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014" autoAdjust="0"/>
    <p:restoredTop sz="94660"/>
  </p:normalViewPr>
  <p:slideViewPr>
    <p:cSldViewPr snapToGrid="0">
      <p:cViewPr varScale="1">
        <p:scale>
          <a:sx n="159" d="100"/>
          <a:sy n="159" d="100"/>
        </p:scale>
        <p:origin x="306"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dirty="0" smtClean="0"/>
              <a:t>Click to edit Master title style</a:t>
            </a:r>
            <a:endParaRPr lang="ru-RU"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ru-RU"/>
          </a:p>
        </p:txBody>
      </p:sp>
      <p:sp>
        <p:nvSpPr>
          <p:cNvPr id="4" name="Date Placeholder 3"/>
          <p:cNvSpPr>
            <a:spLocks noGrp="1"/>
          </p:cNvSpPr>
          <p:nvPr>
            <p:ph type="dt" sz="half" idx="10"/>
          </p:nvPr>
        </p:nvSpPr>
        <p:spPr/>
        <p:txBody>
          <a:bodyPr/>
          <a:lstStyle/>
          <a:p>
            <a:fld id="{D6650939-2A54-418C-81D8-BA4E472FD3B8}" type="datetimeFigureOut">
              <a:rPr lang="ru-RU" smtClean="0"/>
              <a:t>01.11.2019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8241B4-30B2-4EB1-AF9A-2788D5DA1B36}" type="slidenum">
              <a:rPr lang="ru-RU" smtClean="0"/>
              <a:t>‹#›</a:t>
            </a:fld>
            <a:endParaRPr lang="ru-RU"/>
          </a:p>
        </p:txBody>
      </p:sp>
    </p:spTree>
    <p:extLst>
      <p:ext uri="{BB962C8B-B14F-4D97-AF65-F5344CB8AC3E}">
        <p14:creationId xmlns:p14="http://schemas.microsoft.com/office/powerpoint/2010/main" val="785002312"/>
      </p:ext>
    </p:extLst>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D6650939-2A54-418C-81D8-BA4E472FD3B8}" type="datetimeFigureOut">
              <a:rPr lang="ru-RU" smtClean="0"/>
              <a:t>01.11.2019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8241B4-30B2-4EB1-AF9A-2788D5DA1B36}" type="slidenum">
              <a:rPr lang="ru-RU" smtClean="0"/>
              <a:t>‹#›</a:t>
            </a:fld>
            <a:endParaRPr lang="ru-RU"/>
          </a:p>
        </p:txBody>
      </p:sp>
    </p:spTree>
    <p:extLst>
      <p:ext uri="{BB962C8B-B14F-4D97-AF65-F5344CB8AC3E}">
        <p14:creationId xmlns:p14="http://schemas.microsoft.com/office/powerpoint/2010/main" val="258455718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ru-RU"/>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D6650939-2A54-418C-81D8-BA4E472FD3B8}" type="datetimeFigureOut">
              <a:rPr lang="ru-RU" smtClean="0"/>
              <a:t>01.11.2019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8241B4-30B2-4EB1-AF9A-2788D5DA1B36}" type="slidenum">
              <a:rPr lang="ru-RU" smtClean="0"/>
              <a:t>‹#›</a:t>
            </a:fld>
            <a:endParaRPr lang="ru-RU"/>
          </a:p>
        </p:txBody>
      </p:sp>
    </p:spTree>
    <p:extLst>
      <p:ext uri="{BB962C8B-B14F-4D97-AF65-F5344CB8AC3E}">
        <p14:creationId xmlns:p14="http://schemas.microsoft.com/office/powerpoint/2010/main" val="42456677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10"/>
          </p:nvPr>
        </p:nvSpPr>
        <p:spPr/>
        <p:txBody>
          <a:bodyPr/>
          <a:lstStyle/>
          <a:p>
            <a:fld id="{D6650939-2A54-418C-81D8-BA4E472FD3B8}" type="datetimeFigureOut">
              <a:rPr lang="ru-RU" smtClean="0"/>
              <a:t>01.11.2019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8241B4-30B2-4EB1-AF9A-2788D5DA1B36}" type="slidenum">
              <a:rPr lang="ru-RU" smtClean="0"/>
              <a:t>‹#›</a:t>
            </a:fld>
            <a:endParaRPr lang="ru-RU"/>
          </a:p>
        </p:txBody>
      </p:sp>
    </p:spTree>
    <p:extLst>
      <p:ext uri="{BB962C8B-B14F-4D97-AF65-F5344CB8AC3E}">
        <p14:creationId xmlns:p14="http://schemas.microsoft.com/office/powerpoint/2010/main" val="1896039507"/>
      </p:ext>
    </p:extLst>
  </p:cSld>
  <p:clrMapOvr>
    <a:masterClrMapping/>
  </p:clrMapOvr>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dirty="0" smtClean="0"/>
              <a:t>Click to edit Master title style</a:t>
            </a:r>
            <a:endParaRPr lang="ru-RU"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D6650939-2A54-418C-81D8-BA4E472FD3B8}" type="datetimeFigureOut">
              <a:rPr lang="ru-RU" smtClean="0"/>
              <a:t>01.11.2019</a:t>
            </a:fld>
            <a:endParaRPr lang="ru-RU"/>
          </a:p>
        </p:txBody>
      </p:sp>
      <p:sp>
        <p:nvSpPr>
          <p:cNvPr id="5" name="Footer Placeholder 4"/>
          <p:cNvSpPr>
            <a:spLocks noGrp="1"/>
          </p:cNvSpPr>
          <p:nvPr>
            <p:ph type="ftr" sz="quarter" idx="11"/>
          </p:nvPr>
        </p:nvSpPr>
        <p:spPr/>
        <p:txBody>
          <a:bodyPr/>
          <a:lstStyle/>
          <a:p>
            <a:endParaRPr lang="ru-RU"/>
          </a:p>
        </p:txBody>
      </p:sp>
      <p:sp>
        <p:nvSpPr>
          <p:cNvPr id="6" name="Slide Number Placeholder 5"/>
          <p:cNvSpPr>
            <a:spLocks noGrp="1"/>
          </p:cNvSpPr>
          <p:nvPr>
            <p:ph type="sldNum" sz="quarter" idx="12"/>
          </p:nvPr>
        </p:nvSpPr>
        <p:spPr/>
        <p:txBody>
          <a:bodyPr/>
          <a:lstStyle/>
          <a:p>
            <a:fld id="{868241B4-30B2-4EB1-AF9A-2788D5DA1B36}" type="slidenum">
              <a:rPr lang="ru-RU" smtClean="0"/>
              <a:t>‹#›</a:t>
            </a:fld>
            <a:endParaRPr lang="ru-RU"/>
          </a:p>
        </p:txBody>
      </p:sp>
    </p:spTree>
    <p:extLst>
      <p:ext uri="{BB962C8B-B14F-4D97-AF65-F5344CB8AC3E}">
        <p14:creationId xmlns:p14="http://schemas.microsoft.com/office/powerpoint/2010/main" val="2732172692"/>
      </p:ext>
    </p:extLst>
  </p:cSld>
  <p:clrMapOvr>
    <a:masterClrMapping/>
  </p:clrMapOvr>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Date Placeholder 4"/>
          <p:cNvSpPr>
            <a:spLocks noGrp="1"/>
          </p:cNvSpPr>
          <p:nvPr>
            <p:ph type="dt" sz="half" idx="10"/>
          </p:nvPr>
        </p:nvSpPr>
        <p:spPr/>
        <p:txBody>
          <a:bodyPr/>
          <a:lstStyle/>
          <a:p>
            <a:fld id="{D6650939-2A54-418C-81D8-BA4E472FD3B8}" type="datetimeFigureOut">
              <a:rPr lang="ru-RU" smtClean="0"/>
              <a:t>01.11.2019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8241B4-30B2-4EB1-AF9A-2788D5DA1B36}" type="slidenum">
              <a:rPr lang="ru-RU" smtClean="0"/>
              <a:t>‹#›</a:t>
            </a:fld>
            <a:endParaRPr lang="ru-RU"/>
          </a:p>
        </p:txBody>
      </p:sp>
    </p:spTree>
    <p:extLst>
      <p:ext uri="{BB962C8B-B14F-4D97-AF65-F5344CB8AC3E}">
        <p14:creationId xmlns:p14="http://schemas.microsoft.com/office/powerpoint/2010/main" val="73267829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ru-RU"/>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7" name="Date Placeholder 6"/>
          <p:cNvSpPr>
            <a:spLocks noGrp="1"/>
          </p:cNvSpPr>
          <p:nvPr>
            <p:ph type="dt" sz="half" idx="10"/>
          </p:nvPr>
        </p:nvSpPr>
        <p:spPr/>
        <p:txBody>
          <a:bodyPr/>
          <a:lstStyle/>
          <a:p>
            <a:fld id="{D6650939-2A54-418C-81D8-BA4E472FD3B8}" type="datetimeFigureOut">
              <a:rPr lang="ru-RU" smtClean="0"/>
              <a:t>01.11.2019</a:t>
            </a:fld>
            <a:endParaRPr lang="ru-RU"/>
          </a:p>
        </p:txBody>
      </p:sp>
      <p:sp>
        <p:nvSpPr>
          <p:cNvPr id="8" name="Footer Placeholder 7"/>
          <p:cNvSpPr>
            <a:spLocks noGrp="1"/>
          </p:cNvSpPr>
          <p:nvPr>
            <p:ph type="ftr" sz="quarter" idx="11"/>
          </p:nvPr>
        </p:nvSpPr>
        <p:spPr/>
        <p:txBody>
          <a:bodyPr/>
          <a:lstStyle/>
          <a:p>
            <a:endParaRPr lang="ru-RU"/>
          </a:p>
        </p:txBody>
      </p:sp>
      <p:sp>
        <p:nvSpPr>
          <p:cNvPr id="9" name="Slide Number Placeholder 8"/>
          <p:cNvSpPr>
            <a:spLocks noGrp="1"/>
          </p:cNvSpPr>
          <p:nvPr>
            <p:ph type="sldNum" sz="quarter" idx="12"/>
          </p:nvPr>
        </p:nvSpPr>
        <p:spPr/>
        <p:txBody>
          <a:bodyPr/>
          <a:lstStyle/>
          <a:p>
            <a:fld id="{868241B4-30B2-4EB1-AF9A-2788D5DA1B36}" type="slidenum">
              <a:rPr lang="ru-RU" smtClean="0"/>
              <a:t>‹#›</a:t>
            </a:fld>
            <a:endParaRPr lang="ru-RU"/>
          </a:p>
        </p:txBody>
      </p:sp>
    </p:spTree>
    <p:extLst>
      <p:ext uri="{BB962C8B-B14F-4D97-AF65-F5344CB8AC3E}">
        <p14:creationId xmlns:p14="http://schemas.microsoft.com/office/powerpoint/2010/main" val="255976886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ru-RU"/>
          </a:p>
        </p:txBody>
      </p:sp>
      <p:sp>
        <p:nvSpPr>
          <p:cNvPr id="3" name="Date Placeholder 2"/>
          <p:cNvSpPr>
            <a:spLocks noGrp="1"/>
          </p:cNvSpPr>
          <p:nvPr>
            <p:ph type="dt" sz="half" idx="10"/>
          </p:nvPr>
        </p:nvSpPr>
        <p:spPr/>
        <p:txBody>
          <a:bodyPr/>
          <a:lstStyle/>
          <a:p>
            <a:fld id="{D6650939-2A54-418C-81D8-BA4E472FD3B8}" type="datetimeFigureOut">
              <a:rPr lang="ru-RU" smtClean="0"/>
              <a:t>01.11.2019</a:t>
            </a:fld>
            <a:endParaRPr lang="ru-RU"/>
          </a:p>
        </p:txBody>
      </p:sp>
      <p:sp>
        <p:nvSpPr>
          <p:cNvPr id="4" name="Footer Placeholder 3"/>
          <p:cNvSpPr>
            <a:spLocks noGrp="1"/>
          </p:cNvSpPr>
          <p:nvPr>
            <p:ph type="ftr" sz="quarter" idx="11"/>
          </p:nvPr>
        </p:nvSpPr>
        <p:spPr/>
        <p:txBody>
          <a:bodyPr/>
          <a:lstStyle/>
          <a:p>
            <a:endParaRPr lang="ru-RU"/>
          </a:p>
        </p:txBody>
      </p:sp>
      <p:sp>
        <p:nvSpPr>
          <p:cNvPr id="5" name="Slide Number Placeholder 4"/>
          <p:cNvSpPr>
            <a:spLocks noGrp="1"/>
          </p:cNvSpPr>
          <p:nvPr>
            <p:ph type="sldNum" sz="quarter" idx="12"/>
          </p:nvPr>
        </p:nvSpPr>
        <p:spPr/>
        <p:txBody>
          <a:bodyPr/>
          <a:lstStyle/>
          <a:p>
            <a:fld id="{868241B4-30B2-4EB1-AF9A-2788D5DA1B36}" type="slidenum">
              <a:rPr lang="ru-RU" smtClean="0"/>
              <a:t>‹#›</a:t>
            </a:fld>
            <a:endParaRPr lang="ru-RU"/>
          </a:p>
        </p:txBody>
      </p:sp>
    </p:spTree>
    <p:extLst>
      <p:ext uri="{BB962C8B-B14F-4D97-AF65-F5344CB8AC3E}">
        <p14:creationId xmlns:p14="http://schemas.microsoft.com/office/powerpoint/2010/main" val="18540628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6650939-2A54-418C-81D8-BA4E472FD3B8}" type="datetimeFigureOut">
              <a:rPr lang="ru-RU" smtClean="0"/>
              <a:t>01.11.2019</a:t>
            </a:fld>
            <a:endParaRPr lang="ru-RU"/>
          </a:p>
        </p:txBody>
      </p:sp>
      <p:sp>
        <p:nvSpPr>
          <p:cNvPr id="3" name="Footer Placeholder 2"/>
          <p:cNvSpPr>
            <a:spLocks noGrp="1"/>
          </p:cNvSpPr>
          <p:nvPr>
            <p:ph type="ftr" sz="quarter" idx="11"/>
          </p:nvPr>
        </p:nvSpPr>
        <p:spPr/>
        <p:txBody>
          <a:bodyPr/>
          <a:lstStyle/>
          <a:p>
            <a:endParaRPr lang="ru-RU"/>
          </a:p>
        </p:txBody>
      </p:sp>
      <p:sp>
        <p:nvSpPr>
          <p:cNvPr id="4" name="Slide Number Placeholder 3"/>
          <p:cNvSpPr>
            <a:spLocks noGrp="1"/>
          </p:cNvSpPr>
          <p:nvPr>
            <p:ph type="sldNum" sz="quarter" idx="12"/>
          </p:nvPr>
        </p:nvSpPr>
        <p:spPr/>
        <p:txBody>
          <a:bodyPr/>
          <a:lstStyle/>
          <a:p>
            <a:fld id="{868241B4-30B2-4EB1-AF9A-2788D5DA1B36}" type="slidenum">
              <a:rPr lang="ru-RU" smtClean="0"/>
              <a:t>‹#›</a:t>
            </a:fld>
            <a:endParaRPr lang="ru-RU"/>
          </a:p>
        </p:txBody>
      </p:sp>
    </p:spTree>
    <p:extLst>
      <p:ext uri="{BB962C8B-B14F-4D97-AF65-F5344CB8AC3E}">
        <p14:creationId xmlns:p14="http://schemas.microsoft.com/office/powerpoint/2010/main" val="263005328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650939-2A54-418C-81D8-BA4E472FD3B8}" type="datetimeFigureOut">
              <a:rPr lang="ru-RU" smtClean="0"/>
              <a:t>01.11.2019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8241B4-30B2-4EB1-AF9A-2788D5DA1B36}" type="slidenum">
              <a:rPr lang="ru-RU" smtClean="0"/>
              <a:t>‹#›</a:t>
            </a:fld>
            <a:endParaRPr lang="ru-RU"/>
          </a:p>
        </p:txBody>
      </p:sp>
    </p:spTree>
    <p:extLst>
      <p:ext uri="{BB962C8B-B14F-4D97-AF65-F5344CB8AC3E}">
        <p14:creationId xmlns:p14="http://schemas.microsoft.com/office/powerpoint/2010/main" val="24655140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ru-RU"/>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D6650939-2A54-418C-81D8-BA4E472FD3B8}" type="datetimeFigureOut">
              <a:rPr lang="ru-RU" smtClean="0"/>
              <a:t>01.11.2019</a:t>
            </a:fld>
            <a:endParaRPr lang="ru-RU"/>
          </a:p>
        </p:txBody>
      </p:sp>
      <p:sp>
        <p:nvSpPr>
          <p:cNvPr id="6" name="Footer Placeholder 5"/>
          <p:cNvSpPr>
            <a:spLocks noGrp="1"/>
          </p:cNvSpPr>
          <p:nvPr>
            <p:ph type="ftr" sz="quarter" idx="11"/>
          </p:nvPr>
        </p:nvSpPr>
        <p:spPr/>
        <p:txBody>
          <a:bodyPr/>
          <a:lstStyle/>
          <a:p>
            <a:endParaRPr lang="ru-RU"/>
          </a:p>
        </p:txBody>
      </p:sp>
      <p:sp>
        <p:nvSpPr>
          <p:cNvPr id="7" name="Slide Number Placeholder 6"/>
          <p:cNvSpPr>
            <a:spLocks noGrp="1"/>
          </p:cNvSpPr>
          <p:nvPr>
            <p:ph type="sldNum" sz="quarter" idx="12"/>
          </p:nvPr>
        </p:nvSpPr>
        <p:spPr/>
        <p:txBody>
          <a:bodyPr/>
          <a:lstStyle/>
          <a:p>
            <a:fld id="{868241B4-30B2-4EB1-AF9A-2788D5DA1B36}" type="slidenum">
              <a:rPr lang="ru-RU" smtClean="0"/>
              <a:t>‹#›</a:t>
            </a:fld>
            <a:endParaRPr lang="ru-RU"/>
          </a:p>
        </p:txBody>
      </p:sp>
    </p:spTree>
    <p:extLst>
      <p:ext uri="{BB962C8B-B14F-4D97-AF65-F5344CB8AC3E}">
        <p14:creationId xmlns:p14="http://schemas.microsoft.com/office/powerpoint/2010/main" val="18645742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dirty="0" smtClean="0"/>
              <a:t>Click to edit Master title style</a:t>
            </a:r>
            <a:endParaRPr lang="ru-RU"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ru-RU"/>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6650939-2A54-418C-81D8-BA4E472FD3B8}" type="datetimeFigureOut">
              <a:rPr lang="ru-RU" smtClean="0"/>
              <a:t>01.11.2019</a:t>
            </a:fld>
            <a:endParaRPr lang="ru-RU"/>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ru-RU"/>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68241B4-30B2-4EB1-AF9A-2788D5DA1B36}" type="slidenum">
              <a:rPr lang="ru-RU" smtClean="0"/>
              <a:t>‹#›</a:t>
            </a:fld>
            <a:endParaRPr lang="ru-RU"/>
          </a:p>
        </p:txBody>
      </p:sp>
      <p:sp>
        <p:nvSpPr>
          <p:cNvPr id="7" name="Oval 6"/>
          <p:cNvSpPr/>
          <p:nvPr userDrawn="1"/>
        </p:nvSpPr>
        <p:spPr>
          <a:xfrm>
            <a:off x="11513958" y="273454"/>
            <a:ext cx="349364" cy="347472"/>
          </a:xfrm>
          <a:prstGeom prst="ellipse">
            <a:avLst/>
          </a:prstGeom>
          <a:solidFill>
            <a:srgbClr val="FF0000"/>
          </a:solidFill>
          <a:ln>
            <a:noFill/>
          </a:ln>
        </p:spPr>
        <p:style>
          <a:lnRef idx="1">
            <a:schemeClr val="accent1"/>
          </a:lnRef>
          <a:fillRef idx="3">
            <a:schemeClr val="accent1"/>
          </a:fillRef>
          <a:effectRef idx="2">
            <a:schemeClr val="accent1"/>
          </a:effectRef>
          <a:fontRef idx="minor">
            <a:schemeClr val="lt1"/>
          </a:fontRef>
        </p:style>
        <p:txBody>
          <a:bodyPr lIns="37150" tIns="18575" rIns="37150" bIns="18575" rtlCol="0" anchor="ctr"/>
          <a:lstStyle/>
          <a:p>
            <a:pPr algn="ctr"/>
            <a:endParaRPr lang="en-US" sz="644" b="0" i="0" dirty="0">
              <a:latin typeface="Lato Light" charset="0"/>
            </a:endParaRPr>
          </a:p>
        </p:txBody>
      </p:sp>
      <p:sp>
        <p:nvSpPr>
          <p:cNvPr id="8" name="Rectangle 7"/>
          <p:cNvSpPr/>
          <p:nvPr userDrawn="1"/>
        </p:nvSpPr>
        <p:spPr>
          <a:xfrm>
            <a:off x="11497822" y="315864"/>
            <a:ext cx="396262" cy="276999"/>
          </a:xfrm>
          <a:prstGeom prst="rect">
            <a:avLst/>
          </a:prstGeom>
        </p:spPr>
        <p:txBody>
          <a:bodyPr wrap="none">
            <a:spAutoFit/>
          </a:bodyPr>
          <a:lstStyle/>
          <a:p>
            <a:pPr algn="ctr"/>
            <a:fld id="{4BF07FA6-503F-43D4-BACC-24DC717B6652}" type="slidenum">
              <a:rPr lang="ru-RU" sz="1200" b="1" smtClean="0">
                <a:solidFill>
                  <a:schemeClr val="bg1"/>
                </a:solidFill>
                <a:latin typeface="+mj-lt"/>
              </a:rPr>
              <a:pPr algn="ctr"/>
              <a:t>‹#›</a:t>
            </a:fld>
            <a:endParaRPr lang="ru-RU" b="1" dirty="0">
              <a:solidFill>
                <a:schemeClr val="bg1"/>
              </a:solidFill>
              <a:latin typeface="+mj-lt"/>
            </a:endParaRPr>
          </a:p>
        </p:txBody>
      </p:sp>
    </p:spTree>
    <p:extLst>
      <p:ext uri="{BB962C8B-B14F-4D97-AF65-F5344CB8AC3E}">
        <p14:creationId xmlns:p14="http://schemas.microsoft.com/office/powerpoint/2010/main" val="174917684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par>
    </p:tnLst>
  </p:timing>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Freeform 6"/>
          <p:cNvSpPr>
            <a:spLocks/>
          </p:cNvSpPr>
          <p:nvPr/>
        </p:nvSpPr>
        <p:spPr bwMode="auto">
          <a:xfrm>
            <a:off x="812801" y="2840038"/>
            <a:ext cx="2157413" cy="1181100"/>
          </a:xfrm>
          <a:custGeom>
            <a:avLst/>
            <a:gdLst>
              <a:gd name="T0" fmla="*/ 493 w 567"/>
              <a:gd name="T1" fmla="*/ 155 h 310"/>
              <a:gd name="T2" fmla="*/ 567 w 567"/>
              <a:gd name="T3" fmla="*/ 23 h 310"/>
              <a:gd name="T4" fmla="*/ 236 w 567"/>
              <a:gd name="T5" fmla="*/ 23 h 310"/>
              <a:gd name="T6" fmla="*/ 155 w 567"/>
              <a:gd name="T7" fmla="*/ 0 h 310"/>
              <a:gd name="T8" fmla="*/ 0 w 567"/>
              <a:gd name="T9" fmla="*/ 155 h 310"/>
              <a:gd name="T10" fmla="*/ 155 w 567"/>
              <a:gd name="T11" fmla="*/ 310 h 310"/>
              <a:gd name="T12" fmla="*/ 236 w 567"/>
              <a:gd name="T13" fmla="*/ 287 h 310"/>
              <a:gd name="T14" fmla="*/ 567 w 567"/>
              <a:gd name="T15" fmla="*/ 287 h 310"/>
              <a:gd name="T16" fmla="*/ 493 w 567"/>
              <a:gd name="T17" fmla="*/ 15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7" h="310">
                <a:moveTo>
                  <a:pt x="493" y="155"/>
                </a:moveTo>
                <a:cubicBezTo>
                  <a:pt x="493" y="99"/>
                  <a:pt x="522" y="50"/>
                  <a:pt x="567" y="23"/>
                </a:cubicBezTo>
                <a:cubicBezTo>
                  <a:pt x="426" y="109"/>
                  <a:pt x="377" y="109"/>
                  <a:pt x="236" y="23"/>
                </a:cubicBezTo>
                <a:cubicBezTo>
                  <a:pt x="213" y="8"/>
                  <a:pt x="185" y="0"/>
                  <a:pt x="155" y="0"/>
                </a:cubicBezTo>
                <a:cubicBezTo>
                  <a:pt x="69" y="0"/>
                  <a:pt x="0" y="69"/>
                  <a:pt x="0" y="155"/>
                </a:cubicBezTo>
                <a:cubicBezTo>
                  <a:pt x="0" y="241"/>
                  <a:pt x="69" y="310"/>
                  <a:pt x="155" y="310"/>
                </a:cubicBezTo>
                <a:cubicBezTo>
                  <a:pt x="185" y="310"/>
                  <a:pt x="213" y="302"/>
                  <a:pt x="236" y="287"/>
                </a:cubicBezTo>
                <a:cubicBezTo>
                  <a:pt x="377" y="201"/>
                  <a:pt x="426" y="201"/>
                  <a:pt x="567" y="287"/>
                </a:cubicBezTo>
                <a:cubicBezTo>
                  <a:pt x="522" y="260"/>
                  <a:pt x="493" y="211"/>
                  <a:pt x="493" y="15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9" name="Freeform 7"/>
          <p:cNvSpPr>
            <a:spLocks/>
          </p:cNvSpPr>
          <p:nvPr/>
        </p:nvSpPr>
        <p:spPr bwMode="auto">
          <a:xfrm>
            <a:off x="2689226" y="2840038"/>
            <a:ext cx="2152650" cy="1181100"/>
          </a:xfrm>
          <a:custGeom>
            <a:avLst/>
            <a:gdLst>
              <a:gd name="T0" fmla="*/ 493 w 566"/>
              <a:gd name="T1" fmla="*/ 155 h 310"/>
              <a:gd name="T2" fmla="*/ 566 w 566"/>
              <a:gd name="T3" fmla="*/ 23 h 310"/>
              <a:gd name="T4" fmla="*/ 236 w 566"/>
              <a:gd name="T5" fmla="*/ 23 h 310"/>
              <a:gd name="T6" fmla="*/ 155 w 566"/>
              <a:gd name="T7" fmla="*/ 0 h 310"/>
              <a:gd name="T8" fmla="*/ 0 w 566"/>
              <a:gd name="T9" fmla="*/ 155 h 310"/>
              <a:gd name="T10" fmla="*/ 155 w 566"/>
              <a:gd name="T11" fmla="*/ 310 h 310"/>
              <a:gd name="T12" fmla="*/ 236 w 566"/>
              <a:gd name="T13" fmla="*/ 287 h 310"/>
              <a:gd name="T14" fmla="*/ 566 w 566"/>
              <a:gd name="T15" fmla="*/ 287 h 310"/>
              <a:gd name="T16" fmla="*/ 493 w 566"/>
              <a:gd name="T17" fmla="*/ 15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310">
                <a:moveTo>
                  <a:pt x="493" y="155"/>
                </a:moveTo>
                <a:cubicBezTo>
                  <a:pt x="493" y="99"/>
                  <a:pt x="522" y="50"/>
                  <a:pt x="566" y="23"/>
                </a:cubicBezTo>
                <a:cubicBezTo>
                  <a:pt x="426" y="109"/>
                  <a:pt x="377" y="109"/>
                  <a:pt x="236" y="23"/>
                </a:cubicBezTo>
                <a:cubicBezTo>
                  <a:pt x="212" y="8"/>
                  <a:pt x="185" y="0"/>
                  <a:pt x="155" y="0"/>
                </a:cubicBezTo>
                <a:cubicBezTo>
                  <a:pt x="69" y="0"/>
                  <a:pt x="0" y="69"/>
                  <a:pt x="0" y="155"/>
                </a:cubicBezTo>
                <a:cubicBezTo>
                  <a:pt x="0" y="241"/>
                  <a:pt x="69" y="310"/>
                  <a:pt x="155" y="310"/>
                </a:cubicBezTo>
                <a:cubicBezTo>
                  <a:pt x="185" y="310"/>
                  <a:pt x="212" y="302"/>
                  <a:pt x="236" y="287"/>
                </a:cubicBezTo>
                <a:cubicBezTo>
                  <a:pt x="377" y="201"/>
                  <a:pt x="426" y="201"/>
                  <a:pt x="566" y="287"/>
                </a:cubicBezTo>
                <a:cubicBezTo>
                  <a:pt x="522" y="260"/>
                  <a:pt x="493" y="211"/>
                  <a:pt x="493" y="155"/>
                </a:cubicBezTo>
                <a:close/>
              </a:path>
            </a:pathLst>
          </a:custGeom>
          <a:solidFill>
            <a:schemeClr val="accent1"/>
          </a:solidFill>
          <a:ln>
            <a:noFill/>
          </a:ln>
          <a:extLst/>
        </p:spPr>
        <p:txBody>
          <a:bodyPr vert="horz" wrap="square" lIns="91440" tIns="45720" rIns="91440" bIns="45720" numCol="1" anchor="t" anchorCtr="0" compatLnSpc="1">
            <a:prstTxWarp prst="textNoShape">
              <a:avLst/>
            </a:prstTxWarp>
          </a:bodyPr>
          <a:lstStyle/>
          <a:p>
            <a:endParaRPr lang="ru-RU"/>
          </a:p>
        </p:txBody>
      </p:sp>
      <p:sp>
        <p:nvSpPr>
          <p:cNvPr id="11" name="Freeform 9"/>
          <p:cNvSpPr>
            <a:spLocks/>
          </p:cNvSpPr>
          <p:nvPr/>
        </p:nvSpPr>
        <p:spPr bwMode="auto">
          <a:xfrm>
            <a:off x="4564063" y="2840038"/>
            <a:ext cx="2154238" cy="1181100"/>
          </a:xfrm>
          <a:custGeom>
            <a:avLst/>
            <a:gdLst>
              <a:gd name="T0" fmla="*/ 492 w 566"/>
              <a:gd name="T1" fmla="*/ 155 h 310"/>
              <a:gd name="T2" fmla="*/ 566 w 566"/>
              <a:gd name="T3" fmla="*/ 23 h 310"/>
              <a:gd name="T4" fmla="*/ 236 w 566"/>
              <a:gd name="T5" fmla="*/ 23 h 310"/>
              <a:gd name="T6" fmla="*/ 155 w 566"/>
              <a:gd name="T7" fmla="*/ 0 h 310"/>
              <a:gd name="T8" fmla="*/ 0 w 566"/>
              <a:gd name="T9" fmla="*/ 155 h 310"/>
              <a:gd name="T10" fmla="*/ 155 w 566"/>
              <a:gd name="T11" fmla="*/ 310 h 310"/>
              <a:gd name="T12" fmla="*/ 236 w 566"/>
              <a:gd name="T13" fmla="*/ 287 h 310"/>
              <a:gd name="T14" fmla="*/ 566 w 566"/>
              <a:gd name="T15" fmla="*/ 287 h 310"/>
              <a:gd name="T16" fmla="*/ 492 w 566"/>
              <a:gd name="T17" fmla="*/ 15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6" h="310">
                <a:moveTo>
                  <a:pt x="492" y="155"/>
                </a:moveTo>
                <a:cubicBezTo>
                  <a:pt x="492" y="99"/>
                  <a:pt x="522" y="50"/>
                  <a:pt x="566" y="23"/>
                </a:cubicBezTo>
                <a:cubicBezTo>
                  <a:pt x="425" y="109"/>
                  <a:pt x="377" y="109"/>
                  <a:pt x="236" y="23"/>
                </a:cubicBezTo>
                <a:cubicBezTo>
                  <a:pt x="212" y="8"/>
                  <a:pt x="184" y="0"/>
                  <a:pt x="155" y="0"/>
                </a:cubicBezTo>
                <a:cubicBezTo>
                  <a:pt x="69" y="0"/>
                  <a:pt x="0" y="69"/>
                  <a:pt x="0" y="155"/>
                </a:cubicBezTo>
                <a:cubicBezTo>
                  <a:pt x="0" y="241"/>
                  <a:pt x="69" y="310"/>
                  <a:pt x="155" y="310"/>
                </a:cubicBezTo>
                <a:cubicBezTo>
                  <a:pt x="184" y="310"/>
                  <a:pt x="212" y="302"/>
                  <a:pt x="236" y="287"/>
                </a:cubicBezTo>
                <a:cubicBezTo>
                  <a:pt x="377" y="201"/>
                  <a:pt x="425" y="201"/>
                  <a:pt x="566" y="287"/>
                </a:cubicBezTo>
                <a:cubicBezTo>
                  <a:pt x="522" y="260"/>
                  <a:pt x="492" y="211"/>
                  <a:pt x="492" y="15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12" name="Freeform 10"/>
          <p:cNvSpPr>
            <a:spLocks/>
          </p:cNvSpPr>
          <p:nvPr/>
        </p:nvSpPr>
        <p:spPr bwMode="auto">
          <a:xfrm>
            <a:off x="6437313" y="2840038"/>
            <a:ext cx="2157413" cy="1181100"/>
          </a:xfrm>
          <a:custGeom>
            <a:avLst/>
            <a:gdLst>
              <a:gd name="T0" fmla="*/ 493 w 567"/>
              <a:gd name="T1" fmla="*/ 155 h 310"/>
              <a:gd name="T2" fmla="*/ 567 w 567"/>
              <a:gd name="T3" fmla="*/ 23 h 310"/>
              <a:gd name="T4" fmla="*/ 237 w 567"/>
              <a:gd name="T5" fmla="*/ 23 h 310"/>
              <a:gd name="T6" fmla="*/ 155 w 567"/>
              <a:gd name="T7" fmla="*/ 0 h 310"/>
              <a:gd name="T8" fmla="*/ 0 w 567"/>
              <a:gd name="T9" fmla="*/ 155 h 310"/>
              <a:gd name="T10" fmla="*/ 155 w 567"/>
              <a:gd name="T11" fmla="*/ 310 h 310"/>
              <a:gd name="T12" fmla="*/ 237 w 567"/>
              <a:gd name="T13" fmla="*/ 287 h 310"/>
              <a:gd name="T14" fmla="*/ 567 w 567"/>
              <a:gd name="T15" fmla="*/ 287 h 310"/>
              <a:gd name="T16" fmla="*/ 493 w 567"/>
              <a:gd name="T17" fmla="*/ 15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7" h="310">
                <a:moveTo>
                  <a:pt x="493" y="155"/>
                </a:moveTo>
                <a:cubicBezTo>
                  <a:pt x="493" y="99"/>
                  <a:pt x="523" y="50"/>
                  <a:pt x="567" y="23"/>
                </a:cubicBezTo>
                <a:cubicBezTo>
                  <a:pt x="426" y="109"/>
                  <a:pt x="377" y="109"/>
                  <a:pt x="237" y="23"/>
                </a:cubicBezTo>
                <a:cubicBezTo>
                  <a:pt x="213" y="8"/>
                  <a:pt x="185" y="0"/>
                  <a:pt x="155" y="0"/>
                </a:cubicBezTo>
                <a:cubicBezTo>
                  <a:pt x="70" y="0"/>
                  <a:pt x="0" y="69"/>
                  <a:pt x="0" y="155"/>
                </a:cubicBezTo>
                <a:cubicBezTo>
                  <a:pt x="0" y="241"/>
                  <a:pt x="70" y="310"/>
                  <a:pt x="155" y="310"/>
                </a:cubicBezTo>
                <a:cubicBezTo>
                  <a:pt x="185" y="310"/>
                  <a:pt x="213" y="302"/>
                  <a:pt x="237" y="287"/>
                </a:cubicBezTo>
                <a:cubicBezTo>
                  <a:pt x="377" y="201"/>
                  <a:pt x="426" y="201"/>
                  <a:pt x="567" y="287"/>
                </a:cubicBezTo>
                <a:cubicBezTo>
                  <a:pt x="523" y="260"/>
                  <a:pt x="493" y="211"/>
                  <a:pt x="493" y="155"/>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3" name="Oval 11"/>
          <p:cNvSpPr>
            <a:spLocks noChangeArrowheads="1"/>
          </p:cNvSpPr>
          <p:nvPr/>
        </p:nvSpPr>
        <p:spPr bwMode="auto">
          <a:xfrm>
            <a:off x="10190163" y="2840038"/>
            <a:ext cx="1179513" cy="118110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14" name="Freeform 12"/>
          <p:cNvSpPr>
            <a:spLocks/>
          </p:cNvSpPr>
          <p:nvPr/>
        </p:nvSpPr>
        <p:spPr bwMode="auto">
          <a:xfrm>
            <a:off x="8313738" y="2840038"/>
            <a:ext cx="2157413" cy="1181100"/>
          </a:xfrm>
          <a:custGeom>
            <a:avLst/>
            <a:gdLst>
              <a:gd name="T0" fmla="*/ 493 w 567"/>
              <a:gd name="T1" fmla="*/ 155 h 310"/>
              <a:gd name="T2" fmla="*/ 567 w 567"/>
              <a:gd name="T3" fmla="*/ 23 h 310"/>
              <a:gd name="T4" fmla="*/ 236 w 567"/>
              <a:gd name="T5" fmla="*/ 23 h 310"/>
              <a:gd name="T6" fmla="*/ 155 w 567"/>
              <a:gd name="T7" fmla="*/ 0 h 310"/>
              <a:gd name="T8" fmla="*/ 0 w 567"/>
              <a:gd name="T9" fmla="*/ 155 h 310"/>
              <a:gd name="T10" fmla="*/ 155 w 567"/>
              <a:gd name="T11" fmla="*/ 310 h 310"/>
              <a:gd name="T12" fmla="*/ 236 w 567"/>
              <a:gd name="T13" fmla="*/ 287 h 310"/>
              <a:gd name="T14" fmla="*/ 567 w 567"/>
              <a:gd name="T15" fmla="*/ 287 h 310"/>
              <a:gd name="T16" fmla="*/ 493 w 567"/>
              <a:gd name="T17" fmla="*/ 155 h 31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7" h="310">
                <a:moveTo>
                  <a:pt x="493" y="155"/>
                </a:moveTo>
                <a:cubicBezTo>
                  <a:pt x="493" y="99"/>
                  <a:pt x="523" y="50"/>
                  <a:pt x="567" y="23"/>
                </a:cubicBezTo>
                <a:cubicBezTo>
                  <a:pt x="426" y="109"/>
                  <a:pt x="377" y="109"/>
                  <a:pt x="236" y="23"/>
                </a:cubicBezTo>
                <a:cubicBezTo>
                  <a:pt x="213" y="8"/>
                  <a:pt x="185" y="0"/>
                  <a:pt x="155" y="0"/>
                </a:cubicBezTo>
                <a:cubicBezTo>
                  <a:pt x="70" y="0"/>
                  <a:pt x="0" y="69"/>
                  <a:pt x="0" y="155"/>
                </a:cubicBezTo>
                <a:cubicBezTo>
                  <a:pt x="0" y="241"/>
                  <a:pt x="70" y="310"/>
                  <a:pt x="155" y="310"/>
                </a:cubicBezTo>
                <a:cubicBezTo>
                  <a:pt x="185" y="310"/>
                  <a:pt x="213" y="302"/>
                  <a:pt x="236" y="287"/>
                </a:cubicBezTo>
                <a:cubicBezTo>
                  <a:pt x="377" y="201"/>
                  <a:pt x="426" y="201"/>
                  <a:pt x="567" y="287"/>
                </a:cubicBezTo>
                <a:cubicBezTo>
                  <a:pt x="523" y="260"/>
                  <a:pt x="493" y="211"/>
                  <a:pt x="493" y="155"/>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15" name="Oval 13"/>
          <p:cNvSpPr>
            <a:spLocks noChangeArrowheads="1"/>
          </p:cNvSpPr>
          <p:nvPr/>
        </p:nvSpPr>
        <p:spPr bwMode="auto">
          <a:xfrm>
            <a:off x="949326" y="2978150"/>
            <a:ext cx="906463" cy="904875"/>
          </a:xfrm>
          <a:prstGeom prst="ellipse">
            <a:avLst/>
          </a:prstGeom>
          <a:solidFill>
            <a:schemeClr val="bg2"/>
          </a:solidFill>
          <a:ln>
            <a:noFill/>
          </a:ln>
          <a:effectLst>
            <a:outerShdw blurRad="1524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16" name="Oval 14"/>
          <p:cNvSpPr>
            <a:spLocks noChangeArrowheads="1"/>
          </p:cNvSpPr>
          <p:nvPr/>
        </p:nvSpPr>
        <p:spPr bwMode="auto">
          <a:xfrm>
            <a:off x="2825751" y="2978150"/>
            <a:ext cx="904875" cy="904875"/>
          </a:xfrm>
          <a:prstGeom prst="ellipse">
            <a:avLst/>
          </a:prstGeom>
          <a:solidFill>
            <a:schemeClr val="bg2"/>
          </a:solidFill>
          <a:ln>
            <a:noFill/>
          </a:ln>
          <a:effectLst>
            <a:outerShdw blurRad="1524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17" name="Oval 15"/>
          <p:cNvSpPr>
            <a:spLocks noChangeArrowheads="1"/>
          </p:cNvSpPr>
          <p:nvPr/>
        </p:nvSpPr>
        <p:spPr bwMode="auto">
          <a:xfrm>
            <a:off x="4702176" y="2978150"/>
            <a:ext cx="904875" cy="904875"/>
          </a:xfrm>
          <a:prstGeom prst="ellipse">
            <a:avLst/>
          </a:prstGeom>
          <a:solidFill>
            <a:schemeClr val="bg2"/>
          </a:solidFill>
          <a:ln>
            <a:noFill/>
          </a:ln>
          <a:effectLst>
            <a:outerShdw blurRad="1524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18" name="Oval 16"/>
          <p:cNvSpPr>
            <a:spLocks noChangeArrowheads="1"/>
          </p:cNvSpPr>
          <p:nvPr/>
        </p:nvSpPr>
        <p:spPr bwMode="auto">
          <a:xfrm>
            <a:off x="6573838" y="2978150"/>
            <a:ext cx="906463" cy="904875"/>
          </a:xfrm>
          <a:prstGeom prst="ellipse">
            <a:avLst/>
          </a:prstGeom>
          <a:solidFill>
            <a:schemeClr val="bg2"/>
          </a:solidFill>
          <a:ln>
            <a:noFill/>
          </a:ln>
          <a:effectLst>
            <a:outerShdw blurRad="1524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19" name="Oval 17"/>
          <p:cNvSpPr>
            <a:spLocks noChangeArrowheads="1"/>
          </p:cNvSpPr>
          <p:nvPr/>
        </p:nvSpPr>
        <p:spPr bwMode="auto">
          <a:xfrm>
            <a:off x="8450263" y="2978150"/>
            <a:ext cx="906463" cy="904875"/>
          </a:xfrm>
          <a:prstGeom prst="ellipse">
            <a:avLst/>
          </a:prstGeom>
          <a:solidFill>
            <a:schemeClr val="bg2"/>
          </a:solidFill>
          <a:ln>
            <a:noFill/>
          </a:ln>
          <a:effectLst>
            <a:outerShdw blurRad="1524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20" name="Oval 18"/>
          <p:cNvSpPr>
            <a:spLocks noChangeArrowheads="1"/>
          </p:cNvSpPr>
          <p:nvPr/>
        </p:nvSpPr>
        <p:spPr bwMode="auto">
          <a:xfrm>
            <a:off x="10326688" y="2978150"/>
            <a:ext cx="906463" cy="904875"/>
          </a:xfrm>
          <a:prstGeom prst="ellipse">
            <a:avLst/>
          </a:prstGeom>
          <a:solidFill>
            <a:schemeClr val="bg2"/>
          </a:solidFill>
          <a:ln>
            <a:noFill/>
          </a:ln>
          <a:effectLst>
            <a:outerShdw blurRad="1524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21" name="Freeform 19"/>
          <p:cNvSpPr>
            <a:spLocks noEditPoints="1"/>
          </p:cNvSpPr>
          <p:nvPr/>
        </p:nvSpPr>
        <p:spPr bwMode="auto">
          <a:xfrm>
            <a:off x="4953001" y="3205163"/>
            <a:ext cx="400050" cy="450850"/>
          </a:xfrm>
          <a:custGeom>
            <a:avLst/>
            <a:gdLst>
              <a:gd name="T0" fmla="*/ 34 w 105"/>
              <a:gd name="T1" fmla="*/ 92 h 118"/>
              <a:gd name="T2" fmla="*/ 25 w 105"/>
              <a:gd name="T3" fmla="*/ 71 h 118"/>
              <a:gd name="T4" fmla="*/ 20 w 105"/>
              <a:gd name="T5" fmla="*/ 53 h 118"/>
              <a:gd name="T6" fmla="*/ 53 w 105"/>
              <a:gd name="T7" fmla="*/ 20 h 118"/>
              <a:gd name="T8" fmla="*/ 85 w 105"/>
              <a:gd name="T9" fmla="*/ 53 h 118"/>
              <a:gd name="T10" fmla="*/ 80 w 105"/>
              <a:gd name="T11" fmla="*/ 71 h 118"/>
              <a:gd name="T12" fmla="*/ 71 w 105"/>
              <a:gd name="T13" fmla="*/ 88 h 118"/>
              <a:gd name="T14" fmla="*/ 53 w 105"/>
              <a:gd name="T15" fmla="*/ 33 h 118"/>
              <a:gd name="T16" fmla="*/ 33 w 105"/>
              <a:gd name="T17" fmla="*/ 52 h 118"/>
              <a:gd name="T18" fmla="*/ 53 w 105"/>
              <a:gd name="T19" fmla="*/ 72 h 118"/>
              <a:gd name="T20" fmla="*/ 72 w 105"/>
              <a:gd name="T21" fmla="*/ 52 h 118"/>
              <a:gd name="T22" fmla="*/ 53 w 105"/>
              <a:gd name="T23" fmla="*/ 33 h 118"/>
              <a:gd name="T24" fmla="*/ 45 w 105"/>
              <a:gd name="T25" fmla="*/ 56 h 118"/>
              <a:gd name="T26" fmla="*/ 51 w 105"/>
              <a:gd name="T27" fmla="*/ 62 h 118"/>
              <a:gd name="T28" fmla="*/ 60 w 105"/>
              <a:gd name="T29" fmla="*/ 46 h 118"/>
              <a:gd name="T30" fmla="*/ 53 w 105"/>
              <a:gd name="T31" fmla="*/ 10 h 118"/>
              <a:gd name="T32" fmla="*/ 53 w 105"/>
              <a:gd name="T33" fmla="*/ 0 h 118"/>
              <a:gd name="T34" fmla="*/ 32 w 105"/>
              <a:gd name="T35" fmla="*/ 16 h 118"/>
              <a:gd name="T36" fmla="*/ 26 w 105"/>
              <a:gd name="T37" fmla="*/ 7 h 118"/>
              <a:gd name="T38" fmla="*/ 7 w 105"/>
              <a:gd name="T39" fmla="*/ 26 h 118"/>
              <a:gd name="T40" fmla="*/ 16 w 105"/>
              <a:gd name="T41" fmla="*/ 31 h 118"/>
              <a:gd name="T42" fmla="*/ 0 w 105"/>
              <a:gd name="T43" fmla="*/ 52 h 118"/>
              <a:gd name="T44" fmla="*/ 10 w 105"/>
              <a:gd name="T45" fmla="*/ 52 h 118"/>
              <a:gd name="T46" fmla="*/ 79 w 105"/>
              <a:gd name="T47" fmla="*/ 7 h 118"/>
              <a:gd name="T48" fmla="*/ 74 w 105"/>
              <a:gd name="T49" fmla="*/ 16 h 118"/>
              <a:gd name="T50" fmla="*/ 98 w 105"/>
              <a:gd name="T51" fmla="*/ 26 h 118"/>
              <a:gd name="T52" fmla="*/ 89 w 105"/>
              <a:gd name="T53" fmla="*/ 31 h 118"/>
              <a:gd name="T54" fmla="*/ 95 w 105"/>
              <a:gd name="T55" fmla="*/ 52 h 118"/>
              <a:gd name="T56" fmla="*/ 105 w 105"/>
              <a:gd name="T57" fmla="*/ 52 h 118"/>
              <a:gd name="T58" fmla="*/ 64 w 105"/>
              <a:gd name="T59" fmla="*/ 95 h 118"/>
              <a:gd name="T60" fmla="*/ 39 w 105"/>
              <a:gd name="T61" fmla="*/ 102 h 118"/>
              <a:gd name="T62" fmla="*/ 36 w 105"/>
              <a:gd name="T63" fmla="*/ 106 h 118"/>
              <a:gd name="T64" fmla="*/ 40 w 105"/>
              <a:gd name="T65" fmla="*/ 111 h 118"/>
              <a:gd name="T66" fmla="*/ 42 w 105"/>
              <a:gd name="T67" fmla="*/ 110 h 118"/>
              <a:gd name="T68" fmla="*/ 64 w 105"/>
              <a:gd name="T69" fmla="*/ 104 h 118"/>
              <a:gd name="T70" fmla="*/ 64 w 105"/>
              <a:gd name="T71" fmla="*/ 104 h 118"/>
              <a:gd name="T72" fmla="*/ 65 w 105"/>
              <a:gd name="T73" fmla="*/ 104 h 118"/>
              <a:gd name="T74" fmla="*/ 70 w 105"/>
              <a:gd name="T75" fmla="*/ 108 h 118"/>
              <a:gd name="T76" fmla="*/ 67 w 105"/>
              <a:gd name="T77" fmla="*/ 112 h 118"/>
              <a:gd name="T78" fmla="*/ 45 w 105"/>
              <a:gd name="T7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 h="118">
                <a:moveTo>
                  <a:pt x="34" y="92"/>
                </a:moveTo>
                <a:cubicBezTo>
                  <a:pt x="34" y="87"/>
                  <a:pt x="32" y="82"/>
                  <a:pt x="25" y="71"/>
                </a:cubicBezTo>
                <a:cubicBezTo>
                  <a:pt x="22" y="65"/>
                  <a:pt x="20" y="59"/>
                  <a:pt x="20" y="53"/>
                </a:cubicBezTo>
                <a:cubicBezTo>
                  <a:pt x="20" y="35"/>
                  <a:pt x="35" y="20"/>
                  <a:pt x="53" y="20"/>
                </a:cubicBezTo>
                <a:cubicBezTo>
                  <a:pt x="71" y="20"/>
                  <a:pt x="85" y="35"/>
                  <a:pt x="85" y="53"/>
                </a:cubicBezTo>
                <a:cubicBezTo>
                  <a:pt x="85" y="59"/>
                  <a:pt x="83" y="65"/>
                  <a:pt x="80" y="71"/>
                </a:cubicBezTo>
                <a:cubicBezTo>
                  <a:pt x="75" y="79"/>
                  <a:pt x="72" y="84"/>
                  <a:pt x="71" y="88"/>
                </a:cubicBezTo>
                <a:moveTo>
                  <a:pt x="53" y="33"/>
                </a:moveTo>
                <a:cubicBezTo>
                  <a:pt x="42" y="33"/>
                  <a:pt x="33" y="41"/>
                  <a:pt x="33" y="52"/>
                </a:cubicBezTo>
                <a:cubicBezTo>
                  <a:pt x="33" y="63"/>
                  <a:pt x="42" y="72"/>
                  <a:pt x="53" y="72"/>
                </a:cubicBezTo>
                <a:cubicBezTo>
                  <a:pt x="63" y="72"/>
                  <a:pt x="72" y="63"/>
                  <a:pt x="72" y="52"/>
                </a:cubicBezTo>
                <a:cubicBezTo>
                  <a:pt x="72" y="41"/>
                  <a:pt x="63" y="33"/>
                  <a:pt x="53" y="33"/>
                </a:cubicBezTo>
                <a:close/>
                <a:moveTo>
                  <a:pt x="45" y="56"/>
                </a:moveTo>
                <a:cubicBezTo>
                  <a:pt x="51" y="62"/>
                  <a:pt x="51" y="62"/>
                  <a:pt x="51" y="62"/>
                </a:cubicBezTo>
                <a:cubicBezTo>
                  <a:pt x="60" y="46"/>
                  <a:pt x="60" y="46"/>
                  <a:pt x="60" y="46"/>
                </a:cubicBezTo>
                <a:moveTo>
                  <a:pt x="53" y="10"/>
                </a:moveTo>
                <a:cubicBezTo>
                  <a:pt x="53" y="0"/>
                  <a:pt x="53" y="0"/>
                  <a:pt x="53" y="0"/>
                </a:cubicBezTo>
                <a:moveTo>
                  <a:pt x="32" y="16"/>
                </a:moveTo>
                <a:cubicBezTo>
                  <a:pt x="26" y="7"/>
                  <a:pt x="26" y="7"/>
                  <a:pt x="26" y="7"/>
                </a:cubicBezTo>
                <a:moveTo>
                  <a:pt x="7" y="26"/>
                </a:moveTo>
                <a:cubicBezTo>
                  <a:pt x="16" y="31"/>
                  <a:pt x="16" y="31"/>
                  <a:pt x="16" y="31"/>
                </a:cubicBezTo>
                <a:moveTo>
                  <a:pt x="0" y="52"/>
                </a:moveTo>
                <a:cubicBezTo>
                  <a:pt x="10" y="52"/>
                  <a:pt x="10" y="52"/>
                  <a:pt x="10" y="52"/>
                </a:cubicBezTo>
                <a:moveTo>
                  <a:pt x="79" y="7"/>
                </a:moveTo>
                <a:cubicBezTo>
                  <a:pt x="74" y="16"/>
                  <a:pt x="74" y="16"/>
                  <a:pt x="74" y="16"/>
                </a:cubicBezTo>
                <a:moveTo>
                  <a:pt x="98" y="26"/>
                </a:moveTo>
                <a:cubicBezTo>
                  <a:pt x="89" y="31"/>
                  <a:pt x="89" y="31"/>
                  <a:pt x="89" y="31"/>
                </a:cubicBezTo>
                <a:moveTo>
                  <a:pt x="95" y="52"/>
                </a:moveTo>
                <a:cubicBezTo>
                  <a:pt x="105" y="52"/>
                  <a:pt x="105" y="52"/>
                  <a:pt x="105" y="52"/>
                </a:cubicBezTo>
                <a:moveTo>
                  <a:pt x="64" y="95"/>
                </a:moveTo>
                <a:cubicBezTo>
                  <a:pt x="64" y="95"/>
                  <a:pt x="39" y="102"/>
                  <a:pt x="39" y="102"/>
                </a:cubicBezTo>
                <a:cubicBezTo>
                  <a:pt x="37" y="103"/>
                  <a:pt x="36" y="104"/>
                  <a:pt x="36" y="106"/>
                </a:cubicBezTo>
                <a:cubicBezTo>
                  <a:pt x="36" y="109"/>
                  <a:pt x="38" y="111"/>
                  <a:pt x="40" y="111"/>
                </a:cubicBezTo>
                <a:cubicBezTo>
                  <a:pt x="41" y="111"/>
                  <a:pt x="42" y="110"/>
                  <a:pt x="42" y="110"/>
                </a:cubicBezTo>
                <a:cubicBezTo>
                  <a:pt x="64" y="104"/>
                  <a:pt x="64" y="104"/>
                  <a:pt x="64" y="104"/>
                </a:cubicBezTo>
                <a:cubicBezTo>
                  <a:pt x="64" y="104"/>
                  <a:pt x="64" y="104"/>
                  <a:pt x="64" y="104"/>
                </a:cubicBezTo>
                <a:cubicBezTo>
                  <a:pt x="65" y="104"/>
                  <a:pt x="65" y="104"/>
                  <a:pt x="65" y="104"/>
                </a:cubicBezTo>
                <a:cubicBezTo>
                  <a:pt x="68" y="104"/>
                  <a:pt x="70" y="106"/>
                  <a:pt x="70" y="108"/>
                </a:cubicBezTo>
                <a:cubicBezTo>
                  <a:pt x="70" y="110"/>
                  <a:pt x="68" y="112"/>
                  <a:pt x="67" y="112"/>
                </a:cubicBezTo>
                <a:cubicBezTo>
                  <a:pt x="45" y="118"/>
                  <a:pt x="45" y="118"/>
                  <a:pt x="45" y="118"/>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Freeform 20"/>
          <p:cNvSpPr>
            <a:spLocks noEditPoints="1"/>
          </p:cNvSpPr>
          <p:nvPr/>
        </p:nvSpPr>
        <p:spPr bwMode="auto">
          <a:xfrm>
            <a:off x="6805613" y="3182938"/>
            <a:ext cx="442913" cy="457200"/>
          </a:xfrm>
          <a:custGeom>
            <a:avLst/>
            <a:gdLst>
              <a:gd name="T0" fmla="*/ 43 w 116"/>
              <a:gd name="T1" fmla="*/ 12 h 120"/>
              <a:gd name="T2" fmla="*/ 102 w 116"/>
              <a:gd name="T3" fmla="*/ 48 h 120"/>
              <a:gd name="T4" fmla="*/ 116 w 116"/>
              <a:gd name="T5" fmla="*/ 77 h 120"/>
              <a:gd name="T6" fmla="*/ 104 w 116"/>
              <a:gd name="T7" fmla="*/ 77 h 120"/>
              <a:gd name="T8" fmla="*/ 104 w 116"/>
              <a:gd name="T9" fmla="*/ 97 h 120"/>
              <a:gd name="T10" fmla="*/ 98 w 116"/>
              <a:gd name="T11" fmla="*/ 103 h 120"/>
              <a:gd name="T12" fmla="*/ 85 w 116"/>
              <a:gd name="T13" fmla="*/ 103 h 120"/>
              <a:gd name="T14" fmla="*/ 85 w 116"/>
              <a:gd name="T15" fmla="*/ 120 h 120"/>
              <a:gd name="T16" fmla="*/ 32 w 116"/>
              <a:gd name="T17" fmla="*/ 120 h 120"/>
              <a:gd name="T18" fmla="*/ 32 w 116"/>
              <a:gd name="T19" fmla="*/ 102 h 120"/>
              <a:gd name="T20" fmla="*/ 26 w 116"/>
              <a:gd name="T21" fmla="*/ 90 h 120"/>
              <a:gd name="T22" fmla="*/ 65 w 116"/>
              <a:gd name="T23" fmla="*/ 54 h 120"/>
              <a:gd name="T24" fmla="*/ 65 w 116"/>
              <a:gd name="T25" fmla="*/ 46 h 120"/>
              <a:gd name="T26" fmla="*/ 56 w 116"/>
              <a:gd name="T27" fmla="*/ 42 h 120"/>
              <a:gd name="T28" fmla="*/ 55 w 116"/>
              <a:gd name="T29" fmla="*/ 39 h 120"/>
              <a:gd name="T30" fmla="*/ 59 w 116"/>
              <a:gd name="T31" fmla="*/ 30 h 120"/>
              <a:gd name="T32" fmla="*/ 53 w 116"/>
              <a:gd name="T33" fmla="*/ 24 h 120"/>
              <a:gd name="T34" fmla="*/ 44 w 116"/>
              <a:gd name="T35" fmla="*/ 28 h 120"/>
              <a:gd name="T36" fmla="*/ 41 w 116"/>
              <a:gd name="T37" fmla="*/ 27 h 120"/>
              <a:gd name="T38" fmla="*/ 37 w 116"/>
              <a:gd name="T39" fmla="*/ 18 h 120"/>
              <a:gd name="T40" fmla="*/ 29 w 116"/>
              <a:gd name="T41" fmla="*/ 18 h 120"/>
              <a:gd name="T42" fmla="*/ 25 w 116"/>
              <a:gd name="T43" fmla="*/ 27 h 120"/>
              <a:gd name="T44" fmla="*/ 22 w 116"/>
              <a:gd name="T45" fmla="*/ 28 h 120"/>
              <a:gd name="T46" fmla="*/ 13 w 116"/>
              <a:gd name="T47" fmla="*/ 24 h 120"/>
              <a:gd name="T48" fmla="*/ 7 w 116"/>
              <a:gd name="T49" fmla="*/ 30 h 120"/>
              <a:gd name="T50" fmla="*/ 11 w 116"/>
              <a:gd name="T51" fmla="*/ 39 h 120"/>
              <a:gd name="T52" fmla="*/ 10 w 116"/>
              <a:gd name="T53" fmla="*/ 42 h 120"/>
              <a:gd name="T54" fmla="*/ 0 w 116"/>
              <a:gd name="T55" fmla="*/ 46 h 120"/>
              <a:gd name="T56" fmla="*/ 0 w 116"/>
              <a:gd name="T57" fmla="*/ 54 h 120"/>
              <a:gd name="T58" fmla="*/ 10 w 116"/>
              <a:gd name="T59" fmla="*/ 58 h 120"/>
              <a:gd name="T60" fmla="*/ 11 w 116"/>
              <a:gd name="T61" fmla="*/ 61 h 120"/>
              <a:gd name="T62" fmla="*/ 7 w 116"/>
              <a:gd name="T63" fmla="*/ 70 h 120"/>
              <a:gd name="T64" fmla="*/ 13 w 116"/>
              <a:gd name="T65" fmla="*/ 76 h 120"/>
              <a:gd name="T66" fmla="*/ 22 w 116"/>
              <a:gd name="T67" fmla="*/ 72 h 120"/>
              <a:gd name="T68" fmla="*/ 25 w 116"/>
              <a:gd name="T69" fmla="*/ 73 h 120"/>
              <a:gd name="T70" fmla="*/ 29 w 116"/>
              <a:gd name="T71" fmla="*/ 82 h 120"/>
              <a:gd name="T72" fmla="*/ 37 w 116"/>
              <a:gd name="T73" fmla="*/ 82 h 120"/>
              <a:gd name="T74" fmla="*/ 41 w 116"/>
              <a:gd name="T75" fmla="*/ 73 h 120"/>
              <a:gd name="T76" fmla="*/ 44 w 116"/>
              <a:gd name="T77" fmla="*/ 72 h 120"/>
              <a:gd name="T78" fmla="*/ 53 w 116"/>
              <a:gd name="T79" fmla="*/ 76 h 120"/>
              <a:gd name="T80" fmla="*/ 59 w 116"/>
              <a:gd name="T81" fmla="*/ 70 h 120"/>
              <a:gd name="T82" fmla="*/ 55 w 116"/>
              <a:gd name="T83" fmla="*/ 61 h 120"/>
              <a:gd name="T84" fmla="*/ 56 w 116"/>
              <a:gd name="T85" fmla="*/ 58 h 120"/>
              <a:gd name="T86" fmla="*/ 65 w 116"/>
              <a:gd name="T87" fmla="*/ 54 h 120"/>
              <a:gd name="T88" fmla="*/ 33 w 116"/>
              <a:gd name="T89" fmla="*/ 36 h 120"/>
              <a:gd name="T90" fmla="*/ 19 w 116"/>
              <a:gd name="T91" fmla="*/ 50 h 120"/>
              <a:gd name="T92" fmla="*/ 33 w 116"/>
              <a:gd name="T93" fmla="*/ 64 h 120"/>
              <a:gd name="T94" fmla="*/ 46 w 116"/>
              <a:gd name="T95" fmla="*/ 50 h 120"/>
              <a:gd name="T96" fmla="*/ 33 w 116"/>
              <a:gd name="T97" fmla="*/ 36 h 120"/>
              <a:gd name="T98" fmla="*/ 85 w 116"/>
              <a:gd name="T99" fmla="*/ 103 h 120"/>
              <a:gd name="T100" fmla="*/ 77 w 116"/>
              <a:gd name="T101" fmla="*/ 10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6" h="120">
                <a:moveTo>
                  <a:pt x="43" y="12"/>
                </a:moveTo>
                <a:cubicBezTo>
                  <a:pt x="108" y="0"/>
                  <a:pt x="102" y="48"/>
                  <a:pt x="102" y="48"/>
                </a:cubicBezTo>
                <a:cubicBezTo>
                  <a:pt x="116" y="77"/>
                  <a:pt x="116" y="77"/>
                  <a:pt x="116" y="77"/>
                </a:cubicBezTo>
                <a:cubicBezTo>
                  <a:pt x="104" y="77"/>
                  <a:pt x="104" y="77"/>
                  <a:pt x="104" y="77"/>
                </a:cubicBezTo>
                <a:cubicBezTo>
                  <a:pt x="104" y="97"/>
                  <a:pt x="104" y="97"/>
                  <a:pt x="104" y="97"/>
                </a:cubicBezTo>
                <a:cubicBezTo>
                  <a:pt x="104" y="100"/>
                  <a:pt x="102" y="103"/>
                  <a:pt x="98" y="103"/>
                </a:cubicBezTo>
                <a:cubicBezTo>
                  <a:pt x="85" y="103"/>
                  <a:pt x="85" y="103"/>
                  <a:pt x="85" y="103"/>
                </a:cubicBezTo>
                <a:cubicBezTo>
                  <a:pt x="85" y="120"/>
                  <a:pt x="85" y="120"/>
                  <a:pt x="85" y="120"/>
                </a:cubicBezTo>
                <a:moveTo>
                  <a:pt x="32" y="120"/>
                </a:moveTo>
                <a:cubicBezTo>
                  <a:pt x="32" y="102"/>
                  <a:pt x="32" y="102"/>
                  <a:pt x="32" y="102"/>
                </a:cubicBezTo>
                <a:cubicBezTo>
                  <a:pt x="26" y="90"/>
                  <a:pt x="26" y="90"/>
                  <a:pt x="26" y="90"/>
                </a:cubicBezTo>
                <a:moveTo>
                  <a:pt x="65" y="54"/>
                </a:moveTo>
                <a:cubicBezTo>
                  <a:pt x="65" y="46"/>
                  <a:pt x="65" y="46"/>
                  <a:pt x="65" y="46"/>
                </a:cubicBezTo>
                <a:cubicBezTo>
                  <a:pt x="56" y="42"/>
                  <a:pt x="56" y="42"/>
                  <a:pt x="56" y="42"/>
                </a:cubicBezTo>
                <a:cubicBezTo>
                  <a:pt x="56" y="41"/>
                  <a:pt x="55" y="40"/>
                  <a:pt x="55" y="39"/>
                </a:cubicBezTo>
                <a:cubicBezTo>
                  <a:pt x="59" y="30"/>
                  <a:pt x="59" y="30"/>
                  <a:pt x="59" y="30"/>
                </a:cubicBezTo>
                <a:cubicBezTo>
                  <a:pt x="53" y="24"/>
                  <a:pt x="53" y="24"/>
                  <a:pt x="53" y="24"/>
                </a:cubicBezTo>
                <a:cubicBezTo>
                  <a:pt x="44" y="28"/>
                  <a:pt x="44" y="28"/>
                  <a:pt x="44" y="28"/>
                </a:cubicBezTo>
                <a:cubicBezTo>
                  <a:pt x="43" y="28"/>
                  <a:pt x="42" y="27"/>
                  <a:pt x="41" y="27"/>
                </a:cubicBezTo>
                <a:cubicBezTo>
                  <a:pt x="37" y="18"/>
                  <a:pt x="37" y="18"/>
                  <a:pt x="37" y="18"/>
                </a:cubicBezTo>
                <a:cubicBezTo>
                  <a:pt x="29" y="18"/>
                  <a:pt x="29" y="18"/>
                  <a:pt x="29" y="18"/>
                </a:cubicBezTo>
                <a:cubicBezTo>
                  <a:pt x="25" y="27"/>
                  <a:pt x="25" y="27"/>
                  <a:pt x="25" y="27"/>
                </a:cubicBezTo>
                <a:cubicBezTo>
                  <a:pt x="24" y="27"/>
                  <a:pt x="23" y="28"/>
                  <a:pt x="22" y="28"/>
                </a:cubicBezTo>
                <a:cubicBezTo>
                  <a:pt x="13" y="24"/>
                  <a:pt x="13" y="24"/>
                  <a:pt x="13" y="24"/>
                </a:cubicBezTo>
                <a:cubicBezTo>
                  <a:pt x="7" y="30"/>
                  <a:pt x="7" y="30"/>
                  <a:pt x="7" y="30"/>
                </a:cubicBezTo>
                <a:cubicBezTo>
                  <a:pt x="11" y="39"/>
                  <a:pt x="11" y="39"/>
                  <a:pt x="11" y="39"/>
                </a:cubicBezTo>
                <a:cubicBezTo>
                  <a:pt x="10" y="40"/>
                  <a:pt x="10" y="41"/>
                  <a:pt x="10" y="42"/>
                </a:cubicBezTo>
                <a:cubicBezTo>
                  <a:pt x="0" y="46"/>
                  <a:pt x="0" y="46"/>
                  <a:pt x="0" y="46"/>
                </a:cubicBezTo>
                <a:cubicBezTo>
                  <a:pt x="0" y="54"/>
                  <a:pt x="0" y="54"/>
                  <a:pt x="0" y="54"/>
                </a:cubicBezTo>
                <a:cubicBezTo>
                  <a:pt x="10" y="58"/>
                  <a:pt x="10" y="58"/>
                  <a:pt x="10" y="58"/>
                </a:cubicBezTo>
                <a:cubicBezTo>
                  <a:pt x="10" y="59"/>
                  <a:pt x="10" y="60"/>
                  <a:pt x="11" y="61"/>
                </a:cubicBezTo>
                <a:cubicBezTo>
                  <a:pt x="7" y="70"/>
                  <a:pt x="7" y="70"/>
                  <a:pt x="7" y="70"/>
                </a:cubicBezTo>
                <a:cubicBezTo>
                  <a:pt x="13" y="76"/>
                  <a:pt x="13" y="76"/>
                  <a:pt x="13" y="76"/>
                </a:cubicBezTo>
                <a:cubicBezTo>
                  <a:pt x="22" y="72"/>
                  <a:pt x="22" y="72"/>
                  <a:pt x="22" y="72"/>
                </a:cubicBezTo>
                <a:cubicBezTo>
                  <a:pt x="23" y="72"/>
                  <a:pt x="24" y="73"/>
                  <a:pt x="25" y="73"/>
                </a:cubicBezTo>
                <a:cubicBezTo>
                  <a:pt x="29" y="82"/>
                  <a:pt x="29" y="82"/>
                  <a:pt x="29" y="82"/>
                </a:cubicBezTo>
                <a:cubicBezTo>
                  <a:pt x="37" y="82"/>
                  <a:pt x="37" y="82"/>
                  <a:pt x="37" y="82"/>
                </a:cubicBezTo>
                <a:cubicBezTo>
                  <a:pt x="41" y="73"/>
                  <a:pt x="41" y="73"/>
                  <a:pt x="41" y="73"/>
                </a:cubicBezTo>
                <a:cubicBezTo>
                  <a:pt x="42" y="73"/>
                  <a:pt x="43" y="72"/>
                  <a:pt x="44" y="72"/>
                </a:cubicBezTo>
                <a:cubicBezTo>
                  <a:pt x="53" y="76"/>
                  <a:pt x="53" y="76"/>
                  <a:pt x="53" y="76"/>
                </a:cubicBezTo>
                <a:cubicBezTo>
                  <a:pt x="59" y="70"/>
                  <a:pt x="59" y="70"/>
                  <a:pt x="59" y="70"/>
                </a:cubicBezTo>
                <a:cubicBezTo>
                  <a:pt x="55" y="61"/>
                  <a:pt x="55" y="61"/>
                  <a:pt x="55" y="61"/>
                </a:cubicBezTo>
                <a:cubicBezTo>
                  <a:pt x="55" y="60"/>
                  <a:pt x="56" y="59"/>
                  <a:pt x="56" y="58"/>
                </a:cubicBezTo>
                <a:lnTo>
                  <a:pt x="65" y="54"/>
                </a:lnTo>
                <a:close/>
                <a:moveTo>
                  <a:pt x="33" y="36"/>
                </a:moveTo>
                <a:cubicBezTo>
                  <a:pt x="25" y="36"/>
                  <a:pt x="19" y="42"/>
                  <a:pt x="19" y="50"/>
                </a:cubicBezTo>
                <a:cubicBezTo>
                  <a:pt x="19" y="58"/>
                  <a:pt x="25" y="64"/>
                  <a:pt x="33" y="64"/>
                </a:cubicBezTo>
                <a:cubicBezTo>
                  <a:pt x="40" y="64"/>
                  <a:pt x="46" y="58"/>
                  <a:pt x="46" y="50"/>
                </a:cubicBezTo>
                <a:cubicBezTo>
                  <a:pt x="46" y="42"/>
                  <a:pt x="40" y="36"/>
                  <a:pt x="33" y="36"/>
                </a:cubicBezTo>
                <a:close/>
                <a:moveTo>
                  <a:pt x="85" y="103"/>
                </a:moveTo>
                <a:cubicBezTo>
                  <a:pt x="77" y="103"/>
                  <a:pt x="77" y="103"/>
                  <a:pt x="77" y="103"/>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3" name="Freeform 21"/>
          <p:cNvSpPr>
            <a:spLocks noEditPoints="1"/>
          </p:cNvSpPr>
          <p:nvPr/>
        </p:nvSpPr>
        <p:spPr bwMode="auto">
          <a:xfrm>
            <a:off x="1112838" y="3267075"/>
            <a:ext cx="577850" cy="327025"/>
          </a:xfrm>
          <a:custGeom>
            <a:avLst/>
            <a:gdLst>
              <a:gd name="T0" fmla="*/ 36 w 152"/>
              <a:gd name="T1" fmla="*/ 70 h 86"/>
              <a:gd name="T2" fmla="*/ 35 w 152"/>
              <a:gd name="T3" fmla="*/ 64 h 86"/>
              <a:gd name="T4" fmla="*/ 44 w 152"/>
              <a:gd name="T5" fmla="*/ 56 h 86"/>
              <a:gd name="T6" fmla="*/ 49 w 152"/>
              <a:gd name="T7" fmla="*/ 60 h 86"/>
              <a:gd name="T8" fmla="*/ 42 w 152"/>
              <a:gd name="T9" fmla="*/ 70 h 86"/>
              <a:gd name="T10" fmla="*/ 92 w 152"/>
              <a:gd name="T11" fmla="*/ 62 h 86"/>
              <a:gd name="T12" fmla="*/ 111 w 152"/>
              <a:gd name="T13" fmla="*/ 70 h 86"/>
              <a:gd name="T14" fmla="*/ 112 w 152"/>
              <a:gd name="T15" fmla="*/ 62 h 86"/>
              <a:gd name="T16" fmla="*/ 93 w 152"/>
              <a:gd name="T17" fmla="*/ 77 h 86"/>
              <a:gd name="T18" fmla="*/ 101 w 152"/>
              <a:gd name="T19" fmla="*/ 77 h 86"/>
              <a:gd name="T20" fmla="*/ 103 w 152"/>
              <a:gd name="T21" fmla="*/ 70 h 86"/>
              <a:gd name="T22" fmla="*/ 83 w 152"/>
              <a:gd name="T23" fmla="*/ 83 h 86"/>
              <a:gd name="T24" fmla="*/ 91 w 152"/>
              <a:gd name="T25" fmla="*/ 83 h 86"/>
              <a:gd name="T26" fmla="*/ 93 w 152"/>
              <a:gd name="T27" fmla="*/ 77 h 86"/>
              <a:gd name="T28" fmla="*/ 71 w 152"/>
              <a:gd name="T29" fmla="*/ 84 h 86"/>
              <a:gd name="T30" fmla="*/ 81 w 152"/>
              <a:gd name="T31" fmla="*/ 83 h 86"/>
              <a:gd name="T32" fmla="*/ 48 w 152"/>
              <a:gd name="T33" fmla="*/ 77 h 86"/>
              <a:gd name="T34" fmla="*/ 58 w 152"/>
              <a:gd name="T35" fmla="*/ 59 h 86"/>
              <a:gd name="T36" fmla="*/ 52 w 152"/>
              <a:gd name="T37" fmla="*/ 59 h 86"/>
              <a:gd name="T38" fmla="*/ 42 w 152"/>
              <a:gd name="T39" fmla="*/ 77 h 86"/>
              <a:gd name="T40" fmla="*/ 48 w 152"/>
              <a:gd name="T41" fmla="*/ 77 h 86"/>
              <a:gd name="T42" fmla="*/ 66 w 152"/>
              <a:gd name="T43" fmla="*/ 70 h 86"/>
              <a:gd name="T44" fmla="*/ 62 w 152"/>
              <a:gd name="T45" fmla="*/ 63 h 86"/>
              <a:gd name="T46" fmla="*/ 50 w 152"/>
              <a:gd name="T47" fmla="*/ 75 h 86"/>
              <a:gd name="T48" fmla="*/ 54 w 152"/>
              <a:gd name="T49" fmla="*/ 82 h 86"/>
              <a:gd name="T50" fmla="*/ 70 w 152"/>
              <a:gd name="T51" fmla="*/ 80 h 86"/>
              <a:gd name="T52" fmla="*/ 71 w 152"/>
              <a:gd name="T53" fmla="*/ 72 h 86"/>
              <a:gd name="T54" fmla="*/ 65 w 152"/>
              <a:gd name="T55" fmla="*/ 72 h 86"/>
              <a:gd name="T56" fmla="*/ 59 w 152"/>
              <a:gd name="T57" fmla="*/ 85 h 86"/>
              <a:gd name="T58" fmla="*/ 66 w 152"/>
              <a:gd name="T59" fmla="*/ 84 h 86"/>
              <a:gd name="T60" fmla="*/ 131 w 152"/>
              <a:gd name="T61" fmla="*/ 0 h 86"/>
              <a:gd name="T62" fmla="*/ 126 w 152"/>
              <a:gd name="T63" fmla="*/ 51 h 86"/>
              <a:gd name="T64" fmla="*/ 152 w 152"/>
              <a:gd name="T65" fmla="*/ 41 h 86"/>
              <a:gd name="T66" fmla="*/ 82 w 152"/>
              <a:gd name="T67" fmla="*/ 22 h 86"/>
              <a:gd name="T68" fmla="*/ 75 w 152"/>
              <a:gd name="T69" fmla="*/ 22 h 86"/>
              <a:gd name="T70" fmla="*/ 52 w 152"/>
              <a:gd name="T71" fmla="*/ 33 h 86"/>
              <a:gd name="T72" fmla="*/ 72 w 152"/>
              <a:gd name="T73" fmla="*/ 39 h 86"/>
              <a:gd name="T74" fmla="*/ 112 w 152"/>
              <a:gd name="T75" fmla="*/ 62 h 86"/>
              <a:gd name="T76" fmla="*/ 118 w 152"/>
              <a:gd name="T77" fmla="*/ 54 h 86"/>
              <a:gd name="T78" fmla="*/ 112 w 152"/>
              <a:gd name="T79" fmla="*/ 62 h 86"/>
              <a:gd name="T80" fmla="*/ 38 w 152"/>
              <a:gd name="T81" fmla="*/ 61 h 86"/>
              <a:gd name="T82" fmla="*/ 22 w 152"/>
              <a:gd name="T83" fmla="*/ 57 h 86"/>
              <a:gd name="T84" fmla="*/ 31 w 152"/>
              <a:gd name="T85" fmla="*/ 0 h 86"/>
              <a:gd name="T86" fmla="*/ 36 w 152"/>
              <a:gd name="T87" fmla="*/ 62 h 86"/>
              <a:gd name="T88" fmla="*/ 50 w 152"/>
              <a:gd name="T89" fmla="*/ 21 h 8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2" h="86">
                <a:moveTo>
                  <a:pt x="39" y="71"/>
                </a:moveTo>
                <a:cubicBezTo>
                  <a:pt x="38" y="72"/>
                  <a:pt x="37" y="71"/>
                  <a:pt x="36" y="70"/>
                </a:cubicBezTo>
                <a:cubicBezTo>
                  <a:pt x="35" y="69"/>
                  <a:pt x="34" y="68"/>
                  <a:pt x="34" y="67"/>
                </a:cubicBezTo>
                <a:cubicBezTo>
                  <a:pt x="34" y="66"/>
                  <a:pt x="34" y="65"/>
                  <a:pt x="35" y="64"/>
                </a:cubicBezTo>
                <a:cubicBezTo>
                  <a:pt x="41" y="57"/>
                  <a:pt x="41" y="57"/>
                  <a:pt x="41" y="57"/>
                </a:cubicBezTo>
                <a:cubicBezTo>
                  <a:pt x="42" y="56"/>
                  <a:pt x="43" y="56"/>
                  <a:pt x="44" y="56"/>
                </a:cubicBezTo>
                <a:cubicBezTo>
                  <a:pt x="45" y="55"/>
                  <a:pt x="47" y="56"/>
                  <a:pt x="48" y="57"/>
                </a:cubicBezTo>
                <a:cubicBezTo>
                  <a:pt x="49" y="58"/>
                  <a:pt x="49" y="59"/>
                  <a:pt x="49" y="60"/>
                </a:cubicBezTo>
                <a:cubicBezTo>
                  <a:pt x="49" y="61"/>
                  <a:pt x="49" y="62"/>
                  <a:pt x="48" y="63"/>
                </a:cubicBezTo>
                <a:cubicBezTo>
                  <a:pt x="42" y="70"/>
                  <a:pt x="42" y="70"/>
                  <a:pt x="42" y="70"/>
                </a:cubicBezTo>
                <a:cubicBezTo>
                  <a:pt x="41" y="71"/>
                  <a:pt x="40" y="71"/>
                  <a:pt x="39" y="71"/>
                </a:cubicBezTo>
                <a:close/>
                <a:moveTo>
                  <a:pt x="92" y="62"/>
                </a:moveTo>
                <a:cubicBezTo>
                  <a:pt x="92" y="62"/>
                  <a:pt x="104" y="72"/>
                  <a:pt x="107" y="72"/>
                </a:cubicBezTo>
                <a:cubicBezTo>
                  <a:pt x="109" y="72"/>
                  <a:pt x="110" y="72"/>
                  <a:pt x="111" y="70"/>
                </a:cubicBezTo>
                <a:cubicBezTo>
                  <a:pt x="112" y="69"/>
                  <a:pt x="113" y="67"/>
                  <a:pt x="113" y="66"/>
                </a:cubicBezTo>
                <a:cubicBezTo>
                  <a:pt x="113" y="64"/>
                  <a:pt x="112" y="63"/>
                  <a:pt x="112" y="62"/>
                </a:cubicBezTo>
                <a:moveTo>
                  <a:pt x="83" y="68"/>
                </a:moveTo>
                <a:cubicBezTo>
                  <a:pt x="93" y="77"/>
                  <a:pt x="93" y="77"/>
                  <a:pt x="93" y="77"/>
                </a:cubicBezTo>
                <a:cubicBezTo>
                  <a:pt x="94" y="78"/>
                  <a:pt x="96" y="78"/>
                  <a:pt x="97" y="79"/>
                </a:cubicBezTo>
                <a:cubicBezTo>
                  <a:pt x="99" y="79"/>
                  <a:pt x="100" y="78"/>
                  <a:pt x="101" y="77"/>
                </a:cubicBezTo>
                <a:cubicBezTo>
                  <a:pt x="103" y="76"/>
                  <a:pt x="104" y="74"/>
                  <a:pt x="104" y="72"/>
                </a:cubicBezTo>
                <a:cubicBezTo>
                  <a:pt x="103" y="72"/>
                  <a:pt x="103" y="71"/>
                  <a:pt x="103" y="70"/>
                </a:cubicBezTo>
                <a:moveTo>
                  <a:pt x="78" y="78"/>
                </a:moveTo>
                <a:cubicBezTo>
                  <a:pt x="83" y="83"/>
                  <a:pt x="83" y="83"/>
                  <a:pt x="83" y="83"/>
                </a:cubicBezTo>
                <a:cubicBezTo>
                  <a:pt x="84" y="84"/>
                  <a:pt x="85" y="84"/>
                  <a:pt x="87" y="85"/>
                </a:cubicBezTo>
                <a:cubicBezTo>
                  <a:pt x="88" y="85"/>
                  <a:pt x="90" y="84"/>
                  <a:pt x="91" y="83"/>
                </a:cubicBezTo>
                <a:cubicBezTo>
                  <a:pt x="93" y="82"/>
                  <a:pt x="93" y="80"/>
                  <a:pt x="93" y="78"/>
                </a:cubicBezTo>
                <a:cubicBezTo>
                  <a:pt x="93" y="78"/>
                  <a:pt x="93" y="77"/>
                  <a:pt x="93" y="77"/>
                </a:cubicBezTo>
                <a:moveTo>
                  <a:pt x="68" y="82"/>
                </a:moveTo>
                <a:cubicBezTo>
                  <a:pt x="71" y="84"/>
                  <a:pt x="71" y="84"/>
                  <a:pt x="71" y="84"/>
                </a:cubicBezTo>
                <a:cubicBezTo>
                  <a:pt x="72" y="85"/>
                  <a:pt x="74" y="85"/>
                  <a:pt x="76" y="85"/>
                </a:cubicBezTo>
                <a:cubicBezTo>
                  <a:pt x="78" y="85"/>
                  <a:pt x="80" y="84"/>
                  <a:pt x="81" y="83"/>
                </a:cubicBezTo>
                <a:cubicBezTo>
                  <a:pt x="81" y="83"/>
                  <a:pt x="82" y="82"/>
                  <a:pt x="82" y="82"/>
                </a:cubicBezTo>
                <a:moveTo>
                  <a:pt x="48" y="77"/>
                </a:moveTo>
                <a:cubicBezTo>
                  <a:pt x="59" y="65"/>
                  <a:pt x="59" y="65"/>
                  <a:pt x="59" y="65"/>
                </a:cubicBezTo>
                <a:cubicBezTo>
                  <a:pt x="60" y="63"/>
                  <a:pt x="60" y="60"/>
                  <a:pt x="58" y="59"/>
                </a:cubicBezTo>
                <a:cubicBezTo>
                  <a:pt x="57" y="58"/>
                  <a:pt x="56" y="57"/>
                  <a:pt x="55" y="57"/>
                </a:cubicBezTo>
                <a:cubicBezTo>
                  <a:pt x="53" y="58"/>
                  <a:pt x="52" y="58"/>
                  <a:pt x="52" y="59"/>
                </a:cubicBezTo>
                <a:cubicBezTo>
                  <a:pt x="41" y="71"/>
                  <a:pt x="41" y="71"/>
                  <a:pt x="41" y="71"/>
                </a:cubicBezTo>
                <a:cubicBezTo>
                  <a:pt x="40" y="72"/>
                  <a:pt x="40" y="75"/>
                  <a:pt x="42" y="77"/>
                </a:cubicBezTo>
                <a:cubicBezTo>
                  <a:pt x="43" y="78"/>
                  <a:pt x="44" y="78"/>
                  <a:pt x="45" y="78"/>
                </a:cubicBezTo>
                <a:cubicBezTo>
                  <a:pt x="46" y="78"/>
                  <a:pt x="47" y="78"/>
                  <a:pt x="48" y="77"/>
                </a:cubicBezTo>
                <a:close/>
                <a:moveTo>
                  <a:pt x="57" y="81"/>
                </a:moveTo>
                <a:cubicBezTo>
                  <a:pt x="66" y="70"/>
                  <a:pt x="66" y="70"/>
                  <a:pt x="66" y="70"/>
                </a:cubicBezTo>
                <a:cubicBezTo>
                  <a:pt x="68" y="68"/>
                  <a:pt x="68" y="65"/>
                  <a:pt x="66" y="64"/>
                </a:cubicBezTo>
                <a:cubicBezTo>
                  <a:pt x="65" y="63"/>
                  <a:pt x="64" y="62"/>
                  <a:pt x="62" y="63"/>
                </a:cubicBezTo>
                <a:cubicBezTo>
                  <a:pt x="61" y="63"/>
                  <a:pt x="60" y="63"/>
                  <a:pt x="60" y="64"/>
                </a:cubicBezTo>
                <a:cubicBezTo>
                  <a:pt x="50" y="75"/>
                  <a:pt x="50" y="75"/>
                  <a:pt x="50" y="75"/>
                </a:cubicBezTo>
                <a:cubicBezTo>
                  <a:pt x="48" y="77"/>
                  <a:pt x="48" y="79"/>
                  <a:pt x="50" y="81"/>
                </a:cubicBezTo>
                <a:cubicBezTo>
                  <a:pt x="51" y="82"/>
                  <a:pt x="53" y="83"/>
                  <a:pt x="54" y="82"/>
                </a:cubicBezTo>
                <a:cubicBezTo>
                  <a:pt x="55" y="82"/>
                  <a:pt x="56" y="82"/>
                  <a:pt x="57" y="81"/>
                </a:cubicBezTo>
                <a:close/>
                <a:moveTo>
                  <a:pt x="70" y="80"/>
                </a:moveTo>
                <a:cubicBezTo>
                  <a:pt x="71" y="78"/>
                  <a:pt x="71" y="78"/>
                  <a:pt x="71" y="78"/>
                </a:cubicBezTo>
                <a:cubicBezTo>
                  <a:pt x="73" y="76"/>
                  <a:pt x="73" y="73"/>
                  <a:pt x="71" y="72"/>
                </a:cubicBezTo>
                <a:cubicBezTo>
                  <a:pt x="70" y="71"/>
                  <a:pt x="69" y="70"/>
                  <a:pt x="67" y="71"/>
                </a:cubicBezTo>
                <a:cubicBezTo>
                  <a:pt x="66" y="71"/>
                  <a:pt x="65" y="71"/>
                  <a:pt x="65" y="72"/>
                </a:cubicBezTo>
                <a:cubicBezTo>
                  <a:pt x="59" y="78"/>
                  <a:pt x="59" y="78"/>
                  <a:pt x="59" y="78"/>
                </a:cubicBezTo>
                <a:cubicBezTo>
                  <a:pt x="57" y="80"/>
                  <a:pt x="57" y="83"/>
                  <a:pt x="59" y="85"/>
                </a:cubicBezTo>
                <a:cubicBezTo>
                  <a:pt x="60" y="86"/>
                  <a:pt x="62" y="86"/>
                  <a:pt x="63" y="86"/>
                </a:cubicBezTo>
                <a:cubicBezTo>
                  <a:pt x="64" y="86"/>
                  <a:pt x="65" y="85"/>
                  <a:pt x="66" y="84"/>
                </a:cubicBezTo>
                <a:lnTo>
                  <a:pt x="70" y="80"/>
                </a:lnTo>
                <a:close/>
                <a:moveTo>
                  <a:pt x="131" y="0"/>
                </a:moveTo>
                <a:cubicBezTo>
                  <a:pt x="121" y="5"/>
                  <a:pt x="107" y="13"/>
                  <a:pt x="105" y="14"/>
                </a:cubicBezTo>
                <a:cubicBezTo>
                  <a:pt x="107" y="18"/>
                  <a:pt x="116" y="32"/>
                  <a:pt x="126" y="51"/>
                </a:cubicBezTo>
                <a:cubicBezTo>
                  <a:pt x="128" y="54"/>
                  <a:pt x="128" y="54"/>
                  <a:pt x="128" y="54"/>
                </a:cubicBezTo>
                <a:cubicBezTo>
                  <a:pt x="152" y="41"/>
                  <a:pt x="152" y="41"/>
                  <a:pt x="152" y="41"/>
                </a:cubicBezTo>
                <a:moveTo>
                  <a:pt x="108" y="20"/>
                </a:moveTo>
                <a:cubicBezTo>
                  <a:pt x="96" y="15"/>
                  <a:pt x="89" y="22"/>
                  <a:pt x="82" y="22"/>
                </a:cubicBezTo>
                <a:cubicBezTo>
                  <a:pt x="79" y="22"/>
                  <a:pt x="77" y="22"/>
                  <a:pt x="75" y="22"/>
                </a:cubicBezTo>
                <a:cubicBezTo>
                  <a:pt x="75" y="22"/>
                  <a:pt x="75" y="22"/>
                  <a:pt x="75" y="22"/>
                </a:cubicBezTo>
                <a:cubicBezTo>
                  <a:pt x="74" y="22"/>
                  <a:pt x="73" y="23"/>
                  <a:pt x="73" y="23"/>
                </a:cubicBezTo>
                <a:cubicBezTo>
                  <a:pt x="52" y="33"/>
                  <a:pt x="52" y="33"/>
                  <a:pt x="52" y="33"/>
                </a:cubicBezTo>
                <a:cubicBezTo>
                  <a:pt x="43" y="38"/>
                  <a:pt x="52" y="46"/>
                  <a:pt x="55" y="45"/>
                </a:cubicBezTo>
                <a:cubicBezTo>
                  <a:pt x="59" y="44"/>
                  <a:pt x="67" y="41"/>
                  <a:pt x="72" y="39"/>
                </a:cubicBezTo>
                <a:cubicBezTo>
                  <a:pt x="75" y="37"/>
                  <a:pt x="79" y="38"/>
                  <a:pt x="82" y="40"/>
                </a:cubicBezTo>
                <a:cubicBezTo>
                  <a:pt x="91" y="47"/>
                  <a:pt x="110" y="61"/>
                  <a:pt x="112" y="62"/>
                </a:cubicBezTo>
                <a:moveTo>
                  <a:pt x="125" y="49"/>
                </a:moveTo>
                <a:cubicBezTo>
                  <a:pt x="124" y="50"/>
                  <a:pt x="119" y="53"/>
                  <a:pt x="118" y="54"/>
                </a:cubicBezTo>
                <a:cubicBezTo>
                  <a:pt x="118" y="54"/>
                  <a:pt x="117" y="55"/>
                  <a:pt x="116" y="57"/>
                </a:cubicBezTo>
                <a:cubicBezTo>
                  <a:pt x="115" y="59"/>
                  <a:pt x="113" y="62"/>
                  <a:pt x="112" y="62"/>
                </a:cubicBezTo>
                <a:moveTo>
                  <a:pt x="38" y="61"/>
                </a:moveTo>
                <a:cubicBezTo>
                  <a:pt x="38" y="61"/>
                  <a:pt x="38" y="61"/>
                  <a:pt x="38" y="61"/>
                </a:cubicBezTo>
                <a:moveTo>
                  <a:pt x="0" y="39"/>
                </a:moveTo>
                <a:cubicBezTo>
                  <a:pt x="22" y="57"/>
                  <a:pt x="22" y="57"/>
                  <a:pt x="22" y="57"/>
                </a:cubicBezTo>
                <a:cubicBezTo>
                  <a:pt x="53" y="18"/>
                  <a:pt x="53" y="18"/>
                  <a:pt x="53" y="18"/>
                </a:cubicBezTo>
                <a:cubicBezTo>
                  <a:pt x="31" y="0"/>
                  <a:pt x="31" y="0"/>
                  <a:pt x="31" y="0"/>
                </a:cubicBezTo>
                <a:moveTo>
                  <a:pt x="24" y="54"/>
                </a:moveTo>
                <a:cubicBezTo>
                  <a:pt x="30" y="59"/>
                  <a:pt x="36" y="62"/>
                  <a:pt x="36" y="62"/>
                </a:cubicBezTo>
                <a:moveTo>
                  <a:pt x="65" y="27"/>
                </a:moveTo>
                <a:cubicBezTo>
                  <a:pt x="62" y="25"/>
                  <a:pt x="56" y="23"/>
                  <a:pt x="50" y="2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4" name="Freeform 22"/>
          <p:cNvSpPr>
            <a:spLocks noEditPoints="1"/>
          </p:cNvSpPr>
          <p:nvPr/>
        </p:nvSpPr>
        <p:spPr bwMode="auto">
          <a:xfrm>
            <a:off x="3054351" y="3251200"/>
            <a:ext cx="444500" cy="358775"/>
          </a:xfrm>
          <a:custGeom>
            <a:avLst/>
            <a:gdLst>
              <a:gd name="T0" fmla="*/ 117 w 117"/>
              <a:gd name="T1" fmla="*/ 94 h 94"/>
              <a:gd name="T2" fmla="*/ 0 w 117"/>
              <a:gd name="T3" fmla="*/ 94 h 94"/>
              <a:gd name="T4" fmla="*/ 29 w 117"/>
              <a:gd name="T5" fmla="*/ 69 h 94"/>
              <a:gd name="T6" fmla="*/ 13 w 117"/>
              <a:gd name="T7" fmla="*/ 69 h 94"/>
              <a:gd name="T8" fmla="*/ 13 w 117"/>
              <a:gd name="T9" fmla="*/ 94 h 94"/>
              <a:gd name="T10" fmla="*/ 29 w 117"/>
              <a:gd name="T11" fmla="*/ 94 h 94"/>
              <a:gd name="T12" fmla="*/ 29 w 117"/>
              <a:gd name="T13" fmla="*/ 69 h 94"/>
              <a:gd name="T14" fmla="*/ 54 w 117"/>
              <a:gd name="T15" fmla="*/ 44 h 94"/>
              <a:gd name="T16" fmla="*/ 38 w 117"/>
              <a:gd name="T17" fmla="*/ 44 h 94"/>
              <a:gd name="T18" fmla="*/ 38 w 117"/>
              <a:gd name="T19" fmla="*/ 94 h 94"/>
              <a:gd name="T20" fmla="*/ 54 w 117"/>
              <a:gd name="T21" fmla="*/ 94 h 94"/>
              <a:gd name="T22" fmla="*/ 54 w 117"/>
              <a:gd name="T23" fmla="*/ 44 h 94"/>
              <a:gd name="T24" fmla="*/ 79 w 117"/>
              <a:gd name="T25" fmla="*/ 55 h 94"/>
              <a:gd name="T26" fmla="*/ 63 w 117"/>
              <a:gd name="T27" fmla="*/ 55 h 94"/>
              <a:gd name="T28" fmla="*/ 63 w 117"/>
              <a:gd name="T29" fmla="*/ 94 h 94"/>
              <a:gd name="T30" fmla="*/ 79 w 117"/>
              <a:gd name="T31" fmla="*/ 94 h 94"/>
              <a:gd name="T32" fmla="*/ 79 w 117"/>
              <a:gd name="T33" fmla="*/ 55 h 94"/>
              <a:gd name="T34" fmla="*/ 105 w 117"/>
              <a:gd name="T35" fmla="*/ 29 h 94"/>
              <a:gd name="T36" fmla="*/ 88 w 117"/>
              <a:gd name="T37" fmla="*/ 29 h 94"/>
              <a:gd name="T38" fmla="*/ 88 w 117"/>
              <a:gd name="T39" fmla="*/ 94 h 94"/>
              <a:gd name="T40" fmla="*/ 105 w 117"/>
              <a:gd name="T41" fmla="*/ 94 h 94"/>
              <a:gd name="T42" fmla="*/ 105 w 117"/>
              <a:gd name="T43" fmla="*/ 29 h 94"/>
              <a:gd name="T44" fmla="*/ 21 w 117"/>
              <a:gd name="T45" fmla="*/ 41 h 94"/>
              <a:gd name="T46" fmla="*/ 16 w 117"/>
              <a:gd name="T47" fmla="*/ 46 h 94"/>
              <a:gd name="T48" fmla="*/ 21 w 117"/>
              <a:gd name="T49" fmla="*/ 50 h 94"/>
              <a:gd name="T50" fmla="*/ 25 w 117"/>
              <a:gd name="T51" fmla="*/ 46 h 94"/>
              <a:gd name="T52" fmla="*/ 21 w 117"/>
              <a:gd name="T53" fmla="*/ 41 h 94"/>
              <a:gd name="T54" fmla="*/ 46 w 117"/>
              <a:gd name="T55" fmla="*/ 17 h 94"/>
              <a:gd name="T56" fmla="*/ 41 w 117"/>
              <a:gd name="T57" fmla="*/ 21 h 94"/>
              <a:gd name="T58" fmla="*/ 46 w 117"/>
              <a:gd name="T59" fmla="*/ 26 h 94"/>
              <a:gd name="T60" fmla="*/ 51 w 117"/>
              <a:gd name="T61" fmla="*/ 21 h 94"/>
              <a:gd name="T62" fmla="*/ 46 w 117"/>
              <a:gd name="T63" fmla="*/ 17 h 94"/>
              <a:gd name="T64" fmla="*/ 71 w 117"/>
              <a:gd name="T65" fmla="*/ 29 h 94"/>
              <a:gd name="T66" fmla="*/ 67 w 117"/>
              <a:gd name="T67" fmla="*/ 34 h 94"/>
              <a:gd name="T68" fmla="*/ 71 w 117"/>
              <a:gd name="T69" fmla="*/ 38 h 94"/>
              <a:gd name="T70" fmla="*/ 76 w 117"/>
              <a:gd name="T71" fmla="*/ 34 h 94"/>
              <a:gd name="T72" fmla="*/ 71 w 117"/>
              <a:gd name="T73" fmla="*/ 29 h 94"/>
              <a:gd name="T74" fmla="*/ 96 w 117"/>
              <a:gd name="T75" fmla="*/ 0 h 94"/>
              <a:gd name="T76" fmla="*/ 92 w 117"/>
              <a:gd name="T77" fmla="*/ 5 h 94"/>
              <a:gd name="T78" fmla="*/ 96 w 117"/>
              <a:gd name="T79" fmla="*/ 9 h 94"/>
              <a:gd name="T80" fmla="*/ 101 w 117"/>
              <a:gd name="T81" fmla="*/ 5 h 94"/>
              <a:gd name="T82" fmla="*/ 96 w 117"/>
              <a:gd name="T83" fmla="*/ 0 h 94"/>
              <a:gd name="T84" fmla="*/ 74 w 117"/>
              <a:gd name="T85" fmla="*/ 30 h 94"/>
              <a:gd name="T86" fmla="*/ 93 w 117"/>
              <a:gd name="T87" fmla="*/ 8 h 94"/>
              <a:gd name="T88" fmla="*/ 50 w 117"/>
              <a:gd name="T89" fmla="*/ 23 h 94"/>
              <a:gd name="T90" fmla="*/ 67 w 117"/>
              <a:gd name="T91" fmla="*/ 32 h 94"/>
              <a:gd name="T92" fmla="*/ 43 w 117"/>
              <a:gd name="T93" fmla="*/ 25 h 94"/>
              <a:gd name="T94" fmla="*/ 24 w 117"/>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7" h="94">
                <a:moveTo>
                  <a:pt x="117" y="94"/>
                </a:moveTo>
                <a:cubicBezTo>
                  <a:pt x="0" y="94"/>
                  <a:pt x="0" y="94"/>
                  <a:pt x="0" y="94"/>
                </a:cubicBezTo>
                <a:moveTo>
                  <a:pt x="29" y="69"/>
                </a:moveTo>
                <a:cubicBezTo>
                  <a:pt x="13" y="69"/>
                  <a:pt x="13" y="69"/>
                  <a:pt x="13" y="69"/>
                </a:cubicBezTo>
                <a:cubicBezTo>
                  <a:pt x="13" y="94"/>
                  <a:pt x="13" y="94"/>
                  <a:pt x="13" y="94"/>
                </a:cubicBezTo>
                <a:cubicBezTo>
                  <a:pt x="29" y="94"/>
                  <a:pt x="29" y="94"/>
                  <a:pt x="29" y="94"/>
                </a:cubicBezTo>
                <a:lnTo>
                  <a:pt x="29" y="69"/>
                </a:lnTo>
                <a:close/>
                <a:moveTo>
                  <a:pt x="54" y="44"/>
                </a:moveTo>
                <a:cubicBezTo>
                  <a:pt x="38" y="44"/>
                  <a:pt x="38" y="44"/>
                  <a:pt x="38" y="44"/>
                </a:cubicBezTo>
                <a:cubicBezTo>
                  <a:pt x="38" y="94"/>
                  <a:pt x="38" y="94"/>
                  <a:pt x="38" y="94"/>
                </a:cubicBezTo>
                <a:cubicBezTo>
                  <a:pt x="54" y="94"/>
                  <a:pt x="54" y="94"/>
                  <a:pt x="54" y="94"/>
                </a:cubicBezTo>
                <a:lnTo>
                  <a:pt x="54" y="44"/>
                </a:lnTo>
                <a:close/>
                <a:moveTo>
                  <a:pt x="79" y="55"/>
                </a:moveTo>
                <a:cubicBezTo>
                  <a:pt x="63" y="55"/>
                  <a:pt x="63" y="55"/>
                  <a:pt x="63" y="55"/>
                </a:cubicBezTo>
                <a:cubicBezTo>
                  <a:pt x="63" y="94"/>
                  <a:pt x="63" y="94"/>
                  <a:pt x="63" y="94"/>
                </a:cubicBezTo>
                <a:cubicBezTo>
                  <a:pt x="79" y="94"/>
                  <a:pt x="79" y="94"/>
                  <a:pt x="79" y="94"/>
                </a:cubicBezTo>
                <a:lnTo>
                  <a:pt x="79" y="55"/>
                </a:lnTo>
                <a:close/>
                <a:moveTo>
                  <a:pt x="105" y="29"/>
                </a:moveTo>
                <a:cubicBezTo>
                  <a:pt x="88" y="29"/>
                  <a:pt x="88" y="29"/>
                  <a:pt x="88" y="29"/>
                </a:cubicBezTo>
                <a:cubicBezTo>
                  <a:pt x="88" y="94"/>
                  <a:pt x="88" y="94"/>
                  <a:pt x="88" y="94"/>
                </a:cubicBezTo>
                <a:cubicBezTo>
                  <a:pt x="105" y="94"/>
                  <a:pt x="105" y="94"/>
                  <a:pt x="105" y="94"/>
                </a:cubicBezTo>
                <a:lnTo>
                  <a:pt x="105" y="29"/>
                </a:lnTo>
                <a:close/>
                <a:moveTo>
                  <a:pt x="21" y="41"/>
                </a:moveTo>
                <a:cubicBezTo>
                  <a:pt x="18" y="41"/>
                  <a:pt x="16" y="43"/>
                  <a:pt x="16" y="46"/>
                </a:cubicBezTo>
                <a:cubicBezTo>
                  <a:pt x="16" y="48"/>
                  <a:pt x="18" y="50"/>
                  <a:pt x="21" y="50"/>
                </a:cubicBezTo>
                <a:cubicBezTo>
                  <a:pt x="23" y="50"/>
                  <a:pt x="25" y="48"/>
                  <a:pt x="25" y="46"/>
                </a:cubicBezTo>
                <a:cubicBezTo>
                  <a:pt x="25" y="43"/>
                  <a:pt x="23" y="41"/>
                  <a:pt x="21" y="41"/>
                </a:cubicBezTo>
                <a:close/>
                <a:moveTo>
                  <a:pt x="46" y="17"/>
                </a:moveTo>
                <a:cubicBezTo>
                  <a:pt x="43" y="17"/>
                  <a:pt x="41" y="19"/>
                  <a:pt x="41" y="21"/>
                </a:cubicBezTo>
                <a:cubicBezTo>
                  <a:pt x="41" y="24"/>
                  <a:pt x="43" y="26"/>
                  <a:pt x="46" y="26"/>
                </a:cubicBezTo>
                <a:cubicBezTo>
                  <a:pt x="48" y="26"/>
                  <a:pt x="51" y="24"/>
                  <a:pt x="51" y="21"/>
                </a:cubicBezTo>
                <a:cubicBezTo>
                  <a:pt x="51" y="19"/>
                  <a:pt x="48" y="17"/>
                  <a:pt x="46" y="17"/>
                </a:cubicBezTo>
                <a:close/>
                <a:moveTo>
                  <a:pt x="71" y="29"/>
                </a:moveTo>
                <a:cubicBezTo>
                  <a:pt x="69" y="29"/>
                  <a:pt x="67" y="31"/>
                  <a:pt x="67" y="34"/>
                </a:cubicBezTo>
                <a:cubicBezTo>
                  <a:pt x="67" y="36"/>
                  <a:pt x="69" y="38"/>
                  <a:pt x="71" y="38"/>
                </a:cubicBezTo>
                <a:cubicBezTo>
                  <a:pt x="74" y="38"/>
                  <a:pt x="76" y="36"/>
                  <a:pt x="76" y="34"/>
                </a:cubicBezTo>
                <a:cubicBezTo>
                  <a:pt x="76" y="31"/>
                  <a:pt x="74" y="29"/>
                  <a:pt x="71" y="29"/>
                </a:cubicBezTo>
                <a:close/>
                <a:moveTo>
                  <a:pt x="96" y="0"/>
                </a:moveTo>
                <a:cubicBezTo>
                  <a:pt x="94" y="0"/>
                  <a:pt x="92" y="2"/>
                  <a:pt x="92" y="5"/>
                </a:cubicBezTo>
                <a:cubicBezTo>
                  <a:pt x="92" y="7"/>
                  <a:pt x="94" y="9"/>
                  <a:pt x="96" y="9"/>
                </a:cubicBezTo>
                <a:cubicBezTo>
                  <a:pt x="99" y="9"/>
                  <a:pt x="101" y="7"/>
                  <a:pt x="101" y="5"/>
                </a:cubicBezTo>
                <a:cubicBezTo>
                  <a:pt x="101" y="2"/>
                  <a:pt x="99" y="0"/>
                  <a:pt x="96" y="0"/>
                </a:cubicBezTo>
                <a:close/>
                <a:moveTo>
                  <a:pt x="74" y="30"/>
                </a:moveTo>
                <a:cubicBezTo>
                  <a:pt x="93" y="8"/>
                  <a:pt x="93" y="8"/>
                  <a:pt x="93" y="8"/>
                </a:cubicBezTo>
                <a:moveTo>
                  <a:pt x="50" y="23"/>
                </a:moveTo>
                <a:cubicBezTo>
                  <a:pt x="67" y="32"/>
                  <a:pt x="67" y="32"/>
                  <a:pt x="67" y="32"/>
                </a:cubicBezTo>
                <a:moveTo>
                  <a:pt x="43" y="25"/>
                </a:moveTo>
                <a:cubicBezTo>
                  <a:pt x="24" y="42"/>
                  <a:pt x="24" y="42"/>
                  <a:pt x="24" y="42"/>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5" name="Freeform 23"/>
          <p:cNvSpPr>
            <a:spLocks noEditPoints="1"/>
          </p:cNvSpPr>
          <p:nvPr/>
        </p:nvSpPr>
        <p:spPr bwMode="auto">
          <a:xfrm>
            <a:off x="8732838" y="3228975"/>
            <a:ext cx="341313" cy="403225"/>
          </a:xfrm>
          <a:custGeom>
            <a:avLst/>
            <a:gdLst>
              <a:gd name="T0" fmla="*/ 215 w 215"/>
              <a:gd name="T1" fmla="*/ 105 h 254"/>
              <a:gd name="T2" fmla="*/ 215 w 215"/>
              <a:gd name="T3" fmla="*/ 254 h 254"/>
              <a:gd name="T4" fmla="*/ 0 w 215"/>
              <a:gd name="T5" fmla="*/ 254 h 254"/>
              <a:gd name="T6" fmla="*/ 0 w 215"/>
              <a:gd name="T7" fmla="*/ 105 h 254"/>
              <a:gd name="T8" fmla="*/ 215 w 215"/>
              <a:gd name="T9" fmla="*/ 254 h 254"/>
              <a:gd name="T10" fmla="*/ 107 w 215"/>
              <a:gd name="T11" fmla="*/ 180 h 254"/>
              <a:gd name="T12" fmla="*/ 0 w 215"/>
              <a:gd name="T13" fmla="*/ 254 h 254"/>
              <a:gd name="T14" fmla="*/ 215 w 215"/>
              <a:gd name="T15" fmla="*/ 105 h 254"/>
              <a:gd name="T16" fmla="*/ 143 w 215"/>
              <a:gd name="T17" fmla="*/ 180 h 254"/>
              <a:gd name="T18" fmla="*/ 0 w 215"/>
              <a:gd name="T19" fmla="*/ 105 h 254"/>
              <a:gd name="T20" fmla="*/ 74 w 215"/>
              <a:gd name="T21" fmla="*/ 180 h 254"/>
              <a:gd name="T22" fmla="*/ 189 w 215"/>
              <a:gd name="T23" fmla="*/ 101 h 254"/>
              <a:gd name="T24" fmla="*/ 189 w 215"/>
              <a:gd name="T25" fmla="*/ 48 h 254"/>
              <a:gd name="T26" fmla="*/ 143 w 215"/>
              <a:gd name="T27" fmla="*/ 0 h 254"/>
              <a:gd name="T28" fmla="*/ 26 w 215"/>
              <a:gd name="T29" fmla="*/ 0 h 254"/>
              <a:gd name="T30" fmla="*/ 26 w 215"/>
              <a:gd name="T31" fmla="*/ 101 h 254"/>
              <a:gd name="T32" fmla="*/ 189 w 215"/>
              <a:gd name="T33" fmla="*/ 48 h 254"/>
              <a:gd name="T34" fmla="*/ 143 w 215"/>
              <a:gd name="T35" fmla="*/ 0 h 254"/>
              <a:gd name="T36" fmla="*/ 143 w 215"/>
              <a:gd name="T37" fmla="*/ 48 h 254"/>
              <a:gd name="T38" fmla="*/ 189 w 215"/>
              <a:gd name="T39" fmla="*/ 48 h 254"/>
              <a:gd name="T40" fmla="*/ 71 w 215"/>
              <a:gd name="T41" fmla="*/ 74 h 254"/>
              <a:gd name="T42" fmla="*/ 50 w 215"/>
              <a:gd name="T43" fmla="*/ 74 h 254"/>
              <a:gd name="T44" fmla="*/ 160 w 215"/>
              <a:gd name="T45" fmla="*/ 74 h 254"/>
              <a:gd name="T46" fmla="*/ 95 w 215"/>
              <a:gd name="T47" fmla="*/ 74 h 254"/>
              <a:gd name="T48" fmla="*/ 50 w 215"/>
              <a:gd name="T49" fmla="*/ 98 h 254"/>
              <a:gd name="T50" fmla="*/ 112 w 215"/>
              <a:gd name="T51" fmla="*/ 98 h 254"/>
              <a:gd name="T52" fmla="*/ 160 w 215"/>
              <a:gd name="T53" fmla="*/ 98 h 254"/>
              <a:gd name="T54" fmla="*/ 136 w 215"/>
              <a:gd name="T55" fmla="*/ 9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5" h="254">
                <a:moveTo>
                  <a:pt x="215" y="105"/>
                </a:moveTo>
                <a:lnTo>
                  <a:pt x="215" y="254"/>
                </a:lnTo>
                <a:lnTo>
                  <a:pt x="0" y="254"/>
                </a:lnTo>
                <a:lnTo>
                  <a:pt x="0" y="105"/>
                </a:lnTo>
                <a:moveTo>
                  <a:pt x="215" y="254"/>
                </a:moveTo>
                <a:lnTo>
                  <a:pt x="107" y="180"/>
                </a:lnTo>
                <a:lnTo>
                  <a:pt x="0" y="254"/>
                </a:lnTo>
                <a:moveTo>
                  <a:pt x="215" y="105"/>
                </a:moveTo>
                <a:lnTo>
                  <a:pt x="143" y="180"/>
                </a:lnTo>
                <a:moveTo>
                  <a:pt x="0" y="105"/>
                </a:moveTo>
                <a:lnTo>
                  <a:pt x="74" y="180"/>
                </a:lnTo>
                <a:moveTo>
                  <a:pt x="189" y="101"/>
                </a:moveTo>
                <a:lnTo>
                  <a:pt x="189" y="48"/>
                </a:lnTo>
                <a:moveTo>
                  <a:pt x="143" y="0"/>
                </a:moveTo>
                <a:lnTo>
                  <a:pt x="26" y="0"/>
                </a:lnTo>
                <a:lnTo>
                  <a:pt x="26" y="101"/>
                </a:lnTo>
                <a:moveTo>
                  <a:pt x="189" y="48"/>
                </a:moveTo>
                <a:lnTo>
                  <a:pt x="143" y="0"/>
                </a:lnTo>
                <a:lnTo>
                  <a:pt x="143" y="48"/>
                </a:lnTo>
                <a:lnTo>
                  <a:pt x="189" y="48"/>
                </a:lnTo>
                <a:moveTo>
                  <a:pt x="71" y="74"/>
                </a:moveTo>
                <a:lnTo>
                  <a:pt x="50" y="74"/>
                </a:lnTo>
                <a:moveTo>
                  <a:pt x="160" y="74"/>
                </a:moveTo>
                <a:lnTo>
                  <a:pt x="95" y="74"/>
                </a:lnTo>
                <a:moveTo>
                  <a:pt x="50" y="98"/>
                </a:moveTo>
                <a:lnTo>
                  <a:pt x="112" y="98"/>
                </a:lnTo>
                <a:moveTo>
                  <a:pt x="160" y="98"/>
                </a:moveTo>
                <a:lnTo>
                  <a:pt x="136" y="98"/>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6" name="Freeform 24"/>
          <p:cNvSpPr>
            <a:spLocks noEditPoints="1"/>
          </p:cNvSpPr>
          <p:nvPr/>
        </p:nvSpPr>
        <p:spPr bwMode="auto">
          <a:xfrm>
            <a:off x="10601326" y="3224213"/>
            <a:ext cx="384175" cy="385763"/>
          </a:xfrm>
          <a:custGeom>
            <a:avLst/>
            <a:gdLst>
              <a:gd name="T0" fmla="*/ 86 w 101"/>
              <a:gd name="T1" fmla="*/ 28 h 101"/>
              <a:gd name="T2" fmla="*/ 94 w 101"/>
              <a:gd name="T3" fmla="*/ 54 h 101"/>
              <a:gd name="T4" fmla="*/ 47 w 101"/>
              <a:gd name="T5" fmla="*/ 101 h 101"/>
              <a:gd name="T6" fmla="*/ 0 w 101"/>
              <a:gd name="T7" fmla="*/ 54 h 101"/>
              <a:gd name="T8" fmla="*/ 47 w 101"/>
              <a:gd name="T9" fmla="*/ 6 h 101"/>
              <a:gd name="T10" fmla="*/ 73 w 101"/>
              <a:gd name="T11" fmla="*/ 14 h 101"/>
              <a:gd name="T12" fmla="*/ 65 w 101"/>
              <a:gd name="T13" fmla="*/ 23 h 101"/>
              <a:gd name="T14" fmla="*/ 47 w 101"/>
              <a:gd name="T15" fmla="*/ 18 h 101"/>
              <a:gd name="T16" fmla="*/ 11 w 101"/>
              <a:gd name="T17" fmla="*/ 54 h 101"/>
              <a:gd name="T18" fmla="*/ 47 w 101"/>
              <a:gd name="T19" fmla="*/ 89 h 101"/>
              <a:gd name="T20" fmla="*/ 83 w 101"/>
              <a:gd name="T21" fmla="*/ 54 h 101"/>
              <a:gd name="T22" fmla="*/ 78 w 101"/>
              <a:gd name="T23" fmla="*/ 36 h 101"/>
              <a:gd name="T24" fmla="*/ 56 w 101"/>
              <a:gd name="T25" fmla="*/ 32 h 101"/>
              <a:gd name="T26" fmla="*/ 47 w 101"/>
              <a:gd name="T27" fmla="*/ 30 h 101"/>
              <a:gd name="T28" fmla="*/ 24 w 101"/>
              <a:gd name="T29" fmla="*/ 54 h 101"/>
              <a:gd name="T30" fmla="*/ 47 w 101"/>
              <a:gd name="T31" fmla="*/ 77 h 101"/>
              <a:gd name="T32" fmla="*/ 70 w 101"/>
              <a:gd name="T33" fmla="*/ 54 h 101"/>
              <a:gd name="T34" fmla="*/ 68 w 101"/>
              <a:gd name="T35" fmla="*/ 43 h 101"/>
              <a:gd name="T36" fmla="*/ 47 w 101"/>
              <a:gd name="T37" fmla="*/ 54 h 101"/>
              <a:gd name="T38" fmla="*/ 98 w 101"/>
              <a:gd name="T39" fmla="*/ 3 h 101"/>
              <a:gd name="T40" fmla="*/ 86 w 101"/>
              <a:gd name="T41" fmla="*/ 0 h 101"/>
              <a:gd name="T42" fmla="*/ 86 w 101"/>
              <a:gd name="T43" fmla="*/ 15 h 101"/>
              <a:gd name="T44" fmla="*/ 101 w 101"/>
              <a:gd name="T45" fmla="*/ 15 h 101"/>
              <a:gd name="T46" fmla="*/ 8 w 101"/>
              <a:gd name="T47" fmla="*/ 101 h 101"/>
              <a:gd name="T48" fmla="*/ 17 w 101"/>
              <a:gd name="T49" fmla="*/ 90 h 101"/>
              <a:gd name="T50" fmla="*/ 77 w 101"/>
              <a:gd name="T51" fmla="*/ 90 h 101"/>
              <a:gd name="T52" fmla="*/ 86 w 101"/>
              <a:gd name="T53"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 h="101">
                <a:moveTo>
                  <a:pt x="86" y="28"/>
                </a:moveTo>
                <a:cubicBezTo>
                  <a:pt x="91" y="35"/>
                  <a:pt x="94" y="44"/>
                  <a:pt x="94" y="54"/>
                </a:cubicBezTo>
                <a:cubicBezTo>
                  <a:pt x="94" y="80"/>
                  <a:pt x="73" y="101"/>
                  <a:pt x="47" y="101"/>
                </a:cubicBezTo>
                <a:cubicBezTo>
                  <a:pt x="21" y="101"/>
                  <a:pt x="0" y="80"/>
                  <a:pt x="0" y="54"/>
                </a:cubicBezTo>
                <a:cubicBezTo>
                  <a:pt x="0" y="27"/>
                  <a:pt x="21" y="6"/>
                  <a:pt x="47" y="6"/>
                </a:cubicBezTo>
                <a:cubicBezTo>
                  <a:pt x="56" y="6"/>
                  <a:pt x="65" y="9"/>
                  <a:pt x="73" y="14"/>
                </a:cubicBezTo>
                <a:moveTo>
                  <a:pt x="65" y="23"/>
                </a:moveTo>
                <a:cubicBezTo>
                  <a:pt x="60" y="20"/>
                  <a:pt x="54" y="18"/>
                  <a:pt x="47" y="18"/>
                </a:cubicBezTo>
                <a:cubicBezTo>
                  <a:pt x="27" y="18"/>
                  <a:pt x="11" y="34"/>
                  <a:pt x="11" y="54"/>
                </a:cubicBezTo>
                <a:cubicBezTo>
                  <a:pt x="11" y="73"/>
                  <a:pt x="27" y="89"/>
                  <a:pt x="47" y="89"/>
                </a:cubicBezTo>
                <a:cubicBezTo>
                  <a:pt x="67" y="89"/>
                  <a:pt x="83" y="73"/>
                  <a:pt x="83" y="54"/>
                </a:cubicBezTo>
                <a:cubicBezTo>
                  <a:pt x="83" y="47"/>
                  <a:pt x="81" y="41"/>
                  <a:pt x="78" y="36"/>
                </a:cubicBezTo>
                <a:moveTo>
                  <a:pt x="56" y="32"/>
                </a:moveTo>
                <a:cubicBezTo>
                  <a:pt x="53" y="31"/>
                  <a:pt x="50" y="30"/>
                  <a:pt x="47" y="30"/>
                </a:cubicBezTo>
                <a:cubicBezTo>
                  <a:pt x="34" y="30"/>
                  <a:pt x="24" y="41"/>
                  <a:pt x="24" y="54"/>
                </a:cubicBezTo>
                <a:cubicBezTo>
                  <a:pt x="24" y="67"/>
                  <a:pt x="34" y="77"/>
                  <a:pt x="47" y="77"/>
                </a:cubicBezTo>
                <a:cubicBezTo>
                  <a:pt x="60" y="77"/>
                  <a:pt x="70" y="67"/>
                  <a:pt x="70" y="54"/>
                </a:cubicBezTo>
                <a:cubicBezTo>
                  <a:pt x="70" y="50"/>
                  <a:pt x="69" y="46"/>
                  <a:pt x="68" y="43"/>
                </a:cubicBezTo>
                <a:moveTo>
                  <a:pt x="47" y="54"/>
                </a:moveTo>
                <a:cubicBezTo>
                  <a:pt x="98" y="3"/>
                  <a:pt x="98" y="3"/>
                  <a:pt x="98" y="3"/>
                </a:cubicBezTo>
                <a:moveTo>
                  <a:pt x="86" y="0"/>
                </a:moveTo>
                <a:cubicBezTo>
                  <a:pt x="86" y="15"/>
                  <a:pt x="86" y="15"/>
                  <a:pt x="86" y="15"/>
                </a:cubicBezTo>
                <a:cubicBezTo>
                  <a:pt x="101" y="15"/>
                  <a:pt x="101" y="15"/>
                  <a:pt x="101" y="15"/>
                </a:cubicBezTo>
                <a:moveTo>
                  <a:pt x="8" y="101"/>
                </a:moveTo>
                <a:cubicBezTo>
                  <a:pt x="17" y="90"/>
                  <a:pt x="17" y="90"/>
                  <a:pt x="17" y="90"/>
                </a:cubicBezTo>
                <a:moveTo>
                  <a:pt x="77" y="90"/>
                </a:moveTo>
                <a:cubicBezTo>
                  <a:pt x="86" y="101"/>
                  <a:pt x="86" y="101"/>
                  <a:pt x="86" y="10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7" name="Rectangle 25"/>
          <p:cNvSpPr>
            <a:spLocks noChangeArrowheads="1"/>
          </p:cNvSpPr>
          <p:nvPr/>
        </p:nvSpPr>
        <p:spPr bwMode="auto">
          <a:xfrm>
            <a:off x="1018844" y="4645025"/>
            <a:ext cx="123732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500" b="1" i="0" u="none" strike="noStrike" cap="none" normalizeH="0" baseline="0" dirty="0" smtClean="0">
                <a:ln>
                  <a:noFill/>
                </a:ln>
                <a:solidFill>
                  <a:schemeClr val="accent3"/>
                </a:solidFill>
                <a:effectLst/>
                <a:latin typeface="Open Sans" panose="020B0606030504020204" pitchFamily="34" charset="0"/>
              </a:rPr>
              <a:t>INFODATA 01</a:t>
            </a:r>
            <a:endParaRPr kumimoji="0" lang="ru-RU" altLang="ru-RU" sz="1800" b="0" i="0" u="none" strike="noStrike" cap="none" normalizeH="0" baseline="0" dirty="0" smtClean="0">
              <a:ln>
                <a:noFill/>
              </a:ln>
              <a:solidFill>
                <a:schemeClr val="accent3"/>
              </a:solidFill>
              <a:effectLst/>
            </a:endParaRPr>
          </a:p>
        </p:txBody>
      </p:sp>
      <p:sp>
        <p:nvSpPr>
          <p:cNvPr id="28" name="Rectangle 26"/>
          <p:cNvSpPr>
            <a:spLocks noChangeArrowheads="1"/>
          </p:cNvSpPr>
          <p:nvPr/>
        </p:nvSpPr>
        <p:spPr bwMode="auto">
          <a:xfrm>
            <a:off x="2830182" y="4645025"/>
            <a:ext cx="123732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500" b="1" i="0" u="none" strike="noStrike" cap="none" normalizeH="0" baseline="0" dirty="0" smtClean="0">
                <a:ln>
                  <a:noFill/>
                </a:ln>
                <a:solidFill>
                  <a:schemeClr val="accent1"/>
                </a:solidFill>
                <a:effectLst/>
                <a:latin typeface="Open Sans" panose="020B0606030504020204" pitchFamily="34" charset="0"/>
              </a:rPr>
              <a:t>INFODATA 02</a:t>
            </a:r>
            <a:endParaRPr kumimoji="0" lang="ru-RU" altLang="ru-RU" sz="1800" b="0" i="0" u="none" strike="noStrike" cap="none" normalizeH="0" baseline="0" dirty="0" smtClean="0">
              <a:ln>
                <a:noFill/>
              </a:ln>
              <a:solidFill>
                <a:schemeClr val="accent1"/>
              </a:solidFill>
              <a:effectLst/>
            </a:endParaRPr>
          </a:p>
        </p:txBody>
      </p:sp>
      <p:sp>
        <p:nvSpPr>
          <p:cNvPr id="29" name="Rectangle 27"/>
          <p:cNvSpPr>
            <a:spLocks noChangeArrowheads="1"/>
          </p:cNvSpPr>
          <p:nvPr/>
        </p:nvSpPr>
        <p:spPr bwMode="auto">
          <a:xfrm>
            <a:off x="4641519" y="4645025"/>
            <a:ext cx="123732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500" b="1" i="0" u="none" strike="noStrike" cap="none" normalizeH="0" baseline="0" dirty="0" smtClean="0">
                <a:ln>
                  <a:noFill/>
                </a:ln>
                <a:solidFill>
                  <a:schemeClr val="accent6"/>
                </a:solidFill>
                <a:effectLst/>
                <a:latin typeface="Open Sans" panose="020B0606030504020204" pitchFamily="34" charset="0"/>
              </a:rPr>
              <a:t>INFODATA 03</a:t>
            </a:r>
            <a:endParaRPr kumimoji="0" lang="ru-RU" altLang="ru-RU" sz="1800" b="0" i="0" u="none" strike="noStrike" cap="none" normalizeH="0" baseline="0" dirty="0" smtClean="0">
              <a:ln>
                <a:noFill/>
              </a:ln>
              <a:solidFill>
                <a:schemeClr val="accent6"/>
              </a:solidFill>
              <a:effectLst/>
            </a:endParaRPr>
          </a:p>
        </p:txBody>
      </p:sp>
      <p:sp>
        <p:nvSpPr>
          <p:cNvPr id="30" name="Rectangle 28"/>
          <p:cNvSpPr>
            <a:spLocks noChangeArrowheads="1"/>
          </p:cNvSpPr>
          <p:nvPr/>
        </p:nvSpPr>
        <p:spPr bwMode="auto">
          <a:xfrm>
            <a:off x="6453650" y="4645025"/>
            <a:ext cx="123732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500" b="1" i="0" u="none" strike="noStrike" cap="none" normalizeH="0" baseline="0" dirty="0" smtClean="0">
                <a:ln>
                  <a:noFill/>
                </a:ln>
                <a:solidFill>
                  <a:schemeClr val="accent4"/>
                </a:solidFill>
                <a:effectLst/>
                <a:latin typeface="Open Sans" panose="020B0606030504020204" pitchFamily="34" charset="0"/>
              </a:rPr>
              <a:t>INFODATA 04</a:t>
            </a:r>
            <a:endParaRPr kumimoji="0" lang="ru-RU" altLang="ru-RU" sz="1800" b="0" i="0" u="none" strike="noStrike" cap="none" normalizeH="0" baseline="0" dirty="0" smtClean="0">
              <a:ln>
                <a:noFill/>
              </a:ln>
              <a:solidFill>
                <a:schemeClr val="accent4"/>
              </a:solidFill>
              <a:effectLst/>
            </a:endParaRPr>
          </a:p>
        </p:txBody>
      </p:sp>
      <p:sp>
        <p:nvSpPr>
          <p:cNvPr id="31" name="Rectangle 29"/>
          <p:cNvSpPr>
            <a:spLocks noChangeArrowheads="1"/>
          </p:cNvSpPr>
          <p:nvPr/>
        </p:nvSpPr>
        <p:spPr bwMode="auto">
          <a:xfrm>
            <a:off x="8264987" y="4645025"/>
            <a:ext cx="123732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500" b="1" i="0" u="none" strike="noStrike" cap="none" normalizeH="0" baseline="0" dirty="0" smtClean="0">
                <a:ln>
                  <a:noFill/>
                </a:ln>
                <a:solidFill>
                  <a:schemeClr val="accent5"/>
                </a:solidFill>
                <a:effectLst/>
                <a:latin typeface="Open Sans" panose="020B0606030504020204" pitchFamily="34" charset="0"/>
              </a:rPr>
              <a:t>INFODATA 05</a:t>
            </a:r>
            <a:endParaRPr kumimoji="0" lang="ru-RU" altLang="ru-RU" sz="1800" b="0" i="0" u="none" strike="noStrike" cap="none" normalizeH="0" baseline="0" dirty="0" smtClean="0">
              <a:ln>
                <a:noFill/>
              </a:ln>
              <a:solidFill>
                <a:schemeClr val="accent5"/>
              </a:solidFill>
              <a:effectLst/>
            </a:endParaRPr>
          </a:p>
        </p:txBody>
      </p:sp>
      <p:sp>
        <p:nvSpPr>
          <p:cNvPr id="32" name="Rectangle 30"/>
          <p:cNvSpPr>
            <a:spLocks noChangeArrowheads="1"/>
          </p:cNvSpPr>
          <p:nvPr/>
        </p:nvSpPr>
        <p:spPr bwMode="auto">
          <a:xfrm>
            <a:off x="10076325" y="4645025"/>
            <a:ext cx="123732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500" b="1" i="0" u="none" strike="noStrike" cap="none" normalizeH="0" baseline="0" dirty="0" smtClean="0">
                <a:ln>
                  <a:noFill/>
                </a:ln>
                <a:solidFill>
                  <a:schemeClr val="accent2"/>
                </a:solidFill>
                <a:effectLst/>
                <a:latin typeface="Open Sans" panose="020B0606030504020204" pitchFamily="34" charset="0"/>
              </a:rPr>
              <a:t>INFODATA 06</a:t>
            </a:r>
            <a:endParaRPr kumimoji="0" lang="ru-RU" altLang="ru-RU" sz="1800" b="0" i="0" u="none" strike="noStrike" cap="none" normalizeH="0" baseline="0" dirty="0" smtClean="0">
              <a:ln>
                <a:noFill/>
              </a:ln>
              <a:solidFill>
                <a:schemeClr val="accent2"/>
              </a:solidFill>
              <a:effectLst/>
            </a:endParaRPr>
          </a:p>
        </p:txBody>
      </p:sp>
      <p:sp>
        <p:nvSpPr>
          <p:cNvPr id="33" name="Rectangle 31"/>
          <p:cNvSpPr>
            <a:spLocks noChangeArrowheads="1"/>
          </p:cNvSpPr>
          <p:nvPr/>
        </p:nvSpPr>
        <p:spPr bwMode="auto">
          <a:xfrm>
            <a:off x="3887863" y="396875"/>
            <a:ext cx="441627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TIMELINE INFOGRAPHIC</a:t>
            </a:r>
            <a:endParaRPr kumimoji="0" lang="ru-RU" altLang="ru-RU" sz="1800" b="0" i="0" u="none" strike="noStrike" cap="none" normalizeH="0" baseline="0" dirty="0" smtClean="0">
              <a:ln>
                <a:noFill/>
              </a:ln>
              <a:effectLst/>
            </a:endParaRPr>
          </a:p>
        </p:txBody>
      </p:sp>
      <p:sp>
        <p:nvSpPr>
          <p:cNvPr id="34" name="TextBox 33"/>
          <p:cNvSpPr txBox="1"/>
          <p:nvPr/>
        </p:nvSpPr>
        <p:spPr>
          <a:xfrm>
            <a:off x="857322" y="488006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35" name="TextBox 34"/>
          <p:cNvSpPr txBox="1"/>
          <p:nvPr/>
        </p:nvSpPr>
        <p:spPr>
          <a:xfrm>
            <a:off x="2679247" y="488006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36" name="TextBox 35"/>
          <p:cNvSpPr txBox="1"/>
          <p:nvPr/>
        </p:nvSpPr>
        <p:spPr>
          <a:xfrm>
            <a:off x="4494296" y="488006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37" name="TextBox 36"/>
          <p:cNvSpPr txBox="1"/>
          <p:nvPr/>
        </p:nvSpPr>
        <p:spPr>
          <a:xfrm>
            <a:off x="6323096" y="488006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38" name="TextBox 37"/>
          <p:cNvSpPr txBox="1"/>
          <p:nvPr/>
        </p:nvSpPr>
        <p:spPr>
          <a:xfrm>
            <a:off x="8110645" y="488006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39" name="TextBox 38"/>
          <p:cNvSpPr txBox="1"/>
          <p:nvPr/>
        </p:nvSpPr>
        <p:spPr>
          <a:xfrm>
            <a:off x="9918819" y="488006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Tree>
    <p:extLst>
      <p:ext uri="{BB962C8B-B14F-4D97-AF65-F5344CB8AC3E}">
        <p14:creationId xmlns:p14="http://schemas.microsoft.com/office/powerpoint/2010/main" val="1008633745"/>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7000">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14:bounceEnd="67000">
                                          <p:cBhvr additive="base">
                                            <p:cTn id="7" dur="1000" fill="hold"/>
                                            <p:tgtEl>
                                              <p:spTgt spid="13"/>
                                            </p:tgtEl>
                                            <p:attrNameLst>
                                              <p:attrName>ppt_x</p:attrName>
                                            </p:attrNameLst>
                                          </p:cBhvr>
                                          <p:tavLst>
                                            <p:tav tm="0">
                                              <p:val>
                                                <p:strVal val="0-#ppt_w/2"/>
                                              </p:val>
                                            </p:tav>
                                            <p:tav tm="100000">
                                              <p:val>
                                                <p:strVal val="#ppt_x"/>
                                              </p:val>
                                            </p:tav>
                                          </p:tavLst>
                                        </p:anim>
                                        <p:anim calcmode="lin" valueType="num" p14:bounceEnd="67000">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7000">
                                      <p:stCondLst>
                                        <p:cond delay="150"/>
                                      </p:stCondLst>
                                      <p:childTnLst>
                                        <p:set>
                                          <p:cBhvr>
                                            <p:cTn id="10" dur="1" fill="hold">
                                              <p:stCondLst>
                                                <p:cond delay="0"/>
                                              </p:stCondLst>
                                            </p:cTn>
                                            <p:tgtEl>
                                              <p:spTgt spid="14"/>
                                            </p:tgtEl>
                                            <p:attrNameLst>
                                              <p:attrName>style.visibility</p:attrName>
                                            </p:attrNameLst>
                                          </p:cBhvr>
                                          <p:to>
                                            <p:strVal val="visible"/>
                                          </p:to>
                                        </p:set>
                                        <p:anim calcmode="lin" valueType="num" p14:bounceEnd="67000">
                                          <p:cBhvr additive="base">
                                            <p:cTn id="11" dur="1000" fill="hold"/>
                                            <p:tgtEl>
                                              <p:spTgt spid="14"/>
                                            </p:tgtEl>
                                            <p:attrNameLst>
                                              <p:attrName>ppt_x</p:attrName>
                                            </p:attrNameLst>
                                          </p:cBhvr>
                                          <p:tavLst>
                                            <p:tav tm="0">
                                              <p:val>
                                                <p:strVal val="0-#ppt_w/2"/>
                                              </p:val>
                                            </p:tav>
                                            <p:tav tm="100000">
                                              <p:val>
                                                <p:strVal val="#ppt_x"/>
                                              </p:val>
                                            </p:tav>
                                          </p:tavLst>
                                        </p:anim>
                                        <p:anim calcmode="lin" valueType="num" p14:bounceEnd="67000">
                                          <p:cBhvr additive="base">
                                            <p:cTn id="12" dur="10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67000">
                                      <p:stCondLst>
                                        <p:cond delay="300"/>
                                      </p:stCondLst>
                                      <p:childTnLst>
                                        <p:set>
                                          <p:cBhvr>
                                            <p:cTn id="14" dur="1" fill="hold">
                                              <p:stCondLst>
                                                <p:cond delay="0"/>
                                              </p:stCondLst>
                                            </p:cTn>
                                            <p:tgtEl>
                                              <p:spTgt spid="12"/>
                                            </p:tgtEl>
                                            <p:attrNameLst>
                                              <p:attrName>style.visibility</p:attrName>
                                            </p:attrNameLst>
                                          </p:cBhvr>
                                          <p:to>
                                            <p:strVal val="visible"/>
                                          </p:to>
                                        </p:set>
                                        <p:anim calcmode="lin" valueType="num" p14:bounceEnd="67000">
                                          <p:cBhvr additive="base">
                                            <p:cTn id="15" dur="1000" fill="hold"/>
                                            <p:tgtEl>
                                              <p:spTgt spid="12"/>
                                            </p:tgtEl>
                                            <p:attrNameLst>
                                              <p:attrName>ppt_x</p:attrName>
                                            </p:attrNameLst>
                                          </p:cBhvr>
                                          <p:tavLst>
                                            <p:tav tm="0">
                                              <p:val>
                                                <p:strVal val="0-#ppt_w/2"/>
                                              </p:val>
                                            </p:tav>
                                            <p:tav tm="100000">
                                              <p:val>
                                                <p:strVal val="#ppt_x"/>
                                              </p:val>
                                            </p:tav>
                                          </p:tavLst>
                                        </p:anim>
                                        <p:anim calcmode="lin" valueType="num" p14:bounceEnd="67000">
                                          <p:cBhvr additive="base">
                                            <p:cTn id="16" dur="10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67000">
                                      <p:stCondLst>
                                        <p:cond delay="450"/>
                                      </p:stCondLst>
                                      <p:childTnLst>
                                        <p:set>
                                          <p:cBhvr>
                                            <p:cTn id="18" dur="1" fill="hold">
                                              <p:stCondLst>
                                                <p:cond delay="0"/>
                                              </p:stCondLst>
                                            </p:cTn>
                                            <p:tgtEl>
                                              <p:spTgt spid="11"/>
                                            </p:tgtEl>
                                            <p:attrNameLst>
                                              <p:attrName>style.visibility</p:attrName>
                                            </p:attrNameLst>
                                          </p:cBhvr>
                                          <p:to>
                                            <p:strVal val="visible"/>
                                          </p:to>
                                        </p:set>
                                        <p:anim calcmode="lin" valueType="num" p14:bounceEnd="67000">
                                          <p:cBhvr additive="base">
                                            <p:cTn id="19" dur="1000" fill="hold"/>
                                            <p:tgtEl>
                                              <p:spTgt spid="11"/>
                                            </p:tgtEl>
                                            <p:attrNameLst>
                                              <p:attrName>ppt_x</p:attrName>
                                            </p:attrNameLst>
                                          </p:cBhvr>
                                          <p:tavLst>
                                            <p:tav tm="0">
                                              <p:val>
                                                <p:strVal val="0-#ppt_w/2"/>
                                              </p:val>
                                            </p:tav>
                                            <p:tav tm="100000">
                                              <p:val>
                                                <p:strVal val="#ppt_x"/>
                                              </p:val>
                                            </p:tav>
                                          </p:tavLst>
                                        </p:anim>
                                        <p:anim calcmode="lin" valueType="num" p14:bounceEnd="67000">
                                          <p:cBhvr additive="base">
                                            <p:cTn id="20" dur="10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67000">
                                      <p:stCondLst>
                                        <p:cond delay="600"/>
                                      </p:stCondLst>
                                      <p:childTnLst>
                                        <p:set>
                                          <p:cBhvr>
                                            <p:cTn id="22" dur="1" fill="hold">
                                              <p:stCondLst>
                                                <p:cond delay="0"/>
                                              </p:stCondLst>
                                            </p:cTn>
                                            <p:tgtEl>
                                              <p:spTgt spid="9"/>
                                            </p:tgtEl>
                                            <p:attrNameLst>
                                              <p:attrName>style.visibility</p:attrName>
                                            </p:attrNameLst>
                                          </p:cBhvr>
                                          <p:to>
                                            <p:strVal val="visible"/>
                                          </p:to>
                                        </p:set>
                                        <p:anim calcmode="lin" valueType="num" p14:bounceEnd="67000">
                                          <p:cBhvr additive="base">
                                            <p:cTn id="23" dur="1000" fill="hold"/>
                                            <p:tgtEl>
                                              <p:spTgt spid="9"/>
                                            </p:tgtEl>
                                            <p:attrNameLst>
                                              <p:attrName>ppt_x</p:attrName>
                                            </p:attrNameLst>
                                          </p:cBhvr>
                                          <p:tavLst>
                                            <p:tav tm="0">
                                              <p:val>
                                                <p:strVal val="0-#ppt_w/2"/>
                                              </p:val>
                                            </p:tav>
                                            <p:tav tm="100000">
                                              <p:val>
                                                <p:strVal val="#ppt_x"/>
                                              </p:val>
                                            </p:tav>
                                          </p:tavLst>
                                        </p:anim>
                                        <p:anim calcmode="lin" valueType="num" p14:bounceEnd="67000">
                                          <p:cBhvr additive="base">
                                            <p:cTn id="24" dur="10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14:presetBounceEnd="67000">
                                      <p:stCondLst>
                                        <p:cond delay="750"/>
                                      </p:stCondLst>
                                      <p:childTnLst>
                                        <p:set>
                                          <p:cBhvr>
                                            <p:cTn id="26" dur="1" fill="hold">
                                              <p:stCondLst>
                                                <p:cond delay="0"/>
                                              </p:stCondLst>
                                            </p:cTn>
                                            <p:tgtEl>
                                              <p:spTgt spid="8"/>
                                            </p:tgtEl>
                                            <p:attrNameLst>
                                              <p:attrName>style.visibility</p:attrName>
                                            </p:attrNameLst>
                                          </p:cBhvr>
                                          <p:to>
                                            <p:strVal val="visible"/>
                                          </p:to>
                                        </p:set>
                                        <p:anim calcmode="lin" valueType="num" p14:bounceEnd="67000">
                                          <p:cBhvr additive="base">
                                            <p:cTn id="27" dur="1000" fill="hold"/>
                                            <p:tgtEl>
                                              <p:spTgt spid="8"/>
                                            </p:tgtEl>
                                            <p:attrNameLst>
                                              <p:attrName>ppt_x</p:attrName>
                                            </p:attrNameLst>
                                          </p:cBhvr>
                                          <p:tavLst>
                                            <p:tav tm="0">
                                              <p:val>
                                                <p:strVal val="0-#ppt_w/2"/>
                                              </p:val>
                                            </p:tav>
                                            <p:tav tm="100000">
                                              <p:val>
                                                <p:strVal val="#ppt_x"/>
                                              </p:val>
                                            </p:tav>
                                          </p:tavLst>
                                        </p:anim>
                                        <p:anim calcmode="lin" valueType="num" p14:bounceEnd="67000">
                                          <p:cBhvr additive="base">
                                            <p:cTn id="28" dur="1000" fill="hold"/>
                                            <p:tgtEl>
                                              <p:spTgt spid="8"/>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150"/>
                                      </p:stCondLst>
                                      <p:childTnLst>
                                        <p:set>
                                          <p:cBhvr>
                                            <p:cTn id="30" dur="1" fill="hold">
                                              <p:stCondLst>
                                                <p:cond delay="0"/>
                                              </p:stCondLst>
                                            </p:cTn>
                                            <p:tgtEl>
                                              <p:spTgt spid="20"/>
                                            </p:tgtEl>
                                            <p:attrNameLst>
                                              <p:attrName>style.visibility</p:attrName>
                                            </p:attrNameLst>
                                          </p:cBhvr>
                                          <p:to>
                                            <p:strVal val="visible"/>
                                          </p:to>
                                        </p:set>
                                        <p:anim calcmode="lin" valueType="num">
                                          <p:cBhvr>
                                            <p:cTn id="31" dur="750" fill="hold"/>
                                            <p:tgtEl>
                                              <p:spTgt spid="20"/>
                                            </p:tgtEl>
                                            <p:attrNameLst>
                                              <p:attrName>ppt_w</p:attrName>
                                            </p:attrNameLst>
                                          </p:cBhvr>
                                          <p:tavLst>
                                            <p:tav tm="0">
                                              <p:val>
                                                <p:fltVal val="0"/>
                                              </p:val>
                                            </p:tav>
                                            <p:tav tm="100000">
                                              <p:val>
                                                <p:strVal val="#ppt_w"/>
                                              </p:val>
                                            </p:tav>
                                          </p:tavLst>
                                        </p:anim>
                                        <p:anim calcmode="lin" valueType="num">
                                          <p:cBhvr>
                                            <p:cTn id="32" dur="750" fill="hold"/>
                                            <p:tgtEl>
                                              <p:spTgt spid="20"/>
                                            </p:tgtEl>
                                            <p:attrNameLst>
                                              <p:attrName>ppt_h</p:attrName>
                                            </p:attrNameLst>
                                          </p:cBhvr>
                                          <p:tavLst>
                                            <p:tav tm="0">
                                              <p:val>
                                                <p:fltVal val="0"/>
                                              </p:val>
                                            </p:tav>
                                            <p:tav tm="100000">
                                              <p:val>
                                                <p:strVal val="#ppt_h"/>
                                              </p:val>
                                            </p:tav>
                                          </p:tavLst>
                                        </p:anim>
                                        <p:animEffect transition="in" filter="fade">
                                          <p:cBhvr>
                                            <p:cTn id="33" dur="750"/>
                                            <p:tgtEl>
                                              <p:spTgt spid="20"/>
                                            </p:tgtEl>
                                          </p:cBhvr>
                                        </p:animEffect>
                                      </p:childTnLst>
                                    </p:cTn>
                                  </p:par>
                                  <p:par>
                                    <p:cTn id="34" presetID="53" presetClass="entr" presetSubtype="16" fill="hold" grpId="0" nodeType="withEffect">
                                      <p:stCondLst>
                                        <p:cond delay="300"/>
                                      </p:stCondLst>
                                      <p:childTnLst>
                                        <p:set>
                                          <p:cBhvr>
                                            <p:cTn id="35" dur="1" fill="hold">
                                              <p:stCondLst>
                                                <p:cond delay="0"/>
                                              </p:stCondLst>
                                            </p:cTn>
                                            <p:tgtEl>
                                              <p:spTgt spid="19"/>
                                            </p:tgtEl>
                                            <p:attrNameLst>
                                              <p:attrName>style.visibility</p:attrName>
                                            </p:attrNameLst>
                                          </p:cBhvr>
                                          <p:to>
                                            <p:strVal val="visible"/>
                                          </p:to>
                                        </p:set>
                                        <p:anim calcmode="lin" valueType="num">
                                          <p:cBhvr>
                                            <p:cTn id="36" dur="750" fill="hold"/>
                                            <p:tgtEl>
                                              <p:spTgt spid="19"/>
                                            </p:tgtEl>
                                            <p:attrNameLst>
                                              <p:attrName>ppt_w</p:attrName>
                                            </p:attrNameLst>
                                          </p:cBhvr>
                                          <p:tavLst>
                                            <p:tav tm="0">
                                              <p:val>
                                                <p:fltVal val="0"/>
                                              </p:val>
                                            </p:tav>
                                            <p:tav tm="100000">
                                              <p:val>
                                                <p:strVal val="#ppt_w"/>
                                              </p:val>
                                            </p:tav>
                                          </p:tavLst>
                                        </p:anim>
                                        <p:anim calcmode="lin" valueType="num">
                                          <p:cBhvr>
                                            <p:cTn id="37" dur="750" fill="hold"/>
                                            <p:tgtEl>
                                              <p:spTgt spid="19"/>
                                            </p:tgtEl>
                                            <p:attrNameLst>
                                              <p:attrName>ppt_h</p:attrName>
                                            </p:attrNameLst>
                                          </p:cBhvr>
                                          <p:tavLst>
                                            <p:tav tm="0">
                                              <p:val>
                                                <p:fltVal val="0"/>
                                              </p:val>
                                            </p:tav>
                                            <p:tav tm="100000">
                                              <p:val>
                                                <p:strVal val="#ppt_h"/>
                                              </p:val>
                                            </p:tav>
                                          </p:tavLst>
                                        </p:anim>
                                        <p:animEffect transition="in" filter="fade">
                                          <p:cBhvr>
                                            <p:cTn id="38" dur="750"/>
                                            <p:tgtEl>
                                              <p:spTgt spid="19"/>
                                            </p:tgtEl>
                                          </p:cBhvr>
                                        </p:animEffect>
                                      </p:childTnLst>
                                    </p:cTn>
                                  </p:par>
                                  <p:par>
                                    <p:cTn id="39" presetID="53" presetClass="entr" presetSubtype="16" fill="hold" grpId="0" nodeType="withEffect">
                                      <p:stCondLst>
                                        <p:cond delay="450"/>
                                      </p:stCondLst>
                                      <p:childTnLst>
                                        <p:set>
                                          <p:cBhvr>
                                            <p:cTn id="40" dur="1" fill="hold">
                                              <p:stCondLst>
                                                <p:cond delay="0"/>
                                              </p:stCondLst>
                                            </p:cTn>
                                            <p:tgtEl>
                                              <p:spTgt spid="18"/>
                                            </p:tgtEl>
                                            <p:attrNameLst>
                                              <p:attrName>style.visibility</p:attrName>
                                            </p:attrNameLst>
                                          </p:cBhvr>
                                          <p:to>
                                            <p:strVal val="visible"/>
                                          </p:to>
                                        </p:set>
                                        <p:anim calcmode="lin" valueType="num">
                                          <p:cBhvr>
                                            <p:cTn id="41" dur="750" fill="hold"/>
                                            <p:tgtEl>
                                              <p:spTgt spid="18"/>
                                            </p:tgtEl>
                                            <p:attrNameLst>
                                              <p:attrName>ppt_w</p:attrName>
                                            </p:attrNameLst>
                                          </p:cBhvr>
                                          <p:tavLst>
                                            <p:tav tm="0">
                                              <p:val>
                                                <p:fltVal val="0"/>
                                              </p:val>
                                            </p:tav>
                                            <p:tav tm="100000">
                                              <p:val>
                                                <p:strVal val="#ppt_w"/>
                                              </p:val>
                                            </p:tav>
                                          </p:tavLst>
                                        </p:anim>
                                        <p:anim calcmode="lin" valueType="num">
                                          <p:cBhvr>
                                            <p:cTn id="42" dur="750" fill="hold"/>
                                            <p:tgtEl>
                                              <p:spTgt spid="18"/>
                                            </p:tgtEl>
                                            <p:attrNameLst>
                                              <p:attrName>ppt_h</p:attrName>
                                            </p:attrNameLst>
                                          </p:cBhvr>
                                          <p:tavLst>
                                            <p:tav tm="0">
                                              <p:val>
                                                <p:fltVal val="0"/>
                                              </p:val>
                                            </p:tav>
                                            <p:tav tm="100000">
                                              <p:val>
                                                <p:strVal val="#ppt_h"/>
                                              </p:val>
                                            </p:tav>
                                          </p:tavLst>
                                        </p:anim>
                                        <p:animEffect transition="in" filter="fade">
                                          <p:cBhvr>
                                            <p:cTn id="43" dur="750"/>
                                            <p:tgtEl>
                                              <p:spTgt spid="18"/>
                                            </p:tgtEl>
                                          </p:cBhvr>
                                        </p:animEffect>
                                      </p:childTnLst>
                                    </p:cTn>
                                  </p:par>
                                  <p:par>
                                    <p:cTn id="44" presetID="53" presetClass="entr" presetSubtype="16" fill="hold" grpId="0" nodeType="withEffect">
                                      <p:stCondLst>
                                        <p:cond delay="600"/>
                                      </p:stCondLst>
                                      <p:childTnLst>
                                        <p:set>
                                          <p:cBhvr>
                                            <p:cTn id="45" dur="1" fill="hold">
                                              <p:stCondLst>
                                                <p:cond delay="0"/>
                                              </p:stCondLst>
                                            </p:cTn>
                                            <p:tgtEl>
                                              <p:spTgt spid="17"/>
                                            </p:tgtEl>
                                            <p:attrNameLst>
                                              <p:attrName>style.visibility</p:attrName>
                                            </p:attrNameLst>
                                          </p:cBhvr>
                                          <p:to>
                                            <p:strVal val="visible"/>
                                          </p:to>
                                        </p:set>
                                        <p:anim calcmode="lin" valueType="num">
                                          <p:cBhvr>
                                            <p:cTn id="46" dur="750" fill="hold"/>
                                            <p:tgtEl>
                                              <p:spTgt spid="17"/>
                                            </p:tgtEl>
                                            <p:attrNameLst>
                                              <p:attrName>ppt_w</p:attrName>
                                            </p:attrNameLst>
                                          </p:cBhvr>
                                          <p:tavLst>
                                            <p:tav tm="0">
                                              <p:val>
                                                <p:fltVal val="0"/>
                                              </p:val>
                                            </p:tav>
                                            <p:tav tm="100000">
                                              <p:val>
                                                <p:strVal val="#ppt_w"/>
                                              </p:val>
                                            </p:tav>
                                          </p:tavLst>
                                        </p:anim>
                                        <p:anim calcmode="lin" valueType="num">
                                          <p:cBhvr>
                                            <p:cTn id="47" dur="750" fill="hold"/>
                                            <p:tgtEl>
                                              <p:spTgt spid="17"/>
                                            </p:tgtEl>
                                            <p:attrNameLst>
                                              <p:attrName>ppt_h</p:attrName>
                                            </p:attrNameLst>
                                          </p:cBhvr>
                                          <p:tavLst>
                                            <p:tav tm="0">
                                              <p:val>
                                                <p:fltVal val="0"/>
                                              </p:val>
                                            </p:tav>
                                            <p:tav tm="100000">
                                              <p:val>
                                                <p:strVal val="#ppt_h"/>
                                              </p:val>
                                            </p:tav>
                                          </p:tavLst>
                                        </p:anim>
                                        <p:animEffect transition="in" filter="fade">
                                          <p:cBhvr>
                                            <p:cTn id="48" dur="750"/>
                                            <p:tgtEl>
                                              <p:spTgt spid="17"/>
                                            </p:tgtEl>
                                          </p:cBhvr>
                                        </p:animEffect>
                                      </p:childTnLst>
                                    </p:cTn>
                                  </p:par>
                                  <p:par>
                                    <p:cTn id="49" presetID="53" presetClass="entr" presetSubtype="16" fill="hold" grpId="0" nodeType="withEffect">
                                      <p:stCondLst>
                                        <p:cond delay="750"/>
                                      </p:stCondLst>
                                      <p:childTnLst>
                                        <p:set>
                                          <p:cBhvr>
                                            <p:cTn id="50" dur="1" fill="hold">
                                              <p:stCondLst>
                                                <p:cond delay="0"/>
                                              </p:stCondLst>
                                            </p:cTn>
                                            <p:tgtEl>
                                              <p:spTgt spid="16"/>
                                            </p:tgtEl>
                                            <p:attrNameLst>
                                              <p:attrName>style.visibility</p:attrName>
                                            </p:attrNameLst>
                                          </p:cBhvr>
                                          <p:to>
                                            <p:strVal val="visible"/>
                                          </p:to>
                                        </p:set>
                                        <p:anim calcmode="lin" valueType="num">
                                          <p:cBhvr>
                                            <p:cTn id="51" dur="750" fill="hold"/>
                                            <p:tgtEl>
                                              <p:spTgt spid="16"/>
                                            </p:tgtEl>
                                            <p:attrNameLst>
                                              <p:attrName>ppt_w</p:attrName>
                                            </p:attrNameLst>
                                          </p:cBhvr>
                                          <p:tavLst>
                                            <p:tav tm="0">
                                              <p:val>
                                                <p:fltVal val="0"/>
                                              </p:val>
                                            </p:tav>
                                            <p:tav tm="100000">
                                              <p:val>
                                                <p:strVal val="#ppt_w"/>
                                              </p:val>
                                            </p:tav>
                                          </p:tavLst>
                                        </p:anim>
                                        <p:anim calcmode="lin" valueType="num">
                                          <p:cBhvr>
                                            <p:cTn id="52" dur="750" fill="hold"/>
                                            <p:tgtEl>
                                              <p:spTgt spid="16"/>
                                            </p:tgtEl>
                                            <p:attrNameLst>
                                              <p:attrName>ppt_h</p:attrName>
                                            </p:attrNameLst>
                                          </p:cBhvr>
                                          <p:tavLst>
                                            <p:tav tm="0">
                                              <p:val>
                                                <p:fltVal val="0"/>
                                              </p:val>
                                            </p:tav>
                                            <p:tav tm="100000">
                                              <p:val>
                                                <p:strVal val="#ppt_h"/>
                                              </p:val>
                                            </p:tav>
                                          </p:tavLst>
                                        </p:anim>
                                        <p:animEffect transition="in" filter="fade">
                                          <p:cBhvr>
                                            <p:cTn id="53" dur="750"/>
                                            <p:tgtEl>
                                              <p:spTgt spid="16"/>
                                            </p:tgtEl>
                                          </p:cBhvr>
                                        </p:animEffect>
                                      </p:childTnLst>
                                    </p:cTn>
                                  </p:par>
                                  <p:par>
                                    <p:cTn id="54" presetID="53" presetClass="entr" presetSubtype="16" fill="hold" grpId="0" nodeType="withEffect">
                                      <p:stCondLst>
                                        <p:cond delay="900"/>
                                      </p:stCondLst>
                                      <p:childTnLst>
                                        <p:set>
                                          <p:cBhvr>
                                            <p:cTn id="55" dur="1" fill="hold">
                                              <p:stCondLst>
                                                <p:cond delay="0"/>
                                              </p:stCondLst>
                                            </p:cTn>
                                            <p:tgtEl>
                                              <p:spTgt spid="15"/>
                                            </p:tgtEl>
                                            <p:attrNameLst>
                                              <p:attrName>style.visibility</p:attrName>
                                            </p:attrNameLst>
                                          </p:cBhvr>
                                          <p:to>
                                            <p:strVal val="visible"/>
                                          </p:to>
                                        </p:set>
                                        <p:anim calcmode="lin" valueType="num">
                                          <p:cBhvr>
                                            <p:cTn id="56" dur="750" fill="hold"/>
                                            <p:tgtEl>
                                              <p:spTgt spid="15"/>
                                            </p:tgtEl>
                                            <p:attrNameLst>
                                              <p:attrName>ppt_w</p:attrName>
                                            </p:attrNameLst>
                                          </p:cBhvr>
                                          <p:tavLst>
                                            <p:tav tm="0">
                                              <p:val>
                                                <p:fltVal val="0"/>
                                              </p:val>
                                            </p:tav>
                                            <p:tav tm="100000">
                                              <p:val>
                                                <p:strVal val="#ppt_w"/>
                                              </p:val>
                                            </p:tav>
                                          </p:tavLst>
                                        </p:anim>
                                        <p:anim calcmode="lin" valueType="num">
                                          <p:cBhvr>
                                            <p:cTn id="57" dur="750" fill="hold"/>
                                            <p:tgtEl>
                                              <p:spTgt spid="15"/>
                                            </p:tgtEl>
                                            <p:attrNameLst>
                                              <p:attrName>ppt_h</p:attrName>
                                            </p:attrNameLst>
                                          </p:cBhvr>
                                          <p:tavLst>
                                            <p:tav tm="0">
                                              <p:val>
                                                <p:fltVal val="0"/>
                                              </p:val>
                                            </p:tav>
                                            <p:tav tm="100000">
                                              <p:val>
                                                <p:strVal val="#ppt_h"/>
                                              </p:val>
                                            </p:tav>
                                          </p:tavLst>
                                        </p:anim>
                                        <p:animEffect transition="in" filter="fade">
                                          <p:cBhvr>
                                            <p:cTn id="58" dur="750"/>
                                            <p:tgtEl>
                                              <p:spTgt spid="15"/>
                                            </p:tgtEl>
                                          </p:cBhvr>
                                        </p:animEffect>
                                      </p:childTnLst>
                                    </p:cTn>
                                  </p:par>
                                  <p:par>
                                    <p:cTn id="59" presetID="53" presetClass="entr" presetSubtype="16" fill="hold" grpId="0" nodeType="withEffect">
                                      <p:stCondLst>
                                        <p:cond delay="1250"/>
                                      </p:stCondLst>
                                      <p:childTnLst>
                                        <p:set>
                                          <p:cBhvr>
                                            <p:cTn id="60" dur="1" fill="hold">
                                              <p:stCondLst>
                                                <p:cond delay="0"/>
                                              </p:stCondLst>
                                            </p:cTn>
                                            <p:tgtEl>
                                              <p:spTgt spid="26"/>
                                            </p:tgtEl>
                                            <p:attrNameLst>
                                              <p:attrName>style.visibility</p:attrName>
                                            </p:attrNameLst>
                                          </p:cBhvr>
                                          <p:to>
                                            <p:strVal val="visible"/>
                                          </p:to>
                                        </p:set>
                                        <p:anim calcmode="lin" valueType="num">
                                          <p:cBhvr>
                                            <p:cTn id="61" dur="500" fill="hold"/>
                                            <p:tgtEl>
                                              <p:spTgt spid="26"/>
                                            </p:tgtEl>
                                            <p:attrNameLst>
                                              <p:attrName>ppt_w</p:attrName>
                                            </p:attrNameLst>
                                          </p:cBhvr>
                                          <p:tavLst>
                                            <p:tav tm="0">
                                              <p:val>
                                                <p:fltVal val="0"/>
                                              </p:val>
                                            </p:tav>
                                            <p:tav tm="100000">
                                              <p:val>
                                                <p:strVal val="#ppt_w"/>
                                              </p:val>
                                            </p:tav>
                                          </p:tavLst>
                                        </p:anim>
                                        <p:anim calcmode="lin" valueType="num">
                                          <p:cBhvr>
                                            <p:cTn id="62" dur="500" fill="hold"/>
                                            <p:tgtEl>
                                              <p:spTgt spid="26"/>
                                            </p:tgtEl>
                                            <p:attrNameLst>
                                              <p:attrName>ppt_h</p:attrName>
                                            </p:attrNameLst>
                                          </p:cBhvr>
                                          <p:tavLst>
                                            <p:tav tm="0">
                                              <p:val>
                                                <p:fltVal val="0"/>
                                              </p:val>
                                            </p:tav>
                                            <p:tav tm="100000">
                                              <p:val>
                                                <p:strVal val="#ppt_h"/>
                                              </p:val>
                                            </p:tav>
                                          </p:tavLst>
                                        </p:anim>
                                        <p:animEffect transition="in" filter="fade">
                                          <p:cBhvr>
                                            <p:cTn id="63" dur="500"/>
                                            <p:tgtEl>
                                              <p:spTgt spid="26"/>
                                            </p:tgtEl>
                                          </p:cBhvr>
                                        </p:animEffect>
                                      </p:childTnLst>
                                    </p:cTn>
                                  </p:par>
                                  <p:par>
                                    <p:cTn id="64" presetID="53" presetClass="entr" presetSubtype="16" fill="hold" grpId="0" nodeType="withEffect">
                                      <p:stCondLst>
                                        <p:cond delay="1250"/>
                                      </p:stCondLst>
                                      <p:childTnLst>
                                        <p:set>
                                          <p:cBhvr>
                                            <p:cTn id="65" dur="1" fill="hold">
                                              <p:stCondLst>
                                                <p:cond delay="0"/>
                                              </p:stCondLst>
                                            </p:cTn>
                                            <p:tgtEl>
                                              <p:spTgt spid="25"/>
                                            </p:tgtEl>
                                            <p:attrNameLst>
                                              <p:attrName>style.visibility</p:attrName>
                                            </p:attrNameLst>
                                          </p:cBhvr>
                                          <p:to>
                                            <p:strVal val="visible"/>
                                          </p:to>
                                        </p:set>
                                        <p:anim calcmode="lin" valueType="num">
                                          <p:cBhvr>
                                            <p:cTn id="66" dur="500" fill="hold"/>
                                            <p:tgtEl>
                                              <p:spTgt spid="25"/>
                                            </p:tgtEl>
                                            <p:attrNameLst>
                                              <p:attrName>ppt_w</p:attrName>
                                            </p:attrNameLst>
                                          </p:cBhvr>
                                          <p:tavLst>
                                            <p:tav tm="0">
                                              <p:val>
                                                <p:fltVal val="0"/>
                                              </p:val>
                                            </p:tav>
                                            <p:tav tm="100000">
                                              <p:val>
                                                <p:strVal val="#ppt_w"/>
                                              </p:val>
                                            </p:tav>
                                          </p:tavLst>
                                        </p:anim>
                                        <p:anim calcmode="lin" valueType="num">
                                          <p:cBhvr>
                                            <p:cTn id="67" dur="500" fill="hold"/>
                                            <p:tgtEl>
                                              <p:spTgt spid="25"/>
                                            </p:tgtEl>
                                            <p:attrNameLst>
                                              <p:attrName>ppt_h</p:attrName>
                                            </p:attrNameLst>
                                          </p:cBhvr>
                                          <p:tavLst>
                                            <p:tav tm="0">
                                              <p:val>
                                                <p:fltVal val="0"/>
                                              </p:val>
                                            </p:tav>
                                            <p:tav tm="100000">
                                              <p:val>
                                                <p:strVal val="#ppt_h"/>
                                              </p:val>
                                            </p:tav>
                                          </p:tavLst>
                                        </p:anim>
                                        <p:animEffect transition="in" filter="fade">
                                          <p:cBhvr>
                                            <p:cTn id="68" dur="500"/>
                                            <p:tgtEl>
                                              <p:spTgt spid="25"/>
                                            </p:tgtEl>
                                          </p:cBhvr>
                                        </p:animEffect>
                                      </p:childTnLst>
                                    </p:cTn>
                                  </p:par>
                                  <p:par>
                                    <p:cTn id="69" presetID="53" presetClass="entr" presetSubtype="16" fill="hold" grpId="0" nodeType="withEffect">
                                      <p:stCondLst>
                                        <p:cond delay="1250"/>
                                      </p:stCondLst>
                                      <p:childTnLst>
                                        <p:set>
                                          <p:cBhvr>
                                            <p:cTn id="70" dur="1" fill="hold">
                                              <p:stCondLst>
                                                <p:cond delay="0"/>
                                              </p:stCondLst>
                                            </p:cTn>
                                            <p:tgtEl>
                                              <p:spTgt spid="22"/>
                                            </p:tgtEl>
                                            <p:attrNameLst>
                                              <p:attrName>style.visibility</p:attrName>
                                            </p:attrNameLst>
                                          </p:cBhvr>
                                          <p:to>
                                            <p:strVal val="visible"/>
                                          </p:to>
                                        </p:set>
                                        <p:anim calcmode="lin" valueType="num">
                                          <p:cBhvr>
                                            <p:cTn id="71" dur="500" fill="hold"/>
                                            <p:tgtEl>
                                              <p:spTgt spid="22"/>
                                            </p:tgtEl>
                                            <p:attrNameLst>
                                              <p:attrName>ppt_w</p:attrName>
                                            </p:attrNameLst>
                                          </p:cBhvr>
                                          <p:tavLst>
                                            <p:tav tm="0">
                                              <p:val>
                                                <p:fltVal val="0"/>
                                              </p:val>
                                            </p:tav>
                                            <p:tav tm="100000">
                                              <p:val>
                                                <p:strVal val="#ppt_w"/>
                                              </p:val>
                                            </p:tav>
                                          </p:tavLst>
                                        </p:anim>
                                        <p:anim calcmode="lin" valueType="num">
                                          <p:cBhvr>
                                            <p:cTn id="72" dur="500" fill="hold"/>
                                            <p:tgtEl>
                                              <p:spTgt spid="22"/>
                                            </p:tgtEl>
                                            <p:attrNameLst>
                                              <p:attrName>ppt_h</p:attrName>
                                            </p:attrNameLst>
                                          </p:cBhvr>
                                          <p:tavLst>
                                            <p:tav tm="0">
                                              <p:val>
                                                <p:fltVal val="0"/>
                                              </p:val>
                                            </p:tav>
                                            <p:tav tm="100000">
                                              <p:val>
                                                <p:strVal val="#ppt_h"/>
                                              </p:val>
                                            </p:tav>
                                          </p:tavLst>
                                        </p:anim>
                                        <p:animEffect transition="in" filter="fade">
                                          <p:cBhvr>
                                            <p:cTn id="73" dur="500"/>
                                            <p:tgtEl>
                                              <p:spTgt spid="22"/>
                                            </p:tgtEl>
                                          </p:cBhvr>
                                        </p:animEffect>
                                      </p:childTnLst>
                                    </p:cTn>
                                  </p:par>
                                  <p:par>
                                    <p:cTn id="74" presetID="53" presetClass="entr" presetSubtype="16" fill="hold" grpId="0" nodeType="withEffect">
                                      <p:stCondLst>
                                        <p:cond delay="1250"/>
                                      </p:stCondLst>
                                      <p:childTnLst>
                                        <p:set>
                                          <p:cBhvr>
                                            <p:cTn id="75" dur="1" fill="hold">
                                              <p:stCondLst>
                                                <p:cond delay="0"/>
                                              </p:stCondLst>
                                            </p:cTn>
                                            <p:tgtEl>
                                              <p:spTgt spid="21"/>
                                            </p:tgtEl>
                                            <p:attrNameLst>
                                              <p:attrName>style.visibility</p:attrName>
                                            </p:attrNameLst>
                                          </p:cBhvr>
                                          <p:to>
                                            <p:strVal val="visible"/>
                                          </p:to>
                                        </p:set>
                                        <p:anim calcmode="lin" valueType="num">
                                          <p:cBhvr>
                                            <p:cTn id="76" dur="500" fill="hold"/>
                                            <p:tgtEl>
                                              <p:spTgt spid="21"/>
                                            </p:tgtEl>
                                            <p:attrNameLst>
                                              <p:attrName>ppt_w</p:attrName>
                                            </p:attrNameLst>
                                          </p:cBhvr>
                                          <p:tavLst>
                                            <p:tav tm="0">
                                              <p:val>
                                                <p:fltVal val="0"/>
                                              </p:val>
                                            </p:tav>
                                            <p:tav tm="100000">
                                              <p:val>
                                                <p:strVal val="#ppt_w"/>
                                              </p:val>
                                            </p:tav>
                                          </p:tavLst>
                                        </p:anim>
                                        <p:anim calcmode="lin" valueType="num">
                                          <p:cBhvr>
                                            <p:cTn id="77" dur="500" fill="hold"/>
                                            <p:tgtEl>
                                              <p:spTgt spid="21"/>
                                            </p:tgtEl>
                                            <p:attrNameLst>
                                              <p:attrName>ppt_h</p:attrName>
                                            </p:attrNameLst>
                                          </p:cBhvr>
                                          <p:tavLst>
                                            <p:tav tm="0">
                                              <p:val>
                                                <p:fltVal val="0"/>
                                              </p:val>
                                            </p:tav>
                                            <p:tav tm="100000">
                                              <p:val>
                                                <p:strVal val="#ppt_h"/>
                                              </p:val>
                                            </p:tav>
                                          </p:tavLst>
                                        </p:anim>
                                        <p:animEffect transition="in" filter="fade">
                                          <p:cBhvr>
                                            <p:cTn id="78" dur="500"/>
                                            <p:tgtEl>
                                              <p:spTgt spid="21"/>
                                            </p:tgtEl>
                                          </p:cBhvr>
                                        </p:animEffect>
                                      </p:childTnLst>
                                    </p:cTn>
                                  </p:par>
                                  <p:par>
                                    <p:cTn id="79" presetID="53" presetClass="entr" presetSubtype="16" fill="hold" grpId="0" nodeType="withEffect">
                                      <p:stCondLst>
                                        <p:cond delay="1250"/>
                                      </p:stCondLst>
                                      <p:childTnLst>
                                        <p:set>
                                          <p:cBhvr>
                                            <p:cTn id="80" dur="1" fill="hold">
                                              <p:stCondLst>
                                                <p:cond delay="0"/>
                                              </p:stCondLst>
                                            </p:cTn>
                                            <p:tgtEl>
                                              <p:spTgt spid="24"/>
                                            </p:tgtEl>
                                            <p:attrNameLst>
                                              <p:attrName>style.visibility</p:attrName>
                                            </p:attrNameLst>
                                          </p:cBhvr>
                                          <p:to>
                                            <p:strVal val="visible"/>
                                          </p:to>
                                        </p:set>
                                        <p:anim calcmode="lin" valueType="num">
                                          <p:cBhvr>
                                            <p:cTn id="81" dur="500" fill="hold"/>
                                            <p:tgtEl>
                                              <p:spTgt spid="24"/>
                                            </p:tgtEl>
                                            <p:attrNameLst>
                                              <p:attrName>ppt_w</p:attrName>
                                            </p:attrNameLst>
                                          </p:cBhvr>
                                          <p:tavLst>
                                            <p:tav tm="0">
                                              <p:val>
                                                <p:fltVal val="0"/>
                                              </p:val>
                                            </p:tav>
                                            <p:tav tm="100000">
                                              <p:val>
                                                <p:strVal val="#ppt_w"/>
                                              </p:val>
                                            </p:tav>
                                          </p:tavLst>
                                        </p:anim>
                                        <p:anim calcmode="lin" valueType="num">
                                          <p:cBhvr>
                                            <p:cTn id="82" dur="500" fill="hold"/>
                                            <p:tgtEl>
                                              <p:spTgt spid="24"/>
                                            </p:tgtEl>
                                            <p:attrNameLst>
                                              <p:attrName>ppt_h</p:attrName>
                                            </p:attrNameLst>
                                          </p:cBhvr>
                                          <p:tavLst>
                                            <p:tav tm="0">
                                              <p:val>
                                                <p:fltVal val="0"/>
                                              </p:val>
                                            </p:tav>
                                            <p:tav tm="100000">
                                              <p:val>
                                                <p:strVal val="#ppt_h"/>
                                              </p:val>
                                            </p:tav>
                                          </p:tavLst>
                                        </p:anim>
                                        <p:animEffect transition="in" filter="fade">
                                          <p:cBhvr>
                                            <p:cTn id="83" dur="500"/>
                                            <p:tgtEl>
                                              <p:spTgt spid="24"/>
                                            </p:tgtEl>
                                          </p:cBhvr>
                                        </p:animEffect>
                                      </p:childTnLst>
                                    </p:cTn>
                                  </p:par>
                                  <p:par>
                                    <p:cTn id="84" presetID="53" presetClass="entr" presetSubtype="16" fill="hold" grpId="0" nodeType="withEffect">
                                      <p:stCondLst>
                                        <p:cond delay="1250"/>
                                      </p:stCondLst>
                                      <p:childTnLst>
                                        <p:set>
                                          <p:cBhvr>
                                            <p:cTn id="85" dur="1" fill="hold">
                                              <p:stCondLst>
                                                <p:cond delay="0"/>
                                              </p:stCondLst>
                                            </p:cTn>
                                            <p:tgtEl>
                                              <p:spTgt spid="23"/>
                                            </p:tgtEl>
                                            <p:attrNameLst>
                                              <p:attrName>style.visibility</p:attrName>
                                            </p:attrNameLst>
                                          </p:cBhvr>
                                          <p:to>
                                            <p:strVal val="visible"/>
                                          </p:to>
                                        </p:set>
                                        <p:anim calcmode="lin" valueType="num">
                                          <p:cBhvr>
                                            <p:cTn id="86" dur="500" fill="hold"/>
                                            <p:tgtEl>
                                              <p:spTgt spid="23"/>
                                            </p:tgtEl>
                                            <p:attrNameLst>
                                              <p:attrName>ppt_w</p:attrName>
                                            </p:attrNameLst>
                                          </p:cBhvr>
                                          <p:tavLst>
                                            <p:tav tm="0">
                                              <p:val>
                                                <p:fltVal val="0"/>
                                              </p:val>
                                            </p:tav>
                                            <p:tav tm="100000">
                                              <p:val>
                                                <p:strVal val="#ppt_w"/>
                                              </p:val>
                                            </p:tav>
                                          </p:tavLst>
                                        </p:anim>
                                        <p:anim calcmode="lin" valueType="num">
                                          <p:cBhvr>
                                            <p:cTn id="87" dur="500" fill="hold"/>
                                            <p:tgtEl>
                                              <p:spTgt spid="23"/>
                                            </p:tgtEl>
                                            <p:attrNameLst>
                                              <p:attrName>ppt_h</p:attrName>
                                            </p:attrNameLst>
                                          </p:cBhvr>
                                          <p:tavLst>
                                            <p:tav tm="0">
                                              <p:val>
                                                <p:fltVal val="0"/>
                                              </p:val>
                                            </p:tav>
                                            <p:tav tm="100000">
                                              <p:val>
                                                <p:strVal val="#ppt_h"/>
                                              </p:val>
                                            </p:tav>
                                          </p:tavLst>
                                        </p:anim>
                                        <p:animEffect transition="in" filter="fade">
                                          <p:cBhvr>
                                            <p:cTn id="88" dur="500"/>
                                            <p:tgtEl>
                                              <p:spTgt spid="23"/>
                                            </p:tgtEl>
                                          </p:cBhvr>
                                        </p:animEffect>
                                      </p:childTnLst>
                                    </p:cTn>
                                  </p:par>
                                  <p:par>
                                    <p:cTn id="89" presetID="2" presetClass="entr" presetSubtype="4" fill="hold" grpId="0" nodeType="withEffect" p14:presetBounceEnd="67000">
                                      <p:stCondLst>
                                        <p:cond delay="1500"/>
                                      </p:stCondLst>
                                      <p:childTnLst>
                                        <p:set>
                                          <p:cBhvr>
                                            <p:cTn id="90" dur="1" fill="hold">
                                              <p:stCondLst>
                                                <p:cond delay="0"/>
                                              </p:stCondLst>
                                            </p:cTn>
                                            <p:tgtEl>
                                              <p:spTgt spid="27"/>
                                            </p:tgtEl>
                                            <p:attrNameLst>
                                              <p:attrName>style.visibility</p:attrName>
                                            </p:attrNameLst>
                                          </p:cBhvr>
                                          <p:to>
                                            <p:strVal val="visible"/>
                                          </p:to>
                                        </p:set>
                                        <p:anim calcmode="lin" valueType="num" p14:bounceEnd="67000">
                                          <p:cBhvr additive="base">
                                            <p:cTn id="91" dur="1000" fill="hold"/>
                                            <p:tgtEl>
                                              <p:spTgt spid="27"/>
                                            </p:tgtEl>
                                            <p:attrNameLst>
                                              <p:attrName>ppt_x</p:attrName>
                                            </p:attrNameLst>
                                          </p:cBhvr>
                                          <p:tavLst>
                                            <p:tav tm="0">
                                              <p:val>
                                                <p:strVal val="#ppt_x"/>
                                              </p:val>
                                            </p:tav>
                                            <p:tav tm="100000">
                                              <p:val>
                                                <p:strVal val="#ppt_x"/>
                                              </p:val>
                                            </p:tav>
                                          </p:tavLst>
                                        </p:anim>
                                        <p:anim calcmode="lin" valueType="num" p14:bounceEnd="67000">
                                          <p:cBhvr additive="base">
                                            <p:cTn id="92" dur="1000" fill="hold"/>
                                            <p:tgtEl>
                                              <p:spTgt spid="2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14:presetBounceEnd="67000">
                                      <p:stCondLst>
                                        <p:cond delay="1500"/>
                                      </p:stCondLst>
                                      <p:childTnLst>
                                        <p:set>
                                          <p:cBhvr>
                                            <p:cTn id="94" dur="1" fill="hold">
                                              <p:stCondLst>
                                                <p:cond delay="0"/>
                                              </p:stCondLst>
                                            </p:cTn>
                                            <p:tgtEl>
                                              <p:spTgt spid="28"/>
                                            </p:tgtEl>
                                            <p:attrNameLst>
                                              <p:attrName>style.visibility</p:attrName>
                                            </p:attrNameLst>
                                          </p:cBhvr>
                                          <p:to>
                                            <p:strVal val="visible"/>
                                          </p:to>
                                        </p:set>
                                        <p:anim calcmode="lin" valueType="num" p14:bounceEnd="67000">
                                          <p:cBhvr additive="base">
                                            <p:cTn id="95" dur="1000" fill="hold"/>
                                            <p:tgtEl>
                                              <p:spTgt spid="28"/>
                                            </p:tgtEl>
                                            <p:attrNameLst>
                                              <p:attrName>ppt_x</p:attrName>
                                            </p:attrNameLst>
                                          </p:cBhvr>
                                          <p:tavLst>
                                            <p:tav tm="0">
                                              <p:val>
                                                <p:strVal val="#ppt_x"/>
                                              </p:val>
                                            </p:tav>
                                            <p:tav tm="100000">
                                              <p:val>
                                                <p:strVal val="#ppt_x"/>
                                              </p:val>
                                            </p:tav>
                                          </p:tavLst>
                                        </p:anim>
                                        <p:anim calcmode="lin" valueType="num" p14:bounceEnd="67000">
                                          <p:cBhvr additive="base">
                                            <p:cTn id="96" dur="1000" fill="hold"/>
                                            <p:tgtEl>
                                              <p:spTgt spid="2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14:presetBounceEnd="67000">
                                      <p:stCondLst>
                                        <p:cond delay="1500"/>
                                      </p:stCondLst>
                                      <p:childTnLst>
                                        <p:set>
                                          <p:cBhvr>
                                            <p:cTn id="98" dur="1" fill="hold">
                                              <p:stCondLst>
                                                <p:cond delay="0"/>
                                              </p:stCondLst>
                                            </p:cTn>
                                            <p:tgtEl>
                                              <p:spTgt spid="29"/>
                                            </p:tgtEl>
                                            <p:attrNameLst>
                                              <p:attrName>style.visibility</p:attrName>
                                            </p:attrNameLst>
                                          </p:cBhvr>
                                          <p:to>
                                            <p:strVal val="visible"/>
                                          </p:to>
                                        </p:set>
                                        <p:anim calcmode="lin" valueType="num" p14:bounceEnd="67000">
                                          <p:cBhvr additive="base">
                                            <p:cTn id="99" dur="1000" fill="hold"/>
                                            <p:tgtEl>
                                              <p:spTgt spid="29"/>
                                            </p:tgtEl>
                                            <p:attrNameLst>
                                              <p:attrName>ppt_x</p:attrName>
                                            </p:attrNameLst>
                                          </p:cBhvr>
                                          <p:tavLst>
                                            <p:tav tm="0">
                                              <p:val>
                                                <p:strVal val="#ppt_x"/>
                                              </p:val>
                                            </p:tav>
                                            <p:tav tm="100000">
                                              <p:val>
                                                <p:strVal val="#ppt_x"/>
                                              </p:val>
                                            </p:tav>
                                          </p:tavLst>
                                        </p:anim>
                                        <p:anim calcmode="lin" valueType="num" p14:bounceEnd="67000">
                                          <p:cBhvr additive="base">
                                            <p:cTn id="100" dur="1000" fill="hold"/>
                                            <p:tgtEl>
                                              <p:spTgt spid="2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14:presetBounceEnd="67000">
                                      <p:stCondLst>
                                        <p:cond delay="1500"/>
                                      </p:stCondLst>
                                      <p:childTnLst>
                                        <p:set>
                                          <p:cBhvr>
                                            <p:cTn id="102" dur="1" fill="hold">
                                              <p:stCondLst>
                                                <p:cond delay="0"/>
                                              </p:stCondLst>
                                            </p:cTn>
                                            <p:tgtEl>
                                              <p:spTgt spid="30"/>
                                            </p:tgtEl>
                                            <p:attrNameLst>
                                              <p:attrName>style.visibility</p:attrName>
                                            </p:attrNameLst>
                                          </p:cBhvr>
                                          <p:to>
                                            <p:strVal val="visible"/>
                                          </p:to>
                                        </p:set>
                                        <p:anim calcmode="lin" valueType="num" p14:bounceEnd="67000">
                                          <p:cBhvr additive="base">
                                            <p:cTn id="103" dur="1000" fill="hold"/>
                                            <p:tgtEl>
                                              <p:spTgt spid="30"/>
                                            </p:tgtEl>
                                            <p:attrNameLst>
                                              <p:attrName>ppt_x</p:attrName>
                                            </p:attrNameLst>
                                          </p:cBhvr>
                                          <p:tavLst>
                                            <p:tav tm="0">
                                              <p:val>
                                                <p:strVal val="#ppt_x"/>
                                              </p:val>
                                            </p:tav>
                                            <p:tav tm="100000">
                                              <p:val>
                                                <p:strVal val="#ppt_x"/>
                                              </p:val>
                                            </p:tav>
                                          </p:tavLst>
                                        </p:anim>
                                        <p:anim calcmode="lin" valueType="num" p14:bounceEnd="67000">
                                          <p:cBhvr additive="base">
                                            <p:cTn id="104" dur="1000" fill="hold"/>
                                            <p:tgtEl>
                                              <p:spTgt spid="3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14:presetBounceEnd="67000">
                                      <p:stCondLst>
                                        <p:cond delay="1500"/>
                                      </p:stCondLst>
                                      <p:childTnLst>
                                        <p:set>
                                          <p:cBhvr>
                                            <p:cTn id="106" dur="1" fill="hold">
                                              <p:stCondLst>
                                                <p:cond delay="0"/>
                                              </p:stCondLst>
                                            </p:cTn>
                                            <p:tgtEl>
                                              <p:spTgt spid="31"/>
                                            </p:tgtEl>
                                            <p:attrNameLst>
                                              <p:attrName>style.visibility</p:attrName>
                                            </p:attrNameLst>
                                          </p:cBhvr>
                                          <p:to>
                                            <p:strVal val="visible"/>
                                          </p:to>
                                        </p:set>
                                        <p:anim calcmode="lin" valueType="num" p14:bounceEnd="67000">
                                          <p:cBhvr additive="base">
                                            <p:cTn id="107" dur="1000" fill="hold"/>
                                            <p:tgtEl>
                                              <p:spTgt spid="31"/>
                                            </p:tgtEl>
                                            <p:attrNameLst>
                                              <p:attrName>ppt_x</p:attrName>
                                            </p:attrNameLst>
                                          </p:cBhvr>
                                          <p:tavLst>
                                            <p:tav tm="0">
                                              <p:val>
                                                <p:strVal val="#ppt_x"/>
                                              </p:val>
                                            </p:tav>
                                            <p:tav tm="100000">
                                              <p:val>
                                                <p:strVal val="#ppt_x"/>
                                              </p:val>
                                            </p:tav>
                                          </p:tavLst>
                                        </p:anim>
                                        <p:anim calcmode="lin" valueType="num" p14:bounceEnd="67000">
                                          <p:cBhvr additive="base">
                                            <p:cTn id="108" dur="1000" fill="hold"/>
                                            <p:tgtEl>
                                              <p:spTgt spid="3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14:presetBounceEnd="67000">
                                      <p:stCondLst>
                                        <p:cond delay="1500"/>
                                      </p:stCondLst>
                                      <p:childTnLst>
                                        <p:set>
                                          <p:cBhvr>
                                            <p:cTn id="110" dur="1" fill="hold">
                                              <p:stCondLst>
                                                <p:cond delay="0"/>
                                              </p:stCondLst>
                                            </p:cTn>
                                            <p:tgtEl>
                                              <p:spTgt spid="32"/>
                                            </p:tgtEl>
                                            <p:attrNameLst>
                                              <p:attrName>style.visibility</p:attrName>
                                            </p:attrNameLst>
                                          </p:cBhvr>
                                          <p:to>
                                            <p:strVal val="visible"/>
                                          </p:to>
                                        </p:set>
                                        <p:anim calcmode="lin" valueType="num" p14:bounceEnd="67000">
                                          <p:cBhvr additive="base">
                                            <p:cTn id="111" dur="1000" fill="hold"/>
                                            <p:tgtEl>
                                              <p:spTgt spid="32"/>
                                            </p:tgtEl>
                                            <p:attrNameLst>
                                              <p:attrName>ppt_x</p:attrName>
                                            </p:attrNameLst>
                                          </p:cBhvr>
                                          <p:tavLst>
                                            <p:tav tm="0">
                                              <p:val>
                                                <p:strVal val="#ppt_x"/>
                                              </p:val>
                                            </p:tav>
                                            <p:tav tm="100000">
                                              <p:val>
                                                <p:strVal val="#ppt_x"/>
                                              </p:val>
                                            </p:tav>
                                          </p:tavLst>
                                        </p:anim>
                                        <p:anim calcmode="lin" valueType="num" p14:bounceEnd="67000">
                                          <p:cBhvr additive="base">
                                            <p:cTn id="112" dur="1000" fill="hold"/>
                                            <p:tgtEl>
                                              <p:spTgt spid="32"/>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14:presetBounceEnd="67000">
                                      <p:stCondLst>
                                        <p:cond delay="1500"/>
                                      </p:stCondLst>
                                      <p:childTnLst>
                                        <p:set>
                                          <p:cBhvr>
                                            <p:cTn id="114" dur="1" fill="hold">
                                              <p:stCondLst>
                                                <p:cond delay="0"/>
                                              </p:stCondLst>
                                            </p:cTn>
                                            <p:tgtEl>
                                              <p:spTgt spid="34"/>
                                            </p:tgtEl>
                                            <p:attrNameLst>
                                              <p:attrName>style.visibility</p:attrName>
                                            </p:attrNameLst>
                                          </p:cBhvr>
                                          <p:to>
                                            <p:strVal val="visible"/>
                                          </p:to>
                                        </p:set>
                                        <p:anim calcmode="lin" valueType="num" p14:bounceEnd="67000">
                                          <p:cBhvr additive="base">
                                            <p:cTn id="115" dur="1000" fill="hold"/>
                                            <p:tgtEl>
                                              <p:spTgt spid="34"/>
                                            </p:tgtEl>
                                            <p:attrNameLst>
                                              <p:attrName>ppt_x</p:attrName>
                                            </p:attrNameLst>
                                          </p:cBhvr>
                                          <p:tavLst>
                                            <p:tav tm="0">
                                              <p:val>
                                                <p:strVal val="#ppt_x"/>
                                              </p:val>
                                            </p:tav>
                                            <p:tav tm="100000">
                                              <p:val>
                                                <p:strVal val="#ppt_x"/>
                                              </p:val>
                                            </p:tav>
                                          </p:tavLst>
                                        </p:anim>
                                        <p:anim calcmode="lin" valueType="num" p14:bounceEnd="67000">
                                          <p:cBhvr additive="base">
                                            <p:cTn id="116" dur="1000" fill="hold"/>
                                            <p:tgtEl>
                                              <p:spTgt spid="3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14:presetBounceEnd="67000">
                                      <p:stCondLst>
                                        <p:cond delay="1500"/>
                                      </p:stCondLst>
                                      <p:childTnLst>
                                        <p:set>
                                          <p:cBhvr>
                                            <p:cTn id="118" dur="1" fill="hold">
                                              <p:stCondLst>
                                                <p:cond delay="0"/>
                                              </p:stCondLst>
                                            </p:cTn>
                                            <p:tgtEl>
                                              <p:spTgt spid="35"/>
                                            </p:tgtEl>
                                            <p:attrNameLst>
                                              <p:attrName>style.visibility</p:attrName>
                                            </p:attrNameLst>
                                          </p:cBhvr>
                                          <p:to>
                                            <p:strVal val="visible"/>
                                          </p:to>
                                        </p:set>
                                        <p:anim calcmode="lin" valueType="num" p14:bounceEnd="67000">
                                          <p:cBhvr additive="base">
                                            <p:cTn id="119" dur="1000" fill="hold"/>
                                            <p:tgtEl>
                                              <p:spTgt spid="35"/>
                                            </p:tgtEl>
                                            <p:attrNameLst>
                                              <p:attrName>ppt_x</p:attrName>
                                            </p:attrNameLst>
                                          </p:cBhvr>
                                          <p:tavLst>
                                            <p:tav tm="0">
                                              <p:val>
                                                <p:strVal val="#ppt_x"/>
                                              </p:val>
                                            </p:tav>
                                            <p:tav tm="100000">
                                              <p:val>
                                                <p:strVal val="#ppt_x"/>
                                              </p:val>
                                            </p:tav>
                                          </p:tavLst>
                                        </p:anim>
                                        <p:anim calcmode="lin" valueType="num" p14:bounceEnd="67000">
                                          <p:cBhvr additive="base">
                                            <p:cTn id="120" dur="1000" fill="hold"/>
                                            <p:tgtEl>
                                              <p:spTgt spid="35"/>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14:presetBounceEnd="67000">
                                      <p:stCondLst>
                                        <p:cond delay="1500"/>
                                      </p:stCondLst>
                                      <p:childTnLst>
                                        <p:set>
                                          <p:cBhvr>
                                            <p:cTn id="122" dur="1" fill="hold">
                                              <p:stCondLst>
                                                <p:cond delay="0"/>
                                              </p:stCondLst>
                                            </p:cTn>
                                            <p:tgtEl>
                                              <p:spTgt spid="36"/>
                                            </p:tgtEl>
                                            <p:attrNameLst>
                                              <p:attrName>style.visibility</p:attrName>
                                            </p:attrNameLst>
                                          </p:cBhvr>
                                          <p:to>
                                            <p:strVal val="visible"/>
                                          </p:to>
                                        </p:set>
                                        <p:anim calcmode="lin" valueType="num" p14:bounceEnd="67000">
                                          <p:cBhvr additive="base">
                                            <p:cTn id="123" dur="1000" fill="hold"/>
                                            <p:tgtEl>
                                              <p:spTgt spid="36"/>
                                            </p:tgtEl>
                                            <p:attrNameLst>
                                              <p:attrName>ppt_x</p:attrName>
                                            </p:attrNameLst>
                                          </p:cBhvr>
                                          <p:tavLst>
                                            <p:tav tm="0">
                                              <p:val>
                                                <p:strVal val="#ppt_x"/>
                                              </p:val>
                                            </p:tav>
                                            <p:tav tm="100000">
                                              <p:val>
                                                <p:strVal val="#ppt_x"/>
                                              </p:val>
                                            </p:tav>
                                          </p:tavLst>
                                        </p:anim>
                                        <p:anim calcmode="lin" valueType="num" p14:bounceEnd="67000">
                                          <p:cBhvr additive="base">
                                            <p:cTn id="124" dur="1000" fill="hold"/>
                                            <p:tgtEl>
                                              <p:spTgt spid="36"/>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14:presetBounceEnd="67000">
                                      <p:stCondLst>
                                        <p:cond delay="1500"/>
                                      </p:stCondLst>
                                      <p:childTnLst>
                                        <p:set>
                                          <p:cBhvr>
                                            <p:cTn id="126" dur="1" fill="hold">
                                              <p:stCondLst>
                                                <p:cond delay="0"/>
                                              </p:stCondLst>
                                            </p:cTn>
                                            <p:tgtEl>
                                              <p:spTgt spid="37"/>
                                            </p:tgtEl>
                                            <p:attrNameLst>
                                              <p:attrName>style.visibility</p:attrName>
                                            </p:attrNameLst>
                                          </p:cBhvr>
                                          <p:to>
                                            <p:strVal val="visible"/>
                                          </p:to>
                                        </p:set>
                                        <p:anim calcmode="lin" valueType="num" p14:bounceEnd="67000">
                                          <p:cBhvr additive="base">
                                            <p:cTn id="127" dur="1000" fill="hold"/>
                                            <p:tgtEl>
                                              <p:spTgt spid="37"/>
                                            </p:tgtEl>
                                            <p:attrNameLst>
                                              <p:attrName>ppt_x</p:attrName>
                                            </p:attrNameLst>
                                          </p:cBhvr>
                                          <p:tavLst>
                                            <p:tav tm="0">
                                              <p:val>
                                                <p:strVal val="#ppt_x"/>
                                              </p:val>
                                            </p:tav>
                                            <p:tav tm="100000">
                                              <p:val>
                                                <p:strVal val="#ppt_x"/>
                                              </p:val>
                                            </p:tav>
                                          </p:tavLst>
                                        </p:anim>
                                        <p:anim calcmode="lin" valueType="num" p14:bounceEnd="67000">
                                          <p:cBhvr additive="base">
                                            <p:cTn id="128" dur="1000" fill="hold"/>
                                            <p:tgtEl>
                                              <p:spTgt spid="37"/>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14:presetBounceEnd="67000">
                                      <p:stCondLst>
                                        <p:cond delay="1500"/>
                                      </p:stCondLst>
                                      <p:childTnLst>
                                        <p:set>
                                          <p:cBhvr>
                                            <p:cTn id="130" dur="1" fill="hold">
                                              <p:stCondLst>
                                                <p:cond delay="0"/>
                                              </p:stCondLst>
                                            </p:cTn>
                                            <p:tgtEl>
                                              <p:spTgt spid="38"/>
                                            </p:tgtEl>
                                            <p:attrNameLst>
                                              <p:attrName>style.visibility</p:attrName>
                                            </p:attrNameLst>
                                          </p:cBhvr>
                                          <p:to>
                                            <p:strVal val="visible"/>
                                          </p:to>
                                        </p:set>
                                        <p:anim calcmode="lin" valueType="num" p14:bounceEnd="67000">
                                          <p:cBhvr additive="base">
                                            <p:cTn id="131" dur="1000" fill="hold"/>
                                            <p:tgtEl>
                                              <p:spTgt spid="38"/>
                                            </p:tgtEl>
                                            <p:attrNameLst>
                                              <p:attrName>ppt_x</p:attrName>
                                            </p:attrNameLst>
                                          </p:cBhvr>
                                          <p:tavLst>
                                            <p:tav tm="0">
                                              <p:val>
                                                <p:strVal val="#ppt_x"/>
                                              </p:val>
                                            </p:tav>
                                            <p:tav tm="100000">
                                              <p:val>
                                                <p:strVal val="#ppt_x"/>
                                              </p:val>
                                            </p:tav>
                                          </p:tavLst>
                                        </p:anim>
                                        <p:anim calcmode="lin" valueType="num" p14:bounceEnd="67000">
                                          <p:cBhvr additive="base">
                                            <p:cTn id="132" dur="1000" fill="hold"/>
                                            <p:tgtEl>
                                              <p:spTgt spid="38"/>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14:presetBounceEnd="67000">
                                      <p:stCondLst>
                                        <p:cond delay="1500"/>
                                      </p:stCondLst>
                                      <p:childTnLst>
                                        <p:set>
                                          <p:cBhvr>
                                            <p:cTn id="134" dur="1" fill="hold">
                                              <p:stCondLst>
                                                <p:cond delay="0"/>
                                              </p:stCondLst>
                                            </p:cTn>
                                            <p:tgtEl>
                                              <p:spTgt spid="39"/>
                                            </p:tgtEl>
                                            <p:attrNameLst>
                                              <p:attrName>style.visibility</p:attrName>
                                            </p:attrNameLst>
                                          </p:cBhvr>
                                          <p:to>
                                            <p:strVal val="visible"/>
                                          </p:to>
                                        </p:set>
                                        <p:anim calcmode="lin" valueType="num" p14:bounceEnd="67000">
                                          <p:cBhvr additive="base">
                                            <p:cTn id="135" dur="1000" fill="hold"/>
                                            <p:tgtEl>
                                              <p:spTgt spid="39"/>
                                            </p:tgtEl>
                                            <p:attrNameLst>
                                              <p:attrName>ppt_x</p:attrName>
                                            </p:attrNameLst>
                                          </p:cBhvr>
                                          <p:tavLst>
                                            <p:tav tm="0">
                                              <p:val>
                                                <p:strVal val="#ppt_x"/>
                                              </p:val>
                                            </p:tav>
                                            <p:tav tm="100000">
                                              <p:val>
                                                <p:strVal val="#ppt_x"/>
                                              </p:val>
                                            </p:tav>
                                          </p:tavLst>
                                        </p:anim>
                                        <p:anim calcmode="lin" valueType="num" p14:bounceEnd="67000">
                                          <p:cBhvr additive="base">
                                            <p:cTn id="136" dur="10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P spid="29" grpId="0"/>
          <p:bldP spid="30" grpId="0"/>
          <p:bldP spid="31" grpId="0"/>
          <p:bldP spid="32" grpId="0"/>
          <p:bldP spid="34" grpId="0"/>
          <p:bldP spid="35" grpId="0"/>
          <p:bldP spid="36" grpId="0"/>
          <p:bldP spid="37" grpId="0"/>
          <p:bldP spid="38" grpId="0"/>
          <p:bldP spid="3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1000" fill="hold"/>
                                            <p:tgtEl>
                                              <p:spTgt spid="13"/>
                                            </p:tgtEl>
                                            <p:attrNameLst>
                                              <p:attrName>ppt_x</p:attrName>
                                            </p:attrNameLst>
                                          </p:cBhvr>
                                          <p:tavLst>
                                            <p:tav tm="0">
                                              <p:val>
                                                <p:strVal val="0-#ppt_w/2"/>
                                              </p:val>
                                            </p:tav>
                                            <p:tav tm="100000">
                                              <p:val>
                                                <p:strVal val="#ppt_x"/>
                                              </p:val>
                                            </p:tav>
                                          </p:tavLst>
                                        </p:anim>
                                        <p:anim calcmode="lin" valueType="num">
                                          <p:cBhvr additive="base">
                                            <p:cTn id="8" dur="1000" fill="hold"/>
                                            <p:tgtEl>
                                              <p:spTgt spid="13"/>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150"/>
                                      </p:stCondLst>
                                      <p:childTnLst>
                                        <p:set>
                                          <p:cBhvr>
                                            <p:cTn id="10" dur="1" fill="hold">
                                              <p:stCondLst>
                                                <p:cond delay="0"/>
                                              </p:stCondLst>
                                            </p:cTn>
                                            <p:tgtEl>
                                              <p:spTgt spid="14"/>
                                            </p:tgtEl>
                                            <p:attrNameLst>
                                              <p:attrName>style.visibility</p:attrName>
                                            </p:attrNameLst>
                                          </p:cBhvr>
                                          <p:to>
                                            <p:strVal val="visible"/>
                                          </p:to>
                                        </p:set>
                                        <p:anim calcmode="lin" valueType="num">
                                          <p:cBhvr additive="base">
                                            <p:cTn id="11" dur="1000" fill="hold"/>
                                            <p:tgtEl>
                                              <p:spTgt spid="14"/>
                                            </p:tgtEl>
                                            <p:attrNameLst>
                                              <p:attrName>ppt_x</p:attrName>
                                            </p:attrNameLst>
                                          </p:cBhvr>
                                          <p:tavLst>
                                            <p:tav tm="0">
                                              <p:val>
                                                <p:strVal val="0-#ppt_w/2"/>
                                              </p:val>
                                            </p:tav>
                                            <p:tav tm="100000">
                                              <p:val>
                                                <p:strVal val="#ppt_x"/>
                                              </p:val>
                                            </p:tav>
                                          </p:tavLst>
                                        </p:anim>
                                        <p:anim calcmode="lin" valueType="num">
                                          <p:cBhvr additive="base">
                                            <p:cTn id="12" dur="1000" fill="hold"/>
                                            <p:tgtEl>
                                              <p:spTgt spid="14"/>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300"/>
                                      </p:stCondLst>
                                      <p:childTnLst>
                                        <p:set>
                                          <p:cBhvr>
                                            <p:cTn id="14" dur="1" fill="hold">
                                              <p:stCondLst>
                                                <p:cond delay="0"/>
                                              </p:stCondLst>
                                            </p:cTn>
                                            <p:tgtEl>
                                              <p:spTgt spid="12"/>
                                            </p:tgtEl>
                                            <p:attrNameLst>
                                              <p:attrName>style.visibility</p:attrName>
                                            </p:attrNameLst>
                                          </p:cBhvr>
                                          <p:to>
                                            <p:strVal val="visible"/>
                                          </p:to>
                                        </p:set>
                                        <p:anim calcmode="lin" valueType="num">
                                          <p:cBhvr additive="base">
                                            <p:cTn id="15" dur="1000" fill="hold"/>
                                            <p:tgtEl>
                                              <p:spTgt spid="12"/>
                                            </p:tgtEl>
                                            <p:attrNameLst>
                                              <p:attrName>ppt_x</p:attrName>
                                            </p:attrNameLst>
                                          </p:cBhvr>
                                          <p:tavLst>
                                            <p:tav tm="0">
                                              <p:val>
                                                <p:strVal val="0-#ppt_w/2"/>
                                              </p:val>
                                            </p:tav>
                                            <p:tav tm="100000">
                                              <p:val>
                                                <p:strVal val="#ppt_x"/>
                                              </p:val>
                                            </p:tav>
                                          </p:tavLst>
                                        </p:anim>
                                        <p:anim calcmode="lin" valueType="num">
                                          <p:cBhvr additive="base">
                                            <p:cTn id="16" dur="1000" fill="hold"/>
                                            <p:tgtEl>
                                              <p:spTgt spid="12"/>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450"/>
                                      </p:stCondLst>
                                      <p:childTnLst>
                                        <p:set>
                                          <p:cBhvr>
                                            <p:cTn id="18" dur="1" fill="hold">
                                              <p:stCondLst>
                                                <p:cond delay="0"/>
                                              </p:stCondLst>
                                            </p:cTn>
                                            <p:tgtEl>
                                              <p:spTgt spid="11"/>
                                            </p:tgtEl>
                                            <p:attrNameLst>
                                              <p:attrName>style.visibility</p:attrName>
                                            </p:attrNameLst>
                                          </p:cBhvr>
                                          <p:to>
                                            <p:strVal val="visible"/>
                                          </p:to>
                                        </p:set>
                                        <p:anim calcmode="lin" valueType="num">
                                          <p:cBhvr additive="base">
                                            <p:cTn id="19" dur="1000" fill="hold"/>
                                            <p:tgtEl>
                                              <p:spTgt spid="11"/>
                                            </p:tgtEl>
                                            <p:attrNameLst>
                                              <p:attrName>ppt_x</p:attrName>
                                            </p:attrNameLst>
                                          </p:cBhvr>
                                          <p:tavLst>
                                            <p:tav tm="0">
                                              <p:val>
                                                <p:strVal val="0-#ppt_w/2"/>
                                              </p:val>
                                            </p:tav>
                                            <p:tav tm="100000">
                                              <p:val>
                                                <p:strVal val="#ppt_x"/>
                                              </p:val>
                                            </p:tav>
                                          </p:tavLst>
                                        </p:anim>
                                        <p:anim calcmode="lin" valueType="num">
                                          <p:cBhvr additive="base">
                                            <p:cTn id="20" dur="1000" fill="hold"/>
                                            <p:tgtEl>
                                              <p:spTgt spid="11"/>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6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000" fill="hold"/>
                                            <p:tgtEl>
                                              <p:spTgt spid="9"/>
                                            </p:tgtEl>
                                            <p:attrNameLst>
                                              <p:attrName>ppt_x</p:attrName>
                                            </p:attrNameLst>
                                          </p:cBhvr>
                                          <p:tavLst>
                                            <p:tav tm="0">
                                              <p:val>
                                                <p:strVal val="0-#ppt_w/2"/>
                                              </p:val>
                                            </p:tav>
                                            <p:tav tm="100000">
                                              <p:val>
                                                <p:strVal val="#ppt_x"/>
                                              </p:val>
                                            </p:tav>
                                          </p:tavLst>
                                        </p:anim>
                                        <p:anim calcmode="lin" valueType="num">
                                          <p:cBhvr additive="base">
                                            <p:cTn id="24" dur="10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75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000" fill="hold"/>
                                            <p:tgtEl>
                                              <p:spTgt spid="8"/>
                                            </p:tgtEl>
                                            <p:attrNameLst>
                                              <p:attrName>ppt_x</p:attrName>
                                            </p:attrNameLst>
                                          </p:cBhvr>
                                          <p:tavLst>
                                            <p:tav tm="0">
                                              <p:val>
                                                <p:strVal val="0-#ppt_w/2"/>
                                              </p:val>
                                            </p:tav>
                                            <p:tav tm="100000">
                                              <p:val>
                                                <p:strVal val="#ppt_x"/>
                                              </p:val>
                                            </p:tav>
                                          </p:tavLst>
                                        </p:anim>
                                        <p:anim calcmode="lin" valueType="num">
                                          <p:cBhvr additive="base">
                                            <p:cTn id="28" dur="1000" fill="hold"/>
                                            <p:tgtEl>
                                              <p:spTgt spid="8"/>
                                            </p:tgtEl>
                                            <p:attrNameLst>
                                              <p:attrName>ppt_y</p:attrName>
                                            </p:attrNameLst>
                                          </p:cBhvr>
                                          <p:tavLst>
                                            <p:tav tm="0">
                                              <p:val>
                                                <p:strVal val="#ppt_y"/>
                                              </p:val>
                                            </p:tav>
                                            <p:tav tm="100000">
                                              <p:val>
                                                <p:strVal val="#ppt_y"/>
                                              </p:val>
                                            </p:tav>
                                          </p:tavLst>
                                        </p:anim>
                                      </p:childTnLst>
                                    </p:cTn>
                                  </p:par>
                                  <p:par>
                                    <p:cTn id="29" presetID="53" presetClass="entr" presetSubtype="16" fill="hold" grpId="0" nodeType="withEffect">
                                      <p:stCondLst>
                                        <p:cond delay="150"/>
                                      </p:stCondLst>
                                      <p:childTnLst>
                                        <p:set>
                                          <p:cBhvr>
                                            <p:cTn id="30" dur="1" fill="hold">
                                              <p:stCondLst>
                                                <p:cond delay="0"/>
                                              </p:stCondLst>
                                            </p:cTn>
                                            <p:tgtEl>
                                              <p:spTgt spid="20"/>
                                            </p:tgtEl>
                                            <p:attrNameLst>
                                              <p:attrName>style.visibility</p:attrName>
                                            </p:attrNameLst>
                                          </p:cBhvr>
                                          <p:to>
                                            <p:strVal val="visible"/>
                                          </p:to>
                                        </p:set>
                                        <p:anim calcmode="lin" valueType="num">
                                          <p:cBhvr>
                                            <p:cTn id="31" dur="750" fill="hold"/>
                                            <p:tgtEl>
                                              <p:spTgt spid="20"/>
                                            </p:tgtEl>
                                            <p:attrNameLst>
                                              <p:attrName>ppt_w</p:attrName>
                                            </p:attrNameLst>
                                          </p:cBhvr>
                                          <p:tavLst>
                                            <p:tav tm="0">
                                              <p:val>
                                                <p:fltVal val="0"/>
                                              </p:val>
                                            </p:tav>
                                            <p:tav tm="100000">
                                              <p:val>
                                                <p:strVal val="#ppt_w"/>
                                              </p:val>
                                            </p:tav>
                                          </p:tavLst>
                                        </p:anim>
                                        <p:anim calcmode="lin" valueType="num">
                                          <p:cBhvr>
                                            <p:cTn id="32" dur="750" fill="hold"/>
                                            <p:tgtEl>
                                              <p:spTgt spid="20"/>
                                            </p:tgtEl>
                                            <p:attrNameLst>
                                              <p:attrName>ppt_h</p:attrName>
                                            </p:attrNameLst>
                                          </p:cBhvr>
                                          <p:tavLst>
                                            <p:tav tm="0">
                                              <p:val>
                                                <p:fltVal val="0"/>
                                              </p:val>
                                            </p:tav>
                                            <p:tav tm="100000">
                                              <p:val>
                                                <p:strVal val="#ppt_h"/>
                                              </p:val>
                                            </p:tav>
                                          </p:tavLst>
                                        </p:anim>
                                        <p:animEffect transition="in" filter="fade">
                                          <p:cBhvr>
                                            <p:cTn id="33" dur="750"/>
                                            <p:tgtEl>
                                              <p:spTgt spid="20"/>
                                            </p:tgtEl>
                                          </p:cBhvr>
                                        </p:animEffect>
                                      </p:childTnLst>
                                    </p:cTn>
                                  </p:par>
                                  <p:par>
                                    <p:cTn id="34" presetID="53" presetClass="entr" presetSubtype="16" fill="hold" grpId="0" nodeType="withEffect">
                                      <p:stCondLst>
                                        <p:cond delay="300"/>
                                      </p:stCondLst>
                                      <p:childTnLst>
                                        <p:set>
                                          <p:cBhvr>
                                            <p:cTn id="35" dur="1" fill="hold">
                                              <p:stCondLst>
                                                <p:cond delay="0"/>
                                              </p:stCondLst>
                                            </p:cTn>
                                            <p:tgtEl>
                                              <p:spTgt spid="19"/>
                                            </p:tgtEl>
                                            <p:attrNameLst>
                                              <p:attrName>style.visibility</p:attrName>
                                            </p:attrNameLst>
                                          </p:cBhvr>
                                          <p:to>
                                            <p:strVal val="visible"/>
                                          </p:to>
                                        </p:set>
                                        <p:anim calcmode="lin" valueType="num">
                                          <p:cBhvr>
                                            <p:cTn id="36" dur="750" fill="hold"/>
                                            <p:tgtEl>
                                              <p:spTgt spid="19"/>
                                            </p:tgtEl>
                                            <p:attrNameLst>
                                              <p:attrName>ppt_w</p:attrName>
                                            </p:attrNameLst>
                                          </p:cBhvr>
                                          <p:tavLst>
                                            <p:tav tm="0">
                                              <p:val>
                                                <p:fltVal val="0"/>
                                              </p:val>
                                            </p:tav>
                                            <p:tav tm="100000">
                                              <p:val>
                                                <p:strVal val="#ppt_w"/>
                                              </p:val>
                                            </p:tav>
                                          </p:tavLst>
                                        </p:anim>
                                        <p:anim calcmode="lin" valueType="num">
                                          <p:cBhvr>
                                            <p:cTn id="37" dur="750" fill="hold"/>
                                            <p:tgtEl>
                                              <p:spTgt spid="19"/>
                                            </p:tgtEl>
                                            <p:attrNameLst>
                                              <p:attrName>ppt_h</p:attrName>
                                            </p:attrNameLst>
                                          </p:cBhvr>
                                          <p:tavLst>
                                            <p:tav tm="0">
                                              <p:val>
                                                <p:fltVal val="0"/>
                                              </p:val>
                                            </p:tav>
                                            <p:tav tm="100000">
                                              <p:val>
                                                <p:strVal val="#ppt_h"/>
                                              </p:val>
                                            </p:tav>
                                          </p:tavLst>
                                        </p:anim>
                                        <p:animEffect transition="in" filter="fade">
                                          <p:cBhvr>
                                            <p:cTn id="38" dur="750"/>
                                            <p:tgtEl>
                                              <p:spTgt spid="19"/>
                                            </p:tgtEl>
                                          </p:cBhvr>
                                        </p:animEffect>
                                      </p:childTnLst>
                                    </p:cTn>
                                  </p:par>
                                  <p:par>
                                    <p:cTn id="39" presetID="53" presetClass="entr" presetSubtype="16" fill="hold" grpId="0" nodeType="withEffect">
                                      <p:stCondLst>
                                        <p:cond delay="450"/>
                                      </p:stCondLst>
                                      <p:childTnLst>
                                        <p:set>
                                          <p:cBhvr>
                                            <p:cTn id="40" dur="1" fill="hold">
                                              <p:stCondLst>
                                                <p:cond delay="0"/>
                                              </p:stCondLst>
                                            </p:cTn>
                                            <p:tgtEl>
                                              <p:spTgt spid="18"/>
                                            </p:tgtEl>
                                            <p:attrNameLst>
                                              <p:attrName>style.visibility</p:attrName>
                                            </p:attrNameLst>
                                          </p:cBhvr>
                                          <p:to>
                                            <p:strVal val="visible"/>
                                          </p:to>
                                        </p:set>
                                        <p:anim calcmode="lin" valueType="num">
                                          <p:cBhvr>
                                            <p:cTn id="41" dur="750" fill="hold"/>
                                            <p:tgtEl>
                                              <p:spTgt spid="18"/>
                                            </p:tgtEl>
                                            <p:attrNameLst>
                                              <p:attrName>ppt_w</p:attrName>
                                            </p:attrNameLst>
                                          </p:cBhvr>
                                          <p:tavLst>
                                            <p:tav tm="0">
                                              <p:val>
                                                <p:fltVal val="0"/>
                                              </p:val>
                                            </p:tav>
                                            <p:tav tm="100000">
                                              <p:val>
                                                <p:strVal val="#ppt_w"/>
                                              </p:val>
                                            </p:tav>
                                          </p:tavLst>
                                        </p:anim>
                                        <p:anim calcmode="lin" valueType="num">
                                          <p:cBhvr>
                                            <p:cTn id="42" dur="750" fill="hold"/>
                                            <p:tgtEl>
                                              <p:spTgt spid="18"/>
                                            </p:tgtEl>
                                            <p:attrNameLst>
                                              <p:attrName>ppt_h</p:attrName>
                                            </p:attrNameLst>
                                          </p:cBhvr>
                                          <p:tavLst>
                                            <p:tav tm="0">
                                              <p:val>
                                                <p:fltVal val="0"/>
                                              </p:val>
                                            </p:tav>
                                            <p:tav tm="100000">
                                              <p:val>
                                                <p:strVal val="#ppt_h"/>
                                              </p:val>
                                            </p:tav>
                                          </p:tavLst>
                                        </p:anim>
                                        <p:animEffect transition="in" filter="fade">
                                          <p:cBhvr>
                                            <p:cTn id="43" dur="750"/>
                                            <p:tgtEl>
                                              <p:spTgt spid="18"/>
                                            </p:tgtEl>
                                          </p:cBhvr>
                                        </p:animEffect>
                                      </p:childTnLst>
                                    </p:cTn>
                                  </p:par>
                                  <p:par>
                                    <p:cTn id="44" presetID="53" presetClass="entr" presetSubtype="16" fill="hold" grpId="0" nodeType="withEffect">
                                      <p:stCondLst>
                                        <p:cond delay="600"/>
                                      </p:stCondLst>
                                      <p:childTnLst>
                                        <p:set>
                                          <p:cBhvr>
                                            <p:cTn id="45" dur="1" fill="hold">
                                              <p:stCondLst>
                                                <p:cond delay="0"/>
                                              </p:stCondLst>
                                            </p:cTn>
                                            <p:tgtEl>
                                              <p:spTgt spid="17"/>
                                            </p:tgtEl>
                                            <p:attrNameLst>
                                              <p:attrName>style.visibility</p:attrName>
                                            </p:attrNameLst>
                                          </p:cBhvr>
                                          <p:to>
                                            <p:strVal val="visible"/>
                                          </p:to>
                                        </p:set>
                                        <p:anim calcmode="lin" valueType="num">
                                          <p:cBhvr>
                                            <p:cTn id="46" dur="750" fill="hold"/>
                                            <p:tgtEl>
                                              <p:spTgt spid="17"/>
                                            </p:tgtEl>
                                            <p:attrNameLst>
                                              <p:attrName>ppt_w</p:attrName>
                                            </p:attrNameLst>
                                          </p:cBhvr>
                                          <p:tavLst>
                                            <p:tav tm="0">
                                              <p:val>
                                                <p:fltVal val="0"/>
                                              </p:val>
                                            </p:tav>
                                            <p:tav tm="100000">
                                              <p:val>
                                                <p:strVal val="#ppt_w"/>
                                              </p:val>
                                            </p:tav>
                                          </p:tavLst>
                                        </p:anim>
                                        <p:anim calcmode="lin" valueType="num">
                                          <p:cBhvr>
                                            <p:cTn id="47" dur="750" fill="hold"/>
                                            <p:tgtEl>
                                              <p:spTgt spid="17"/>
                                            </p:tgtEl>
                                            <p:attrNameLst>
                                              <p:attrName>ppt_h</p:attrName>
                                            </p:attrNameLst>
                                          </p:cBhvr>
                                          <p:tavLst>
                                            <p:tav tm="0">
                                              <p:val>
                                                <p:fltVal val="0"/>
                                              </p:val>
                                            </p:tav>
                                            <p:tav tm="100000">
                                              <p:val>
                                                <p:strVal val="#ppt_h"/>
                                              </p:val>
                                            </p:tav>
                                          </p:tavLst>
                                        </p:anim>
                                        <p:animEffect transition="in" filter="fade">
                                          <p:cBhvr>
                                            <p:cTn id="48" dur="750"/>
                                            <p:tgtEl>
                                              <p:spTgt spid="17"/>
                                            </p:tgtEl>
                                          </p:cBhvr>
                                        </p:animEffect>
                                      </p:childTnLst>
                                    </p:cTn>
                                  </p:par>
                                  <p:par>
                                    <p:cTn id="49" presetID="53" presetClass="entr" presetSubtype="16" fill="hold" grpId="0" nodeType="withEffect">
                                      <p:stCondLst>
                                        <p:cond delay="750"/>
                                      </p:stCondLst>
                                      <p:childTnLst>
                                        <p:set>
                                          <p:cBhvr>
                                            <p:cTn id="50" dur="1" fill="hold">
                                              <p:stCondLst>
                                                <p:cond delay="0"/>
                                              </p:stCondLst>
                                            </p:cTn>
                                            <p:tgtEl>
                                              <p:spTgt spid="16"/>
                                            </p:tgtEl>
                                            <p:attrNameLst>
                                              <p:attrName>style.visibility</p:attrName>
                                            </p:attrNameLst>
                                          </p:cBhvr>
                                          <p:to>
                                            <p:strVal val="visible"/>
                                          </p:to>
                                        </p:set>
                                        <p:anim calcmode="lin" valueType="num">
                                          <p:cBhvr>
                                            <p:cTn id="51" dur="750" fill="hold"/>
                                            <p:tgtEl>
                                              <p:spTgt spid="16"/>
                                            </p:tgtEl>
                                            <p:attrNameLst>
                                              <p:attrName>ppt_w</p:attrName>
                                            </p:attrNameLst>
                                          </p:cBhvr>
                                          <p:tavLst>
                                            <p:tav tm="0">
                                              <p:val>
                                                <p:fltVal val="0"/>
                                              </p:val>
                                            </p:tav>
                                            <p:tav tm="100000">
                                              <p:val>
                                                <p:strVal val="#ppt_w"/>
                                              </p:val>
                                            </p:tav>
                                          </p:tavLst>
                                        </p:anim>
                                        <p:anim calcmode="lin" valueType="num">
                                          <p:cBhvr>
                                            <p:cTn id="52" dur="750" fill="hold"/>
                                            <p:tgtEl>
                                              <p:spTgt spid="16"/>
                                            </p:tgtEl>
                                            <p:attrNameLst>
                                              <p:attrName>ppt_h</p:attrName>
                                            </p:attrNameLst>
                                          </p:cBhvr>
                                          <p:tavLst>
                                            <p:tav tm="0">
                                              <p:val>
                                                <p:fltVal val="0"/>
                                              </p:val>
                                            </p:tav>
                                            <p:tav tm="100000">
                                              <p:val>
                                                <p:strVal val="#ppt_h"/>
                                              </p:val>
                                            </p:tav>
                                          </p:tavLst>
                                        </p:anim>
                                        <p:animEffect transition="in" filter="fade">
                                          <p:cBhvr>
                                            <p:cTn id="53" dur="750"/>
                                            <p:tgtEl>
                                              <p:spTgt spid="16"/>
                                            </p:tgtEl>
                                          </p:cBhvr>
                                        </p:animEffect>
                                      </p:childTnLst>
                                    </p:cTn>
                                  </p:par>
                                  <p:par>
                                    <p:cTn id="54" presetID="53" presetClass="entr" presetSubtype="16" fill="hold" grpId="0" nodeType="withEffect">
                                      <p:stCondLst>
                                        <p:cond delay="900"/>
                                      </p:stCondLst>
                                      <p:childTnLst>
                                        <p:set>
                                          <p:cBhvr>
                                            <p:cTn id="55" dur="1" fill="hold">
                                              <p:stCondLst>
                                                <p:cond delay="0"/>
                                              </p:stCondLst>
                                            </p:cTn>
                                            <p:tgtEl>
                                              <p:spTgt spid="15"/>
                                            </p:tgtEl>
                                            <p:attrNameLst>
                                              <p:attrName>style.visibility</p:attrName>
                                            </p:attrNameLst>
                                          </p:cBhvr>
                                          <p:to>
                                            <p:strVal val="visible"/>
                                          </p:to>
                                        </p:set>
                                        <p:anim calcmode="lin" valueType="num">
                                          <p:cBhvr>
                                            <p:cTn id="56" dur="750" fill="hold"/>
                                            <p:tgtEl>
                                              <p:spTgt spid="15"/>
                                            </p:tgtEl>
                                            <p:attrNameLst>
                                              <p:attrName>ppt_w</p:attrName>
                                            </p:attrNameLst>
                                          </p:cBhvr>
                                          <p:tavLst>
                                            <p:tav tm="0">
                                              <p:val>
                                                <p:fltVal val="0"/>
                                              </p:val>
                                            </p:tav>
                                            <p:tav tm="100000">
                                              <p:val>
                                                <p:strVal val="#ppt_w"/>
                                              </p:val>
                                            </p:tav>
                                          </p:tavLst>
                                        </p:anim>
                                        <p:anim calcmode="lin" valueType="num">
                                          <p:cBhvr>
                                            <p:cTn id="57" dur="750" fill="hold"/>
                                            <p:tgtEl>
                                              <p:spTgt spid="15"/>
                                            </p:tgtEl>
                                            <p:attrNameLst>
                                              <p:attrName>ppt_h</p:attrName>
                                            </p:attrNameLst>
                                          </p:cBhvr>
                                          <p:tavLst>
                                            <p:tav tm="0">
                                              <p:val>
                                                <p:fltVal val="0"/>
                                              </p:val>
                                            </p:tav>
                                            <p:tav tm="100000">
                                              <p:val>
                                                <p:strVal val="#ppt_h"/>
                                              </p:val>
                                            </p:tav>
                                          </p:tavLst>
                                        </p:anim>
                                        <p:animEffect transition="in" filter="fade">
                                          <p:cBhvr>
                                            <p:cTn id="58" dur="750"/>
                                            <p:tgtEl>
                                              <p:spTgt spid="15"/>
                                            </p:tgtEl>
                                          </p:cBhvr>
                                        </p:animEffect>
                                      </p:childTnLst>
                                    </p:cTn>
                                  </p:par>
                                  <p:par>
                                    <p:cTn id="59" presetID="53" presetClass="entr" presetSubtype="16" fill="hold" grpId="0" nodeType="withEffect">
                                      <p:stCondLst>
                                        <p:cond delay="1250"/>
                                      </p:stCondLst>
                                      <p:childTnLst>
                                        <p:set>
                                          <p:cBhvr>
                                            <p:cTn id="60" dur="1" fill="hold">
                                              <p:stCondLst>
                                                <p:cond delay="0"/>
                                              </p:stCondLst>
                                            </p:cTn>
                                            <p:tgtEl>
                                              <p:spTgt spid="26"/>
                                            </p:tgtEl>
                                            <p:attrNameLst>
                                              <p:attrName>style.visibility</p:attrName>
                                            </p:attrNameLst>
                                          </p:cBhvr>
                                          <p:to>
                                            <p:strVal val="visible"/>
                                          </p:to>
                                        </p:set>
                                        <p:anim calcmode="lin" valueType="num">
                                          <p:cBhvr>
                                            <p:cTn id="61" dur="500" fill="hold"/>
                                            <p:tgtEl>
                                              <p:spTgt spid="26"/>
                                            </p:tgtEl>
                                            <p:attrNameLst>
                                              <p:attrName>ppt_w</p:attrName>
                                            </p:attrNameLst>
                                          </p:cBhvr>
                                          <p:tavLst>
                                            <p:tav tm="0">
                                              <p:val>
                                                <p:fltVal val="0"/>
                                              </p:val>
                                            </p:tav>
                                            <p:tav tm="100000">
                                              <p:val>
                                                <p:strVal val="#ppt_w"/>
                                              </p:val>
                                            </p:tav>
                                          </p:tavLst>
                                        </p:anim>
                                        <p:anim calcmode="lin" valueType="num">
                                          <p:cBhvr>
                                            <p:cTn id="62" dur="500" fill="hold"/>
                                            <p:tgtEl>
                                              <p:spTgt spid="26"/>
                                            </p:tgtEl>
                                            <p:attrNameLst>
                                              <p:attrName>ppt_h</p:attrName>
                                            </p:attrNameLst>
                                          </p:cBhvr>
                                          <p:tavLst>
                                            <p:tav tm="0">
                                              <p:val>
                                                <p:fltVal val="0"/>
                                              </p:val>
                                            </p:tav>
                                            <p:tav tm="100000">
                                              <p:val>
                                                <p:strVal val="#ppt_h"/>
                                              </p:val>
                                            </p:tav>
                                          </p:tavLst>
                                        </p:anim>
                                        <p:animEffect transition="in" filter="fade">
                                          <p:cBhvr>
                                            <p:cTn id="63" dur="500"/>
                                            <p:tgtEl>
                                              <p:spTgt spid="26"/>
                                            </p:tgtEl>
                                          </p:cBhvr>
                                        </p:animEffect>
                                      </p:childTnLst>
                                    </p:cTn>
                                  </p:par>
                                  <p:par>
                                    <p:cTn id="64" presetID="53" presetClass="entr" presetSubtype="16" fill="hold" grpId="0" nodeType="withEffect">
                                      <p:stCondLst>
                                        <p:cond delay="1250"/>
                                      </p:stCondLst>
                                      <p:childTnLst>
                                        <p:set>
                                          <p:cBhvr>
                                            <p:cTn id="65" dur="1" fill="hold">
                                              <p:stCondLst>
                                                <p:cond delay="0"/>
                                              </p:stCondLst>
                                            </p:cTn>
                                            <p:tgtEl>
                                              <p:spTgt spid="25"/>
                                            </p:tgtEl>
                                            <p:attrNameLst>
                                              <p:attrName>style.visibility</p:attrName>
                                            </p:attrNameLst>
                                          </p:cBhvr>
                                          <p:to>
                                            <p:strVal val="visible"/>
                                          </p:to>
                                        </p:set>
                                        <p:anim calcmode="lin" valueType="num">
                                          <p:cBhvr>
                                            <p:cTn id="66" dur="500" fill="hold"/>
                                            <p:tgtEl>
                                              <p:spTgt spid="25"/>
                                            </p:tgtEl>
                                            <p:attrNameLst>
                                              <p:attrName>ppt_w</p:attrName>
                                            </p:attrNameLst>
                                          </p:cBhvr>
                                          <p:tavLst>
                                            <p:tav tm="0">
                                              <p:val>
                                                <p:fltVal val="0"/>
                                              </p:val>
                                            </p:tav>
                                            <p:tav tm="100000">
                                              <p:val>
                                                <p:strVal val="#ppt_w"/>
                                              </p:val>
                                            </p:tav>
                                          </p:tavLst>
                                        </p:anim>
                                        <p:anim calcmode="lin" valueType="num">
                                          <p:cBhvr>
                                            <p:cTn id="67" dur="500" fill="hold"/>
                                            <p:tgtEl>
                                              <p:spTgt spid="25"/>
                                            </p:tgtEl>
                                            <p:attrNameLst>
                                              <p:attrName>ppt_h</p:attrName>
                                            </p:attrNameLst>
                                          </p:cBhvr>
                                          <p:tavLst>
                                            <p:tav tm="0">
                                              <p:val>
                                                <p:fltVal val="0"/>
                                              </p:val>
                                            </p:tav>
                                            <p:tav tm="100000">
                                              <p:val>
                                                <p:strVal val="#ppt_h"/>
                                              </p:val>
                                            </p:tav>
                                          </p:tavLst>
                                        </p:anim>
                                        <p:animEffect transition="in" filter="fade">
                                          <p:cBhvr>
                                            <p:cTn id="68" dur="500"/>
                                            <p:tgtEl>
                                              <p:spTgt spid="25"/>
                                            </p:tgtEl>
                                          </p:cBhvr>
                                        </p:animEffect>
                                      </p:childTnLst>
                                    </p:cTn>
                                  </p:par>
                                  <p:par>
                                    <p:cTn id="69" presetID="53" presetClass="entr" presetSubtype="16" fill="hold" grpId="0" nodeType="withEffect">
                                      <p:stCondLst>
                                        <p:cond delay="1250"/>
                                      </p:stCondLst>
                                      <p:childTnLst>
                                        <p:set>
                                          <p:cBhvr>
                                            <p:cTn id="70" dur="1" fill="hold">
                                              <p:stCondLst>
                                                <p:cond delay="0"/>
                                              </p:stCondLst>
                                            </p:cTn>
                                            <p:tgtEl>
                                              <p:spTgt spid="22"/>
                                            </p:tgtEl>
                                            <p:attrNameLst>
                                              <p:attrName>style.visibility</p:attrName>
                                            </p:attrNameLst>
                                          </p:cBhvr>
                                          <p:to>
                                            <p:strVal val="visible"/>
                                          </p:to>
                                        </p:set>
                                        <p:anim calcmode="lin" valueType="num">
                                          <p:cBhvr>
                                            <p:cTn id="71" dur="500" fill="hold"/>
                                            <p:tgtEl>
                                              <p:spTgt spid="22"/>
                                            </p:tgtEl>
                                            <p:attrNameLst>
                                              <p:attrName>ppt_w</p:attrName>
                                            </p:attrNameLst>
                                          </p:cBhvr>
                                          <p:tavLst>
                                            <p:tav tm="0">
                                              <p:val>
                                                <p:fltVal val="0"/>
                                              </p:val>
                                            </p:tav>
                                            <p:tav tm="100000">
                                              <p:val>
                                                <p:strVal val="#ppt_w"/>
                                              </p:val>
                                            </p:tav>
                                          </p:tavLst>
                                        </p:anim>
                                        <p:anim calcmode="lin" valueType="num">
                                          <p:cBhvr>
                                            <p:cTn id="72" dur="500" fill="hold"/>
                                            <p:tgtEl>
                                              <p:spTgt spid="22"/>
                                            </p:tgtEl>
                                            <p:attrNameLst>
                                              <p:attrName>ppt_h</p:attrName>
                                            </p:attrNameLst>
                                          </p:cBhvr>
                                          <p:tavLst>
                                            <p:tav tm="0">
                                              <p:val>
                                                <p:fltVal val="0"/>
                                              </p:val>
                                            </p:tav>
                                            <p:tav tm="100000">
                                              <p:val>
                                                <p:strVal val="#ppt_h"/>
                                              </p:val>
                                            </p:tav>
                                          </p:tavLst>
                                        </p:anim>
                                        <p:animEffect transition="in" filter="fade">
                                          <p:cBhvr>
                                            <p:cTn id="73" dur="500"/>
                                            <p:tgtEl>
                                              <p:spTgt spid="22"/>
                                            </p:tgtEl>
                                          </p:cBhvr>
                                        </p:animEffect>
                                      </p:childTnLst>
                                    </p:cTn>
                                  </p:par>
                                  <p:par>
                                    <p:cTn id="74" presetID="53" presetClass="entr" presetSubtype="16" fill="hold" grpId="0" nodeType="withEffect">
                                      <p:stCondLst>
                                        <p:cond delay="1250"/>
                                      </p:stCondLst>
                                      <p:childTnLst>
                                        <p:set>
                                          <p:cBhvr>
                                            <p:cTn id="75" dur="1" fill="hold">
                                              <p:stCondLst>
                                                <p:cond delay="0"/>
                                              </p:stCondLst>
                                            </p:cTn>
                                            <p:tgtEl>
                                              <p:spTgt spid="21"/>
                                            </p:tgtEl>
                                            <p:attrNameLst>
                                              <p:attrName>style.visibility</p:attrName>
                                            </p:attrNameLst>
                                          </p:cBhvr>
                                          <p:to>
                                            <p:strVal val="visible"/>
                                          </p:to>
                                        </p:set>
                                        <p:anim calcmode="lin" valueType="num">
                                          <p:cBhvr>
                                            <p:cTn id="76" dur="500" fill="hold"/>
                                            <p:tgtEl>
                                              <p:spTgt spid="21"/>
                                            </p:tgtEl>
                                            <p:attrNameLst>
                                              <p:attrName>ppt_w</p:attrName>
                                            </p:attrNameLst>
                                          </p:cBhvr>
                                          <p:tavLst>
                                            <p:tav tm="0">
                                              <p:val>
                                                <p:fltVal val="0"/>
                                              </p:val>
                                            </p:tav>
                                            <p:tav tm="100000">
                                              <p:val>
                                                <p:strVal val="#ppt_w"/>
                                              </p:val>
                                            </p:tav>
                                          </p:tavLst>
                                        </p:anim>
                                        <p:anim calcmode="lin" valueType="num">
                                          <p:cBhvr>
                                            <p:cTn id="77" dur="500" fill="hold"/>
                                            <p:tgtEl>
                                              <p:spTgt spid="21"/>
                                            </p:tgtEl>
                                            <p:attrNameLst>
                                              <p:attrName>ppt_h</p:attrName>
                                            </p:attrNameLst>
                                          </p:cBhvr>
                                          <p:tavLst>
                                            <p:tav tm="0">
                                              <p:val>
                                                <p:fltVal val="0"/>
                                              </p:val>
                                            </p:tav>
                                            <p:tav tm="100000">
                                              <p:val>
                                                <p:strVal val="#ppt_h"/>
                                              </p:val>
                                            </p:tav>
                                          </p:tavLst>
                                        </p:anim>
                                        <p:animEffect transition="in" filter="fade">
                                          <p:cBhvr>
                                            <p:cTn id="78" dur="500"/>
                                            <p:tgtEl>
                                              <p:spTgt spid="21"/>
                                            </p:tgtEl>
                                          </p:cBhvr>
                                        </p:animEffect>
                                      </p:childTnLst>
                                    </p:cTn>
                                  </p:par>
                                  <p:par>
                                    <p:cTn id="79" presetID="53" presetClass="entr" presetSubtype="16" fill="hold" grpId="0" nodeType="withEffect">
                                      <p:stCondLst>
                                        <p:cond delay="1250"/>
                                      </p:stCondLst>
                                      <p:childTnLst>
                                        <p:set>
                                          <p:cBhvr>
                                            <p:cTn id="80" dur="1" fill="hold">
                                              <p:stCondLst>
                                                <p:cond delay="0"/>
                                              </p:stCondLst>
                                            </p:cTn>
                                            <p:tgtEl>
                                              <p:spTgt spid="24"/>
                                            </p:tgtEl>
                                            <p:attrNameLst>
                                              <p:attrName>style.visibility</p:attrName>
                                            </p:attrNameLst>
                                          </p:cBhvr>
                                          <p:to>
                                            <p:strVal val="visible"/>
                                          </p:to>
                                        </p:set>
                                        <p:anim calcmode="lin" valueType="num">
                                          <p:cBhvr>
                                            <p:cTn id="81" dur="500" fill="hold"/>
                                            <p:tgtEl>
                                              <p:spTgt spid="24"/>
                                            </p:tgtEl>
                                            <p:attrNameLst>
                                              <p:attrName>ppt_w</p:attrName>
                                            </p:attrNameLst>
                                          </p:cBhvr>
                                          <p:tavLst>
                                            <p:tav tm="0">
                                              <p:val>
                                                <p:fltVal val="0"/>
                                              </p:val>
                                            </p:tav>
                                            <p:tav tm="100000">
                                              <p:val>
                                                <p:strVal val="#ppt_w"/>
                                              </p:val>
                                            </p:tav>
                                          </p:tavLst>
                                        </p:anim>
                                        <p:anim calcmode="lin" valueType="num">
                                          <p:cBhvr>
                                            <p:cTn id="82" dur="500" fill="hold"/>
                                            <p:tgtEl>
                                              <p:spTgt spid="24"/>
                                            </p:tgtEl>
                                            <p:attrNameLst>
                                              <p:attrName>ppt_h</p:attrName>
                                            </p:attrNameLst>
                                          </p:cBhvr>
                                          <p:tavLst>
                                            <p:tav tm="0">
                                              <p:val>
                                                <p:fltVal val="0"/>
                                              </p:val>
                                            </p:tav>
                                            <p:tav tm="100000">
                                              <p:val>
                                                <p:strVal val="#ppt_h"/>
                                              </p:val>
                                            </p:tav>
                                          </p:tavLst>
                                        </p:anim>
                                        <p:animEffect transition="in" filter="fade">
                                          <p:cBhvr>
                                            <p:cTn id="83" dur="500"/>
                                            <p:tgtEl>
                                              <p:spTgt spid="24"/>
                                            </p:tgtEl>
                                          </p:cBhvr>
                                        </p:animEffect>
                                      </p:childTnLst>
                                    </p:cTn>
                                  </p:par>
                                  <p:par>
                                    <p:cTn id="84" presetID="53" presetClass="entr" presetSubtype="16" fill="hold" grpId="0" nodeType="withEffect">
                                      <p:stCondLst>
                                        <p:cond delay="1250"/>
                                      </p:stCondLst>
                                      <p:childTnLst>
                                        <p:set>
                                          <p:cBhvr>
                                            <p:cTn id="85" dur="1" fill="hold">
                                              <p:stCondLst>
                                                <p:cond delay="0"/>
                                              </p:stCondLst>
                                            </p:cTn>
                                            <p:tgtEl>
                                              <p:spTgt spid="23"/>
                                            </p:tgtEl>
                                            <p:attrNameLst>
                                              <p:attrName>style.visibility</p:attrName>
                                            </p:attrNameLst>
                                          </p:cBhvr>
                                          <p:to>
                                            <p:strVal val="visible"/>
                                          </p:to>
                                        </p:set>
                                        <p:anim calcmode="lin" valueType="num">
                                          <p:cBhvr>
                                            <p:cTn id="86" dur="500" fill="hold"/>
                                            <p:tgtEl>
                                              <p:spTgt spid="23"/>
                                            </p:tgtEl>
                                            <p:attrNameLst>
                                              <p:attrName>ppt_w</p:attrName>
                                            </p:attrNameLst>
                                          </p:cBhvr>
                                          <p:tavLst>
                                            <p:tav tm="0">
                                              <p:val>
                                                <p:fltVal val="0"/>
                                              </p:val>
                                            </p:tav>
                                            <p:tav tm="100000">
                                              <p:val>
                                                <p:strVal val="#ppt_w"/>
                                              </p:val>
                                            </p:tav>
                                          </p:tavLst>
                                        </p:anim>
                                        <p:anim calcmode="lin" valueType="num">
                                          <p:cBhvr>
                                            <p:cTn id="87" dur="500" fill="hold"/>
                                            <p:tgtEl>
                                              <p:spTgt spid="23"/>
                                            </p:tgtEl>
                                            <p:attrNameLst>
                                              <p:attrName>ppt_h</p:attrName>
                                            </p:attrNameLst>
                                          </p:cBhvr>
                                          <p:tavLst>
                                            <p:tav tm="0">
                                              <p:val>
                                                <p:fltVal val="0"/>
                                              </p:val>
                                            </p:tav>
                                            <p:tav tm="100000">
                                              <p:val>
                                                <p:strVal val="#ppt_h"/>
                                              </p:val>
                                            </p:tav>
                                          </p:tavLst>
                                        </p:anim>
                                        <p:animEffect transition="in" filter="fade">
                                          <p:cBhvr>
                                            <p:cTn id="88" dur="500"/>
                                            <p:tgtEl>
                                              <p:spTgt spid="23"/>
                                            </p:tgtEl>
                                          </p:cBhvr>
                                        </p:animEffect>
                                      </p:childTnLst>
                                    </p:cTn>
                                  </p:par>
                                  <p:par>
                                    <p:cTn id="89" presetID="2" presetClass="entr" presetSubtype="4" fill="hold" grpId="0" nodeType="withEffect">
                                      <p:stCondLst>
                                        <p:cond delay="1500"/>
                                      </p:stCondLst>
                                      <p:childTnLst>
                                        <p:set>
                                          <p:cBhvr>
                                            <p:cTn id="90" dur="1" fill="hold">
                                              <p:stCondLst>
                                                <p:cond delay="0"/>
                                              </p:stCondLst>
                                            </p:cTn>
                                            <p:tgtEl>
                                              <p:spTgt spid="27"/>
                                            </p:tgtEl>
                                            <p:attrNameLst>
                                              <p:attrName>style.visibility</p:attrName>
                                            </p:attrNameLst>
                                          </p:cBhvr>
                                          <p:to>
                                            <p:strVal val="visible"/>
                                          </p:to>
                                        </p:set>
                                        <p:anim calcmode="lin" valueType="num">
                                          <p:cBhvr additive="base">
                                            <p:cTn id="91" dur="1000" fill="hold"/>
                                            <p:tgtEl>
                                              <p:spTgt spid="27"/>
                                            </p:tgtEl>
                                            <p:attrNameLst>
                                              <p:attrName>ppt_x</p:attrName>
                                            </p:attrNameLst>
                                          </p:cBhvr>
                                          <p:tavLst>
                                            <p:tav tm="0">
                                              <p:val>
                                                <p:strVal val="#ppt_x"/>
                                              </p:val>
                                            </p:tav>
                                            <p:tav tm="100000">
                                              <p:val>
                                                <p:strVal val="#ppt_x"/>
                                              </p:val>
                                            </p:tav>
                                          </p:tavLst>
                                        </p:anim>
                                        <p:anim calcmode="lin" valueType="num">
                                          <p:cBhvr additive="base">
                                            <p:cTn id="92" dur="1000" fill="hold"/>
                                            <p:tgtEl>
                                              <p:spTgt spid="27"/>
                                            </p:tgtEl>
                                            <p:attrNameLst>
                                              <p:attrName>ppt_y</p:attrName>
                                            </p:attrNameLst>
                                          </p:cBhvr>
                                          <p:tavLst>
                                            <p:tav tm="0">
                                              <p:val>
                                                <p:strVal val="1+#ppt_h/2"/>
                                              </p:val>
                                            </p:tav>
                                            <p:tav tm="100000">
                                              <p:val>
                                                <p:strVal val="#ppt_y"/>
                                              </p:val>
                                            </p:tav>
                                          </p:tavLst>
                                        </p:anim>
                                      </p:childTnLst>
                                    </p:cTn>
                                  </p:par>
                                  <p:par>
                                    <p:cTn id="93" presetID="2" presetClass="entr" presetSubtype="4" fill="hold" grpId="0" nodeType="withEffect">
                                      <p:stCondLst>
                                        <p:cond delay="1500"/>
                                      </p:stCondLst>
                                      <p:childTnLst>
                                        <p:set>
                                          <p:cBhvr>
                                            <p:cTn id="94" dur="1" fill="hold">
                                              <p:stCondLst>
                                                <p:cond delay="0"/>
                                              </p:stCondLst>
                                            </p:cTn>
                                            <p:tgtEl>
                                              <p:spTgt spid="28"/>
                                            </p:tgtEl>
                                            <p:attrNameLst>
                                              <p:attrName>style.visibility</p:attrName>
                                            </p:attrNameLst>
                                          </p:cBhvr>
                                          <p:to>
                                            <p:strVal val="visible"/>
                                          </p:to>
                                        </p:set>
                                        <p:anim calcmode="lin" valueType="num">
                                          <p:cBhvr additive="base">
                                            <p:cTn id="95" dur="1000" fill="hold"/>
                                            <p:tgtEl>
                                              <p:spTgt spid="28"/>
                                            </p:tgtEl>
                                            <p:attrNameLst>
                                              <p:attrName>ppt_x</p:attrName>
                                            </p:attrNameLst>
                                          </p:cBhvr>
                                          <p:tavLst>
                                            <p:tav tm="0">
                                              <p:val>
                                                <p:strVal val="#ppt_x"/>
                                              </p:val>
                                            </p:tav>
                                            <p:tav tm="100000">
                                              <p:val>
                                                <p:strVal val="#ppt_x"/>
                                              </p:val>
                                            </p:tav>
                                          </p:tavLst>
                                        </p:anim>
                                        <p:anim calcmode="lin" valueType="num">
                                          <p:cBhvr additive="base">
                                            <p:cTn id="96" dur="1000" fill="hold"/>
                                            <p:tgtEl>
                                              <p:spTgt spid="28"/>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1500"/>
                                      </p:stCondLst>
                                      <p:childTnLst>
                                        <p:set>
                                          <p:cBhvr>
                                            <p:cTn id="98" dur="1" fill="hold">
                                              <p:stCondLst>
                                                <p:cond delay="0"/>
                                              </p:stCondLst>
                                            </p:cTn>
                                            <p:tgtEl>
                                              <p:spTgt spid="29"/>
                                            </p:tgtEl>
                                            <p:attrNameLst>
                                              <p:attrName>style.visibility</p:attrName>
                                            </p:attrNameLst>
                                          </p:cBhvr>
                                          <p:to>
                                            <p:strVal val="visible"/>
                                          </p:to>
                                        </p:set>
                                        <p:anim calcmode="lin" valueType="num">
                                          <p:cBhvr additive="base">
                                            <p:cTn id="99" dur="1000" fill="hold"/>
                                            <p:tgtEl>
                                              <p:spTgt spid="29"/>
                                            </p:tgtEl>
                                            <p:attrNameLst>
                                              <p:attrName>ppt_x</p:attrName>
                                            </p:attrNameLst>
                                          </p:cBhvr>
                                          <p:tavLst>
                                            <p:tav tm="0">
                                              <p:val>
                                                <p:strVal val="#ppt_x"/>
                                              </p:val>
                                            </p:tav>
                                            <p:tav tm="100000">
                                              <p:val>
                                                <p:strVal val="#ppt_x"/>
                                              </p:val>
                                            </p:tav>
                                          </p:tavLst>
                                        </p:anim>
                                        <p:anim calcmode="lin" valueType="num">
                                          <p:cBhvr additive="base">
                                            <p:cTn id="100" dur="1000" fill="hold"/>
                                            <p:tgtEl>
                                              <p:spTgt spid="29"/>
                                            </p:tgtEl>
                                            <p:attrNameLst>
                                              <p:attrName>ppt_y</p:attrName>
                                            </p:attrNameLst>
                                          </p:cBhvr>
                                          <p:tavLst>
                                            <p:tav tm="0">
                                              <p:val>
                                                <p:strVal val="1+#ppt_h/2"/>
                                              </p:val>
                                            </p:tav>
                                            <p:tav tm="100000">
                                              <p:val>
                                                <p:strVal val="#ppt_y"/>
                                              </p:val>
                                            </p:tav>
                                          </p:tavLst>
                                        </p:anim>
                                      </p:childTnLst>
                                    </p:cTn>
                                  </p:par>
                                  <p:par>
                                    <p:cTn id="101" presetID="2" presetClass="entr" presetSubtype="4" fill="hold" grpId="0" nodeType="withEffect">
                                      <p:stCondLst>
                                        <p:cond delay="1500"/>
                                      </p:stCondLst>
                                      <p:childTnLst>
                                        <p:set>
                                          <p:cBhvr>
                                            <p:cTn id="102" dur="1" fill="hold">
                                              <p:stCondLst>
                                                <p:cond delay="0"/>
                                              </p:stCondLst>
                                            </p:cTn>
                                            <p:tgtEl>
                                              <p:spTgt spid="30"/>
                                            </p:tgtEl>
                                            <p:attrNameLst>
                                              <p:attrName>style.visibility</p:attrName>
                                            </p:attrNameLst>
                                          </p:cBhvr>
                                          <p:to>
                                            <p:strVal val="visible"/>
                                          </p:to>
                                        </p:set>
                                        <p:anim calcmode="lin" valueType="num">
                                          <p:cBhvr additive="base">
                                            <p:cTn id="103" dur="1000" fill="hold"/>
                                            <p:tgtEl>
                                              <p:spTgt spid="30"/>
                                            </p:tgtEl>
                                            <p:attrNameLst>
                                              <p:attrName>ppt_x</p:attrName>
                                            </p:attrNameLst>
                                          </p:cBhvr>
                                          <p:tavLst>
                                            <p:tav tm="0">
                                              <p:val>
                                                <p:strVal val="#ppt_x"/>
                                              </p:val>
                                            </p:tav>
                                            <p:tav tm="100000">
                                              <p:val>
                                                <p:strVal val="#ppt_x"/>
                                              </p:val>
                                            </p:tav>
                                          </p:tavLst>
                                        </p:anim>
                                        <p:anim calcmode="lin" valueType="num">
                                          <p:cBhvr additive="base">
                                            <p:cTn id="104" dur="1000" fill="hold"/>
                                            <p:tgtEl>
                                              <p:spTgt spid="30"/>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1500"/>
                                      </p:stCondLst>
                                      <p:childTnLst>
                                        <p:set>
                                          <p:cBhvr>
                                            <p:cTn id="106" dur="1" fill="hold">
                                              <p:stCondLst>
                                                <p:cond delay="0"/>
                                              </p:stCondLst>
                                            </p:cTn>
                                            <p:tgtEl>
                                              <p:spTgt spid="31"/>
                                            </p:tgtEl>
                                            <p:attrNameLst>
                                              <p:attrName>style.visibility</p:attrName>
                                            </p:attrNameLst>
                                          </p:cBhvr>
                                          <p:to>
                                            <p:strVal val="visible"/>
                                          </p:to>
                                        </p:set>
                                        <p:anim calcmode="lin" valueType="num">
                                          <p:cBhvr additive="base">
                                            <p:cTn id="107" dur="1000" fill="hold"/>
                                            <p:tgtEl>
                                              <p:spTgt spid="31"/>
                                            </p:tgtEl>
                                            <p:attrNameLst>
                                              <p:attrName>ppt_x</p:attrName>
                                            </p:attrNameLst>
                                          </p:cBhvr>
                                          <p:tavLst>
                                            <p:tav tm="0">
                                              <p:val>
                                                <p:strVal val="#ppt_x"/>
                                              </p:val>
                                            </p:tav>
                                            <p:tav tm="100000">
                                              <p:val>
                                                <p:strVal val="#ppt_x"/>
                                              </p:val>
                                            </p:tav>
                                          </p:tavLst>
                                        </p:anim>
                                        <p:anim calcmode="lin" valueType="num">
                                          <p:cBhvr additive="base">
                                            <p:cTn id="108" dur="1000" fill="hold"/>
                                            <p:tgtEl>
                                              <p:spTgt spid="31"/>
                                            </p:tgtEl>
                                            <p:attrNameLst>
                                              <p:attrName>ppt_y</p:attrName>
                                            </p:attrNameLst>
                                          </p:cBhvr>
                                          <p:tavLst>
                                            <p:tav tm="0">
                                              <p:val>
                                                <p:strVal val="1+#ppt_h/2"/>
                                              </p:val>
                                            </p:tav>
                                            <p:tav tm="100000">
                                              <p:val>
                                                <p:strVal val="#ppt_y"/>
                                              </p:val>
                                            </p:tav>
                                          </p:tavLst>
                                        </p:anim>
                                      </p:childTnLst>
                                    </p:cTn>
                                  </p:par>
                                  <p:par>
                                    <p:cTn id="109" presetID="2" presetClass="entr" presetSubtype="4" fill="hold" grpId="0" nodeType="withEffect">
                                      <p:stCondLst>
                                        <p:cond delay="1500"/>
                                      </p:stCondLst>
                                      <p:childTnLst>
                                        <p:set>
                                          <p:cBhvr>
                                            <p:cTn id="110" dur="1" fill="hold">
                                              <p:stCondLst>
                                                <p:cond delay="0"/>
                                              </p:stCondLst>
                                            </p:cTn>
                                            <p:tgtEl>
                                              <p:spTgt spid="32"/>
                                            </p:tgtEl>
                                            <p:attrNameLst>
                                              <p:attrName>style.visibility</p:attrName>
                                            </p:attrNameLst>
                                          </p:cBhvr>
                                          <p:to>
                                            <p:strVal val="visible"/>
                                          </p:to>
                                        </p:set>
                                        <p:anim calcmode="lin" valueType="num">
                                          <p:cBhvr additive="base">
                                            <p:cTn id="111" dur="1000" fill="hold"/>
                                            <p:tgtEl>
                                              <p:spTgt spid="32"/>
                                            </p:tgtEl>
                                            <p:attrNameLst>
                                              <p:attrName>ppt_x</p:attrName>
                                            </p:attrNameLst>
                                          </p:cBhvr>
                                          <p:tavLst>
                                            <p:tav tm="0">
                                              <p:val>
                                                <p:strVal val="#ppt_x"/>
                                              </p:val>
                                            </p:tav>
                                            <p:tav tm="100000">
                                              <p:val>
                                                <p:strVal val="#ppt_x"/>
                                              </p:val>
                                            </p:tav>
                                          </p:tavLst>
                                        </p:anim>
                                        <p:anim calcmode="lin" valueType="num">
                                          <p:cBhvr additive="base">
                                            <p:cTn id="112" dur="1000" fill="hold"/>
                                            <p:tgtEl>
                                              <p:spTgt spid="32"/>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1500"/>
                                      </p:stCondLst>
                                      <p:childTnLst>
                                        <p:set>
                                          <p:cBhvr>
                                            <p:cTn id="114" dur="1" fill="hold">
                                              <p:stCondLst>
                                                <p:cond delay="0"/>
                                              </p:stCondLst>
                                            </p:cTn>
                                            <p:tgtEl>
                                              <p:spTgt spid="34"/>
                                            </p:tgtEl>
                                            <p:attrNameLst>
                                              <p:attrName>style.visibility</p:attrName>
                                            </p:attrNameLst>
                                          </p:cBhvr>
                                          <p:to>
                                            <p:strVal val="visible"/>
                                          </p:to>
                                        </p:set>
                                        <p:anim calcmode="lin" valueType="num">
                                          <p:cBhvr additive="base">
                                            <p:cTn id="115" dur="1000" fill="hold"/>
                                            <p:tgtEl>
                                              <p:spTgt spid="34"/>
                                            </p:tgtEl>
                                            <p:attrNameLst>
                                              <p:attrName>ppt_x</p:attrName>
                                            </p:attrNameLst>
                                          </p:cBhvr>
                                          <p:tavLst>
                                            <p:tav tm="0">
                                              <p:val>
                                                <p:strVal val="#ppt_x"/>
                                              </p:val>
                                            </p:tav>
                                            <p:tav tm="100000">
                                              <p:val>
                                                <p:strVal val="#ppt_x"/>
                                              </p:val>
                                            </p:tav>
                                          </p:tavLst>
                                        </p:anim>
                                        <p:anim calcmode="lin" valueType="num">
                                          <p:cBhvr additive="base">
                                            <p:cTn id="116" dur="1000" fill="hold"/>
                                            <p:tgtEl>
                                              <p:spTgt spid="34"/>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1500"/>
                                      </p:stCondLst>
                                      <p:childTnLst>
                                        <p:set>
                                          <p:cBhvr>
                                            <p:cTn id="118" dur="1" fill="hold">
                                              <p:stCondLst>
                                                <p:cond delay="0"/>
                                              </p:stCondLst>
                                            </p:cTn>
                                            <p:tgtEl>
                                              <p:spTgt spid="35"/>
                                            </p:tgtEl>
                                            <p:attrNameLst>
                                              <p:attrName>style.visibility</p:attrName>
                                            </p:attrNameLst>
                                          </p:cBhvr>
                                          <p:to>
                                            <p:strVal val="visible"/>
                                          </p:to>
                                        </p:set>
                                        <p:anim calcmode="lin" valueType="num">
                                          <p:cBhvr additive="base">
                                            <p:cTn id="119" dur="1000" fill="hold"/>
                                            <p:tgtEl>
                                              <p:spTgt spid="35"/>
                                            </p:tgtEl>
                                            <p:attrNameLst>
                                              <p:attrName>ppt_x</p:attrName>
                                            </p:attrNameLst>
                                          </p:cBhvr>
                                          <p:tavLst>
                                            <p:tav tm="0">
                                              <p:val>
                                                <p:strVal val="#ppt_x"/>
                                              </p:val>
                                            </p:tav>
                                            <p:tav tm="100000">
                                              <p:val>
                                                <p:strVal val="#ppt_x"/>
                                              </p:val>
                                            </p:tav>
                                          </p:tavLst>
                                        </p:anim>
                                        <p:anim calcmode="lin" valueType="num">
                                          <p:cBhvr additive="base">
                                            <p:cTn id="120" dur="1000" fill="hold"/>
                                            <p:tgtEl>
                                              <p:spTgt spid="35"/>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1500"/>
                                      </p:stCondLst>
                                      <p:childTnLst>
                                        <p:set>
                                          <p:cBhvr>
                                            <p:cTn id="122" dur="1" fill="hold">
                                              <p:stCondLst>
                                                <p:cond delay="0"/>
                                              </p:stCondLst>
                                            </p:cTn>
                                            <p:tgtEl>
                                              <p:spTgt spid="36"/>
                                            </p:tgtEl>
                                            <p:attrNameLst>
                                              <p:attrName>style.visibility</p:attrName>
                                            </p:attrNameLst>
                                          </p:cBhvr>
                                          <p:to>
                                            <p:strVal val="visible"/>
                                          </p:to>
                                        </p:set>
                                        <p:anim calcmode="lin" valueType="num">
                                          <p:cBhvr additive="base">
                                            <p:cTn id="123" dur="1000" fill="hold"/>
                                            <p:tgtEl>
                                              <p:spTgt spid="36"/>
                                            </p:tgtEl>
                                            <p:attrNameLst>
                                              <p:attrName>ppt_x</p:attrName>
                                            </p:attrNameLst>
                                          </p:cBhvr>
                                          <p:tavLst>
                                            <p:tav tm="0">
                                              <p:val>
                                                <p:strVal val="#ppt_x"/>
                                              </p:val>
                                            </p:tav>
                                            <p:tav tm="100000">
                                              <p:val>
                                                <p:strVal val="#ppt_x"/>
                                              </p:val>
                                            </p:tav>
                                          </p:tavLst>
                                        </p:anim>
                                        <p:anim calcmode="lin" valueType="num">
                                          <p:cBhvr additive="base">
                                            <p:cTn id="124" dur="1000" fill="hold"/>
                                            <p:tgtEl>
                                              <p:spTgt spid="36"/>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1500"/>
                                      </p:stCondLst>
                                      <p:childTnLst>
                                        <p:set>
                                          <p:cBhvr>
                                            <p:cTn id="126" dur="1" fill="hold">
                                              <p:stCondLst>
                                                <p:cond delay="0"/>
                                              </p:stCondLst>
                                            </p:cTn>
                                            <p:tgtEl>
                                              <p:spTgt spid="37"/>
                                            </p:tgtEl>
                                            <p:attrNameLst>
                                              <p:attrName>style.visibility</p:attrName>
                                            </p:attrNameLst>
                                          </p:cBhvr>
                                          <p:to>
                                            <p:strVal val="visible"/>
                                          </p:to>
                                        </p:set>
                                        <p:anim calcmode="lin" valueType="num">
                                          <p:cBhvr additive="base">
                                            <p:cTn id="127" dur="1000" fill="hold"/>
                                            <p:tgtEl>
                                              <p:spTgt spid="37"/>
                                            </p:tgtEl>
                                            <p:attrNameLst>
                                              <p:attrName>ppt_x</p:attrName>
                                            </p:attrNameLst>
                                          </p:cBhvr>
                                          <p:tavLst>
                                            <p:tav tm="0">
                                              <p:val>
                                                <p:strVal val="#ppt_x"/>
                                              </p:val>
                                            </p:tav>
                                            <p:tav tm="100000">
                                              <p:val>
                                                <p:strVal val="#ppt_x"/>
                                              </p:val>
                                            </p:tav>
                                          </p:tavLst>
                                        </p:anim>
                                        <p:anim calcmode="lin" valueType="num">
                                          <p:cBhvr additive="base">
                                            <p:cTn id="128" dur="1000" fill="hold"/>
                                            <p:tgtEl>
                                              <p:spTgt spid="37"/>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1500"/>
                                      </p:stCondLst>
                                      <p:childTnLst>
                                        <p:set>
                                          <p:cBhvr>
                                            <p:cTn id="130" dur="1" fill="hold">
                                              <p:stCondLst>
                                                <p:cond delay="0"/>
                                              </p:stCondLst>
                                            </p:cTn>
                                            <p:tgtEl>
                                              <p:spTgt spid="38"/>
                                            </p:tgtEl>
                                            <p:attrNameLst>
                                              <p:attrName>style.visibility</p:attrName>
                                            </p:attrNameLst>
                                          </p:cBhvr>
                                          <p:to>
                                            <p:strVal val="visible"/>
                                          </p:to>
                                        </p:set>
                                        <p:anim calcmode="lin" valueType="num">
                                          <p:cBhvr additive="base">
                                            <p:cTn id="131" dur="1000" fill="hold"/>
                                            <p:tgtEl>
                                              <p:spTgt spid="38"/>
                                            </p:tgtEl>
                                            <p:attrNameLst>
                                              <p:attrName>ppt_x</p:attrName>
                                            </p:attrNameLst>
                                          </p:cBhvr>
                                          <p:tavLst>
                                            <p:tav tm="0">
                                              <p:val>
                                                <p:strVal val="#ppt_x"/>
                                              </p:val>
                                            </p:tav>
                                            <p:tav tm="100000">
                                              <p:val>
                                                <p:strVal val="#ppt_x"/>
                                              </p:val>
                                            </p:tav>
                                          </p:tavLst>
                                        </p:anim>
                                        <p:anim calcmode="lin" valueType="num">
                                          <p:cBhvr additive="base">
                                            <p:cTn id="132" dur="1000" fill="hold"/>
                                            <p:tgtEl>
                                              <p:spTgt spid="38"/>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1500"/>
                                      </p:stCondLst>
                                      <p:childTnLst>
                                        <p:set>
                                          <p:cBhvr>
                                            <p:cTn id="134" dur="1" fill="hold">
                                              <p:stCondLst>
                                                <p:cond delay="0"/>
                                              </p:stCondLst>
                                            </p:cTn>
                                            <p:tgtEl>
                                              <p:spTgt spid="39"/>
                                            </p:tgtEl>
                                            <p:attrNameLst>
                                              <p:attrName>style.visibility</p:attrName>
                                            </p:attrNameLst>
                                          </p:cBhvr>
                                          <p:to>
                                            <p:strVal val="visible"/>
                                          </p:to>
                                        </p:set>
                                        <p:anim calcmode="lin" valueType="num">
                                          <p:cBhvr additive="base">
                                            <p:cTn id="135" dur="1000" fill="hold"/>
                                            <p:tgtEl>
                                              <p:spTgt spid="39"/>
                                            </p:tgtEl>
                                            <p:attrNameLst>
                                              <p:attrName>ppt_x</p:attrName>
                                            </p:attrNameLst>
                                          </p:cBhvr>
                                          <p:tavLst>
                                            <p:tav tm="0">
                                              <p:val>
                                                <p:strVal val="#ppt_x"/>
                                              </p:val>
                                            </p:tav>
                                            <p:tav tm="100000">
                                              <p:val>
                                                <p:strVal val="#ppt_x"/>
                                              </p:val>
                                            </p:tav>
                                          </p:tavLst>
                                        </p:anim>
                                        <p:anim calcmode="lin" valueType="num">
                                          <p:cBhvr additive="base">
                                            <p:cTn id="136" dur="1000" fill="hold"/>
                                            <p:tgtEl>
                                              <p:spTgt spid="39"/>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P spid="29" grpId="0"/>
          <p:bldP spid="30" grpId="0"/>
          <p:bldP spid="31" grpId="0"/>
          <p:bldP spid="32" grpId="0"/>
          <p:bldP spid="34" grpId="0"/>
          <p:bldP spid="35" grpId="0"/>
          <p:bldP spid="36" grpId="0"/>
          <p:bldP spid="37" grpId="0"/>
          <p:bldP spid="38" grpId="0"/>
          <p:bldP spid="39" grpId="0"/>
        </p:bldLst>
      </p:timing>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836613" y="5075238"/>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effectLst/>
                <a:latin typeface="Open Sans" panose="020B0606030504020204" pitchFamily="34" charset="0"/>
              </a:rPr>
              <a:t>INFODATA 01</a:t>
            </a:r>
            <a:endParaRPr kumimoji="0" lang="ru-RU" altLang="ru-RU" sz="1800" b="0" i="0" u="none" strike="noStrike" cap="none" normalizeH="0" baseline="0" smtClean="0">
              <a:ln>
                <a:noFill/>
              </a:ln>
              <a:effectLst/>
            </a:endParaRPr>
          </a:p>
        </p:txBody>
      </p:sp>
      <p:sp>
        <p:nvSpPr>
          <p:cNvPr id="7" name="Rectangle 7"/>
          <p:cNvSpPr>
            <a:spLocks noChangeArrowheads="1"/>
          </p:cNvSpPr>
          <p:nvPr/>
        </p:nvSpPr>
        <p:spPr bwMode="auto">
          <a:xfrm>
            <a:off x="2662238" y="5075238"/>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effectLst/>
                <a:latin typeface="Open Sans" panose="020B0606030504020204" pitchFamily="34" charset="0"/>
              </a:rPr>
              <a:t>INFODATA 02</a:t>
            </a:r>
            <a:endParaRPr kumimoji="0" lang="ru-RU" altLang="ru-RU" sz="1800" b="0" i="0" u="none" strike="noStrike" cap="none" normalizeH="0" baseline="0" smtClean="0">
              <a:ln>
                <a:noFill/>
              </a:ln>
              <a:effectLst/>
            </a:endParaRPr>
          </a:p>
        </p:txBody>
      </p:sp>
      <p:sp>
        <p:nvSpPr>
          <p:cNvPr id="8" name="Rectangle 8"/>
          <p:cNvSpPr>
            <a:spLocks noChangeArrowheads="1"/>
          </p:cNvSpPr>
          <p:nvPr/>
        </p:nvSpPr>
        <p:spPr bwMode="auto">
          <a:xfrm>
            <a:off x="4486275" y="5075238"/>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effectLst/>
                <a:latin typeface="Open Sans" panose="020B0606030504020204" pitchFamily="34" charset="0"/>
              </a:rPr>
              <a:t>INFODATA 03</a:t>
            </a:r>
            <a:endParaRPr kumimoji="0" lang="ru-RU" altLang="ru-RU" sz="1800" b="0" i="0" u="none" strike="noStrike" cap="none" normalizeH="0" baseline="0" smtClean="0">
              <a:ln>
                <a:noFill/>
              </a:ln>
              <a:effectLst/>
            </a:endParaRPr>
          </a:p>
        </p:txBody>
      </p:sp>
      <p:sp>
        <p:nvSpPr>
          <p:cNvPr id="9" name="Rectangle 9"/>
          <p:cNvSpPr>
            <a:spLocks noChangeArrowheads="1"/>
          </p:cNvSpPr>
          <p:nvPr/>
        </p:nvSpPr>
        <p:spPr bwMode="auto">
          <a:xfrm>
            <a:off x="6311900" y="5075238"/>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effectLst/>
                <a:latin typeface="Open Sans" panose="020B0606030504020204" pitchFamily="34" charset="0"/>
              </a:rPr>
              <a:t>INFODATA 04</a:t>
            </a:r>
            <a:endParaRPr kumimoji="0" lang="ru-RU" altLang="ru-RU" sz="1800" b="0" i="0" u="none" strike="noStrike" cap="none" normalizeH="0" baseline="0" smtClean="0">
              <a:ln>
                <a:noFill/>
              </a:ln>
              <a:effectLst/>
            </a:endParaRPr>
          </a:p>
        </p:txBody>
      </p:sp>
      <p:sp>
        <p:nvSpPr>
          <p:cNvPr id="10" name="Rectangle 10"/>
          <p:cNvSpPr>
            <a:spLocks noChangeArrowheads="1"/>
          </p:cNvSpPr>
          <p:nvPr/>
        </p:nvSpPr>
        <p:spPr bwMode="auto">
          <a:xfrm>
            <a:off x="8137525" y="5075238"/>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effectLst/>
                <a:latin typeface="Open Sans" panose="020B0606030504020204" pitchFamily="34" charset="0"/>
              </a:rPr>
              <a:t>INFODATA 05</a:t>
            </a:r>
            <a:endParaRPr kumimoji="0" lang="ru-RU" altLang="ru-RU" sz="1800" b="0" i="0" u="none" strike="noStrike" cap="none" normalizeH="0" baseline="0" smtClean="0">
              <a:ln>
                <a:noFill/>
              </a:ln>
              <a:effectLst/>
            </a:endParaRPr>
          </a:p>
        </p:txBody>
      </p:sp>
      <p:sp>
        <p:nvSpPr>
          <p:cNvPr id="11" name="Rectangle 11"/>
          <p:cNvSpPr>
            <a:spLocks noChangeArrowheads="1"/>
          </p:cNvSpPr>
          <p:nvPr/>
        </p:nvSpPr>
        <p:spPr bwMode="auto">
          <a:xfrm>
            <a:off x="9963150" y="5075238"/>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effectLst/>
                <a:latin typeface="Open Sans" panose="020B0606030504020204" pitchFamily="34" charset="0"/>
              </a:rPr>
              <a:t>INFODATA 06</a:t>
            </a:r>
            <a:endParaRPr kumimoji="0" lang="ru-RU" altLang="ru-RU" sz="1800" b="0" i="0" u="none" strike="noStrike" cap="none" normalizeH="0" baseline="0" smtClean="0">
              <a:ln>
                <a:noFill/>
              </a:ln>
              <a:effectLst/>
            </a:endParaRPr>
          </a:p>
        </p:txBody>
      </p:sp>
      <p:grpSp>
        <p:nvGrpSpPr>
          <p:cNvPr id="59" name="Group 58"/>
          <p:cNvGrpSpPr/>
          <p:nvPr/>
        </p:nvGrpSpPr>
        <p:grpSpPr>
          <a:xfrm>
            <a:off x="833438" y="2625725"/>
            <a:ext cx="10550525" cy="1744663"/>
            <a:chOff x="833438" y="2625725"/>
            <a:chExt cx="10550525" cy="1744663"/>
          </a:xfrm>
        </p:grpSpPr>
        <p:grpSp>
          <p:nvGrpSpPr>
            <p:cNvPr id="58" name="Group 57"/>
            <p:cNvGrpSpPr/>
            <p:nvPr/>
          </p:nvGrpSpPr>
          <p:grpSpPr>
            <a:xfrm>
              <a:off x="9594850" y="2625725"/>
              <a:ext cx="1789113" cy="925513"/>
              <a:chOff x="9594850" y="2625725"/>
              <a:chExt cx="1789113" cy="925513"/>
            </a:xfrm>
          </p:grpSpPr>
          <p:sp>
            <p:nvSpPr>
              <p:cNvPr id="12" name="Freeform 12"/>
              <p:cNvSpPr>
                <a:spLocks/>
              </p:cNvSpPr>
              <p:nvPr/>
            </p:nvSpPr>
            <p:spPr bwMode="auto">
              <a:xfrm>
                <a:off x="9594850" y="2625725"/>
                <a:ext cx="1739900" cy="819150"/>
              </a:xfrm>
              <a:custGeom>
                <a:avLst/>
                <a:gdLst>
                  <a:gd name="T0" fmla="*/ 0 w 457"/>
                  <a:gd name="T1" fmla="*/ 215 h 215"/>
                  <a:gd name="T2" fmla="*/ 228 w 457"/>
                  <a:gd name="T3" fmla="*/ 0 h 215"/>
                  <a:gd name="T4" fmla="*/ 457 w 457"/>
                  <a:gd name="T5" fmla="*/ 215 h 215"/>
                </a:gdLst>
                <a:ahLst/>
                <a:cxnLst>
                  <a:cxn ang="0">
                    <a:pos x="T0" y="T1"/>
                  </a:cxn>
                  <a:cxn ang="0">
                    <a:pos x="T2" y="T3"/>
                  </a:cxn>
                  <a:cxn ang="0">
                    <a:pos x="T4" y="T5"/>
                  </a:cxn>
                </a:cxnLst>
                <a:rect l="0" t="0" r="r" b="b"/>
                <a:pathLst>
                  <a:path w="457" h="215">
                    <a:moveTo>
                      <a:pt x="0" y="215"/>
                    </a:moveTo>
                    <a:cubicBezTo>
                      <a:pt x="7" y="95"/>
                      <a:pt x="107" y="0"/>
                      <a:pt x="228" y="0"/>
                    </a:cubicBezTo>
                    <a:cubicBezTo>
                      <a:pt x="350" y="0"/>
                      <a:pt x="449" y="95"/>
                      <a:pt x="457" y="215"/>
                    </a:cubicBezTo>
                  </a:path>
                </a:pathLst>
              </a:custGeom>
              <a:noFill/>
              <a:ln w="3810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3" name="Oval 13"/>
              <p:cNvSpPr>
                <a:spLocks noChangeArrowheads="1"/>
              </p:cNvSpPr>
              <p:nvPr/>
            </p:nvSpPr>
            <p:spPr bwMode="auto">
              <a:xfrm>
                <a:off x="11282363" y="3444875"/>
                <a:ext cx="101600" cy="106363"/>
              </a:xfrm>
              <a:prstGeom prst="ellipse">
                <a:avLst/>
              </a:prstGeom>
              <a:noFill/>
              <a:ln w="38100"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7" name="Group 56"/>
            <p:cNvGrpSpPr/>
            <p:nvPr/>
          </p:nvGrpSpPr>
          <p:grpSpPr>
            <a:xfrm>
              <a:off x="7854950" y="3444875"/>
              <a:ext cx="1793876" cy="925513"/>
              <a:chOff x="7854950" y="3444875"/>
              <a:chExt cx="1793876" cy="925513"/>
            </a:xfrm>
          </p:grpSpPr>
          <p:sp>
            <p:nvSpPr>
              <p:cNvPr id="14" name="Freeform 14"/>
              <p:cNvSpPr>
                <a:spLocks/>
              </p:cNvSpPr>
              <p:nvPr/>
            </p:nvSpPr>
            <p:spPr bwMode="auto">
              <a:xfrm>
                <a:off x="7854950" y="3551238"/>
                <a:ext cx="1736725" cy="819150"/>
              </a:xfrm>
              <a:custGeom>
                <a:avLst/>
                <a:gdLst>
                  <a:gd name="T0" fmla="*/ 456 w 456"/>
                  <a:gd name="T1" fmla="*/ 0 h 215"/>
                  <a:gd name="T2" fmla="*/ 228 w 456"/>
                  <a:gd name="T3" fmla="*/ 215 h 215"/>
                  <a:gd name="T4" fmla="*/ 0 w 456"/>
                  <a:gd name="T5" fmla="*/ 0 h 215"/>
                </a:gdLst>
                <a:ahLst/>
                <a:cxnLst>
                  <a:cxn ang="0">
                    <a:pos x="T0" y="T1"/>
                  </a:cxn>
                  <a:cxn ang="0">
                    <a:pos x="T2" y="T3"/>
                  </a:cxn>
                  <a:cxn ang="0">
                    <a:pos x="T4" y="T5"/>
                  </a:cxn>
                </a:cxnLst>
                <a:rect l="0" t="0" r="r" b="b"/>
                <a:pathLst>
                  <a:path w="456" h="215">
                    <a:moveTo>
                      <a:pt x="456" y="0"/>
                    </a:moveTo>
                    <a:cubicBezTo>
                      <a:pt x="449" y="120"/>
                      <a:pt x="350" y="215"/>
                      <a:pt x="228" y="215"/>
                    </a:cubicBezTo>
                    <a:cubicBezTo>
                      <a:pt x="106" y="215"/>
                      <a:pt x="7" y="120"/>
                      <a:pt x="0" y="0"/>
                    </a:cubicBezTo>
                  </a:path>
                </a:pathLst>
              </a:custGeom>
              <a:noFill/>
              <a:ln w="3810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5" name="Oval 15"/>
              <p:cNvSpPr>
                <a:spLocks noChangeArrowheads="1"/>
              </p:cNvSpPr>
              <p:nvPr/>
            </p:nvSpPr>
            <p:spPr bwMode="auto">
              <a:xfrm>
                <a:off x="9542463" y="3444875"/>
                <a:ext cx="106363" cy="106363"/>
              </a:xfrm>
              <a:prstGeom prst="ellipse">
                <a:avLst/>
              </a:prstGeom>
              <a:noFill/>
              <a:ln w="38100"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6" name="Group 55"/>
            <p:cNvGrpSpPr/>
            <p:nvPr/>
          </p:nvGrpSpPr>
          <p:grpSpPr>
            <a:xfrm>
              <a:off x="6115050" y="2625725"/>
              <a:ext cx="1789113" cy="925513"/>
              <a:chOff x="6115050" y="2625725"/>
              <a:chExt cx="1789113" cy="925513"/>
            </a:xfrm>
          </p:grpSpPr>
          <p:sp>
            <p:nvSpPr>
              <p:cNvPr id="16" name="Freeform 16"/>
              <p:cNvSpPr>
                <a:spLocks/>
              </p:cNvSpPr>
              <p:nvPr/>
            </p:nvSpPr>
            <p:spPr bwMode="auto">
              <a:xfrm>
                <a:off x="6115050" y="2625725"/>
                <a:ext cx="1736725" cy="819150"/>
              </a:xfrm>
              <a:custGeom>
                <a:avLst/>
                <a:gdLst>
                  <a:gd name="T0" fmla="*/ 0 w 456"/>
                  <a:gd name="T1" fmla="*/ 215 h 215"/>
                  <a:gd name="T2" fmla="*/ 228 w 456"/>
                  <a:gd name="T3" fmla="*/ 0 h 215"/>
                  <a:gd name="T4" fmla="*/ 456 w 456"/>
                  <a:gd name="T5" fmla="*/ 215 h 215"/>
                </a:gdLst>
                <a:ahLst/>
                <a:cxnLst>
                  <a:cxn ang="0">
                    <a:pos x="T0" y="T1"/>
                  </a:cxn>
                  <a:cxn ang="0">
                    <a:pos x="T2" y="T3"/>
                  </a:cxn>
                  <a:cxn ang="0">
                    <a:pos x="T4" y="T5"/>
                  </a:cxn>
                </a:cxnLst>
                <a:rect l="0" t="0" r="r" b="b"/>
                <a:pathLst>
                  <a:path w="456" h="215">
                    <a:moveTo>
                      <a:pt x="0" y="215"/>
                    </a:moveTo>
                    <a:cubicBezTo>
                      <a:pt x="7" y="95"/>
                      <a:pt x="106" y="0"/>
                      <a:pt x="228" y="0"/>
                    </a:cubicBezTo>
                    <a:cubicBezTo>
                      <a:pt x="350" y="0"/>
                      <a:pt x="449" y="95"/>
                      <a:pt x="456" y="215"/>
                    </a:cubicBezTo>
                  </a:path>
                </a:pathLst>
              </a:custGeom>
              <a:noFill/>
              <a:ln w="381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Oval 17"/>
              <p:cNvSpPr>
                <a:spLocks noChangeArrowheads="1"/>
              </p:cNvSpPr>
              <p:nvPr/>
            </p:nvSpPr>
            <p:spPr bwMode="auto">
              <a:xfrm>
                <a:off x="7797800" y="3444875"/>
                <a:ext cx="106363" cy="106363"/>
              </a:xfrm>
              <a:prstGeom prst="ellipse">
                <a:avLst/>
              </a:prstGeom>
              <a:noFill/>
              <a:ln w="38100"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5" name="Group 54"/>
            <p:cNvGrpSpPr/>
            <p:nvPr/>
          </p:nvGrpSpPr>
          <p:grpSpPr>
            <a:xfrm>
              <a:off x="4370388" y="3444875"/>
              <a:ext cx="1793875" cy="925513"/>
              <a:chOff x="4370388" y="3444875"/>
              <a:chExt cx="1793875" cy="925513"/>
            </a:xfrm>
          </p:grpSpPr>
          <p:sp>
            <p:nvSpPr>
              <p:cNvPr id="18" name="Freeform 18"/>
              <p:cNvSpPr>
                <a:spLocks/>
              </p:cNvSpPr>
              <p:nvPr/>
            </p:nvSpPr>
            <p:spPr bwMode="auto">
              <a:xfrm>
                <a:off x="4370388" y="3551238"/>
                <a:ext cx="1739900" cy="819150"/>
              </a:xfrm>
              <a:custGeom>
                <a:avLst/>
                <a:gdLst>
                  <a:gd name="T0" fmla="*/ 457 w 457"/>
                  <a:gd name="T1" fmla="*/ 0 h 215"/>
                  <a:gd name="T2" fmla="*/ 228 w 457"/>
                  <a:gd name="T3" fmla="*/ 215 h 215"/>
                  <a:gd name="T4" fmla="*/ 0 w 457"/>
                  <a:gd name="T5" fmla="*/ 0 h 215"/>
                </a:gdLst>
                <a:ahLst/>
                <a:cxnLst>
                  <a:cxn ang="0">
                    <a:pos x="T0" y="T1"/>
                  </a:cxn>
                  <a:cxn ang="0">
                    <a:pos x="T2" y="T3"/>
                  </a:cxn>
                  <a:cxn ang="0">
                    <a:pos x="T4" y="T5"/>
                  </a:cxn>
                </a:cxnLst>
                <a:rect l="0" t="0" r="r" b="b"/>
                <a:pathLst>
                  <a:path w="457" h="215">
                    <a:moveTo>
                      <a:pt x="457" y="0"/>
                    </a:moveTo>
                    <a:cubicBezTo>
                      <a:pt x="449" y="120"/>
                      <a:pt x="350" y="215"/>
                      <a:pt x="228" y="215"/>
                    </a:cubicBezTo>
                    <a:cubicBezTo>
                      <a:pt x="107" y="215"/>
                      <a:pt x="7" y="120"/>
                      <a:pt x="0" y="0"/>
                    </a:cubicBezTo>
                  </a:path>
                </a:pathLst>
              </a:custGeom>
              <a:noFill/>
              <a:ln w="381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Oval 19"/>
              <p:cNvSpPr>
                <a:spLocks noChangeArrowheads="1"/>
              </p:cNvSpPr>
              <p:nvPr/>
            </p:nvSpPr>
            <p:spPr bwMode="auto">
              <a:xfrm>
                <a:off x="6057900" y="3444875"/>
                <a:ext cx="106363" cy="106363"/>
              </a:xfrm>
              <a:prstGeom prst="ellipse">
                <a:avLst/>
              </a:prstGeom>
              <a:noFill/>
              <a:ln w="38100"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4" name="Group 53"/>
            <p:cNvGrpSpPr/>
            <p:nvPr/>
          </p:nvGrpSpPr>
          <p:grpSpPr>
            <a:xfrm>
              <a:off x="2627313" y="2625725"/>
              <a:ext cx="1792287" cy="925513"/>
              <a:chOff x="2627313" y="2625725"/>
              <a:chExt cx="1792287" cy="925513"/>
            </a:xfrm>
          </p:grpSpPr>
          <p:sp>
            <p:nvSpPr>
              <p:cNvPr id="20" name="Freeform 20"/>
              <p:cNvSpPr>
                <a:spLocks/>
              </p:cNvSpPr>
              <p:nvPr/>
            </p:nvSpPr>
            <p:spPr bwMode="auto">
              <a:xfrm>
                <a:off x="2627313" y="2625725"/>
                <a:ext cx="1739900" cy="819150"/>
              </a:xfrm>
              <a:custGeom>
                <a:avLst/>
                <a:gdLst>
                  <a:gd name="T0" fmla="*/ 0 w 457"/>
                  <a:gd name="T1" fmla="*/ 215 h 215"/>
                  <a:gd name="T2" fmla="*/ 229 w 457"/>
                  <a:gd name="T3" fmla="*/ 0 h 215"/>
                  <a:gd name="T4" fmla="*/ 457 w 457"/>
                  <a:gd name="T5" fmla="*/ 215 h 215"/>
                </a:gdLst>
                <a:ahLst/>
                <a:cxnLst>
                  <a:cxn ang="0">
                    <a:pos x="T0" y="T1"/>
                  </a:cxn>
                  <a:cxn ang="0">
                    <a:pos x="T2" y="T3"/>
                  </a:cxn>
                  <a:cxn ang="0">
                    <a:pos x="T4" y="T5"/>
                  </a:cxn>
                </a:cxnLst>
                <a:rect l="0" t="0" r="r" b="b"/>
                <a:pathLst>
                  <a:path w="457" h="215">
                    <a:moveTo>
                      <a:pt x="0" y="215"/>
                    </a:moveTo>
                    <a:cubicBezTo>
                      <a:pt x="7" y="95"/>
                      <a:pt x="107" y="0"/>
                      <a:pt x="229" y="0"/>
                    </a:cubicBezTo>
                    <a:cubicBezTo>
                      <a:pt x="350" y="0"/>
                      <a:pt x="450" y="95"/>
                      <a:pt x="457" y="215"/>
                    </a:cubicBezTo>
                  </a:path>
                </a:pathLst>
              </a:custGeom>
              <a:noFill/>
              <a:ln w="381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1" name="Oval 21"/>
              <p:cNvSpPr>
                <a:spLocks noChangeArrowheads="1"/>
              </p:cNvSpPr>
              <p:nvPr/>
            </p:nvSpPr>
            <p:spPr bwMode="auto">
              <a:xfrm>
                <a:off x="4318000" y="3444875"/>
                <a:ext cx="101600" cy="106363"/>
              </a:xfrm>
              <a:prstGeom prst="ellipse">
                <a:avLst/>
              </a:prstGeom>
              <a:noFill/>
              <a:ln w="38100"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3" name="Group 52"/>
            <p:cNvGrpSpPr/>
            <p:nvPr/>
          </p:nvGrpSpPr>
          <p:grpSpPr>
            <a:xfrm>
              <a:off x="833438" y="3444875"/>
              <a:ext cx="1846263" cy="925513"/>
              <a:chOff x="833438" y="3444875"/>
              <a:chExt cx="1846263" cy="925513"/>
            </a:xfrm>
          </p:grpSpPr>
          <p:sp>
            <p:nvSpPr>
              <p:cNvPr id="22" name="Freeform 22"/>
              <p:cNvSpPr>
                <a:spLocks/>
              </p:cNvSpPr>
              <p:nvPr/>
            </p:nvSpPr>
            <p:spPr bwMode="auto">
              <a:xfrm>
                <a:off x="885825" y="3551238"/>
                <a:ext cx="1741488" cy="819150"/>
              </a:xfrm>
              <a:custGeom>
                <a:avLst/>
                <a:gdLst>
                  <a:gd name="T0" fmla="*/ 457 w 457"/>
                  <a:gd name="T1" fmla="*/ 0 h 215"/>
                  <a:gd name="T2" fmla="*/ 228 w 457"/>
                  <a:gd name="T3" fmla="*/ 215 h 215"/>
                  <a:gd name="T4" fmla="*/ 0 w 457"/>
                  <a:gd name="T5" fmla="*/ 0 h 215"/>
                </a:gdLst>
                <a:ahLst/>
                <a:cxnLst>
                  <a:cxn ang="0">
                    <a:pos x="T0" y="T1"/>
                  </a:cxn>
                  <a:cxn ang="0">
                    <a:pos x="T2" y="T3"/>
                  </a:cxn>
                  <a:cxn ang="0">
                    <a:pos x="T4" y="T5"/>
                  </a:cxn>
                </a:cxnLst>
                <a:rect l="0" t="0" r="r" b="b"/>
                <a:pathLst>
                  <a:path w="457" h="215">
                    <a:moveTo>
                      <a:pt x="457" y="0"/>
                    </a:moveTo>
                    <a:cubicBezTo>
                      <a:pt x="449" y="120"/>
                      <a:pt x="350" y="215"/>
                      <a:pt x="228" y="215"/>
                    </a:cubicBezTo>
                    <a:cubicBezTo>
                      <a:pt x="106" y="215"/>
                      <a:pt x="7" y="120"/>
                      <a:pt x="0" y="0"/>
                    </a:cubicBezTo>
                  </a:path>
                </a:pathLst>
              </a:custGeom>
              <a:noFill/>
              <a:ln w="381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3" name="Oval 23"/>
              <p:cNvSpPr>
                <a:spLocks noChangeArrowheads="1"/>
              </p:cNvSpPr>
              <p:nvPr/>
            </p:nvSpPr>
            <p:spPr bwMode="auto">
              <a:xfrm>
                <a:off x="2573338" y="3444875"/>
                <a:ext cx="106363" cy="106363"/>
              </a:xfrm>
              <a:prstGeom prst="ellipse">
                <a:avLst/>
              </a:prstGeom>
              <a:noFill/>
              <a:ln w="381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4" name="Oval 24"/>
              <p:cNvSpPr>
                <a:spLocks noChangeArrowheads="1"/>
              </p:cNvSpPr>
              <p:nvPr/>
            </p:nvSpPr>
            <p:spPr bwMode="auto">
              <a:xfrm>
                <a:off x="833438" y="3444875"/>
                <a:ext cx="103188" cy="106363"/>
              </a:xfrm>
              <a:prstGeom prst="ellipse">
                <a:avLst/>
              </a:prstGeom>
              <a:noFill/>
              <a:ln w="38100"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grpSp>
        <p:nvGrpSpPr>
          <p:cNvPr id="2" name="Group 1"/>
          <p:cNvGrpSpPr/>
          <p:nvPr/>
        </p:nvGrpSpPr>
        <p:grpSpPr>
          <a:xfrm>
            <a:off x="1103313" y="2846388"/>
            <a:ext cx="1303338" cy="1303338"/>
            <a:chOff x="1103313" y="2846388"/>
            <a:chExt cx="1303338" cy="1303338"/>
          </a:xfrm>
        </p:grpSpPr>
        <p:sp>
          <p:nvSpPr>
            <p:cNvPr id="29" name="Oval 29"/>
            <p:cNvSpPr>
              <a:spLocks noChangeArrowheads="1"/>
            </p:cNvSpPr>
            <p:nvPr/>
          </p:nvSpPr>
          <p:spPr bwMode="auto">
            <a:xfrm>
              <a:off x="1103313" y="2846388"/>
              <a:ext cx="1303338" cy="1303338"/>
            </a:xfrm>
            <a:prstGeom prst="ellipse">
              <a:avLst/>
            </a:prstGeom>
            <a:solidFill>
              <a:srgbClr val="00AD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1" name="Oval 31"/>
            <p:cNvSpPr>
              <a:spLocks noChangeArrowheads="1"/>
            </p:cNvSpPr>
            <p:nvPr/>
          </p:nvSpPr>
          <p:spPr bwMode="auto">
            <a:xfrm>
              <a:off x="1282700" y="3021013"/>
              <a:ext cx="947738" cy="952500"/>
            </a:xfrm>
            <a:prstGeom prst="ellipse">
              <a:avLst/>
            </a:prstGeom>
            <a:solidFill>
              <a:schemeClr val="bg2"/>
            </a:solidFill>
            <a:ln>
              <a:noFill/>
            </a:ln>
            <a:effectLst>
              <a:outerShdw blurRad="114300" dist="76200" dir="2700000" algn="tl" rotWithShape="0">
                <a:prstClr val="black">
                  <a:alpha val="42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3" name="Group 2"/>
          <p:cNvGrpSpPr/>
          <p:nvPr/>
        </p:nvGrpSpPr>
        <p:grpSpPr>
          <a:xfrm>
            <a:off x="2843213" y="2846388"/>
            <a:ext cx="1306513" cy="1303338"/>
            <a:chOff x="2843213" y="2846388"/>
            <a:chExt cx="1306513" cy="1303338"/>
          </a:xfrm>
        </p:grpSpPr>
        <p:sp>
          <p:nvSpPr>
            <p:cNvPr id="28" name="Oval 28"/>
            <p:cNvSpPr>
              <a:spLocks noChangeArrowheads="1"/>
            </p:cNvSpPr>
            <p:nvPr/>
          </p:nvSpPr>
          <p:spPr bwMode="auto">
            <a:xfrm>
              <a:off x="2843213" y="2846388"/>
              <a:ext cx="1306513" cy="1303338"/>
            </a:xfrm>
            <a:prstGeom prst="ellipse">
              <a:avLst/>
            </a:prstGeom>
            <a:solidFill>
              <a:srgbClr val="557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2" name="Oval 32"/>
            <p:cNvSpPr>
              <a:spLocks noChangeArrowheads="1"/>
            </p:cNvSpPr>
            <p:nvPr/>
          </p:nvSpPr>
          <p:spPr bwMode="auto">
            <a:xfrm>
              <a:off x="3022600" y="3021013"/>
              <a:ext cx="947738" cy="952500"/>
            </a:xfrm>
            <a:prstGeom prst="ellipse">
              <a:avLst/>
            </a:prstGeom>
            <a:solidFill>
              <a:schemeClr val="bg2"/>
            </a:solidFill>
            <a:ln>
              <a:noFill/>
            </a:ln>
            <a:effectLst>
              <a:outerShdw blurRad="114300" dist="76200" dir="2700000" algn="tl" rotWithShape="0">
                <a:prstClr val="black">
                  <a:alpha val="42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4" name="Group 3"/>
          <p:cNvGrpSpPr/>
          <p:nvPr/>
        </p:nvGrpSpPr>
        <p:grpSpPr>
          <a:xfrm>
            <a:off x="4587875" y="2846388"/>
            <a:ext cx="1301750" cy="1303338"/>
            <a:chOff x="4587875" y="2846388"/>
            <a:chExt cx="1301750" cy="1303338"/>
          </a:xfrm>
        </p:grpSpPr>
        <p:sp>
          <p:nvSpPr>
            <p:cNvPr id="27" name="Oval 27"/>
            <p:cNvSpPr>
              <a:spLocks noChangeArrowheads="1"/>
            </p:cNvSpPr>
            <p:nvPr/>
          </p:nvSpPr>
          <p:spPr bwMode="auto">
            <a:xfrm>
              <a:off x="4587875" y="2846388"/>
              <a:ext cx="1301750" cy="1303338"/>
            </a:xfrm>
            <a:prstGeom prst="ellipse">
              <a:avLst/>
            </a:prstGeom>
            <a:solidFill>
              <a:srgbClr val="7D82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3" name="Oval 33"/>
            <p:cNvSpPr>
              <a:spLocks noChangeArrowheads="1"/>
            </p:cNvSpPr>
            <p:nvPr/>
          </p:nvSpPr>
          <p:spPr bwMode="auto">
            <a:xfrm>
              <a:off x="4767263" y="3021013"/>
              <a:ext cx="947738" cy="952500"/>
            </a:xfrm>
            <a:prstGeom prst="ellipse">
              <a:avLst/>
            </a:prstGeom>
            <a:solidFill>
              <a:schemeClr val="bg2"/>
            </a:solidFill>
            <a:ln>
              <a:noFill/>
            </a:ln>
            <a:effectLst>
              <a:outerShdw blurRad="114300" dist="76200" dir="2700000" algn="tl" rotWithShape="0">
                <a:prstClr val="black">
                  <a:alpha val="42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5" name="Group 4"/>
          <p:cNvGrpSpPr/>
          <p:nvPr/>
        </p:nvGrpSpPr>
        <p:grpSpPr>
          <a:xfrm>
            <a:off x="6330950" y="2846388"/>
            <a:ext cx="1303338" cy="1303338"/>
            <a:chOff x="6330950" y="2846388"/>
            <a:chExt cx="1303338" cy="1303338"/>
          </a:xfrm>
        </p:grpSpPr>
        <p:sp>
          <p:nvSpPr>
            <p:cNvPr id="26" name="Oval 26"/>
            <p:cNvSpPr>
              <a:spLocks noChangeArrowheads="1"/>
            </p:cNvSpPr>
            <p:nvPr/>
          </p:nvSpPr>
          <p:spPr bwMode="auto">
            <a:xfrm>
              <a:off x="6330950" y="2846388"/>
              <a:ext cx="1303338" cy="1303338"/>
            </a:xfrm>
            <a:prstGeom prst="ellipse">
              <a:avLst/>
            </a:prstGeom>
            <a:solidFill>
              <a:srgbClr val="666F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4" name="Oval 34"/>
            <p:cNvSpPr>
              <a:spLocks noChangeArrowheads="1"/>
            </p:cNvSpPr>
            <p:nvPr/>
          </p:nvSpPr>
          <p:spPr bwMode="auto">
            <a:xfrm>
              <a:off x="6507163" y="3021013"/>
              <a:ext cx="947738" cy="952500"/>
            </a:xfrm>
            <a:prstGeom prst="ellipse">
              <a:avLst/>
            </a:prstGeom>
            <a:solidFill>
              <a:schemeClr val="bg2"/>
            </a:solidFill>
            <a:ln>
              <a:noFill/>
            </a:ln>
            <a:effectLst>
              <a:outerShdw blurRad="114300" dist="76200" dir="2700000" algn="tl" rotWithShape="0">
                <a:prstClr val="black">
                  <a:alpha val="42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43" name="Group 42"/>
          <p:cNvGrpSpPr/>
          <p:nvPr/>
        </p:nvGrpSpPr>
        <p:grpSpPr>
          <a:xfrm>
            <a:off x="8072438" y="2846388"/>
            <a:ext cx="1301750" cy="1303338"/>
            <a:chOff x="8072438" y="2846388"/>
            <a:chExt cx="1301750" cy="1303338"/>
          </a:xfrm>
        </p:grpSpPr>
        <p:sp>
          <p:nvSpPr>
            <p:cNvPr id="25" name="Oval 25"/>
            <p:cNvSpPr>
              <a:spLocks noChangeArrowheads="1"/>
            </p:cNvSpPr>
            <p:nvPr/>
          </p:nvSpPr>
          <p:spPr bwMode="auto">
            <a:xfrm>
              <a:off x="8072438" y="2846388"/>
              <a:ext cx="1301750" cy="1303338"/>
            </a:xfrm>
            <a:prstGeom prst="ellipse">
              <a:avLst/>
            </a:prstGeom>
            <a:solidFill>
              <a:srgbClr val="7C7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5" name="Oval 35"/>
            <p:cNvSpPr>
              <a:spLocks noChangeArrowheads="1"/>
            </p:cNvSpPr>
            <p:nvPr/>
          </p:nvSpPr>
          <p:spPr bwMode="auto">
            <a:xfrm>
              <a:off x="8247063" y="3021013"/>
              <a:ext cx="952500" cy="952500"/>
            </a:xfrm>
            <a:prstGeom prst="ellipse">
              <a:avLst/>
            </a:prstGeom>
            <a:solidFill>
              <a:schemeClr val="bg2"/>
            </a:solidFill>
            <a:ln>
              <a:noFill/>
            </a:ln>
            <a:effectLst>
              <a:outerShdw blurRad="114300" dist="76200" dir="2700000" algn="tl" rotWithShape="0">
                <a:prstClr val="black">
                  <a:alpha val="42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44" name="Group 43"/>
          <p:cNvGrpSpPr/>
          <p:nvPr/>
        </p:nvGrpSpPr>
        <p:grpSpPr>
          <a:xfrm>
            <a:off x="9812338" y="2846388"/>
            <a:ext cx="1301750" cy="1303338"/>
            <a:chOff x="9812338" y="2846388"/>
            <a:chExt cx="1301750" cy="1303338"/>
          </a:xfrm>
        </p:grpSpPr>
        <p:sp>
          <p:nvSpPr>
            <p:cNvPr id="30" name="Oval 30"/>
            <p:cNvSpPr>
              <a:spLocks noChangeArrowheads="1"/>
            </p:cNvSpPr>
            <p:nvPr/>
          </p:nvSpPr>
          <p:spPr bwMode="auto">
            <a:xfrm>
              <a:off x="9812338" y="2846388"/>
              <a:ext cx="1301750" cy="1303338"/>
            </a:xfrm>
            <a:prstGeom prst="ellipse">
              <a:avLst/>
            </a:prstGeom>
            <a:solidFill>
              <a:srgbClr val="30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6" name="Oval 36"/>
            <p:cNvSpPr>
              <a:spLocks noChangeArrowheads="1"/>
            </p:cNvSpPr>
            <p:nvPr/>
          </p:nvSpPr>
          <p:spPr bwMode="auto">
            <a:xfrm>
              <a:off x="9991725" y="3021013"/>
              <a:ext cx="947738" cy="952500"/>
            </a:xfrm>
            <a:prstGeom prst="ellipse">
              <a:avLst/>
            </a:prstGeom>
            <a:solidFill>
              <a:schemeClr val="bg2"/>
            </a:solidFill>
            <a:ln>
              <a:noFill/>
            </a:ln>
            <a:effectLst>
              <a:outerShdw blurRad="114300" dist="76200" dir="2700000" algn="tl" rotWithShape="0">
                <a:prstClr val="black">
                  <a:alpha val="42000"/>
                </a:prstClr>
              </a:outerShdw>
            </a:effectLst>
          </p:spPr>
          <p:txBody>
            <a:bodyPr vert="horz" wrap="square" lIns="91440" tIns="45720" rIns="91440" bIns="45720" numCol="1" anchor="t" anchorCtr="0" compatLnSpc="1">
              <a:prstTxWarp prst="textNoShape">
                <a:avLst/>
              </a:prstTxWarp>
            </a:bodyPr>
            <a:lstStyle/>
            <a:p>
              <a:endParaRPr lang="ru-RU"/>
            </a:p>
          </p:txBody>
        </p:sp>
      </p:grpSp>
      <p:sp>
        <p:nvSpPr>
          <p:cNvPr id="37" name="Freeform 37"/>
          <p:cNvSpPr>
            <a:spLocks noEditPoints="1"/>
          </p:cNvSpPr>
          <p:nvPr/>
        </p:nvSpPr>
        <p:spPr bwMode="auto">
          <a:xfrm>
            <a:off x="1487488" y="3349625"/>
            <a:ext cx="533400" cy="300038"/>
          </a:xfrm>
          <a:custGeom>
            <a:avLst/>
            <a:gdLst>
              <a:gd name="T0" fmla="*/ 33 w 140"/>
              <a:gd name="T1" fmla="*/ 64 h 79"/>
              <a:gd name="T2" fmla="*/ 33 w 140"/>
              <a:gd name="T3" fmla="*/ 58 h 79"/>
              <a:gd name="T4" fmla="*/ 41 w 140"/>
              <a:gd name="T5" fmla="*/ 51 h 79"/>
              <a:gd name="T6" fmla="*/ 45 w 140"/>
              <a:gd name="T7" fmla="*/ 55 h 79"/>
              <a:gd name="T8" fmla="*/ 39 w 140"/>
              <a:gd name="T9" fmla="*/ 64 h 79"/>
              <a:gd name="T10" fmla="*/ 85 w 140"/>
              <a:gd name="T11" fmla="*/ 57 h 79"/>
              <a:gd name="T12" fmla="*/ 102 w 140"/>
              <a:gd name="T13" fmla="*/ 64 h 79"/>
              <a:gd name="T14" fmla="*/ 103 w 140"/>
              <a:gd name="T15" fmla="*/ 57 h 79"/>
              <a:gd name="T16" fmla="*/ 86 w 140"/>
              <a:gd name="T17" fmla="*/ 70 h 79"/>
              <a:gd name="T18" fmla="*/ 94 w 140"/>
              <a:gd name="T19" fmla="*/ 70 h 79"/>
              <a:gd name="T20" fmla="*/ 95 w 140"/>
              <a:gd name="T21" fmla="*/ 64 h 79"/>
              <a:gd name="T22" fmla="*/ 76 w 140"/>
              <a:gd name="T23" fmla="*/ 75 h 79"/>
              <a:gd name="T24" fmla="*/ 84 w 140"/>
              <a:gd name="T25" fmla="*/ 76 h 79"/>
              <a:gd name="T26" fmla="*/ 86 w 140"/>
              <a:gd name="T27" fmla="*/ 70 h 79"/>
              <a:gd name="T28" fmla="*/ 66 w 140"/>
              <a:gd name="T29" fmla="*/ 77 h 79"/>
              <a:gd name="T30" fmla="*/ 75 w 140"/>
              <a:gd name="T31" fmla="*/ 76 h 79"/>
              <a:gd name="T32" fmla="*/ 45 w 140"/>
              <a:gd name="T33" fmla="*/ 70 h 79"/>
              <a:gd name="T34" fmla="*/ 54 w 140"/>
              <a:gd name="T35" fmla="*/ 53 h 79"/>
              <a:gd name="T36" fmla="*/ 48 w 140"/>
              <a:gd name="T37" fmla="*/ 54 h 79"/>
              <a:gd name="T38" fmla="*/ 39 w 140"/>
              <a:gd name="T39" fmla="*/ 70 h 79"/>
              <a:gd name="T40" fmla="*/ 45 w 140"/>
              <a:gd name="T41" fmla="*/ 70 h 79"/>
              <a:gd name="T42" fmla="*/ 61 w 140"/>
              <a:gd name="T43" fmla="*/ 64 h 79"/>
              <a:gd name="T44" fmla="*/ 58 w 140"/>
              <a:gd name="T45" fmla="*/ 57 h 79"/>
              <a:gd name="T46" fmla="*/ 46 w 140"/>
              <a:gd name="T47" fmla="*/ 68 h 79"/>
              <a:gd name="T48" fmla="*/ 50 w 140"/>
              <a:gd name="T49" fmla="*/ 75 h 79"/>
              <a:gd name="T50" fmla="*/ 65 w 140"/>
              <a:gd name="T51" fmla="*/ 73 h 79"/>
              <a:gd name="T52" fmla="*/ 66 w 140"/>
              <a:gd name="T53" fmla="*/ 65 h 79"/>
              <a:gd name="T54" fmla="*/ 60 w 140"/>
              <a:gd name="T55" fmla="*/ 66 h 79"/>
              <a:gd name="T56" fmla="*/ 55 w 140"/>
              <a:gd name="T57" fmla="*/ 77 h 79"/>
              <a:gd name="T58" fmla="*/ 61 w 140"/>
              <a:gd name="T59" fmla="*/ 77 h 79"/>
              <a:gd name="T60" fmla="*/ 120 w 140"/>
              <a:gd name="T61" fmla="*/ 0 h 79"/>
              <a:gd name="T62" fmla="*/ 116 w 140"/>
              <a:gd name="T63" fmla="*/ 47 h 79"/>
              <a:gd name="T64" fmla="*/ 140 w 140"/>
              <a:gd name="T65" fmla="*/ 37 h 79"/>
              <a:gd name="T66" fmla="*/ 76 w 140"/>
              <a:gd name="T67" fmla="*/ 20 h 79"/>
              <a:gd name="T68" fmla="*/ 69 w 140"/>
              <a:gd name="T69" fmla="*/ 20 h 79"/>
              <a:gd name="T70" fmla="*/ 48 w 140"/>
              <a:gd name="T71" fmla="*/ 30 h 79"/>
              <a:gd name="T72" fmla="*/ 67 w 140"/>
              <a:gd name="T73" fmla="*/ 35 h 79"/>
              <a:gd name="T74" fmla="*/ 103 w 140"/>
              <a:gd name="T75" fmla="*/ 57 h 79"/>
              <a:gd name="T76" fmla="*/ 109 w 140"/>
              <a:gd name="T77" fmla="*/ 49 h 79"/>
              <a:gd name="T78" fmla="*/ 103 w 140"/>
              <a:gd name="T79" fmla="*/ 57 h 79"/>
              <a:gd name="T80" fmla="*/ 35 w 140"/>
              <a:gd name="T81" fmla="*/ 56 h 79"/>
              <a:gd name="T82" fmla="*/ 20 w 140"/>
              <a:gd name="T83" fmla="*/ 52 h 79"/>
              <a:gd name="T84" fmla="*/ 29 w 140"/>
              <a:gd name="T85" fmla="*/ 0 h 79"/>
              <a:gd name="T86" fmla="*/ 34 w 140"/>
              <a:gd name="T87" fmla="*/ 57 h 79"/>
              <a:gd name="T88" fmla="*/ 46 w 140"/>
              <a:gd name="T89" fmla="*/ 1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79">
                <a:moveTo>
                  <a:pt x="36" y="65"/>
                </a:moveTo>
                <a:cubicBezTo>
                  <a:pt x="35" y="65"/>
                  <a:pt x="34" y="65"/>
                  <a:pt x="33" y="64"/>
                </a:cubicBezTo>
                <a:cubicBezTo>
                  <a:pt x="32" y="63"/>
                  <a:pt x="32" y="62"/>
                  <a:pt x="32" y="61"/>
                </a:cubicBezTo>
                <a:cubicBezTo>
                  <a:pt x="32" y="60"/>
                  <a:pt x="32" y="59"/>
                  <a:pt x="33" y="58"/>
                </a:cubicBezTo>
                <a:cubicBezTo>
                  <a:pt x="38" y="52"/>
                  <a:pt x="38" y="52"/>
                  <a:pt x="38" y="52"/>
                </a:cubicBezTo>
                <a:cubicBezTo>
                  <a:pt x="39" y="51"/>
                  <a:pt x="40" y="51"/>
                  <a:pt x="41" y="51"/>
                </a:cubicBezTo>
                <a:cubicBezTo>
                  <a:pt x="42" y="50"/>
                  <a:pt x="43" y="51"/>
                  <a:pt x="44" y="52"/>
                </a:cubicBezTo>
                <a:cubicBezTo>
                  <a:pt x="45" y="52"/>
                  <a:pt x="45" y="53"/>
                  <a:pt x="45" y="55"/>
                </a:cubicBezTo>
                <a:cubicBezTo>
                  <a:pt x="46" y="56"/>
                  <a:pt x="45" y="57"/>
                  <a:pt x="44" y="58"/>
                </a:cubicBezTo>
                <a:cubicBezTo>
                  <a:pt x="39" y="64"/>
                  <a:pt x="39" y="64"/>
                  <a:pt x="39" y="64"/>
                </a:cubicBezTo>
                <a:cubicBezTo>
                  <a:pt x="38" y="64"/>
                  <a:pt x="37" y="65"/>
                  <a:pt x="36" y="65"/>
                </a:cubicBezTo>
                <a:close/>
                <a:moveTo>
                  <a:pt x="85" y="57"/>
                </a:moveTo>
                <a:cubicBezTo>
                  <a:pt x="85" y="57"/>
                  <a:pt x="95" y="65"/>
                  <a:pt x="98" y="66"/>
                </a:cubicBezTo>
                <a:cubicBezTo>
                  <a:pt x="100" y="66"/>
                  <a:pt x="101" y="65"/>
                  <a:pt x="102" y="64"/>
                </a:cubicBezTo>
                <a:cubicBezTo>
                  <a:pt x="103" y="63"/>
                  <a:pt x="104" y="61"/>
                  <a:pt x="104" y="60"/>
                </a:cubicBezTo>
                <a:cubicBezTo>
                  <a:pt x="104" y="59"/>
                  <a:pt x="104" y="58"/>
                  <a:pt x="103" y="57"/>
                </a:cubicBezTo>
                <a:moveTo>
                  <a:pt x="77" y="62"/>
                </a:moveTo>
                <a:cubicBezTo>
                  <a:pt x="86" y="70"/>
                  <a:pt x="86" y="70"/>
                  <a:pt x="86" y="70"/>
                </a:cubicBezTo>
                <a:cubicBezTo>
                  <a:pt x="87" y="71"/>
                  <a:pt x="88" y="71"/>
                  <a:pt x="90" y="72"/>
                </a:cubicBezTo>
                <a:cubicBezTo>
                  <a:pt x="91" y="72"/>
                  <a:pt x="92" y="71"/>
                  <a:pt x="94" y="70"/>
                </a:cubicBezTo>
                <a:cubicBezTo>
                  <a:pt x="95" y="69"/>
                  <a:pt x="95" y="67"/>
                  <a:pt x="95" y="66"/>
                </a:cubicBezTo>
                <a:cubicBezTo>
                  <a:pt x="95" y="65"/>
                  <a:pt x="95" y="65"/>
                  <a:pt x="95" y="64"/>
                </a:cubicBezTo>
                <a:moveTo>
                  <a:pt x="72" y="71"/>
                </a:moveTo>
                <a:cubicBezTo>
                  <a:pt x="76" y="75"/>
                  <a:pt x="76" y="75"/>
                  <a:pt x="76" y="75"/>
                </a:cubicBezTo>
                <a:cubicBezTo>
                  <a:pt x="77" y="76"/>
                  <a:pt x="79" y="77"/>
                  <a:pt x="80" y="77"/>
                </a:cubicBezTo>
                <a:cubicBezTo>
                  <a:pt x="82" y="77"/>
                  <a:pt x="83" y="77"/>
                  <a:pt x="84" y="76"/>
                </a:cubicBezTo>
                <a:cubicBezTo>
                  <a:pt x="85" y="75"/>
                  <a:pt x="86" y="73"/>
                  <a:pt x="86" y="71"/>
                </a:cubicBezTo>
                <a:cubicBezTo>
                  <a:pt x="86" y="71"/>
                  <a:pt x="86" y="70"/>
                  <a:pt x="86" y="70"/>
                </a:cubicBezTo>
                <a:moveTo>
                  <a:pt x="63" y="75"/>
                </a:moveTo>
                <a:cubicBezTo>
                  <a:pt x="66" y="77"/>
                  <a:pt x="66" y="77"/>
                  <a:pt x="66" y="77"/>
                </a:cubicBezTo>
                <a:cubicBezTo>
                  <a:pt x="66" y="77"/>
                  <a:pt x="68" y="78"/>
                  <a:pt x="71" y="77"/>
                </a:cubicBezTo>
                <a:cubicBezTo>
                  <a:pt x="72" y="77"/>
                  <a:pt x="73" y="77"/>
                  <a:pt x="75" y="76"/>
                </a:cubicBezTo>
                <a:cubicBezTo>
                  <a:pt x="75" y="76"/>
                  <a:pt x="75" y="75"/>
                  <a:pt x="76" y="75"/>
                </a:cubicBezTo>
                <a:moveTo>
                  <a:pt x="45" y="70"/>
                </a:moveTo>
                <a:cubicBezTo>
                  <a:pt x="54" y="59"/>
                  <a:pt x="54" y="59"/>
                  <a:pt x="54" y="59"/>
                </a:cubicBezTo>
                <a:cubicBezTo>
                  <a:pt x="56" y="58"/>
                  <a:pt x="56" y="55"/>
                  <a:pt x="54" y="53"/>
                </a:cubicBezTo>
                <a:cubicBezTo>
                  <a:pt x="53" y="52"/>
                  <a:pt x="52" y="52"/>
                  <a:pt x="50" y="52"/>
                </a:cubicBezTo>
                <a:cubicBezTo>
                  <a:pt x="49" y="52"/>
                  <a:pt x="49" y="53"/>
                  <a:pt x="48" y="54"/>
                </a:cubicBezTo>
                <a:cubicBezTo>
                  <a:pt x="38" y="64"/>
                  <a:pt x="38" y="64"/>
                  <a:pt x="38" y="64"/>
                </a:cubicBezTo>
                <a:cubicBezTo>
                  <a:pt x="37" y="66"/>
                  <a:pt x="37" y="69"/>
                  <a:pt x="39" y="70"/>
                </a:cubicBezTo>
                <a:cubicBezTo>
                  <a:pt x="40" y="71"/>
                  <a:pt x="41" y="71"/>
                  <a:pt x="42" y="71"/>
                </a:cubicBezTo>
                <a:cubicBezTo>
                  <a:pt x="43" y="71"/>
                  <a:pt x="44" y="71"/>
                  <a:pt x="45" y="70"/>
                </a:cubicBezTo>
                <a:close/>
                <a:moveTo>
                  <a:pt x="53" y="74"/>
                </a:moveTo>
                <a:cubicBezTo>
                  <a:pt x="61" y="64"/>
                  <a:pt x="61" y="64"/>
                  <a:pt x="61" y="64"/>
                </a:cubicBezTo>
                <a:cubicBezTo>
                  <a:pt x="63" y="62"/>
                  <a:pt x="63" y="59"/>
                  <a:pt x="61" y="58"/>
                </a:cubicBezTo>
                <a:cubicBezTo>
                  <a:pt x="60" y="57"/>
                  <a:pt x="59" y="57"/>
                  <a:pt x="58" y="57"/>
                </a:cubicBezTo>
                <a:cubicBezTo>
                  <a:pt x="57" y="57"/>
                  <a:pt x="56" y="58"/>
                  <a:pt x="55" y="58"/>
                </a:cubicBezTo>
                <a:cubicBezTo>
                  <a:pt x="46" y="68"/>
                  <a:pt x="46" y="68"/>
                  <a:pt x="46" y="68"/>
                </a:cubicBezTo>
                <a:cubicBezTo>
                  <a:pt x="45" y="70"/>
                  <a:pt x="45" y="72"/>
                  <a:pt x="47" y="74"/>
                </a:cubicBezTo>
                <a:cubicBezTo>
                  <a:pt x="48" y="75"/>
                  <a:pt x="49" y="75"/>
                  <a:pt x="50" y="75"/>
                </a:cubicBezTo>
                <a:cubicBezTo>
                  <a:pt x="51" y="75"/>
                  <a:pt x="52" y="74"/>
                  <a:pt x="53" y="74"/>
                </a:cubicBezTo>
                <a:close/>
                <a:moveTo>
                  <a:pt x="65" y="73"/>
                </a:moveTo>
                <a:cubicBezTo>
                  <a:pt x="66" y="71"/>
                  <a:pt x="66" y="71"/>
                  <a:pt x="66" y="71"/>
                </a:cubicBezTo>
                <a:cubicBezTo>
                  <a:pt x="67" y="70"/>
                  <a:pt x="67" y="67"/>
                  <a:pt x="66" y="65"/>
                </a:cubicBezTo>
                <a:cubicBezTo>
                  <a:pt x="65" y="65"/>
                  <a:pt x="63" y="64"/>
                  <a:pt x="62" y="64"/>
                </a:cubicBezTo>
                <a:cubicBezTo>
                  <a:pt x="61" y="64"/>
                  <a:pt x="60" y="65"/>
                  <a:pt x="60" y="66"/>
                </a:cubicBezTo>
                <a:cubicBezTo>
                  <a:pt x="55" y="71"/>
                  <a:pt x="55" y="71"/>
                  <a:pt x="55" y="71"/>
                </a:cubicBezTo>
                <a:cubicBezTo>
                  <a:pt x="53" y="73"/>
                  <a:pt x="53" y="76"/>
                  <a:pt x="55" y="77"/>
                </a:cubicBezTo>
                <a:cubicBezTo>
                  <a:pt x="56" y="78"/>
                  <a:pt x="57" y="79"/>
                  <a:pt x="58" y="78"/>
                </a:cubicBezTo>
                <a:cubicBezTo>
                  <a:pt x="59" y="78"/>
                  <a:pt x="60" y="78"/>
                  <a:pt x="61" y="77"/>
                </a:cubicBezTo>
                <a:lnTo>
                  <a:pt x="65" y="73"/>
                </a:lnTo>
                <a:close/>
                <a:moveTo>
                  <a:pt x="120" y="0"/>
                </a:moveTo>
                <a:cubicBezTo>
                  <a:pt x="111" y="5"/>
                  <a:pt x="99" y="11"/>
                  <a:pt x="96" y="13"/>
                </a:cubicBezTo>
                <a:cubicBezTo>
                  <a:pt x="98" y="16"/>
                  <a:pt x="106" y="29"/>
                  <a:pt x="116" y="47"/>
                </a:cubicBezTo>
                <a:cubicBezTo>
                  <a:pt x="118" y="49"/>
                  <a:pt x="118" y="49"/>
                  <a:pt x="118" y="49"/>
                </a:cubicBezTo>
                <a:cubicBezTo>
                  <a:pt x="140" y="37"/>
                  <a:pt x="140" y="37"/>
                  <a:pt x="140" y="37"/>
                </a:cubicBezTo>
                <a:moveTo>
                  <a:pt x="99" y="18"/>
                </a:moveTo>
                <a:cubicBezTo>
                  <a:pt x="88" y="13"/>
                  <a:pt x="82" y="20"/>
                  <a:pt x="76" y="20"/>
                </a:cubicBezTo>
                <a:cubicBezTo>
                  <a:pt x="73" y="20"/>
                  <a:pt x="71" y="20"/>
                  <a:pt x="69" y="20"/>
                </a:cubicBezTo>
                <a:cubicBezTo>
                  <a:pt x="69" y="20"/>
                  <a:pt x="69" y="20"/>
                  <a:pt x="69" y="20"/>
                </a:cubicBezTo>
                <a:cubicBezTo>
                  <a:pt x="68" y="20"/>
                  <a:pt x="68" y="20"/>
                  <a:pt x="67" y="21"/>
                </a:cubicBezTo>
                <a:cubicBezTo>
                  <a:pt x="48" y="30"/>
                  <a:pt x="48" y="30"/>
                  <a:pt x="48" y="30"/>
                </a:cubicBezTo>
                <a:cubicBezTo>
                  <a:pt x="40" y="35"/>
                  <a:pt x="48" y="41"/>
                  <a:pt x="51" y="41"/>
                </a:cubicBezTo>
                <a:cubicBezTo>
                  <a:pt x="54" y="40"/>
                  <a:pt x="62" y="37"/>
                  <a:pt x="67" y="35"/>
                </a:cubicBezTo>
                <a:cubicBezTo>
                  <a:pt x="70" y="34"/>
                  <a:pt x="73" y="34"/>
                  <a:pt x="76" y="36"/>
                </a:cubicBezTo>
                <a:cubicBezTo>
                  <a:pt x="84" y="42"/>
                  <a:pt x="102" y="55"/>
                  <a:pt x="103" y="57"/>
                </a:cubicBezTo>
                <a:moveTo>
                  <a:pt x="115" y="45"/>
                </a:moveTo>
                <a:cubicBezTo>
                  <a:pt x="114" y="46"/>
                  <a:pt x="110" y="48"/>
                  <a:pt x="109" y="49"/>
                </a:cubicBezTo>
                <a:cubicBezTo>
                  <a:pt x="109" y="49"/>
                  <a:pt x="108" y="50"/>
                  <a:pt x="107" y="52"/>
                </a:cubicBezTo>
                <a:cubicBezTo>
                  <a:pt x="106" y="53"/>
                  <a:pt x="104" y="56"/>
                  <a:pt x="103" y="57"/>
                </a:cubicBezTo>
                <a:moveTo>
                  <a:pt x="35" y="56"/>
                </a:moveTo>
                <a:cubicBezTo>
                  <a:pt x="35" y="56"/>
                  <a:pt x="35" y="56"/>
                  <a:pt x="35" y="56"/>
                </a:cubicBezTo>
                <a:moveTo>
                  <a:pt x="0" y="35"/>
                </a:moveTo>
                <a:cubicBezTo>
                  <a:pt x="20" y="52"/>
                  <a:pt x="20" y="52"/>
                  <a:pt x="20" y="52"/>
                </a:cubicBezTo>
                <a:cubicBezTo>
                  <a:pt x="49" y="16"/>
                  <a:pt x="49" y="16"/>
                  <a:pt x="49" y="16"/>
                </a:cubicBezTo>
                <a:cubicBezTo>
                  <a:pt x="29" y="0"/>
                  <a:pt x="29" y="0"/>
                  <a:pt x="29" y="0"/>
                </a:cubicBezTo>
                <a:moveTo>
                  <a:pt x="22" y="49"/>
                </a:moveTo>
                <a:cubicBezTo>
                  <a:pt x="28" y="54"/>
                  <a:pt x="34" y="57"/>
                  <a:pt x="34" y="57"/>
                </a:cubicBezTo>
                <a:moveTo>
                  <a:pt x="60" y="24"/>
                </a:moveTo>
                <a:cubicBezTo>
                  <a:pt x="58" y="23"/>
                  <a:pt x="52" y="20"/>
                  <a:pt x="46" y="19"/>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8" name="Freeform 38"/>
          <p:cNvSpPr>
            <a:spLocks noEditPoints="1"/>
          </p:cNvSpPr>
          <p:nvPr/>
        </p:nvSpPr>
        <p:spPr bwMode="auto">
          <a:xfrm>
            <a:off x="5037138" y="3265488"/>
            <a:ext cx="407988" cy="465138"/>
          </a:xfrm>
          <a:custGeom>
            <a:avLst/>
            <a:gdLst>
              <a:gd name="T0" fmla="*/ 34 w 107"/>
              <a:gd name="T1" fmla="*/ 95 h 122"/>
              <a:gd name="T2" fmla="*/ 25 w 107"/>
              <a:gd name="T3" fmla="*/ 73 h 122"/>
              <a:gd name="T4" fmla="*/ 20 w 107"/>
              <a:gd name="T5" fmla="*/ 55 h 122"/>
              <a:gd name="T6" fmla="*/ 53 w 107"/>
              <a:gd name="T7" fmla="*/ 21 h 122"/>
              <a:gd name="T8" fmla="*/ 87 w 107"/>
              <a:gd name="T9" fmla="*/ 55 h 122"/>
              <a:gd name="T10" fmla="*/ 81 w 107"/>
              <a:gd name="T11" fmla="*/ 73 h 122"/>
              <a:gd name="T12" fmla="*/ 73 w 107"/>
              <a:gd name="T13" fmla="*/ 91 h 122"/>
              <a:gd name="T14" fmla="*/ 53 w 107"/>
              <a:gd name="T15" fmla="*/ 34 h 122"/>
              <a:gd name="T16" fmla="*/ 33 w 107"/>
              <a:gd name="T17" fmla="*/ 54 h 122"/>
              <a:gd name="T18" fmla="*/ 53 w 107"/>
              <a:gd name="T19" fmla="*/ 74 h 122"/>
              <a:gd name="T20" fmla="*/ 73 w 107"/>
              <a:gd name="T21" fmla="*/ 54 h 122"/>
              <a:gd name="T22" fmla="*/ 53 w 107"/>
              <a:gd name="T23" fmla="*/ 34 h 122"/>
              <a:gd name="T24" fmla="*/ 45 w 107"/>
              <a:gd name="T25" fmla="*/ 57 h 122"/>
              <a:gd name="T26" fmla="*/ 51 w 107"/>
              <a:gd name="T27" fmla="*/ 64 h 122"/>
              <a:gd name="T28" fmla="*/ 61 w 107"/>
              <a:gd name="T29" fmla="*/ 48 h 122"/>
              <a:gd name="T30" fmla="*/ 53 w 107"/>
              <a:gd name="T31" fmla="*/ 11 h 122"/>
              <a:gd name="T32" fmla="*/ 53 w 107"/>
              <a:gd name="T33" fmla="*/ 0 h 122"/>
              <a:gd name="T34" fmla="*/ 32 w 107"/>
              <a:gd name="T35" fmla="*/ 17 h 122"/>
              <a:gd name="T36" fmla="*/ 26 w 107"/>
              <a:gd name="T37" fmla="*/ 8 h 122"/>
              <a:gd name="T38" fmla="*/ 7 w 107"/>
              <a:gd name="T39" fmla="*/ 27 h 122"/>
              <a:gd name="T40" fmla="*/ 16 w 107"/>
              <a:gd name="T41" fmla="*/ 32 h 122"/>
              <a:gd name="T42" fmla="*/ 0 w 107"/>
              <a:gd name="T43" fmla="*/ 54 h 122"/>
              <a:gd name="T44" fmla="*/ 10 w 107"/>
              <a:gd name="T45" fmla="*/ 54 h 122"/>
              <a:gd name="T46" fmla="*/ 80 w 107"/>
              <a:gd name="T47" fmla="*/ 8 h 122"/>
              <a:gd name="T48" fmla="*/ 75 w 107"/>
              <a:gd name="T49" fmla="*/ 17 h 122"/>
              <a:gd name="T50" fmla="*/ 100 w 107"/>
              <a:gd name="T51" fmla="*/ 27 h 122"/>
              <a:gd name="T52" fmla="*/ 91 w 107"/>
              <a:gd name="T53" fmla="*/ 32 h 122"/>
              <a:gd name="T54" fmla="*/ 96 w 107"/>
              <a:gd name="T55" fmla="*/ 54 h 122"/>
              <a:gd name="T56" fmla="*/ 107 w 107"/>
              <a:gd name="T57" fmla="*/ 54 h 122"/>
              <a:gd name="T58" fmla="*/ 65 w 107"/>
              <a:gd name="T59" fmla="*/ 98 h 122"/>
              <a:gd name="T60" fmla="*/ 39 w 107"/>
              <a:gd name="T61" fmla="*/ 105 h 122"/>
              <a:gd name="T62" fmla="*/ 36 w 107"/>
              <a:gd name="T63" fmla="*/ 109 h 122"/>
              <a:gd name="T64" fmla="*/ 40 w 107"/>
              <a:gd name="T65" fmla="*/ 114 h 122"/>
              <a:gd name="T66" fmla="*/ 42 w 107"/>
              <a:gd name="T67" fmla="*/ 113 h 122"/>
              <a:gd name="T68" fmla="*/ 65 w 107"/>
              <a:gd name="T69" fmla="*/ 107 h 122"/>
              <a:gd name="T70" fmla="*/ 65 w 107"/>
              <a:gd name="T71" fmla="*/ 107 h 122"/>
              <a:gd name="T72" fmla="*/ 66 w 107"/>
              <a:gd name="T73" fmla="*/ 107 h 122"/>
              <a:gd name="T74" fmla="*/ 71 w 107"/>
              <a:gd name="T75" fmla="*/ 111 h 122"/>
              <a:gd name="T76" fmla="*/ 68 w 107"/>
              <a:gd name="T77" fmla="*/ 115 h 122"/>
              <a:gd name="T78" fmla="*/ 45 w 107"/>
              <a:gd name="T79"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 h="122">
                <a:moveTo>
                  <a:pt x="34" y="95"/>
                </a:moveTo>
                <a:cubicBezTo>
                  <a:pt x="35" y="89"/>
                  <a:pt x="32" y="84"/>
                  <a:pt x="25" y="73"/>
                </a:cubicBezTo>
                <a:cubicBezTo>
                  <a:pt x="22" y="68"/>
                  <a:pt x="20" y="61"/>
                  <a:pt x="20" y="55"/>
                </a:cubicBezTo>
                <a:cubicBezTo>
                  <a:pt x="20" y="36"/>
                  <a:pt x="35" y="21"/>
                  <a:pt x="53" y="21"/>
                </a:cubicBezTo>
                <a:cubicBezTo>
                  <a:pt x="72" y="21"/>
                  <a:pt x="87" y="36"/>
                  <a:pt x="87" y="55"/>
                </a:cubicBezTo>
                <a:cubicBezTo>
                  <a:pt x="87" y="61"/>
                  <a:pt x="85" y="68"/>
                  <a:pt x="81" y="73"/>
                </a:cubicBezTo>
                <a:cubicBezTo>
                  <a:pt x="76" y="82"/>
                  <a:pt x="73" y="87"/>
                  <a:pt x="73" y="91"/>
                </a:cubicBezTo>
                <a:moveTo>
                  <a:pt x="53" y="34"/>
                </a:moveTo>
                <a:cubicBezTo>
                  <a:pt x="42" y="34"/>
                  <a:pt x="33" y="43"/>
                  <a:pt x="33" y="54"/>
                </a:cubicBezTo>
                <a:cubicBezTo>
                  <a:pt x="33" y="65"/>
                  <a:pt x="42" y="74"/>
                  <a:pt x="53" y="74"/>
                </a:cubicBezTo>
                <a:cubicBezTo>
                  <a:pt x="64" y="74"/>
                  <a:pt x="73" y="65"/>
                  <a:pt x="73" y="54"/>
                </a:cubicBezTo>
                <a:cubicBezTo>
                  <a:pt x="73" y="43"/>
                  <a:pt x="64" y="34"/>
                  <a:pt x="53" y="34"/>
                </a:cubicBezTo>
                <a:close/>
                <a:moveTo>
                  <a:pt x="45" y="57"/>
                </a:moveTo>
                <a:cubicBezTo>
                  <a:pt x="51" y="64"/>
                  <a:pt x="51" y="64"/>
                  <a:pt x="51" y="64"/>
                </a:cubicBezTo>
                <a:cubicBezTo>
                  <a:pt x="61" y="48"/>
                  <a:pt x="61" y="48"/>
                  <a:pt x="61" y="48"/>
                </a:cubicBezTo>
                <a:moveTo>
                  <a:pt x="53" y="11"/>
                </a:moveTo>
                <a:cubicBezTo>
                  <a:pt x="53" y="0"/>
                  <a:pt x="53" y="0"/>
                  <a:pt x="53" y="0"/>
                </a:cubicBezTo>
                <a:moveTo>
                  <a:pt x="32" y="17"/>
                </a:moveTo>
                <a:cubicBezTo>
                  <a:pt x="26" y="8"/>
                  <a:pt x="26" y="8"/>
                  <a:pt x="26" y="8"/>
                </a:cubicBezTo>
                <a:moveTo>
                  <a:pt x="7" y="27"/>
                </a:moveTo>
                <a:cubicBezTo>
                  <a:pt x="16" y="32"/>
                  <a:pt x="16" y="32"/>
                  <a:pt x="16" y="32"/>
                </a:cubicBezTo>
                <a:moveTo>
                  <a:pt x="0" y="54"/>
                </a:moveTo>
                <a:cubicBezTo>
                  <a:pt x="10" y="54"/>
                  <a:pt x="10" y="54"/>
                  <a:pt x="10" y="54"/>
                </a:cubicBezTo>
                <a:moveTo>
                  <a:pt x="80" y="8"/>
                </a:moveTo>
                <a:cubicBezTo>
                  <a:pt x="75" y="17"/>
                  <a:pt x="75" y="17"/>
                  <a:pt x="75" y="17"/>
                </a:cubicBezTo>
                <a:moveTo>
                  <a:pt x="100" y="27"/>
                </a:moveTo>
                <a:cubicBezTo>
                  <a:pt x="91" y="32"/>
                  <a:pt x="91" y="32"/>
                  <a:pt x="91" y="32"/>
                </a:cubicBezTo>
                <a:moveTo>
                  <a:pt x="96" y="54"/>
                </a:moveTo>
                <a:cubicBezTo>
                  <a:pt x="107" y="54"/>
                  <a:pt x="107" y="54"/>
                  <a:pt x="107" y="54"/>
                </a:cubicBezTo>
                <a:moveTo>
                  <a:pt x="65" y="98"/>
                </a:moveTo>
                <a:cubicBezTo>
                  <a:pt x="65" y="98"/>
                  <a:pt x="39" y="105"/>
                  <a:pt x="39" y="105"/>
                </a:cubicBezTo>
                <a:cubicBezTo>
                  <a:pt x="37" y="106"/>
                  <a:pt x="36" y="107"/>
                  <a:pt x="36" y="109"/>
                </a:cubicBezTo>
                <a:cubicBezTo>
                  <a:pt x="36" y="112"/>
                  <a:pt x="38" y="114"/>
                  <a:pt x="40" y="114"/>
                </a:cubicBezTo>
                <a:cubicBezTo>
                  <a:pt x="41" y="114"/>
                  <a:pt x="42" y="113"/>
                  <a:pt x="42" y="113"/>
                </a:cubicBezTo>
                <a:cubicBezTo>
                  <a:pt x="65" y="107"/>
                  <a:pt x="65" y="107"/>
                  <a:pt x="65" y="107"/>
                </a:cubicBezTo>
                <a:cubicBezTo>
                  <a:pt x="65" y="107"/>
                  <a:pt x="65" y="107"/>
                  <a:pt x="65" y="107"/>
                </a:cubicBezTo>
                <a:cubicBezTo>
                  <a:pt x="66" y="107"/>
                  <a:pt x="66" y="107"/>
                  <a:pt x="66" y="107"/>
                </a:cubicBezTo>
                <a:cubicBezTo>
                  <a:pt x="69" y="107"/>
                  <a:pt x="71" y="109"/>
                  <a:pt x="71" y="111"/>
                </a:cubicBezTo>
                <a:cubicBezTo>
                  <a:pt x="71" y="113"/>
                  <a:pt x="69" y="115"/>
                  <a:pt x="68" y="115"/>
                </a:cubicBezTo>
                <a:cubicBezTo>
                  <a:pt x="45" y="122"/>
                  <a:pt x="45" y="122"/>
                  <a:pt x="45" y="122"/>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9" name="Freeform 39"/>
          <p:cNvSpPr>
            <a:spLocks noEditPoints="1"/>
          </p:cNvSpPr>
          <p:nvPr/>
        </p:nvSpPr>
        <p:spPr bwMode="auto">
          <a:xfrm>
            <a:off x="6757988" y="3246438"/>
            <a:ext cx="446088" cy="465138"/>
          </a:xfrm>
          <a:custGeom>
            <a:avLst/>
            <a:gdLst>
              <a:gd name="T0" fmla="*/ 44 w 117"/>
              <a:gd name="T1" fmla="*/ 12 h 122"/>
              <a:gd name="T2" fmla="*/ 103 w 117"/>
              <a:gd name="T3" fmla="*/ 49 h 122"/>
              <a:gd name="T4" fmla="*/ 117 w 117"/>
              <a:gd name="T5" fmla="*/ 78 h 122"/>
              <a:gd name="T6" fmla="*/ 105 w 117"/>
              <a:gd name="T7" fmla="*/ 78 h 122"/>
              <a:gd name="T8" fmla="*/ 105 w 117"/>
              <a:gd name="T9" fmla="*/ 98 h 122"/>
              <a:gd name="T10" fmla="*/ 99 w 117"/>
              <a:gd name="T11" fmla="*/ 105 h 122"/>
              <a:gd name="T12" fmla="*/ 85 w 117"/>
              <a:gd name="T13" fmla="*/ 105 h 122"/>
              <a:gd name="T14" fmla="*/ 85 w 117"/>
              <a:gd name="T15" fmla="*/ 122 h 122"/>
              <a:gd name="T16" fmla="*/ 32 w 117"/>
              <a:gd name="T17" fmla="*/ 122 h 122"/>
              <a:gd name="T18" fmla="*/ 32 w 117"/>
              <a:gd name="T19" fmla="*/ 104 h 122"/>
              <a:gd name="T20" fmla="*/ 26 w 117"/>
              <a:gd name="T21" fmla="*/ 92 h 122"/>
              <a:gd name="T22" fmla="*/ 66 w 117"/>
              <a:gd name="T23" fmla="*/ 55 h 122"/>
              <a:gd name="T24" fmla="*/ 66 w 117"/>
              <a:gd name="T25" fmla="*/ 47 h 122"/>
              <a:gd name="T26" fmla="*/ 56 w 117"/>
              <a:gd name="T27" fmla="*/ 43 h 122"/>
              <a:gd name="T28" fmla="*/ 55 w 117"/>
              <a:gd name="T29" fmla="*/ 40 h 122"/>
              <a:gd name="T30" fmla="*/ 59 w 117"/>
              <a:gd name="T31" fmla="*/ 31 h 122"/>
              <a:gd name="T32" fmla="*/ 53 w 117"/>
              <a:gd name="T33" fmla="*/ 25 h 122"/>
              <a:gd name="T34" fmla="*/ 44 w 117"/>
              <a:gd name="T35" fmla="*/ 29 h 122"/>
              <a:gd name="T36" fmla="*/ 41 w 117"/>
              <a:gd name="T37" fmla="*/ 27 h 122"/>
              <a:gd name="T38" fmla="*/ 37 w 117"/>
              <a:gd name="T39" fmla="*/ 18 h 122"/>
              <a:gd name="T40" fmla="*/ 29 w 117"/>
              <a:gd name="T41" fmla="*/ 18 h 122"/>
              <a:gd name="T42" fmla="*/ 25 w 117"/>
              <a:gd name="T43" fmla="*/ 27 h 122"/>
              <a:gd name="T44" fmla="*/ 22 w 117"/>
              <a:gd name="T45" fmla="*/ 29 h 122"/>
              <a:gd name="T46" fmla="*/ 13 w 117"/>
              <a:gd name="T47" fmla="*/ 25 h 122"/>
              <a:gd name="T48" fmla="*/ 7 w 117"/>
              <a:gd name="T49" fmla="*/ 31 h 122"/>
              <a:gd name="T50" fmla="*/ 11 w 117"/>
              <a:gd name="T51" fmla="*/ 40 h 122"/>
              <a:gd name="T52" fmla="*/ 9 w 117"/>
              <a:gd name="T53" fmla="*/ 43 h 122"/>
              <a:gd name="T54" fmla="*/ 0 w 117"/>
              <a:gd name="T55" fmla="*/ 47 h 122"/>
              <a:gd name="T56" fmla="*/ 0 w 117"/>
              <a:gd name="T57" fmla="*/ 55 h 122"/>
              <a:gd name="T58" fmla="*/ 9 w 117"/>
              <a:gd name="T59" fmla="*/ 59 h 122"/>
              <a:gd name="T60" fmla="*/ 11 w 117"/>
              <a:gd name="T61" fmla="*/ 62 h 122"/>
              <a:gd name="T62" fmla="*/ 7 w 117"/>
              <a:gd name="T63" fmla="*/ 71 h 122"/>
              <a:gd name="T64" fmla="*/ 13 w 117"/>
              <a:gd name="T65" fmla="*/ 77 h 122"/>
              <a:gd name="T66" fmla="*/ 22 w 117"/>
              <a:gd name="T67" fmla="*/ 73 h 122"/>
              <a:gd name="T68" fmla="*/ 25 w 117"/>
              <a:gd name="T69" fmla="*/ 74 h 122"/>
              <a:gd name="T70" fmla="*/ 29 w 117"/>
              <a:gd name="T71" fmla="*/ 84 h 122"/>
              <a:gd name="T72" fmla="*/ 37 w 117"/>
              <a:gd name="T73" fmla="*/ 84 h 122"/>
              <a:gd name="T74" fmla="*/ 41 w 117"/>
              <a:gd name="T75" fmla="*/ 74 h 122"/>
              <a:gd name="T76" fmla="*/ 44 w 117"/>
              <a:gd name="T77" fmla="*/ 73 h 122"/>
              <a:gd name="T78" fmla="*/ 53 w 117"/>
              <a:gd name="T79" fmla="*/ 77 h 122"/>
              <a:gd name="T80" fmla="*/ 59 w 117"/>
              <a:gd name="T81" fmla="*/ 71 h 122"/>
              <a:gd name="T82" fmla="*/ 55 w 117"/>
              <a:gd name="T83" fmla="*/ 62 h 122"/>
              <a:gd name="T84" fmla="*/ 56 w 117"/>
              <a:gd name="T85" fmla="*/ 59 h 122"/>
              <a:gd name="T86" fmla="*/ 66 w 117"/>
              <a:gd name="T87" fmla="*/ 55 h 122"/>
              <a:gd name="T88" fmla="*/ 33 w 117"/>
              <a:gd name="T89" fmla="*/ 37 h 122"/>
              <a:gd name="T90" fmla="*/ 19 w 117"/>
              <a:gd name="T91" fmla="*/ 51 h 122"/>
              <a:gd name="T92" fmla="*/ 33 w 117"/>
              <a:gd name="T93" fmla="*/ 65 h 122"/>
              <a:gd name="T94" fmla="*/ 47 w 117"/>
              <a:gd name="T95" fmla="*/ 51 h 122"/>
              <a:gd name="T96" fmla="*/ 33 w 117"/>
              <a:gd name="T97" fmla="*/ 37 h 122"/>
              <a:gd name="T98" fmla="*/ 85 w 117"/>
              <a:gd name="T99" fmla="*/ 105 h 122"/>
              <a:gd name="T100" fmla="*/ 78 w 117"/>
              <a:gd name="T101" fmla="*/ 105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22">
                <a:moveTo>
                  <a:pt x="44" y="12"/>
                </a:moveTo>
                <a:cubicBezTo>
                  <a:pt x="109" y="0"/>
                  <a:pt x="103" y="49"/>
                  <a:pt x="103" y="49"/>
                </a:cubicBezTo>
                <a:cubicBezTo>
                  <a:pt x="117" y="78"/>
                  <a:pt x="117" y="78"/>
                  <a:pt x="117" y="78"/>
                </a:cubicBezTo>
                <a:cubicBezTo>
                  <a:pt x="105" y="78"/>
                  <a:pt x="105" y="78"/>
                  <a:pt x="105" y="78"/>
                </a:cubicBezTo>
                <a:cubicBezTo>
                  <a:pt x="105" y="98"/>
                  <a:pt x="105" y="98"/>
                  <a:pt x="105" y="98"/>
                </a:cubicBezTo>
                <a:cubicBezTo>
                  <a:pt x="105" y="102"/>
                  <a:pt x="102" y="105"/>
                  <a:pt x="99" y="105"/>
                </a:cubicBezTo>
                <a:cubicBezTo>
                  <a:pt x="85" y="105"/>
                  <a:pt x="85" y="105"/>
                  <a:pt x="85" y="105"/>
                </a:cubicBezTo>
                <a:cubicBezTo>
                  <a:pt x="85" y="122"/>
                  <a:pt x="85" y="122"/>
                  <a:pt x="85" y="122"/>
                </a:cubicBezTo>
                <a:moveTo>
                  <a:pt x="32" y="122"/>
                </a:moveTo>
                <a:cubicBezTo>
                  <a:pt x="32" y="104"/>
                  <a:pt x="32" y="104"/>
                  <a:pt x="32" y="104"/>
                </a:cubicBezTo>
                <a:cubicBezTo>
                  <a:pt x="26" y="92"/>
                  <a:pt x="26" y="92"/>
                  <a:pt x="26" y="92"/>
                </a:cubicBezTo>
                <a:moveTo>
                  <a:pt x="66" y="55"/>
                </a:moveTo>
                <a:cubicBezTo>
                  <a:pt x="66" y="47"/>
                  <a:pt x="66" y="47"/>
                  <a:pt x="66" y="47"/>
                </a:cubicBezTo>
                <a:cubicBezTo>
                  <a:pt x="56" y="43"/>
                  <a:pt x="56" y="43"/>
                  <a:pt x="56" y="43"/>
                </a:cubicBezTo>
                <a:cubicBezTo>
                  <a:pt x="56" y="42"/>
                  <a:pt x="55" y="41"/>
                  <a:pt x="55" y="40"/>
                </a:cubicBezTo>
                <a:cubicBezTo>
                  <a:pt x="59" y="31"/>
                  <a:pt x="59" y="31"/>
                  <a:pt x="59" y="31"/>
                </a:cubicBezTo>
                <a:cubicBezTo>
                  <a:pt x="53" y="25"/>
                  <a:pt x="53" y="25"/>
                  <a:pt x="53" y="25"/>
                </a:cubicBezTo>
                <a:cubicBezTo>
                  <a:pt x="44" y="29"/>
                  <a:pt x="44" y="29"/>
                  <a:pt x="44" y="29"/>
                </a:cubicBezTo>
                <a:cubicBezTo>
                  <a:pt x="43" y="28"/>
                  <a:pt x="42" y="28"/>
                  <a:pt x="41" y="27"/>
                </a:cubicBezTo>
                <a:cubicBezTo>
                  <a:pt x="37" y="18"/>
                  <a:pt x="37" y="18"/>
                  <a:pt x="37" y="18"/>
                </a:cubicBezTo>
                <a:cubicBezTo>
                  <a:pt x="29" y="18"/>
                  <a:pt x="29" y="18"/>
                  <a:pt x="29" y="18"/>
                </a:cubicBezTo>
                <a:cubicBezTo>
                  <a:pt x="25" y="27"/>
                  <a:pt x="25" y="27"/>
                  <a:pt x="25" y="27"/>
                </a:cubicBezTo>
                <a:cubicBezTo>
                  <a:pt x="24" y="28"/>
                  <a:pt x="23" y="28"/>
                  <a:pt x="22" y="29"/>
                </a:cubicBezTo>
                <a:cubicBezTo>
                  <a:pt x="13" y="25"/>
                  <a:pt x="13" y="25"/>
                  <a:pt x="13" y="25"/>
                </a:cubicBezTo>
                <a:cubicBezTo>
                  <a:pt x="7" y="31"/>
                  <a:pt x="7" y="31"/>
                  <a:pt x="7" y="31"/>
                </a:cubicBezTo>
                <a:cubicBezTo>
                  <a:pt x="11" y="40"/>
                  <a:pt x="11" y="40"/>
                  <a:pt x="11" y="40"/>
                </a:cubicBezTo>
                <a:cubicBezTo>
                  <a:pt x="10" y="41"/>
                  <a:pt x="10" y="42"/>
                  <a:pt x="9" y="43"/>
                </a:cubicBezTo>
                <a:cubicBezTo>
                  <a:pt x="0" y="47"/>
                  <a:pt x="0" y="47"/>
                  <a:pt x="0" y="47"/>
                </a:cubicBezTo>
                <a:cubicBezTo>
                  <a:pt x="0" y="55"/>
                  <a:pt x="0" y="55"/>
                  <a:pt x="0" y="55"/>
                </a:cubicBezTo>
                <a:cubicBezTo>
                  <a:pt x="9" y="59"/>
                  <a:pt x="9" y="59"/>
                  <a:pt x="9" y="59"/>
                </a:cubicBezTo>
                <a:cubicBezTo>
                  <a:pt x="10" y="60"/>
                  <a:pt x="10" y="61"/>
                  <a:pt x="11" y="62"/>
                </a:cubicBezTo>
                <a:cubicBezTo>
                  <a:pt x="7" y="71"/>
                  <a:pt x="7" y="71"/>
                  <a:pt x="7" y="71"/>
                </a:cubicBezTo>
                <a:cubicBezTo>
                  <a:pt x="13" y="77"/>
                  <a:pt x="13" y="77"/>
                  <a:pt x="13" y="77"/>
                </a:cubicBezTo>
                <a:cubicBezTo>
                  <a:pt x="22" y="73"/>
                  <a:pt x="22" y="73"/>
                  <a:pt x="22" y="73"/>
                </a:cubicBezTo>
                <a:cubicBezTo>
                  <a:pt x="23" y="73"/>
                  <a:pt x="24" y="74"/>
                  <a:pt x="25" y="74"/>
                </a:cubicBezTo>
                <a:cubicBezTo>
                  <a:pt x="29" y="84"/>
                  <a:pt x="29" y="84"/>
                  <a:pt x="29" y="84"/>
                </a:cubicBezTo>
                <a:cubicBezTo>
                  <a:pt x="37" y="84"/>
                  <a:pt x="37" y="84"/>
                  <a:pt x="37" y="84"/>
                </a:cubicBezTo>
                <a:cubicBezTo>
                  <a:pt x="41" y="74"/>
                  <a:pt x="41" y="74"/>
                  <a:pt x="41" y="74"/>
                </a:cubicBezTo>
                <a:cubicBezTo>
                  <a:pt x="42" y="74"/>
                  <a:pt x="43" y="73"/>
                  <a:pt x="44" y="73"/>
                </a:cubicBezTo>
                <a:cubicBezTo>
                  <a:pt x="53" y="77"/>
                  <a:pt x="53" y="77"/>
                  <a:pt x="53" y="77"/>
                </a:cubicBezTo>
                <a:cubicBezTo>
                  <a:pt x="59" y="71"/>
                  <a:pt x="59" y="71"/>
                  <a:pt x="59" y="71"/>
                </a:cubicBezTo>
                <a:cubicBezTo>
                  <a:pt x="55" y="62"/>
                  <a:pt x="55" y="62"/>
                  <a:pt x="55" y="62"/>
                </a:cubicBezTo>
                <a:cubicBezTo>
                  <a:pt x="55" y="61"/>
                  <a:pt x="56" y="60"/>
                  <a:pt x="56" y="59"/>
                </a:cubicBezTo>
                <a:lnTo>
                  <a:pt x="66" y="55"/>
                </a:lnTo>
                <a:close/>
                <a:moveTo>
                  <a:pt x="33" y="37"/>
                </a:moveTo>
                <a:cubicBezTo>
                  <a:pt x="25" y="37"/>
                  <a:pt x="19" y="43"/>
                  <a:pt x="19" y="51"/>
                </a:cubicBezTo>
                <a:cubicBezTo>
                  <a:pt x="19" y="58"/>
                  <a:pt x="25" y="65"/>
                  <a:pt x="33" y="65"/>
                </a:cubicBezTo>
                <a:cubicBezTo>
                  <a:pt x="41" y="65"/>
                  <a:pt x="47" y="58"/>
                  <a:pt x="47" y="51"/>
                </a:cubicBezTo>
                <a:cubicBezTo>
                  <a:pt x="47" y="43"/>
                  <a:pt x="41" y="37"/>
                  <a:pt x="33" y="37"/>
                </a:cubicBezTo>
                <a:close/>
                <a:moveTo>
                  <a:pt x="85" y="105"/>
                </a:moveTo>
                <a:cubicBezTo>
                  <a:pt x="78" y="105"/>
                  <a:pt x="78" y="105"/>
                  <a:pt x="78" y="105"/>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0" name="Freeform 40"/>
          <p:cNvSpPr>
            <a:spLocks noEditPoints="1"/>
          </p:cNvSpPr>
          <p:nvPr/>
        </p:nvSpPr>
        <p:spPr bwMode="auto">
          <a:xfrm>
            <a:off x="3278188" y="3322638"/>
            <a:ext cx="441325" cy="350838"/>
          </a:xfrm>
          <a:custGeom>
            <a:avLst/>
            <a:gdLst>
              <a:gd name="T0" fmla="*/ 116 w 116"/>
              <a:gd name="T1" fmla="*/ 92 h 92"/>
              <a:gd name="T2" fmla="*/ 0 w 116"/>
              <a:gd name="T3" fmla="*/ 92 h 92"/>
              <a:gd name="T4" fmla="*/ 28 w 116"/>
              <a:gd name="T5" fmla="*/ 67 h 92"/>
              <a:gd name="T6" fmla="*/ 12 w 116"/>
              <a:gd name="T7" fmla="*/ 67 h 92"/>
              <a:gd name="T8" fmla="*/ 12 w 116"/>
              <a:gd name="T9" fmla="*/ 92 h 92"/>
              <a:gd name="T10" fmla="*/ 28 w 116"/>
              <a:gd name="T11" fmla="*/ 92 h 92"/>
              <a:gd name="T12" fmla="*/ 28 w 116"/>
              <a:gd name="T13" fmla="*/ 67 h 92"/>
              <a:gd name="T14" fmla="*/ 53 w 116"/>
              <a:gd name="T15" fmla="*/ 43 h 92"/>
              <a:gd name="T16" fmla="*/ 37 w 116"/>
              <a:gd name="T17" fmla="*/ 43 h 92"/>
              <a:gd name="T18" fmla="*/ 37 w 116"/>
              <a:gd name="T19" fmla="*/ 92 h 92"/>
              <a:gd name="T20" fmla="*/ 53 w 116"/>
              <a:gd name="T21" fmla="*/ 92 h 92"/>
              <a:gd name="T22" fmla="*/ 53 w 116"/>
              <a:gd name="T23" fmla="*/ 43 h 92"/>
              <a:gd name="T24" fmla="*/ 78 w 116"/>
              <a:gd name="T25" fmla="*/ 53 h 92"/>
              <a:gd name="T26" fmla="*/ 62 w 116"/>
              <a:gd name="T27" fmla="*/ 53 h 92"/>
              <a:gd name="T28" fmla="*/ 62 w 116"/>
              <a:gd name="T29" fmla="*/ 92 h 92"/>
              <a:gd name="T30" fmla="*/ 78 w 116"/>
              <a:gd name="T31" fmla="*/ 92 h 92"/>
              <a:gd name="T32" fmla="*/ 78 w 116"/>
              <a:gd name="T33" fmla="*/ 53 h 92"/>
              <a:gd name="T34" fmla="*/ 103 w 116"/>
              <a:gd name="T35" fmla="*/ 28 h 92"/>
              <a:gd name="T36" fmla="*/ 87 w 116"/>
              <a:gd name="T37" fmla="*/ 28 h 92"/>
              <a:gd name="T38" fmla="*/ 87 w 116"/>
              <a:gd name="T39" fmla="*/ 92 h 92"/>
              <a:gd name="T40" fmla="*/ 103 w 116"/>
              <a:gd name="T41" fmla="*/ 92 h 92"/>
              <a:gd name="T42" fmla="*/ 103 w 116"/>
              <a:gd name="T43" fmla="*/ 28 h 92"/>
              <a:gd name="T44" fmla="*/ 20 w 116"/>
              <a:gd name="T45" fmla="*/ 40 h 92"/>
              <a:gd name="T46" fmla="*/ 15 w 116"/>
              <a:gd name="T47" fmla="*/ 45 h 92"/>
              <a:gd name="T48" fmla="*/ 20 w 116"/>
              <a:gd name="T49" fmla="*/ 49 h 92"/>
              <a:gd name="T50" fmla="*/ 25 w 116"/>
              <a:gd name="T51" fmla="*/ 45 h 92"/>
              <a:gd name="T52" fmla="*/ 20 w 116"/>
              <a:gd name="T53" fmla="*/ 40 h 92"/>
              <a:gd name="T54" fmla="*/ 45 w 116"/>
              <a:gd name="T55" fmla="*/ 16 h 92"/>
              <a:gd name="T56" fmla="*/ 40 w 116"/>
              <a:gd name="T57" fmla="*/ 21 h 92"/>
              <a:gd name="T58" fmla="*/ 45 w 116"/>
              <a:gd name="T59" fmla="*/ 25 h 92"/>
              <a:gd name="T60" fmla="*/ 50 w 116"/>
              <a:gd name="T61" fmla="*/ 21 h 92"/>
              <a:gd name="T62" fmla="*/ 45 w 116"/>
              <a:gd name="T63" fmla="*/ 16 h 92"/>
              <a:gd name="T64" fmla="*/ 70 w 116"/>
              <a:gd name="T65" fmla="*/ 28 h 92"/>
              <a:gd name="T66" fmla="*/ 65 w 116"/>
              <a:gd name="T67" fmla="*/ 33 h 92"/>
              <a:gd name="T68" fmla="*/ 70 w 116"/>
              <a:gd name="T69" fmla="*/ 37 h 92"/>
              <a:gd name="T70" fmla="*/ 74 w 116"/>
              <a:gd name="T71" fmla="*/ 33 h 92"/>
              <a:gd name="T72" fmla="*/ 70 w 116"/>
              <a:gd name="T73" fmla="*/ 28 h 92"/>
              <a:gd name="T74" fmla="*/ 95 w 116"/>
              <a:gd name="T75" fmla="*/ 0 h 92"/>
              <a:gd name="T76" fmla="*/ 90 w 116"/>
              <a:gd name="T77" fmla="*/ 4 h 92"/>
              <a:gd name="T78" fmla="*/ 95 w 116"/>
              <a:gd name="T79" fmla="*/ 9 h 92"/>
              <a:gd name="T80" fmla="*/ 99 w 116"/>
              <a:gd name="T81" fmla="*/ 4 h 92"/>
              <a:gd name="T82" fmla="*/ 95 w 116"/>
              <a:gd name="T83" fmla="*/ 0 h 92"/>
              <a:gd name="T84" fmla="*/ 73 w 116"/>
              <a:gd name="T85" fmla="*/ 29 h 92"/>
              <a:gd name="T86" fmla="*/ 92 w 116"/>
              <a:gd name="T87" fmla="*/ 8 h 92"/>
              <a:gd name="T88" fmla="*/ 49 w 116"/>
              <a:gd name="T89" fmla="*/ 23 h 92"/>
              <a:gd name="T90" fmla="*/ 66 w 116"/>
              <a:gd name="T91" fmla="*/ 31 h 92"/>
              <a:gd name="T92" fmla="*/ 42 w 116"/>
              <a:gd name="T93" fmla="*/ 24 h 92"/>
              <a:gd name="T94" fmla="*/ 23 w 116"/>
              <a:gd name="T95" fmla="*/ 41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6" h="92">
                <a:moveTo>
                  <a:pt x="116" y="92"/>
                </a:moveTo>
                <a:cubicBezTo>
                  <a:pt x="0" y="92"/>
                  <a:pt x="0" y="92"/>
                  <a:pt x="0" y="92"/>
                </a:cubicBezTo>
                <a:moveTo>
                  <a:pt x="28" y="67"/>
                </a:moveTo>
                <a:cubicBezTo>
                  <a:pt x="12" y="67"/>
                  <a:pt x="12" y="67"/>
                  <a:pt x="12" y="67"/>
                </a:cubicBezTo>
                <a:cubicBezTo>
                  <a:pt x="12" y="92"/>
                  <a:pt x="12" y="92"/>
                  <a:pt x="12" y="92"/>
                </a:cubicBezTo>
                <a:cubicBezTo>
                  <a:pt x="28" y="92"/>
                  <a:pt x="28" y="92"/>
                  <a:pt x="28" y="92"/>
                </a:cubicBezTo>
                <a:lnTo>
                  <a:pt x="28" y="67"/>
                </a:lnTo>
                <a:close/>
                <a:moveTo>
                  <a:pt x="53" y="43"/>
                </a:moveTo>
                <a:cubicBezTo>
                  <a:pt x="37" y="43"/>
                  <a:pt x="37" y="43"/>
                  <a:pt x="37" y="43"/>
                </a:cubicBezTo>
                <a:cubicBezTo>
                  <a:pt x="37" y="92"/>
                  <a:pt x="37" y="92"/>
                  <a:pt x="37" y="92"/>
                </a:cubicBezTo>
                <a:cubicBezTo>
                  <a:pt x="53" y="92"/>
                  <a:pt x="53" y="92"/>
                  <a:pt x="53" y="92"/>
                </a:cubicBezTo>
                <a:lnTo>
                  <a:pt x="53" y="43"/>
                </a:lnTo>
                <a:close/>
                <a:moveTo>
                  <a:pt x="78" y="53"/>
                </a:moveTo>
                <a:cubicBezTo>
                  <a:pt x="62" y="53"/>
                  <a:pt x="62" y="53"/>
                  <a:pt x="62" y="53"/>
                </a:cubicBezTo>
                <a:cubicBezTo>
                  <a:pt x="62" y="92"/>
                  <a:pt x="62" y="92"/>
                  <a:pt x="62" y="92"/>
                </a:cubicBezTo>
                <a:cubicBezTo>
                  <a:pt x="78" y="92"/>
                  <a:pt x="78" y="92"/>
                  <a:pt x="78" y="92"/>
                </a:cubicBezTo>
                <a:lnTo>
                  <a:pt x="78" y="53"/>
                </a:lnTo>
                <a:close/>
                <a:moveTo>
                  <a:pt x="103" y="28"/>
                </a:moveTo>
                <a:cubicBezTo>
                  <a:pt x="87" y="28"/>
                  <a:pt x="87" y="28"/>
                  <a:pt x="87" y="28"/>
                </a:cubicBezTo>
                <a:cubicBezTo>
                  <a:pt x="87" y="92"/>
                  <a:pt x="87" y="92"/>
                  <a:pt x="87" y="92"/>
                </a:cubicBezTo>
                <a:cubicBezTo>
                  <a:pt x="103" y="92"/>
                  <a:pt x="103" y="92"/>
                  <a:pt x="103" y="92"/>
                </a:cubicBezTo>
                <a:lnTo>
                  <a:pt x="103" y="28"/>
                </a:lnTo>
                <a:close/>
                <a:moveTo>
                  <a:pt x="20" y="40"/>
                </a:moveTo>
                <a:cubicBezTo>
                  <a:pt x="18" y="40"/>
                  <a:pt x="15" y="42"/>
                  <a:pt x="15" y="45"/>
                </a:cubicBezTo>
                <a:cubicBezTo>
                  <a:pt x="15" y="47"/>
                  <a:pt x="18" y="49"/>
                  <a:pt x="20" y="49"/>
                </a:cubicBezTo>
                <a:cubicBezTo>
                  <a:pt x="23" y="49"/>
                  <a:pt x="25" y="47"/>
                  <a:pt x="25" y="45"/>
                </a:cubicBezTo>
                <a:cubicBezTo>
                  <a:pt x="25" y="42"/>
                  <a:pt x="23" y="40"/>
                  <a:pt x="20" y="40"/>
                </a:cubicBezTo>
                <a:close/>
                <a:moveTo>
                  <a:pt x="45" y="16"/>
                </a:moveTo>
                <a:cubicBezTo>
                  <a:pt x="42" y="16"/>
                  <a:pt x="40" y="18"/>
                  <a:pt x="40" y="21"/>
                </a:cubicBezTo>
                <a:cubicBezTo>
                  <a:pt x="40" y="23"/>
                  <a:pt x="42" y="25"/>
                  <a:pt x="45" y="25"/>
                </a:cubicBezTo>
                <a:cubicBezTo>
                  <a:pt x="48" y="25"/>
                  <a:pt x="50" y="23"/>
                  <a:pt x="50" y="21"/>
                </a:cubicBezTo>
                <a:cubicBezTo>
                  <a:pt x="50" y="18"/>
                  <a:pt x="48" y="16"/>
                  <a:pt x="45" y="16"/>
                </a:cubicBezTo>
                <a:close/>
                <a:moveTo>
                  <a:pt x="70" y="28"/>
                </a:moveTo>
                <a:cubicBezTo>
                  <a:pt x="67" y="28"/>
                  <a:pt x="65" y="30"/>
                  <a:pt x="65" y="33"/>
                </a:cubicBezTo>
                <a:cubicBezTo>
                  <a:pt x="65" y="35"/>
                  <a:pt x="67" y="37"/>
                  <a:pt x="70" y="37"/>
                </a:cubicBezTo>
                <a:cubicBezTo>
                  <a:pt x="72" y="37"/>
                  <a:pt x="74" y="35"/>
                  <a:pt x="74" y="33"/>
                </a:cubicBezTo>
                <a:cubicBezTo>
                  <a:pt x="74" y="30"/>
                  <a:pt x="72" y="28"/>
                  <a:pt x="70" y="28"/>
                </a:cubicBezTo>
                <a:close/>
                <a:moveTo>
                  <a:pt x="95" y="0"/>
                </a:moveTo>
                <a:cubicBezTo>
                  <a:pt x="92" y="0"/>
                  <a:pt x="90" y="2"/>
                  <a:pt x="90" y="4"/>
                </a:cubicBezTo>
                <a:cubicBezTo>
                  <a:pt x="90" y="7"/>
                  <a:pt x="92" y="9"/>
                  <a:pt x="95" y="9"/>
                </a:cubicBezTo>
                <a:cubicBezTo>
                  <a:pt x="97" y="9"/>
                  <a:pt x="99" y="7"/>
                  <a:pt x="99" y="4"/>
                </a:cubicBezTo>
                <a:cubicBezTo>
                  <a:pt x="99" y="2"/>
                  <a:pt x="97" y="0"/>
                  <a:pt x="95" y="0"/>
                </a:cubicBezTo>
                <a:close/>
                <a:moveTo>
                  <a:pt x="73" y="29"/>
                </a:moveTo>
                <a:cubicBezTo>
                  <a:pt x="92" y="8"/>
                  <a:pt x="92" y="8"/>
                  <a:pt x="92" y="8"/>
                </a:cubicBezTo>
                <a:moveTo>
                  <a:pt x="49" y="23"/>
                </a:moveTo>
                <a:cubicBezTo>
                  <a:pt x="66" y="31"/>
                  <a:pt x="66" y="31"/>
                  <a:pt x="66" y="31"/>
                </a:cubicBezTo>
                <a:moveTo>
                  <a:pt x="42" y="24"/>
                </a:moveTo>
                <a:cubicBezTo>
                  <a:pt x="23" y="41"/>
                  <a:pt x="23" y="41"/>
                  <a:pt x="23" y="4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1" name="Freeform 41"/>
          <p:cNvSpPr>
            <a:spLocks noEditPoints="1"/>
          </p:cNvSpPr>
          <p:nvPr/>
        </p:nvSpPr>
        <p:spPr bwMode="auto">
          <a:xfrm>
            <a:off x="8562975" y="3306763"/>
            <a:ext cx="320675" cy="381000"/>
          </a:xfrm>
          <a:custGeom>
            <a:avLst/>
            <a:gdLst>
              <a:gd name="T0" fmla="*/ 202 w 202"/>
              <a:gd name="T1" fmla="*/ 99 h 240"/>
              <a:gd name="T2" fmla="*/ 202 w 202"/>
              <a:gd name="T3" fmla="*/ 240 h 240"/>
              <a:gd name="T4" fmla="*/ 0 w 202"/>
              <a:gd name="T5" fmla="*/ 240 h 240"/>
              <a:gd name="T6" fmla="*/ 0 w 202"/>
              <a:gd name="T7" fmla="*/ 99 h 240"/>
              <a:gd name="T8" fmla="*/ 202 w 202"/>
              <a:gd name="T9" fmla="*/ 240 h 240"/>
              <a:gd name="T10" fmla="*/ 101 w 202"/>
              <a:gd name="T11" fmla="*/ 168 h 240"/>
              <a:gd name="T12" fmla="*/ 0 w 202"/>
              <a:gd name="T13" fmla="*/ 240 h 240"/>
              <a:gd name="T14" fmla="*/ 202 w 202"/>
              <a:gd name="T15" fmla="*/ 99 h 240"/>
              <a:gd name="T16" fmla="*/ 134 w 202"/>
              <a:gd name="T17" fmla="*/ 171 h 240"/>
              <a:gd name="T18" fmla="*/ 0 w 202"/>
              <a:gd name="T19" fmla="*/ 99 h 240"/>
              <a:gd name="T20" fmla="*/ 67 w 202"/>
              <a:gd name="T21" fmla="*/ 171 h 240"/>
              <a:gd name="T22" fmla="*/ 178 w 202"/>
              <a:gd name="T23" fmla="*/ 94 h 240"/>
              <a:gd name="T24" fmla="*/ 178 w 202"/>
              <a:gd name="T25" fmla="*/ 46 h 240"/>
              <a:gd name="T26" fmla="*/ 132 w 202"/>
              <a:gd name="T27" fmla="*/ 0 h 240"/>
              <a:gd name="T28" fmla="*/ 24 w 202"/>
              <a:gd name="T29" fmla="*/ 0 h 240"/>
              <a:gd name="T30" fmla="*/ 24 w 202"/>
              <a:gd name="T31" fmla="*/ 94 h 240"/>
              <a:gd name="T32" fmla="*/ 178 w 202"/>
              <a:gd name="T33" fmla="*/ 46 h 240"/>
              <a:gd name="T34" fmla="*/ 132 w 202"/>
              <a:gd name="T35" fmla="*/ 0 h 240"/>
              <a:gd name="T36" fmla="*/ 132 w 202"/>
              <a:gd name="T37" fmla="*/ 46 h 240"/>
              <a:gd name="T38" fmla="*/ 178 w 202"/>
              <a:gd name="T39" fmla="*/ 46 h 240"/>
              <a:gd name="T40" fmla="*/ 67 w 202"/>
              <a:gd name="T41" fmla="*/ 70 h 240"/>
              <a:gd name="T42" fmla="*/ 46 w 202"/>
              <a:gd name="T43" fmla="*/ 70 h 240"/>
              <a:gd name="T44" fmla="*/ 149 w 202"/>
              <a:gd name="T45" fmla="*/ 70 h 240"/>
              <a:gd name="T46" fmla="*/ 89 w 202"/>
              <a:gd name="T47" fmla="*/ 70 h 240"/>
              <a:gd name="T48" fmla="*/ 46 w 202"/>
              <a:gd name="T49" fmla="*/ 94 h 240"/>
              <a:gd name="T50" fmla="*/ 103 w 202"/>
              <a:gd name="T51" fmla="*/ 94 h 240"/>
              <a:gd name="T52" fmla="*/ 149 w 202"/>
              <a:gd name="T53" fmla="*/ 94 h 240"/>
              <a:gd name="T54" fmla="*/ 127 w 202"/>
              <a:gd name="T55" fmla="*/ 94 h 2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2" h="240">
                <a:moveTo>
                  <a:pt x="202" y="99"/>
                </a:moveTo>
                <a:lnTo>
                  <a:pt x="202" y="240"/>
                </a:lnTo>
                <a:lnTo>
                  <a:pt x="0" y="240"/>
                </a:lnTo>
                <a:lnTo>
                  <a:pt x="0" y="99"/>
                </a:lnTo>
                <a:moveTo>
                  <a:pt x="202" y="240"/>
                </a:moveTo>
                <a:lnTo>
                  <a:pt x="101" y="168"/>
                </a:lnTo>
                <a:lnTo>
                  <a:pt x="0" y="240"/>
                </a:lnTo>
                <a:moveTo>
                  <a:pt x="202" y="99"/>
                </a:moveTo>
                <a:lnTo>
                  <a:pt x="134" y="171"/>
                </a:lnTo>
                <a:moveTo>
                  <a:pt x="0" y="99"/>
                </a:moveTo>
                <a:lnTo>
                  <a:pt x="67" y="171"/>
                </a:lnTo>
                <a:moveTo>
                  <a:pt x="178" y="94"/>
                </a:moveTo>
                <a:lnTo>
                  <a:pt x="178" y="46"/>
                </a:lnTo>
                <a:moveTo>
                  <a:pt x="132" y="0"/>
                </a:moveTo>
                <a:lnTo>
                  <a:pt x="24" y="0"/>
                </a:lnTo>
                <a:lnTo>
                  <a:pt x="24" y="94"/>
                </a:lnTo>
                <a:moveTo>
                  <a:pt x="178" y="46"/>
                </a:moveTo>
                <a:lnTo>
                  <a:pt x="132" y="0"/>
                </a:lnTo>
                <a:lnTo>
                  <a:pt x="132" y="46"/>
                </a:lnTo>
                <a:lnTo>
                  <a:pt x="178" y="46"/>
                </a:lnTo>
                <a:moveTo>
                  <a:pt x="67" y="70"/>
                </a:moveTo>
                <a:lnTo>
                  <a:pt x="46" y="70"/>
                </a:lnTo>
                <a:moveTo>
                  <a:pt x="149" y="70"/>
                </a:moveTo>
                <a:lnTo>
                  <a:pt x="89" y="70"/>
                </a:lnTo>
                <a:moveTo>
                  <a:pt x="46" y="94"/>
                </a:moveTo>
                <a:lnTo>
                  <a:pt x="103" y="94"/>
                </a:lnTo>
                <a:moveTo>
                  <a:pt x="149" y="94"/>
                </a:moveTo>
                <a:lnTo>
                  <a:pt x="127" y="94"/>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2" name="Freeform 42"/>
          <p:cNvSpPr>
            <a:spLocks noEditPoints="1"/>
          </p:cNvSpPr>
          <p:nvPr/>
        </p:nvSpPr>
        <p:spPr bwMode="auto">
          <a:xfrm>
            <a:off x="10272713" y="3276600"/>
            <a:ext cx="407988" cy="411163"/>
          </a:xfrm>
          <a:custGeom>
            <a:avLst/>
            <a:gdLst>
              <a:gd name="T0" fmla="*/ 92 w 107"/>
              <a:gd name="T1" fmla="*/ 30 h 108"/>
              <a:gd name="T2" fmla="*/ 100 w 107"/>
              <a:gd name="T3" fmla="*/ 57 h 108"/>
              <a:gd name="T4" fmla="*/ 50 w 107"/>
              <a:gd name="T5" fmla="*/ 108 h 108"/>
              <a:gd name="T6" fmla="*/ 0 w 107"/>
              <a:gd name="T7" fmla="*/ 57 h 108"/>
              <a:gd name="T8" fmla="*/ 50 w 107"/>
              <a:gd name="T9" fmla="*/ 7 h 108"/>
              <a:gd name="T10" fmla="*/ 78 w 107"/>
              <a:gd name="T11" fmla="*/ 15 h 108"/>
              <a:gd name="T12" fmla="*/ 69 w 107"/>
              <a:gd name="T13" fmla="*/ 25 h 108"/>
              <a:gd name="T14" fmla="*/ 50 w 107"/>
              <a:gd name="T15" fmla="*/ 19 h 108"/>
              <a:gd name="T16" fmla="*/ 12 w 107"/>
              <a:gd name="T17" fmla="*/ 57 h 108"/>
              <a:gd name="T18" fmla="*/ 50 w 107"/>
              <a:gd name="T19" fmla="*/ 95 h 108"/>
              <a:gd name="T20" fmla="*/ 88 w 107"/>
              <a:gd name="T21" fmla="*/ 57 h 108"/>
              <a:gd name="T22" fmla="*/ 83 w 107"/>
              <a:gd name="T23" fmla="*/ 38 h 108"/>
              <a:gd name="T24" fmla="*/ 59 w 107"/>
              <a:gd name="T25" fmla="*/ 34 h 108"/>
              <a:gd name="T26" fmla="*/ 50 w 107"/>
              <a:gd name="T27" fmla="*/ 32 h 108"/>
              <a:gd name="T28" fmla="*/ 25 w 107"/>
              <a:gd name="T29" fmla="*/ 57 h 108"/>
              <a:gd name="T30" fmla="*/ 50 w 107"/>
              <a:gd name="T31" fmla="*/ 82 h 108"/>
              <a:gd name="T32" fmla="*/ 75 w 107"/>
              <a:gd name="T33" fmla="*/ 57 h 108"/>
              <a:gd name="T34" fmla="*/ 72 w 107"/>
              <a:gd name="T35" fmla="*/ 46 h 108"/>
              <a:gd name="T36" fmla="*/ 50 w 107"/>
              <a:gd name="T37" fmla="*/ 57 h 108"/>
              <a:gd name="T38" fmla="*/ 105 w 107"/>
              <a:gd name="T39" fmla="*/ 3 h 108"/>
              <a:gd name="T40" fmla="*/ 92 w 107"/>
              <a:gd name="T41" fmla="*/ 0 h 108"/>
              <a:gd name="T42" fmla="*/ 92 w 107"/>
              <a:gd name="T43" fmla="*/ 16 h 108"/>
              <a:gd name="T44" fmla="*/ 107 w 107"/>
              <a:gd name="T45" fmla="*/ 16 h 108"/>
              <a:gd name="T46" fmla="*/ 8 w 107"/>
              <a:gd name="T47" fmla="*/ 108 h 108"/>
              <a:gd name="T48" fmla="*/ 18 w 107"/>
              <a:gd name="T49" fmla="*/ 96 h 108"/>
              <a:gd name="T50" fmla="*/ 82 w 107"/>
              <a:gd name="T51" fmla="*/ 96 h 108"/>
              <a:gd name="T52" fmla="*/ 92 w 107"/>
              <a:gd name="T53" fmla="*/ 108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108">
                <a:moveTo>
                  <a:pt x="92" y="30"/>
                </a:moveTo>
                <a:cubicBezTo>
                  <a:pt x="97" y="38"/>
                  <a:pt x="100" y="47"/>
                  <a:pt x="100" y="57"/>
                </a:cubicBezTo>
                <a:cubicBezTo>
                  <a:pt x="100" y="85"/>
                  <a:pt x="78" y="108"/>
                  <a:pt x="50" y="108"/>
                </a:cubicBezTo>
                <a:cubicBezTo>
                  <a:pt x="22" y="108"/>
                  <a:pt x="0" y="85"/>
                  <a:pt x="0" y="57"/>
                </a:cubicBezTo>
                <a:cubicBezTo>
                  <a:pt x="0" y="29"/>
                  <a:pt x="22" y="7"/>
                  <a:pt x="50" y="7"/>
                </a:cubicBezTo>
                <a:cubicBezTo>
                  <a:pt x="60" y="7"/>
                  <a:pt x="70" y="10"/>
                  <a:pt x="78" y="15"/>
                </a:cubicBezTo>
                <a:moveTo>
                  <a:pt x="69" y="25"/>
                </a:moveTo>
                <a:cubicBezTo>
                  <a:pt x="64" y="21"/>
                  <a:pt x="57" y="19"/>
                  <a:pt x="50" y="19"/>
                </a:cubicBezTo>
                <a:cubicBezTo>
                  <a:pt x="29" y="19"/>
                  <a:pt x="12" y="36"/>
                  <a:pt x="12" y="57"/>
                </a:cubicBezTo>
                <a:cubicBezTo>
                  <a:pt x="12" y="78"/>
                  <a:pt x="29" y="95"/>
                  <a:pt x="50" y="95"/>
                </a:cubicBezTo>
                <a:cubicBezTo>
                  <a:pt x="71" y="95"/>
                  <a:pt x="88" y="78"/>
                  <a:pt x="88" y="57"/>
                </a:cubicBezTo>
                <a:cubicBezTo>
                  <a:pt x="88" y="50"/>
                  <a:pt x="86" y="44"/>
                  <a:pt x="83" y="38"/>
                </a:cubicBezTo>
                <a:moveTo>
                  <a:pt x="59" y="34"/>
                </a:moveTo>
                <a:cubicBezTo>
                  <a:pt x="57" y="33"/>
                  <a:pt x="53" y="32"/>
                  <a:pt x="50" y="32"/>
                </a:cubicBezTo>
                <a:cubicBezTo>
                  <a:pt x="37" y="32"/>
                  <a:pt x="25" y="44"/>
                  <a:pt x="25" y="57"/>
                </a:cubicBezTo>
                <a:cubicBezTo>
                  <a:pt x="25" y="71"/>
                  <a:pt x="37" y="82"/>
                  <a:pt x="50" y="82"/>
                </a:cubicBezTo>
                <a:cubicBezTo>
                  <a:pt x="64" y="82"/>
                  <a:pt x="75" y="71"/>
                  <a:pt x="75" y="57"/>
                </a:cubicBezTo>
                <a:cubicBezTo>
                  <a:pt x="75" y="53"/>
                  <a:pt x="74" y="50"/>
                  <a:pt x="72" y="46"/>
                </a:cubicBezTo>
                <a:moveTo>
                  <a:pt x="50" y="57"/>
                </a:moveTo>
                <a:cubicBezTo>
                  <a:pt x="105" y="3"/>
                  <a:pt x="105" y="3"/>
                  <a:pt x="105" y="3"/>
                </a:cubicBezTo>
                <a:moveTo>
                  <a:pt x="92" y="0"/>
                </a:moveTo>
                <a:cubicBezTo>
                  <a:pt x="92" y="16"/>
                  <a:pt x="92" y="16"/>
                  <a:pt x="92" y="16"/>
                </a:cubicBezTo>
                <a:cubicBezTo>
                  <a:pt x="107" y="16"/>
                  <a:pt x="107" y="16"/>
                  <a:pt x="107" y="16"/>
                </a:cubicBezTo>
                <a:moveTo>
                  <a:pt x="8" y="108"/>
                </a:moveTo>
                <a:cubicBezTo>
                  <a:pt x="18" y="96"/>
                  <a:pt x="18" y="96"/>
                  <a:pt x="18" y="96"/>
                </a:cubicBezTo>
                <a:moveTo>
                  <a:pt x="82" y="96"/>
                </a:moveTo>
                <a:cubicBezTo>
                  <a:pt x="92" y="108"/>
                  <a:pt x="92" y="108"/>
                  <a:pt x="92" y="108"/>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6" name="Rectangle 31"/>
          <p:cNvSpPr>
            <a:spLocks noChangeArrowheads="1"/>
          </p:cNvSpPr>
          <p:nvPr/>
        </p:nvSpPr>
        <p:spPr bwMode="auto">
          <a:xfrm>
            <a:off x="3887863" y="396875"/>
            <a:ext cx="441627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TIMELINE INFOGRAPHIC</a:t>
            </a:r>
            <a:endParaRPr kumimoji="0" lang="ru-RU" altLang="ru-RU" sz="1800" b="0" i="0" u="none" strike="noStrike" cap="none" normalizeH="0" baseline="0" dirty="0" smtClean="0">
              <a:ln>
                <a:noFill/>
              </a:ln>
              <a:effectLst/>
            </a:endParaRPr>
          </a:p>
        </p:txBody>
      </p:sp>
      <p:sp>
        <p:nvSpPr>
          <p:cNvPr id="47" name="TextBox 46"/>
          <p:cNvSpPr txBox="1"/>
          <p:nvPr/>
        </p:nvSpPr>
        <p:spPr>
          <a:xfrm>
            <a:off x="717622" y="529916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48" name="TextBox 47"/>
          <p:cNvSpPr txBox="1"/>
          <p:nvPr/>
        </p:nvSpPr>
        <p:spPr>
          <a:xfrm>
            <a:off x="2546422" y="529916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49" name="TextBox 48"/>
          <p:cNvSpPr txBox="1"/>
          <p:nvPr/>
        </p:nvSpPr>
        <p:spPr>
          <a:xfrm>
            <a:off x="4368872" y="529916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50" name="TextBox 49"/>
          <p:cNvSpPr txBox="1"/>
          <p:nvPr/>
        </p:nvSpPr>
        <p:spPr>
          <a:xfrm>
            <a:off x="6210372" y="529916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51" name="TextBox 50"/>
          <p:cNvSpPr txBox="1"/>
          <p:nvPr/>
        </p:nvSpPr>
        <p:spPr>
          <a:xfrm>
            <a:off x="8026472" y="529916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52" name="TextBox 51"/>
          <p:cNvSpPr txBox="1"/>
          <p:nvPr/>
        </p:nvSpPr>
        <p:spPr>
          <a:xfrm>
            <a:off x="9836222" y="529916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Tree>
    <p:extLst>
      <p:ext uri="{BB962C8B-B14F-4D97-AF65-F5344CB8AC3E}">
        <p14:creationId xmlns:p14="http://schemas.microsoft.com/office/powerpoint/2010/main" val="237556969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1500"/>
                                            <p:tgtEl>
                                              <p:spTgt spid="59"/>
                                            </p:tgtEl>
                                          </p:cBhvr>
                                        </p:animEffect>
                                      </p:childTnLst>
                                    </p:cTn>
                                  </p:par>
                                  <p:par>
                                    <p:cTn id="8" presetID="2" presetClass="entr" presetSubtype="1" fill="hold" nodeType="withEffect" p14:presetBounceEnd="67000">
                                      <p:stCondLst>
                                        <p:cond delay="150"/>
                                      </p:stCondLst>
                                      <p:childTnLst>
                                        <p:set>
                                          <p:cBhvr>
                                            <p:cTn id="9" dur="1" fill="hold">
                                              <p:stCondLst>
                                                <p:cond delay="0"/>
                                              </p:stCondLst>
                                            </p:cTn>
                                            <p:tgtEl>
                                              <p:spTgt spid="2"/>
                                            </p:tgtEl>
                                            <p:attrNameLst>
                                              <p:attrName>style.visibility</p:attrName>
                                            </p:attrNameLst>
                                          </p:cBhvr>
                                          <p:to>
                                            <p:strVal val="visible"/>
                                          </p:to>
                                        </p:set>
                                        <p:anim calcmode="lin" valueType="num" p14:bounceEnd="67000">
                                          <p:cBhvr additive="base">
                                            <p:cTn id="10" dur="1000" fill="hold"/>
                                            <p:tgtEl>
                                              <p:spTgt spid="2"/>
                                            </p:tgtEl>
                                            <p:attrNameLst>
                                              <p:attrName>ppt_x</p:attrName>
                                            </p:attrNameLst>
                                          </p:cBhvr>
                                          <p:tavLst>
                                            <p:tav tm="0">
                                              <p:val>
                                                <p:strVal val="#ppt_x"/>
                                              </p:val>
                                            </p:tav>
                                            <p:tav tm="100000">
                                              <p:val>
                                                <p:strVal val="#ppt_x"/>
                                              </p:val>
                                            </p:tav>
                                          </p:tavLst>
                                        </p:anim>
                                        <p:anim calcmode="lin" valueType="num" p14:bounceEnd="67000">
                                          <p:cBhvr additive="base">
                                            <p:cTn id="11" dur="1000" fill="hold"/>
                                            <p:tgtEl>
                                              <p:spTgt spid="2"/>
                                            </p:tgtEl>
                                            <p:attrNameLst>
                                              <p:attrName>ppt_y</p:attrName>
                                            </p:attrNameLst>
                                          </p:cBhvr>
                                          <p:tavLst>
                                            <p:tav tm="0">
                                              <p:val>
                                                <p:strVal val="0-#ppt_h/2"/>
                                              </p:val>
                                            </p:tav>
                                            <p:tav tm="100000">
                                              <p:val>
                                                <p:strVal val="#ppt_y"/>
                                              </p:val>
                                            </p:tav>
                                          </p:tavLst>
                                        </p:anim>
                                      </p:childTnLst>
                                    </p:cTn>
                                  </p:par>
                                  <p:par>
                                    <p:cTn id="12" presetID="2" presetClass="entr" presetSubtype="4" fill="hold" nodeType="withEffect" p14:presetBounceEnd="67000">
                                      <p:stCondLst>
                                        <p:cond delay="300"/>
                                      </p:stCondLst>
                                      <p:childTnLst>
                                        <p:set>
                                          <p:cBhvr>
                                            <p:cTn id="13" dur="1" fill="hold">
                                              <p:stCondLst>
                                                <p:cond delay="0"/>
                                              </p:stCondLst>
                                            </p:cTn>
                                            <p:tgtEl>
                                              <p:spTgt spid="3"/>
                                            </p:tgtEl>
                                            <p:attrNameLst>
                                              <p:attrName>style.visibility</p:attrName>
                                            </p:attrNameLst>
                                          </p:cBhvr>
                                          <p:to>
                                            <p:strVal val="visible"/>
                                          </p:to>
                                        </p:set>
                                        <p:anim calcmode="lin" valueType="num" p14:bounceEnd="67000">
                                          <p:cBhvr additive="base">
                                            <p:cTn id="14" dur="1000" fill="hold"/>
                                            <p:tgtEl>
                                              <p:spTgt spid="3"/>
                                            </p:tgtEl>
                                            <p:attrNameLst>
                                              <p:attrName>ppt_x</p:attrName>
                                            </p:attrNameLst>
                                          </p:cBhvr>
                                          <p:tavLst>
                                            <p:tav tm="0">
                                              <p:val>
                                                <p:strVal val="#ppt_x"/>
                                              </p:val>
                                            </p:tav>
                                            <p:tav tm="100000">
                                              <p:val>
                                                <p:strVal val="#ppt_x"/>
                                              </p:val>
                                            </p:tav>
                                          </p:tavLst>
                                        </p:anim>
                                        <p:anim calcmode="lin" valueType="num" p14:bounceEnd="67000">
                                          <p:cBhvr additive="base">
                                            <p:cTn id="15" dur="1000" fill="hold"/>
                                            <p:tgtEl>
                                              <p:spTgt spid="3"/>
                                            </p:tgtEl>
                                            <p:attrNameLst>
                                              <p:attrName>ppt_y</p:attrName>
                                            </p:attrNameLst>
                                          </p:cBhvr>
                                          <p:tavLst>
                                            <p:tav tm="0">
                                              <p:val>
                                                <p:strVal val="1+#ppt_h/2"/>
                                              </p:val>
                                            </p:tav>
                                            <p:tav tm="100000">
                                              <p:val>
                                                <p:strVal val="#ppt_y"/>
                                              </p:val>
                                            </p:tav>
                                          </p:tavLst>
                                        </p:anim>
                                      </p:childTnLst>
                                    </p:cTn>
                                  </p:par>
                                  <p:par>
                                    <p:cTn id="16" presetID="2" presetClass="entr" presetSubtype="1" fill="hold" nodeType="withEffect" p14:presetBounceEnd="67000">
                                      <p:stCondLst>
                                        <p:cond delay="450"/>
                                      </p:stCondLst>
                                      <p:childTnLst>
                                        <p:set>
                                          <p:cBhvr>
                                            <p:cTn id="17" dur="1" fill="hold">
                                              <p:stCondLst>
                                                <p:cond delay="0"/>
                                              </p:stCondLst>
                                            </p:cTn>
                                            <p:tgtEl>
                                              <p:spTgt spid="4"/>
                                            </p:tgtEl>
                                            <p:attrNameLst>
                                              <p:attrName>style.visibility</p:attrName>
                                            </p:attrNameLst>
                                          </p:cBhvr>
                                          <p:to>
                                            <p:strVal val="visible"/>
                                          </p:to>
                                        </p:set>
                                        <p:anim calcmode="lin" valueType="num" p14:bounceEnd="67000">
                                          <p:cBhvr additive="base">
                                            <p:cTn id="18" dur="1000" fill="hold"/>
                                            <p:tgtEl>
                                              <p:spTgt spid="4"/>
                                            </p:tgtEl>
                                            <p:attrNameLst>
                                              <p:attrName>ppt_x</p:attrName>
                                            </p:attrNameLst>
                                          </p:cBhvr>
                                          <p:tavLst>
                                            <p:tav tm="0">
                                              <p:val>
                                                <p:strVal val="#ppt_x"/>
                                              </p:val>
                                            </p:tav>
                                            <p:tav tm="100000">
                                              <p:val>
                                                <p:strVal val="#ppt_x"/>
                                              </p:val>
                                            </p:tav>
                                          </p:tavLst>
                                        </p:anim>
                                        <p:anim calcmode="lin" valueType="num" p14:bounceEnd="67000">
                                          <p:cBhvr additive="base">
                                            <p:cTn id="19" dur="1000" fill="hold"/>
                                            <p:tgtEl>
                                              <p:spTgt spid="4"/>
                                            </p:tgtEl>
                                            <p:attrNameLst>
                                              <p:attrName>ppt_y</p:attrName>
                                            </p:attrNameLst>
                                          </p:cBhvr>
                                          <p:tavLst>
                                            <p:tav tm="0">
                                              <p:val>
                                                <p:strVal val="0-#ppt_h/2"/>
                                              </p:val>
                                            </p:tav>
                                            <p:tav tm="100000">
                                              <p:val>
                                                <p:strVal val="#ppt_y"/>
                                              </p:val>
                                            </p:tav>
                                          </p:tavLst>
                                        </p:anim>
                                      </p:childTnLst>
                                    </p:cTn>
                                  </p:par>
                                  <p:par>
                                    <p:cTn id="20" presetID="2" presetClass="entr" presetSubtype="4" fill="hold" nodeType="withEffect" p14:presetBounceEnd="67000">
                                      <p:stCondLst>
                                        <p:cond delay="600"/>
                                      </p:stCondLst>
                                      <p:childTnLst>
                                        <p:set>
                                          <p:cBhvr>
                                            <p:cTn id="21" dur="1" fill="hold">
                                              <p:stCondLst>
                                                <p:cond delay="0"/>
                                              </p:stCondLst>
                                            </p:cTn>
                                            <p:tgtEl>
                                              <p:spTgt spid="5"/>
                                            </p:tgtEl>
                                            <p:attrNameLst>
                                              <p:attrName>style.visibility</p:attrName>
                                            </p:attrNameLst>
                                          </p:cBhvr>
                                          <p:to>
                                            <p:strVal val="visible"/>
                                          </p:to>
                                        </p:set>
                                        <p:anim calcmode="lin" valueType="num" p14:bounceEnd="67000">
                                          <p:cBhvr additive="base">
                                            <p:cTn id="22" dur="1000" fill="hold"/>
                                            <p:tgtEl>
                                              <p:spTgt spid="5"/>
                                            </p:tgtEl>
                                            <p:attrNameLst>
                                              <p:attrName>ppt_x</p:attrName>
                                            </p:attrNameLst>
                                          </p:cBhvr>
                                          <p:tavLst>
                                            <p:tav tm="0">
                                              <p:val>
                                                <p:strVal val="#ppt_x"/>
                                              </p:val>
                                            </p:tav>
                                            <p:tav tm="100000">
                                              <p:val>
                                                <p:strVal val="#ppt_x"/>
                                              </p:val>
                                            </p:tav>
                                          </p:tavLst>
                                        </p:anim>
                                        <p:anim calcmode="lin" valueType="num" p14:bounceEnd="67000">
                                          <p:cBhvr additive="base">
                                            <p:cTn id="23" dur="1000" fill="hold"/>
                                            <p:tgtEl>
                                              <p:spTgt spid="5"/>
                                            </p:tgtEl>
                                            <p:attrNameLst>
                                              <p:attrName>ppt_y</p:attrName>
                                            </p:attrNameLst>
                                          </p:cBhvr>
                                          <p:tavLst>
                                            <p:tav tm="0">
                                              <p:val>
                                                <p:strVal val="1+#ppt_h/2"/>
                                              </p:val>
                                            </p:tav>
                                            <p:tav tm="100000">
                                              <p:val>
                                                <p:strVal val="#ppt_y"/>
                                              </p:val>
                                            </p:tav>
                                          </p:tavLst>
                                        </p:anim>
                                      </p:childTnLst>
                                    </p:cTn>
                                  </p:par>
                                  <p:par>
                                    <p:cTn id="24" presetID="2" presetClass="entr" presetSubtype="1" fill="hold" nodeType="withEffect" p14:presetBounceEnd="67000">
                                      <p:stCondLst>
                                        <p:cond delay="750"/>
                                      </p:stCondLst>
                                      <p:childTnLst>
                                        <p:set>
                                          <p:cBhvr>
                                            <p:cTn id="25" dur="1" fill="hold">
                                              <p:stCondLst>
                                                <p:cond delay="0"/>
                                              </p:stCondLst>
                                            </p:cTn>
                                            <p:tgtEl>
                                              <p:spTgt spid="43"/>
                                            </p:tgtEl>
                                            <p:attrNameLst>
                                              <p:attrName>style.visibility</p:attrName>
                                            </p:attrNameLst>
                                          </p:cBhvr>
                                          <p:to>
                                            <p:strVal val="visible"/>
                                          </p:to>
                                        </p:set>
                                        <p:anim calcmode="lin" valueType="num" p14:bounceEnd="67000">
                                          <p:cBhvr additive="base">
                                            <p:cTn id="26" dur="1000" fill="hold"/>
                                            <p:tgtEl>
                                              <p:spTgt spid="43"/>
                                            </p:tgtEl>
                                            <p:attrNameLst>
                                              <p:attrName>ppt_x</p:attrName>
                                            </p:attrNameLst>
                                          </p:cBhvr>
                                          <p:tavLst>
                                            <p:tav tm="0">
                                              <p:val>
                                                <p:strVal val="#ppt_x"/>
                                              </p:val>
                                            </p:tav>
                                            <p:tav tm="100000">
                                              <p:val>
                                                <p:strVal val="#ppt_x"/>
                                              </p:val>
                                            </p:tav>
                                          </p:tavLst>
                                        </p:anim>
                                        <p:anim calcmode="lin" valueType="num" p14:bounceEnd="67000">
                                          <p:cBhvr additive="base">
                                            <p:cTn id="27" dur="1000" fill="hold"/>
                                            <p:tgtEl>
                                              <p:spTgt spid="43"/>
                                            </p:tgtEl>
                                            <p:attrNameLst>
                                              <p:attrName>ppt_y</p:attrName>
                                            </p:attrNameLst>
                                          </p:cBhvr>
                                          <p:tavLst>
                                            <p:tav tm="0">
                                              <p:val>
                                                <p:strVal val="0-#ppt_h/2"/>
                                              </p:val>
                                            </p:tav>
                                            <p:tav tm="100000">
                                              <p:val>
                                                <p:strVal val="#ppt_y"/>
                                              </p:val>
                                            </p:tav>
                                          </p:tavLst>
                                        </p:anim>
                                      </p:childTnLst>
                                    </p:cTn>
                                  </p:par>
                                  <p:par>
                                    <p:cTn id="28" presetID="2" presetClass="entr" presetSubtype="4" fill="hold" nodeType="withEffect" p14:presetBounceEnd="67000">
                                      <p:stCondLst>
                                        <p:cond delay="900"/>
                                      </p:stCondLst>
                                      <p:childTnLst>
                                        <p:set>
                                          <p:cBhvr>
                                            <p:cTn id="29" dur="1" fill="hold">
                                              <p:stCondLst>
                                                <p:cond delay="0"/>
                                              </p:stCondLst>
                                            </p:cTn>
                                            <p:tgtEl>
                                              <p:spTgt spid="44"/>
                                            </p:tgtEl>
                                            <p:attrNameLst>
                                              <p:attrName>style.visibility</p:attrName>
                                            </p:attrNameLst>
                                          </p:cBhvr>
                                          <p:to>
                                            <p:strVal val="visible"/>
                                          </p:to>
                                        </p:set>
                                        <p:anim calcmode="lin" valueType="num" p14:bounceEnd="67000">
                                          <p:cBhvr additive="base">
                                            <p:cTn id="30" dur="1000" fill="hold"/>
                                            <p:tgtEl>
                                              <p:spTgt spid="44"/>
                                            </p:tgtEl>
                                            <p:attrNameLst>
                                              <p:attrName>ppt_x</p:attrName>
                                            </p:attrNameLst>
                                          </p:cBhvr>
                                          <p:tavLst>
                                            <p:tav tm="0">
                                              <p:val>
                                                <p:strVal val="#ppt_x"/>
                                              </p:val>
                                            </p:tav>
                                            <p:tav tm="100000">
                                              <p:val>
                                                <p:strVal val="#ppt_x"/>
                                              </p:val>
                                            </p:tav>
                                          </p:tavLst>
                                        </p:anim>
                                        <p:anim calcmode="lin" valueType="num" p14:bounceEnd="67000">
                                          <p:cBhvr additive="base">
                                            <p:cTn id="31" dur="1000" fill="hold"/>
                                            <p:tgtEl>
                                              <p:spTgt spid="44"/>
                                            </p:tgtEl>
                                            <p:attrNameLst>
                                              <p:attrName>ppt_y</p:attrName>
                                            </p:attrNameLst>
                                          </p:cBhvr>
                                          <p:tavLst>
                                            <p:tav tm="0">
                                              <p:val>
                                                <p:strVal val="1+#ppt_h/2"/>
                                              </p:val>
                                            </p:tav>
                                            <p:tav tm="100000">
                                              <p:val>
                                                <p:strVal val="#ppt_y"/>
                                              </p:val>
                                            </p:tav>
                                          </p:tavLst>
                                        </p:anim>
                                      </p:childTnLst>
                                    </p:cTn>
                                  </p:par>
                                  <p:par>
                                    <p:cTn id="32" presetID="53" presetClass="entr" presetSubtype="16" fill="hold" grpId="0" nodeType="withEffect">
                                      <p:stCondLst>
                                        <p:cond delay="1750"/>
                                      </p:stCondLst>
                                      <p:childTnLst>
                                        <p:set>
                                          <p:cBhvr>
                                            <p:cTn id="33" dur="1" fill="hold">
                                              <p:stCondLst>
                                                <p:cond delay="0"/>
                                              </p:stCondLst>
                                            </p:cTn>
                                            <p:tgtEl>
                                              <p:spTgt spid="37"/>
                                            </p:tgtEl>
                                            <p:attrNameLst>
                                              <p:attrName>style.visibility</p:attrName>
                                            </p:attrNameLst>
                                          </p:cBhvr>
                                          <p:to>
                                            <p:strVal val="visible"/>
                                          </p:to>
                                        </p:set>
                                        <p:anim calcmode="lin" valueType="num">
                                          <p:cBhvr>
                                            <p:cTn id="34" dur="500" fill="hold"/>
                                            <p:tgtEl>
                                              <p:spTgt spid="37"/>
                                            </p:tgtEl>
                                            <p:attrNameLst>
                                              <p:attrName>ppt_w</p:attrName>
                                            </p:attrNameLst>
                                          </p:cBhvr>
                                          <p:tavLst>
                                            <p:tav tm="0">
                                              <p:val>
                                                <p:fltVal val="0"/>
                                              </p:val>
                                            </p:tav>
                                            <p:tav tm="100000">
                                              <p:val>
                                                <p:strVal val="#ppt_w"/>
                                              </p:val>
                                            </p:tav>
                                          </p:tavLst>
                                        </p:anim>
                                        <p:anim calcmode="lin" valueType="num">
                                          <p:cBhvr>
                                            <p:cTn id="35" dur="500" fill="hold"/>
                                            <p:tgtEl>
                                              <p:spTgt spid="37"/>
                                            </p:tgtEl>
                                            <p:attrNameLst>
                                              <p:attrName>ppt_h</p:attrName>
                                            </p:attrNameLst>
                                          </p:cBhvr>
                                          <p:tavLst>
                                            <p:tav tm="0">
                                              <p:val>
                                                <p:fltVal val="0"/>
                                              </p:val>
                                            </p:tav>
                                            <p:tav tm="100000">
                                              <p:val>
                                                <p:strVal val="#ppt_h"/>
                                              </p:val>
                                            </p:tav>
                                          </p:tavLst>
                                        </p:anim>
                                        <p:animEffect transition="in" filter="fade">
                                          <p:cBhvr>
                                            <p:cTn id="36" dur="500"/>
                                            <p:tgtEl>
                                              <p:spTgt spid="37"/>
                                            </p:tgtEl>
                                          </p:cBhvr>
                                        </p:animEffect>
                                      </p:childTnLst>
                                    </p:cTn>
                                  </p:par>
                                  <p:par>
                                    <p:cTn id="37" presetID="53" presetClass="entr" presetSubtype="16" fill="hold" grpId="0" nodeType="withEffect">
                                      <p:stCondLst>
                                        <p:cond delay="1750"/>
                                      </p:stCondLst>
                                      <p:childTnLst>
                                        <p:set>
                                          <p:cBhvr>
                                            <p:cTn id="38" dur="1" fill="hold">
                                              <p:stCondLst>
                                                <p:cond delay="0"/>
                                              </p:stCondLst>
                                            </p:cTn>
                                            <p:tgtEl>
                                              <p:spTgt spid="38"/>
                                            </p:tgtEl>
                                            <p:attrNameLst>
                                              <p:attrName>style.visibility</p:attrName>
                                            </p:attrNameLst>
                                          </p:cBhvr>
                                          <p:to>
                                            <p:strVal val="visible"/>
                                          </p:to>
                                        </p:set>
                                        <p:anim calcmode="lin" valueType="num">
                                          <p:cBhvr>
                                            <p:cTn id="39" dur="500" fill="hold"/>
                                            <p:tgtEl>
                                              <p:spTgt spid="38"/>
                                            </p:tgtEl>
                                            <p:attrNameLst>
                                              <p:attrName>ppt_w</p:attrName>
                                            </p:attrNameLst>
                                          </p:cBhvr>
                                          <p:tavLst>
                                            <p:tav tm="0">
                                              <p:val>
                                                <p:fltVal val="0"/>
                                              </p:val>
                                            </p:tav>
                                            <p:tav tm="100000">
                                              <p:val>
                                                <p:strVal val="#ppt_w"/>
                                              </p:val>
                                            </p:tav>
                                          </p:tavLst>
                                        </p:anim>
                                        <p:anim calcmode="lin" valueType="num">
                                          <p:cBhvr>
                                            <p:cTn id="40" dur="500" fill="hold"/>
                                            <p:tgtEl>
                                              <p:spTgt spid="38"/>
                                            </p:tgtEl>
                                            <p:attrNameLst>
                                              <p:attrName>ppt_h</p:attrName>
                                            </p:attrNameLst>
                                          </p:cBhvr>
                                          <p:tavLst>
                                            <p:tav tm="0">
                                              <p:val>
                                                <p:fltVal val="0"/>
                                              </p:val>
                                            </p:tav>
                                            <p:tav tm="100000">
                                              <p:val>
                                                <p:strVal val="#ppt_h"/>
                                              </p:val>
                                            </p:tav>
                                          </p:tavLst>
                                        </p:anim>
                                        <p:animEffect transition="in" filter="fade">
                                          <p:cBhvr>
                                            <p:cTn id="41" dur="500"/>
                                            <p:tgtEl>
                                              <p:spTgt spid="38"/>
                                            </p:tgtEl>
                                          </p:cBhvr>
                                        </p:animEffect>
                                      </p:childTnLst>
                                    </p:cTn>
                                  </p:par>
                                  <p:par>
                                    <p:cTn id="42" presetID="53" presetClass="entr" presetSubtype="16" fill="hold" grpId="0" nodeType="withEffect">
                                      <p:stCondLst>
                                        <p:cond delay="1750"/>
                                      </p:stCondLst>
                                      <p:childTnLst>
                                        <p:set>
                                          <p:cBhvr>
                                            <p:cTn id="43" dur="1" fill="hold">
                                              <p:stCondLst>
                                                <p:cond delay="0"/>
                                              </p:stCondLst>
                                            </p:cTn>
                                            <p:tgtEl>
                                              <p:spTgt spid="39"/>
                                            </p:tgtEl>
                                            <p:attrNameLst>
                                              <p:attrName>style.visibility</p:attrName>
                                            </p:attrNameLst>
                                          </p:cBhvr>
                                          <p:to>
                                            <p:strVal val="visible"/>
                                          </p:to>
                                        </p:set>
                                        <p:anim calcmode="lin" valueType="num">
                                          <p:cBhvr>
                                            <p:cTn id="44" dur="500" fill="hold"/>
                                            <p:tgtEl>
                                              <p:spTgt spid="39"/>
                                            </p:tgtEl>
                                            <p:attrNameLst>
                                              <p:attrName>ppt_w</p:attrName>
                                            </p:attrNameLst>
                                          </p:cBhvr>
                                          <p:tavLst>
                                            <p:tav tm="0">
                                              <p:val>
                                                <p:fltVal val="0"/>
                                              </p:val>
                                            </p:tav>
                                            <p:tav tm="100000">
                                              <p:val>
                                                <p:strVal val="#ppt_w"/>
                                              </p:val>
                                            </p:tav>
                                          </p:tavLst>
                                        </p:anim>
                                        <p:anim calcmode="lin" valueType="num">
                                          <p:cBhvr>
                                            <p:cTn id="45" dur="500" fill="hold"/>
                                            <p:tgtEl>
                                              <p:spTgt spid="39"/>
                                            </p:tgtEl>
                                            <p:attrNameLst>
                                              <p:attrName>ppt_h</p:attrName>
                                            </p:attrNameLst>
                                          </p:cBhvr>
                                          <p:tavLst>
                                            <p:tav tm="0">
                                              <p:val>
                                                <p:fltVal val="0"/>
                                              </p:val>
                                            </p:tav>
                                            <p:tav tm="100000">
                                              <p:val>
                                                <p:strVal val="#ppt_h"/>
                                              </p:val>
                                            </p:tav>
                                          </p:tavLst>
                                        </p:anim>
                                        <p:animEffect transition="in" filter="fade">
                                          <p:cBhvr>
                                            <p:cTn id="46" dur="500"/>
                                            <p:tgtEl>
                                              <p:spTgt spid="39"/>
                                            </p:tgtEl>
                                          </p:cBhvr>
                                        </p:animEffect>
                                      </p:childTnLst>
                                    </p:cTn>
                                  </p:par>
                                  <p:par>
                                    <p:cTn id="47" presetID="53" presetClass="entr" presetSubtype="16" fill="hold" grpId="0" nodeType="withEffect">
                                      <p:stCondLst>
                                        <p:cond delay="1750"/>
                                      </p:stCondLst>
                                      <p:childTnLst>
                                        <p:set>
                                          <p:cBhvr>
                                            <p:cTn id="48" dur="1" fill="hold">
                                              <p:stCondLst>
                                                <p:cond delay="0"/>
                                              </p:stCondLst>
                                            </p:cTn>
                                            <p:tgtEl>
                                              <p:spTgt spid="40"/>
                                            </p:tgtEl>
                                            <p:attrNameLst>
                                              <p:attrName>style.visibility</p:attrName>
                                            </p:attrNameLst>
                                          </p:cBhvr>
                                          <p:to>
                                            <p:strVal val="visible"/>
                                          </p:to>
                                        </p:set>
                                        <p:anim calcmode="lin" valueType="num">
                                          <p:cBhvr>
                                            <p:cTn id="49" dur="500" fill="hold"/>
                                            <p:tgtEl>
                                              <p:spTgt spid="40"/>
                                            </p:tgtEl>
                                            <p:attrNameLst>
                                              <p:attrName>ppt_w</p:attrName>
                                            </p:attrNameLst>
                                          </p:cBhvr>
                                          <p:tavLst>
                                            <p:tav tm="0">
                                              <p:val>
                                                <p:fltVal val="0"/>
                                              </p:val>
                                            </p:tav>
                                            <p:tav tm="100000">
                                              <p:val>
                                                <p:strVal val="#ppt_w"/>
                                              </p:val>
                                            </p:tav>
                                          </p:tavLst>
                                        </p:anim>
                                        <p:anim calcmode="lin" valueType="num">
                                          <p:cBhvr>
                                            <p:cTn id="50" dur="500" fill="hold"/>
                                            <p:tgtEl>
                                              <p:spTgt spid="40"/>
                                            </p:tgtEl>
                                            <p:attrNameLst>
                                              <p:attrName>ppt_h</p:attrName>
                                            </p:attrNameLst>
                                          </p:cBhvr>
                                          <p:tavLst>
                                            <p:tav tm="0">
                                              <p:val>
                                                <p:fltVal val="0"/>
                                              </p:val>
                                            </p:tav>
                                            <p:tav tm="100000">
                                              <p:val>
                                                <p:strVal val="#ppt_h"/>
                                              </p:val>
                                            </p:tav>
                                          </p:tavLst>
                                        </p:anim>
                                        <p:animEffect transition="in" filter="fade">
                                          <p:cBhvr>
                                            <p:cTn id="51" dur="500"/>
                                            <p:tgtEl>
                                              <p:spTgt spid="40"/>
                                            </p:tgtEl>
                                          </p:cBhvr>
                                        </p:animEffect>
                                      </p:childTnLst>
                                    </p:cTn>
                                  </p:par>
                                  <p:par>
                                    <p:cTn id="52" presetID="53" presetClass="entr" presetSubtype="16" fill="hold" grpId="0" nodeType="withEffect">
                                      <p:stCondLst>
                                        <p:cond delay="1750"/>
                                      </p:stCondLst>
                                      <p:childTnLst>
                                        <p:set>
                                          <p:cBhvr>
                                            <p:cTn id="53" dur="1" fill="hold">
                                              <p:stCondLst>
                                                <p:cond delay="0"/>
                                              </p:stCondLst>
                                            </p:cTn>
                                            <p:tgtEl>
                                              <p:spTgt spid="41"/>
                                            </p:tgtEl>
                                            <p:attrNameLst>
                                              <p:attrName>style.visibility</p:attrName>
                                            </p:attrNameLst>
                                          </p:cBhvr>
                                          <p:to>
                                            <p:strVal val="visible"/>
                                          </p:to>
                                        </p:set>
                                        <p:anim calcmode="lin" valueType="num">
                                          <p:cBhvr>
                                            <p:cTn id="54" dur="500" fill="hold"/>
                                            <p:tgtEl>
                                              <p:spTgt spid="41"/>
                                            </p:tgtEl>
                                            <p:attrNameLst>
                                              <p:attrName>ppt_w</p:attrName>
                                            </p:attrNameLst>
                                          </p:cBhvr>
                                          <p:tavLst>
                                            <p:tav tm="0">
                                              <p:val>
                                                <p:fltVal val="0"/>
                                              </p:val>
                                            </p:tav>
                                            <p:tav tm="100000">
                                              <p:val>
                                                <p:strVal val="#ppt_w"/>
                                              </p:val>
                                            </p:tav>
                                          </p:tavLst>
                                        </p:anim>
                                        <p:anim calcmode="lin" valueType="num">
                                          <p:cBhvr>
                                            <p:cTn id="55" dur="500" fill="hold"/>
                                            <p:tgtEl>
                                              <p:spTgt spid="41"/>
                                            </p:tgtEl>
                                            <p:attrNameLst>
                                              <p:attrName>ppt_h</p:attrName>
                                            </p:attrNameLst>
                                          </p:cBhvr>
                                          <p:tavLst>
                                            <p:tav tm="0">
                                              <p:val>
                                                <p:fltVal val="0"/>
                                              </p:val>
                                            </p:tav>
                                            <p:tav tm="100000">
                                              <p:val>
                                                <p:strVal val="#ppt_h"/>
                                              </p:val>
                                            </p:tav>
                                          </p:tavLst>
                                        </p:anim>
                                        <p:animEffect transition="in" filter="fade">
                                          <p:cBhvr>
                                            <p:cTn id="56" dur="500"/>
                                            <p:tgtEl>
                                              <p:spTgt spid="41"/>
                                            </p:tgtEl>
                                          </p:cBhvr>
                                        </p:animEffect>
                                      </p:childTnLst>
                                    </p:cTn>
                                  </p:par>
                                  <p:par>
                                    <p:cTn id="57" presetID="53" presetClass="entr" presetSubtype="16" fill="hold" grpId="0" nodeType="withEffect">
                                      <p:stCondLst>
                                        <p:cond delay="1750"/>
                                      </p:stCondLst>
                                      <p:childTnLst>
                                        <p:set>
                                          <p:cBhvr>
                                            <p:cTn id="58" dur="1" fill="hold">
                                              <p:stCondLst>
                                                <p:cond delay="0"/>
                                              </p:stCondLst>
                                            </p:cTn>
                                            <p:tgtEl>
                                              <p:spTgt spid="42"/>
                                            </p:tgtEl>
                                            <p:attrNameLst>
                                              <p:attrName>style.visibility</p:attrName>
                                            </p:attrNameLst>
                                          </p:cBhvr>
                                          <p:to>
                                            <p:strVal val="visible"/>
                                          </p:to>
                                        </p:set>
                                        <p:anim calcmode="lin" valueType="num">
                                          <p:cBhvr>
                                            <p:cTn id="59" dur="500" fill="hold"/>
                                            <p:tgtEl>
                                              <p:spTgt spid="42"/>
                                            </p:tgtEl>
                                            <p:attrNameLst>
                                              <p:attrName>ppt_w</p:attrName>
                                            </p:attrNameLst>
                                          </p:cBhvr>
                                          <p:tavLst>
                                            <p:tav tm="0">
                                              <p:val>
                                                <p:fltVal val="0"/>
                                              </p:val>
                                            </p:tav>
                                            <p:tav tm="100000">
                                              <p:val>
                                                <p:strVal val="#ppt_w"/>
                                              </p:val>
                                            </p:tav>
                                          </p:tavLst>
                                        </p:anim>
                                        <p:anim calcmode="lin" valueType="num">
                                          <p:cBhvr>
                                            <p:cTn id="60" dur="500" fill="hold"/>
                                            <p:tgtEl>
                                              <p:spTgt spid="42"/>
                                            </p:tgtEl>
                                            <p:attrNameLst>
                                              <p:attrName>ppt_h</p:attrName>
                                            </p:attrNameLst>
                                          </p:cBhvr>
                                          <p:tavLst>
                                            <p:tav tm="0">
                                              <p:val>
                                                <p:fltVal val="0"/>
                                              </p:val>
                                            </p:tav>
                                            <p:tav tm="100000">
                                              <p:val>
                                                <p:strVal val="#ppt_h"/>
                                              </p:val>
                                            </p:tav>
                                          </p:tavLst>
                                        </p:anim>
                                        <p:animEffect transition="in" filter="fade">
                                          <p:cBhvr>
                                            <p:cTn id="61" dur="500"/>
                                            <p:tgtEl>
                                              <p:spTgt spid="42"/>
                                            </p:tgtEl>
                                          </p:cBhvr>
                                        </p:animEffect>
                                      </p:childTnLst>
                                    </p:cTn>
                                  </p:par>
                                  <p:par>
                                    <p:cTn id="62" presetID="2" presetClass="entr" presetSubtype="4" fill="hold" grpId="0" nodeType="withEffect" p14:presetBounceEnd="67000">
                                      <p:stCondLst>
                                        <p:cond delay="1750"/>
                                      </p:stCondLst>
                                      <p:childTnLst>
                                        <p:set>
                                          <p:cBhvr>
                                            <p:cTn id="63" dur="1" fill="hold">
                                              <p:stCondLst>
                                                <p:cond delay="0"/>
                                              </p:stCondLst>
                                            </p:cTn>
                                            <p:tgtEl>
                                              <p:spTgt spid="6"/>
                                            </p:tgtEl>
                                            <p:attrNameLst>
                                              <p:attrName>style.visibility</p:attrName>
                                            </p:attrNameLst>
                                          </p:cBhvr>
                                          <p:to>
                                            <p:strVal val="visible"/>
                                          </p:to>
                                        </p:set>
                                        <p:anim calcmode="lin" valueType="num" p14:bounceEnd="67000">
                                          <p:cBhvr additive="base">
                                            <p:cTn id="64" dur="1000" fill="hold"/>
                                            <p:tgtEl>
                                              <p:spTgt spid="6"/>
                                            </p:tgtEl>
                                            <p:attrNameLst>
                                              <p:attrName>ppt_x</p:attrName>
                                            </p:attrNameLst>
                                          </p:cBhvr>
                                          <p:tavLst>
                                            <p:tav tm="0">
                                              <p:val>
                                                <p:strVal val="#ppt_x"/>
                                              </p:val>
                                            </p:tav>
                                            <p:tav tm="100000">
                                              <p:val>
                                                <p:strVal val="#ppt_x"/>
                                              </p:val>
                                            </p:tav>
                                          </p:tavLst>
                                        </p:anim>
                                        <p:anim calcmode="lin" valueType="num" p14:bounceEnd="67000">
                                          <p:cBhvr additive="base">
                                            <p:cTn id="65" dur="1000" fill="hold"/>
                                            <p:tgtEl>
                                              <p:spTgt spid="6"/>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14:presetBounceEnd="67000">
                                      <p:stCondLst>
                                        <p:cond delay="1750"/>
                                      </p:stCondLst>
                                      <p:childTnLst>
                                        <p:set>
                                          <p:cBhvr>
                                            <p:cTn id="67" dur="1" fill="hold">
                                              <p:stCondLst>
                                                <p:cond delay="0"/>
                                              </p:stCondLst>
                                            </p:cTn>
                                            <p:tgtEl>
                                              <p:spTgt spid="7"/>
                                            </p:tgtEl>
                                            <p:attrNameLst>
                                              <p:attrName>style.visibility</p:attrName>
                                            </p:attrNameLst>
                                          </p:cBhvr>
                                          <p:to>
                                            <p:strVal val="visible"/>
                                          </p:to>
                                        </p:set>
                                        <p:anim calcmode="lin" valueType="num" p14:bounceEnd="67000">
                                          <p:cBhvr additive="base">
                                            <p:cTn id="68" dur="1000" fill="hold"/>
                                            <p:tgtEl>
                                              <p:spTgt spid="7"/>
                                            </p:tgtEl>
                                            <p:attrNameLst>
                                              <p:attrName>ppt_x</p:attrName>
                                            </p:attrNameLst>
                                          </p:cBhvr>
                                          <p:tavLst>
                                            <p:tav tm="0">
                                              <p:val>
                                                <p:strVal val="#ppt_x"/>
                                              </p:val>
                                            </p:tav>
                                            <p:tav tm="100000">
                                              <p:val>
                                                <p:strVal val="#ppt_x"/>
                                              </p:val>
                                            </p:tav>
                                          </p:tavLst>
                                        </p:anim>
                                        <p:anim calcmode="lin" valueType="num" p14:bounceEnd="67000">
                                          <p:cBhvr additive="base">
                                            <p:cTn id="69" dur="1000" fill="hold"/>
                                            <p:tgtEl>
                                              <p:spTgt spid="7"/>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14:presetBounceEnd="67000">
                                      <p:stCondLst>
                                        <p:cond delay="1750"/>
                                      </p:stCondLst>
                                      <p:childTnLst>
                                        <p:set>
                                          <p:cBhvr>
                                            <p:cTn id="71" dur="1" fill="hold">
                                              <p:stCondLst>
                                                <p:cond delay="0"/>
                                              </p:stCondLst>
                                            </p:cTn>
                                            <p:tgtEl>
                                              <p:spTgt spid="8"/>
                                            </p:tgtEl>
                                            <p:attrNameLst>
                                              <p:attrName>style.visibility</p:attrName>
                                            </p:attrNameLst>
                                          </p:cBhvr>
                                          <p:to>
                                            <p:strVal val="visible"/>
                                          </p:to>
                                        </p:set>
                                        <p:anim calcmode="lin" valueType="num" p14:bounceEnd="67000">
                                          <p:cBhvr additive="base">
                                            <p:cTn id="72" dur="1000" fill="hold"/>
                                            <p:tgtEl>
                                              <p:spTgt spid="8"/>
                                            </p:tgtEl>
                                            <p:attrNameLst>
                                              <p:attrName>ppt_x</p:attrName>
                                            </p:attrNameLst>
                                          </p:cBhvr>
                                          <p:tavLst>
                                            <p:tav tm="0">
                                              <p:val>
                                                <p:strVal val="#ppt_x"/>
                                              </p:val>
                                            </p:tav>
                                            <p:tav tm="100000">
                                              <p:val>
                                                <p:strVal val="#ppt_x"/>
                                              </p:val>
                                            </p:tav>
                                          </p:tavLst>
                                        </p:anim>
                                        <p:anim calcmode="lin" valueType="num" p14:bounceEnd="67000">
                                          <p:cBhvr additive="base">
                                            <p:cTn id="73" dur="1000" fill="hold"/>
                                            <p:tgtEl>
                                              <p:spTgt spid="8"/>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14:presetBounceEnd="67000">
                                      <p:stCondLst>
                                        <p:cond delay="1750"/>
                                      </p:stCondLst>
                                      <p:childTnLst>
                                        <p:set>
                                          <p:cBhvr>
                                            <p:cTn id="75" dur="1" fill="hold">
                                              <p:stCondLst>
                                                <p:cond delay="0"/>
                                              </p:stCondLst>
                                            </p:cTn>
                                            <p:tgtEl>
                                              <p:spTgt spid="9"/>
                                            </p:tgtEl>
                                            <p:attrNameLst>
                                              <p:attrName>style.visibility</p:attrName>
                                            </p:attrNameLst>
                                          </p:cBhvr>
                                          <p:to>
                                            <p:strVal val="visible"/>
                                          </p:to>
                                        </p:set>
                                        <p:anim calcmode="lin" valueType="num" p14:bounceEnd="67000">
                                          <p:cBhvr additive="base">
                                            <p:cTn id="76" dur="1000" fill="hold"/>
                                            <p:tgtEl>
                                              <p:spTgt spid="9"/>
                                            </p:tgtEl>
                                            <p:attrNameLst>
                                              <p:attrName>ppt_x</p:attrName>
                                            </p:attrNameLst>
                                          </p:cBhvr>
                                          <p:tavLst>
                                            <p:tav tm="0">
                                              <p:val>
                                                <p:strVal val="#ppt_x"/>
                                              </p:val>
                                            </p:tav>
                                            <p:tav tm="100000">
                                              <p:val>
                                                <p:strVal val="#ppt_x"/>
                                              </p:val>
                                            </p:tav>
                                          </p:tavLst>
                                        </p:anim>
                                        <p:anim calcmode="lin" valueType="num" p14:bounceEnd="67000">
                                          <p:cBhvr additive="base">
                                            <p:cTn id="77" dur="1000" fill="hold"/>
                                            <p:tgtEl>
                                              <p:spTgt spid="9"/>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14:presetBounceEnd="67000">
                                      <p:stCondLst>
                                        <p:cond delay="1750"/>
                                      </p:stCondLst>
                                      <p:childTnLst>
                                        <p:set>
                                          <p:cBhvr>
                                            <p:cTn id="79" dur="1" fill="hold">
                                              <p:stCondLst>
                                                <p:cond delay="0"/>
                                              </p:stCondLst>
                                            </p:cTn>
                                            <p:tgtEl>
                                              <p:spTgt spid="10"/>
                                            </p:tgtEl>
                                            <p:attrNameLst>
                                              <p:attrName>style.visibility</p:attrName>
                                            </p:attrNameLst>
                                          </p:cBhvr>
                                          <p:to>
                                            <p:strVal val="visible"/>
                                          </p:to>
                                        </p:set>
                                        <p:anim calcmode="lin" valueType="num" p14:bounceEnd="67000">
                                          <p:cBhvr additive="base">
                                            <p:cTn id="80" dur="1000" fill="hold"/>
                                            <p:tgtEl>
                                              <p:spTgt spid="10"/>
                                            </p:tgtEl>
                                            <p:attrNameLst>
                                              <p:attrName>ppt_x</p:attrName>
                                            </p:attrNameLst>
                                          </p:cBhvr>
                                          <p:tavLst>
                                            <p:tav tm="0">
                                              <p:val>
                                                <p:strVal val="#ppt_x"/>
                                              </p:val>
                                            </p:tav>
                                            <p:tav tm="100000">
                                              <p:val>
                                                <p:strVal val="#ppt_x"/>
                                              </p:val>
                                            </p:tav>
                                          </p:tavLst>
                                        </p:anim>
                                        <p:anim calcmode="lin" valueType="num" p14:bounceEnd="67000">
                                          <p:cBhvr additive="base">
                                            <p:cTn id="81" dur="1000" fill="hold"/>
                                            <p:tgtEl>
                                              <p:spTgt spid="10"/>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14:presetBounceEnd="67000">
                                      <p:stCondLst>
                                        <p:cond delay="1750"/>
                                      </p:stCondLst>
                                      <p:childTnLst>
                                        <p:set>
                                          <p:cBhvr>
                                            <p:cTn id="83" dur="1" fill="hold">
                                              <p:stCondLst>
                                                <p:cond delay="0"/>
                                              </p:stCondLst>
                                            </p:cTn>
                                            <p:tgtEl>
                                              <p:spTgt spid="11"/>
                                            </p:tgtEl>
                                            <p:attrNameLst>
                                              <p:attrName>style.visibility</p:attrName>
                                            </p:attrNameLst>
                                          </p:cBhvr>
                                          <p:to>
                                            <p:strVal val="visible"/>
                                          </p:to>
                                        </p:set>
                                        <p:anim calcmode="lin" valueType="num" p14:bounceEnd="67000">
                                          <p:cBhvr additive="base">
                                            <p:cTn id="84" dur="1000" fill="hold"/>
                                            <p:tgtEl>
                                              <p:spTgt spid="11"/>
                                            </p:tgtEl>
                                            <p:attrNameLst>
                                              <p:attrName>ppt_x</p:attrName>
                                            </p:attrNameLst>
                                          </p:cBhvr>
                                          <p:tavLst>
                                            <p:tav tm="0">
                                              <p:val>
                                                <p:strVal val="#ppt_x"/>
                                              </p:val>
                                            </p:tav>
                                            <p:tav tm="100000">
                                              <p:val>
                                                <p:strVal val="#ppt_x"/>
                                              </p:val>
                                            </p:tav>
                                          </p:tavLst>
                                        </p:anim>
                                        <p:anim calcmode="lin" valueType="num" p14:bounceEnd="67000">
                                          <p:cBhvr additive="base">
                                            <p:cTn id="85" dur="1000" fill="hold"/>
                                            <p:tgtEl>
                                              <p:spTgt spid="11"/>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14:presetBounceEnd="67000">
                                      <p:stCondLst>
                                        <p:cond delay="1750"/>
                                      </p:stCondLst>
                                      <p:childTnLst>
                                        <p:set>
                                          <p:cBhvr>
                                            <p:cTn id="87" dur="1" fill="hold">
                                              <p:stCondLst>
                                                <p:cond delay="0"/>
                                              </p:stCondLst>
                                            </p:cTn>
                                            <p:tgtEl>
                                              <p:spTgt spid="47"/>
                                            </p:tgtEl>
                                            <p:attrNameLst>
                                              <p:attrName>style.visibility</p:attrName>
                                            </p:attrNameLst>
                                          </p:cBhvr>
                                          <p:to>
                                            <p:strVal val="visible"/>
                                          </p:to>
                                        </p:set>
                                        <p:anim calcmode="lin" valueType="num" p14:bounceEnd="67000">
                                          <p:cBhvr additive="base">
                                            <p:cTn id="88" dur="1000" fill="hold"/>
                                            <p:tgtEl>
                                              <p:spTgt spid="47"/>
                                            </p:tgtEl>
                                            <p:attrNameLst>
                                              <p:attrName>ppt_x</p:attrName>
                                            </p:attrNameLst>
                                          </p:cBhvr>
                                          <p:tavLst>
                                            <p:tav tm="0">
                                              <p:val>
                                                <p:strVal val="#ppt_x"/>
                                              </p:val>
                                            </p:tav>
                                            <p:tav tm="100000">
                                              <p:val>
                                                <p:strVal val="#ppt_x"/>
                                              </p:val>
                                            </p:tav>
                                          </p:tavLst>
                                        </p:anim>
                                        <p:anim calcmode="lin" valueType="num" p14:bounceEnd="67000">
                                          <p:cBhvr additive="base">
                                            <p:cTn id="89" dur="1000" fill="hold"/>
                                            <p:tgtEl>
                                              <p:spTgt spid="47"/>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14:presetBounceEnd="67000">
                                      <p:stCondLst>
                                        <p:cond delay="1750"/>
                                      </p:stCondLst>
                                      <p:childTnLst>
                                        <p:set>
                                          <p:cBhvr>
                                            <p:cTn id="91" dur="1" fill="hold">
                                              <p:stCondLst>
                                                <p:cond delay="0"/>
                                              </p:stCondLst>
                                            </p:cTn>
                                            <p:tgtEl>
                                              <p:spTgt spid="48"/>
                                            </p:tgtEl>
                                            <p:attrNameLst>
                                              <p:attrName>style.visibility</p:attrName>
                                            </p:attrNameLst>
                                          </p:cBhvr>
                                          <p:to>
                                            <p:strVal val="visible"/>
                                          </p:to>
                                        </p:set>
                                        <p:anim calcmode="lin" valueType="num" p14:bounceEnd="67000">
                                          <p:cBhvr additive="base">
                                            <p:cTn id="92" dur="1000" fill="hold"/>
                                            <p:tgtEl>
                                              <p:spTgt spid="48"/>
                                            </p:tgtEl>
                                            <p:attrNameLst>
                                              <p:attrName>ppt_x</p:attrName>
                                            </p:attrNameLst>
                                          </p:cBhvr>
                                          <p:tavLst>
                                            <p:tav tm="0">
                                              <p:val>
                                                <p:strVal val="#ppt_x"/>
                                              </p:val>
                                            </p:tav>
                                            <p:tav tm="100000">
                                              <p:val>
                                                <p:strVal val="#ppt_x"/>
                                              </p:val>
                                            </p:tav>
                                          </p:tavLst>
                                        </p:anim>
                                        <p:anim calcmode="lin" valueType="num" p14:bounceEnd="67000">
                                          <p:cBhvr additive="base">
                                            <p:cTn id="93" dur="1000" fill="hold"/>
                                            <p:tgtEl>
                                              <p:spTgt spid="48"/>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14:presetBounceEnd="67000">
                                      <p:stCondLst>
                                        <p:cond delay="1750"/>
                                      </p:stCondLst>
                                      <p:childTnLst>
                                        <p:set>
                                          <p:cBhvr>
                                            <p:cTn id="95" dur="1" fill="hold">
                                              <p:stCondLst>
                                                <p:cond delay="0"/>
                                              </p:stCondLst>
                                            </p:cTn>
                                            <p:tgtEl>
                                              <p:spTgt spid="49"/>
                                            </p:tgtEl>
                                            <p:attrNameLst>
                                              <p:attrName>style.visibility</p:attrName>
                                            </p:attrNameLst>
                                          </p:cBhvr>
                                          <p:to>
                                            <p:strVal val="visible"/>
                                          </p:to>
                                        </p:set>
                                        <p:anim calcmode="lin" valueType="num" p14:bounceEnd="67000">
                                          <p:cBhvr additive="base">
                                            <p:cTn id="96" dur="1000" fill="hold"/>
                                            <p:tgtEl>
                                              <p:spTgt spid="49"/>
                                            </p:tgtEl>
                                            <p:attrNameLst>
                                              <p:attrName>ppt_x</p:attrName>
                                            </p:attrNameLst>
                                          </p:cBhvr>
                                          <p:tavLst>
                                            <p:tav tm="0">
                                              <p:val>
                                                <p:strVal val="#ppt_x"/>
                                              </p:val>
                                            </p:tav>
                                            <p:tav tm="100000">
                                              <p:val>
                                                <p:strVal val="#ppt_x"/>
                                              </p:val>
                                            </p:tav>
                                          </p:tavLst>
                                        </p:anim>
                                        <p:anim calcmode="lin" valueType="num" p14:bounceEnd="67000">
                                          <p:cBhvr additive="base">
                                            <p:cTn id="97" dur="1000" fill="hold"/>
                                            <p:tgtEl>
                                              <p:spTgt spid="49"/>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14:presetBounceEnd="67000">
                                      <p:stCondLst>
                                        <p:cond delay="1750"/>
                                      </p:stCondLst>
                                      <p:childTnLst>
                                        <p:set>
                                          <p:cBhvr>
                                            <p:cTn id="99" dur="1" fill="hold">
                                              <p:stCondLst>
                                                <p:cond delay="0"/>
                                              </p:stCondLst>
                                            </p:cTn>
                                            <p:tgtEl>
                                              <p:spTgt spid="50"/>
                                            </p:tgtEl>
                                            <p:attrNameLst>
                                              <p:attrName>style.visibility</p:attrName>
                                            </p:attrNameLst>
                                          </p:cBhvr>
                                          <p:to>
                                            <p:strVal val="visible"/>
                                          </p:to>
                                        </p:set>
                                        <p:anim calcmode="lin" valueType="num" p14:bounceEnd="67000">
                                          <p:cBhvr additive="base">
                                            <p:cTn id="100" dur="1000" fill="hold"/>
                                            <p:tgtEl>
                                              <p:spTgt spid="50"/>
                                            </p:tgtEl>
                                            <p:attrNameLst>
                                              <p:attrName>ppt_x</p:attrName>
                                            </p:attrNameLst>
                                          </p:cBhvr>
                                          <p:tavLst>
                                            <p:tav tm="0">
                                              <p:val>
                                                <p:strVal val="#ppt_x"/>
                                              </p:val>
                                            </p:tav>
                                            <p:tav tm="100000">
                                              <p:val>
                                                <p:strVal val="#ppt_x"/>
                                              </p:val>
                                            </p:tav>
                                          </p:tavLst>
                                        </p:anim>
                                        <p:anim calcmode="lin" valueType="num" p14:bounceEnd="67000">
                                          <p:cBhvr additive="base">
                                            <p:cTn id="101" dur="1000" fill="hold"/>
                                            <p:tgtEl>
                                              <p:spTgt spid="50"/>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14:presetBounceEnd="67000">
                                      <p:stCondLst>
                                        <p:cond delay="1750"/>
                                      </p:stCondLst>
                                      <p:childTnLst>
                                        <p:set>
                                          <p:cBhvr>
                                            <p:cTn id="103" dur="1" fill="hold">
                                              <p:stCondLst>
                                                <p:cond delay="0"/>
                                              </p:stCondLst>
                                            </p:cTn>
                                            <p:tgtEl>
                                              <p:spTgt spid="51"/>
                                            </p:tgtEl>
                                            <p:attrNameLst>
                                              <p:attrName>style.visibility</p:attrName>
                                            </p:attrNameLst>
                                          </p:cBhvr>
                                          <p:to>
                                            <p:strVal val="visible"/>
                                          </p:to>
                                        </p:set>
                                        <p:anim calcmode="lin" valueType="num" p14:bounceEnd="67000">
                                          <p:cBhvr additive="base">
                                            <p:cTn id="104" dur="1000" fill="hold"/>
                                            <p:tgtEl>
                                              <p:spTgt spid="51"/>
                                            </p:tgtEl>
                                            <p:attrNameLst>
                                              <p:attrName>ppt_x</p:attrName>
                                            </p:attrNameLst>
                                          </p:cBhvr>
                                          <p:tavLst>
                                            <p:tav tm="0">
                                              <p:val>
                                                <p:strVal val="#ppt_x"/>
                                              </p:val>
                                            </p:tav>
                                            <p:tav tm="100000">
                                              <p:val>
                                                <p:strVal val="#ppt_x"/>
                                              </p:val>
                                            </p:tav>
                                          </p:tavLst>
                                        </p:anim>
                                        <p:anim calcmode="lin" valueType="num" p14:bounceEnd="67000">
                                          <p:cBhvr additive="base">
                                            <p:cTn id="105" dur="1000" fill="hold"/>
                                            <p:tgtEl>
                                              <p:spTgt spid="51"/>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14:presetBounceEnd="67000">
                                      <p:stCondLst>
                                        <p:cond delay="1750"/>
                                      </p:stCondLst>
                                      <p:childTnLst>
                                        <p:set>
                                          <p:cBhvr>
                                            <p:cTn id="107" dur="1" fill="hold">
                                              <p:stCondLst>
                                                <p:cond delay="0"/>
                                              </p:stCondLst>
                                            </p:cTn>
                                            <p:tgtEl>
                                              <p:spTgt spid="52"/>
                                            </p:tgtEl>
                                            <p:attrNameLst>
                                              <p:attrName>style.visibility</p:attrName>
                                            </p:attrNameLst>
                                          </p:cBhvr>
                                          <p:to>
                                            <p:strVal val="visible"/>
                                          </p:to>
                                        </p:set>
                                        <p:anim calcmode="lin" valueType="num" p14:bounceEnd="67000">
                                          <p:cBhvr additive="base">
                                            <p:cTn id="108" dur="1000" fill="hold"/>
                                            <p:tgtEl>
                                              <p:spTgt spid="52"/>
                                            </p:tgtEl>
                                            <p:attrNameLst>
                                              <p:attrName>ppt_x</p:attrName>
                                            </p:attrNameLst>
                                          </p:cBhvr>
                                          <p:tavLst>
                                            <p:tav tm="0">
                                              <p:val>
                                                <p:strVal val="#ppt_x"/>
                                              </p:val>
                                            </p:tav>
                                            <p:tav tm="100000">
                                              <p:val>
                                                <p:strVal val="#ppt_x"/>
                                              </p:val>
                                            </p:tav>
                                          </p:tavLst>
                                        </p:anim>
                                        <p:anim calcmode="lin" valueType="num" p14:bounceEnd="67000">
                                          <p:cBhvr additive="base">
                                            <p:cTn id="109" dur="10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37" grpId="0" animBg="1"/>
          <p:bldP spid="38" grpId="0" animBg="1"/>
          <p:bldP spid="39" grpId="0" animBg="1"/>
          <p:bldP spid="40" grpId="0" animBg="1"/>
          <p:bldP spid="41" grpId="0" animBg="1"/>
          <p:bldP spid="42" grpId="0" animBg="1"/>
          <p:bldP spid="47" grpId="0"/>
          <p:bldP spid="48" grpId="0"/>
          <p:bldP spid="49" grpId="0"/>
          <p:bldP spid="50" grpId="0"/>
          <p:bldP spid="51" grpId="0"/>
          <p:bldP spid="5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59"/>
                                            </p:tgtEl>
                                            <p:attrNameLst>
                                              <p:attrName>style.visibility</p:attrName>
                                            </p:attrNameLst>
                                          </p:cBhvr>
                                          <p:to>
                                            <p:strVal val="visible"/>
                                          </p:to>
                                        </p:set>
                                        <p:animEffect transition="in" filter="wipe(left)">
                                          <p:cBhvr>
                                            <p:cTn id="7" dur="1500"/>
                                            <p:tgtEl>
                                              <p:spTgt spid="59"/>
                                            </p:tgtEl>
                                          </p:cBhvr>
                                        </p:animEffect>
                                      </p:childTnLst>
                                    </p:cTn>
                                  </p:par>
                                  <p:par>
                                    <p:cTn id="8" presetID="2" presetClass="entr" presetSubtype="1" fill="hold" nodeType="withEffect">
                                      <p:stCondLst>
                                        <p:cond delay="15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0-#ppt_h/2"/>
                                              </p:val>
                                            </p:tav>
                                            <p:tav tm="100000">
                                              <p:val>
                                                <p:strVal val="#ppt_y"/>
                                              </p:val>
                                            </p:tav>
                                          </p:tavLst>
                                        </p:anim>
                                      </p:childTnLst>
                                    </p:cTn>
                                  </p:par>
                                  <p:par>
                                    <p:cTn id="12" presetID="2" presetClass="entr" presetSubtype="4" fill="hold" nodeType="withEffect">
                                      <p:stCondLst>
                                        <p:cond delay="30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1000" fill="hold"/>
                                            <p:tgtEl>
                                              <p:spTgt spid="3"/>
                                            </p:tgtEl>
                                            <p:attrNameLst>
                                              <p:attrName>ppt_x</p:attrName>
                                            </p:attrNameLst>
                                          </p:cBhvr>
                                          <p:tavLst>
                                            <p:tav tm="0">
                                              <p:val>
                                                <p:strVal val="#ppt_x"/>
                                              </p:val>
                                            </p:tav>
                                            <p:tav tm="100000">
                                              <p:val>
                                                <p:strVal val="#ppt_x"/>
                                              </p:val>
                                            </p:tav>
                                          </p:tavLst>
                                        </p:anim>
                                        <p:anim calcmode="lin" valueType="num">
                                          <p:cBhvr additive="base">
                                            <p:cTn id="15" dur="1000" fill="hold"/>
                                            <p:tgtEl>
                                              <p:spTgt spid="3"/>
                                            </p:tgtEl>
                                            <p:attrNameLst>
                                              <p:attrName>ppt_y</p:attrName>
                                            </p:attrNameLst>
                                          </p:cBhvr>
                                          <p:tavLst>
                                            <p:tav tm="0">
                                              <p:val>
                                                <p:strVal val="1+#ppt_h/2"/>
                                              </p:val>
                                            </p:tav>
                                            <p:tav tm="100000">
                                              <p:val>
                                                <p:strVal val="#ppt_y"/>
                                              </p:val>
                                            </p:tav>
                                          </p:tavLst>
                                        </p:anim>
                                      </p:childTnLst>
                                    </p:cTn>
                                  </p:par>
                                  <p:par>
                                    <p:cTn id="16" presetID="2" presetClass="entr" presetSubtype="1" fill="hold" nodeType="withEffect">
                                      <p:stCondLst>
                                        <p:cond delay="45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ppt_x"/>
                                              </p:val>
                                            </p:tav>
                                            <p:tav tm="100000">
                                              <p:val>
                                                <p:strVal val="#ppt_x"/>
                                              </p:val>
                                            </p:tav>
                                          </p:tavLst>
                                        </p:anim>
                                        <p:anim calcmode="lin" valueType="num">
                                          <p:cBhvr additive="base">
                                            <p:cTn id="19" dur="1000" fill="hold"/>
                                            <p:tgtEl>
                                              <p:spTgt spid="4"/>
                                            </p:tgtEl>
                                            <p:attrNameLst>
                                              <p:attrName>ppt_y</p:attrName>
                                            </p:attrNameLst>
                                          </p:cBhvr>
                                          <p:tavLst>
                                            <p:tav tm="0">
                                              <p:val>
                                                <p:strVal val="0-#ppt_h/2"/>
                                              </p:val>
                                            </p:tav>
                                            <p:tav tm="100000">
                                              <p:val>
                                                <p:strVal val="#ppt_y"/>
                                              </p:val>
                                            </p:tav>
                                          </p:tavLst>
                                        </p:anim>
                                      </p:childTnLst>
                                    </p:cTn>
                                  </p:par>
                                  <p:par>
                                    <p:cTn id="20" presetID="2" presetClass="entr" presetSubtype="4" fill="hold" nodeType="withEffect">
                                      <p:stCondLst>
                                        <p:cond delay="60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1000" fill="hold"/>
                                            <p:tgtEl>
                                              <p:spTgt spid="5"/>
                                            </p:tgtEl>
                                            <p:attrNameLst>
                                              <p:attrName>ppt_x</p:attrName>
                                            </p:attrNameLst>
                                          </p:cBhvr>
                                          <p:tavLst>
                                            <p:tav tm="0">
                                              <p:val>
                                                <p:strVal val="#ppt_x"/>
                                              </p:val>
                                            </p:tav>
                                            <p:tav tm="100000">
                                              <p:val>
                                                <p:strVal val="#ppt_x"/>
                                              </p:val>
                                            </p:tav>
                                          </p:tavLst>
                                        </p:anim>
                                        <p:anim calcmode="lin" valueType="num">
                                          <p:cBhvr additive="base">
                                            <p:cTn id="23" dur="1000" fill="hold"/>
                                            <p:tgtEl>
                                              <p:spTgt spid="5"/>
                                            </p:tgtEl>
                                            <p:attrNameLst>
                                              <p:attrName>ppt_y</p:attrName>
                                            </p:attrNameLst>
                                          </p:cBhvr>
                                          <p:tavLst>
                                            <p:tav tm="0">
                                              <p:val>
                                                <p:strVal val="1+#ppt_h/2"/>
                                              </p:val>
                                            </p:tav>
                                            <p:tav tm="100000">
                                              <p:val>
                                                <p:strVal val="#ppt_y"/>
                                              </p:val>
                                            </p:tav>
                                          </p:tavLst>
                                        </p:anim>
                                      </p:childTnLst>
                                    </p:cTn>
                                  </p:par>
                                  <p:par>
                                    <p:cTn id="24" presetID="2" presetClass="entr" presetSubtype="1" fill="hold" nodeType="withEffect">
                                      <p:stCondLst>
                                        <p:cond delay="750"/>
                                      </p:stCondLst>
                                      <p:childTnLst>
                                        <p:set>
                                          <p:cBhvr>
                                            <p:cTn id="25" dur="1" fill="hold">
                                              <p:stCondLst>
                                                <p:cond delay="0"/>
                                              </p:stCondLst>
                                            </p:cTn>
                                            <p:tgtEl>
                                              <p:spTgt spid="43"/>
                                            </p:tgtEl>
                                            <p:attrNameLst>
                                              <p:attrName>style.visibility</p:attrName>
                                            </p:attrNameLst>
                                          </p:cBhvr>
                                          <p:to>
                                            <p:strVal val="visible"/>
                                          </p:to>
                                        </p:set>
                                        <p:anim calcmode="lin" valueType="num">
                                          <p:cBhvr additive="base">
                                            <p:cTn id="26" dur="1000" fill="hold"/>
                                            <p:tgtEl>
                                              <p:spTgt spid="43"/>
                                            </p:tgtEl>
                                            <p:attrNameLst>
                                              <p:attrName>ppt_x</p:attrName>
                                            </p:attrNameLst>
                                          </p:cBhvr>
                                          <p:tavLst>
                                            <p:tav tm="0">
                                              <p:val>
                                                <p:strVal val="#ppt_x"/>
                                              </p:val>
                                            </p:tav>
                                            <p:tav tm="100000">
                                              <p:val>
                                                <p:strVal val="#ppt_x"/>
                                              </p:val>
                                            </p:tav>
                                          </p:tavLst>
                                        </p:anim>
                                        <p:anim calcmode="lin" valueType="num">
                                          <p:cBhvr additive="base">
                                            <p:cTn id="27" dur="1000" fill="hold"/>
                                            <p:tgtEl>
                                              <p:spTgt spid="43"/>
                                            </p:tgtEl>
                                            <p:attrNameLst>
                                              <p:attrName>ppt_y</p:attrName>
                                            </p:attrNameLst>
                                          </p:cBhvr>
                                          <p:tavLst>
                                            <p:tav tm="0">
                                              <p:val>
                                                <p:strVal val="0-#ppt_h/2"/>
                                              </p:val>
                                            </p:tav>
                                            <p:tav tm="100000">
                                              <p:val>
                                                <p:strVal val="#ppt_y"/>
                                              </p:val>
                                            </p:tav>
                                          </p:tavLst>
                                        </p:anim>
                                      </p:childTnLst>
                                    </p:cTn>
                                  </p:par>
                                  <p:par>
                                    <p:cTn id="28" presetID="2" presetClass="entr" presetSubtype="4" fill="hold" nodeType="withEffect">
                                      <p:stCondLst>
                                        <p:cond delay="900"/>
                                      </p:stCondLst>
                                      <p:childTnLst>
                                        <p:set>
                                          <p:cBhvr>
                                            <p:cTn id="29" dur="1" fill="hold">
                                              <p:stCondLst>
                                                <p:cond delay="0"/>
                                              </p:stCondLst>
                                            </p:cTn>
                                            <p:tgtEl>
                                              <p:spTgt spid="44"/>
                                            </p:tgtEl>
                                            <p:attrNameLst>
                                              <p:attrName>style.visibility</p:attrName>
                                            </p:attrNameLst>
                                          </p:cBhvr>
                                          <p:to>
                                            <p:strVal val="visible"/>
                                          </p:to>
                                        </p:set>
                                        <p:anim calcmode="lin" valueType="num">
                                          <p:cBhvr additive="base">
                                            <p:cTn id="30" dur="1000" fill="hold"/>
                                            <p:tgtEl>
                                              <p:spTgt spid="44"/>
                                            </p:tgtEl>
                                            <p:attrNameLst>
                                              <p:attrName>ppt_x</p:attrName>
                                            </p:attrNameLst>
                                          </p:cBhvr>
                                          <p:tavLst>
                                            <p:tav tm="0">
                                              <p:val>
                                                <p:strVal val="#ppt_x"/>
                                              </p:val>
                                            </p:tav>
                                            <p:tav tm="100000">
                                              <p:val>
                                                <p:strVal val="#ppt_x"/>
                                              </p:val>
                                            </p:tav>
                                          </p:tavLst>
                                        </p:anim>
                                        <p:anim calcmode="lin" valueType="num">
                                          <p:cBhvr additive="base">
                                            <p:cTn id="31" dur="1000" fill="hold"/>
                                            <p:tgtEl>
                                              <p:spTgt spid="44"/>
                                            </p:tgtEl>
                                            <p:attrNameLst>
                                              <p:attrName>ppt_y</p:attrName>
                                            </p:attrNameLst>
                                          </p:cBhvr>
                                          <p:tavLst>
                                            <p:tav tm="0">
                                              <p:val>
                                                <p:strVal val="1+#ppt_h/2"/>
                                              </p:val>
                                            </p:tav>
                                            <p:tav tm="100000">
                                              <p:val>
                                                <p:strVal val="#ppt_y"/>
                                              </p:val>
                                            </p:tav>
                                          </p:tavLst>
                                        </p:anim>
                                      </p:childTnLst>
                                    </p:cTn>
                                  </p:par>
                                  <p:par>
                                    <p:cTn id="32" presetID="53" presetClass="entr" presetSubtype="16" fill="hold" grpId="0" nodeType="withEffect">
                                      <p:stCondLst>
                                        <p:cond delay="1750"/>
                                      </p:stCondLst>
                                      <p:childTnLst>
                                        <p:set>
                                          <p:cBhvr>
                                            <p:cTn id="33" dur="1" fill="hold">
                                              <p:stCondLst>
                                                <p:cond delay="0"/>
                                              </p:stCondLst>
                                            </p:cTn>
                                            <p:tgtEl>
                                              <p:spTgt spid="37"/>
                                            </p:tgtEl>
                                            <p:attrNameLst>
                                              <p:attrName>style.visibility</p:attrName>
                                            </p:attrNameLst>
                                          </p:cBhvr>
                                          <p:to>
                                            <p:strVal val="visible"/>
                                          </p:to>
                                        </p:set>
                                        <p:anim calcmode="lin" valueType="num">
                                          <p:cBhvr>
                                            <p:cTn id="34" dur="500" fill="hold"/>
                                            <p:tgtEl>
                                              <p:spTgt spid="37"/>
                                            </p:tgtEl>
                                            <p:attrNameLst>
                                              <p:attrName>ppt_w</p:attrName>
                                            </p:attrNameLst>
                                          </p:cBhvr>
                                          <p:tavLst>
                                            <p:tav tm="0">
                                              <p:val>
                                                <p:fltVal val="0"/>
                                              </p:val>
                                            </p:tav>
                                            <p:tav tm="100000">
                                              <p:val>
                                                <p:strVal val="#ppt_w"/>
                                              </p:val>
                                            </p:tav>
                                          </p:tavLst>
                                        </p:anim>
                                        <p:anim calcmode="lin" valueType="num">
                                          <p:cBhvr>
                                            <p:cTn id="35" dur="500" fill="hold"/>
                                            <p:tgtEl>
                                              <p:spTgt spid="37"/>
                                            </p:tgtEl>
                                            <p:attrNameLst>
                                              <p:attrName>ppt_h</p:attrName>
                                            </p:attrNameLst>
                                          </p:cBhvr>
                                          <p:tavLst>
                                            <p:tav tm="0">
                                              <p:val>
                                                <p:fltVal val="0"/>
                                              </p:val>
                                            </p:tav>
                                            <p:tav tm="100000">
                                              <p:val>
                                                <p:strVal val="#ppt_h"/>
                                              </p:val>
                                            </p:tav>
                                          </p:tavLst>
                                        </p:anim>
                                        <p:animEffect transition="in" filter="fade">
                                          <p:cBhvr>
                                            <p:cTn id="36" dur="500"/>
                                            <p:tgtEl>
                                              <p:spTgt spid="37"/>
                                            </p:tgtEl>
                                          </p:cBhvr>
                                        </p:animEffect>
                                      </p:childTnLst>
                                    </p:cTn>
                                  </p:par>
                                  <p:par>
                                    <p:cTn id="37" presetID="53" presetClass="entr" presetSubtype="16" fill="hold" grpId="0" nodeType="withEffect">
                                      <p:stCondLst>
                                        <p:cond delay="1750"/>
                                      </p:stCondLst>
                                      <p:childTnLst>
                                        <p:set>
                                          <p:cBhvr>
                                            <p:cTn id="38" dur="1" fill="hold">
                                              <p:stCondLst>
                                                <p:cond delay="0"/>
                                              </p:stCondLst>
                                            </p:cTn>
                                            <p:tgtEl>
                                              <p:spTgt spid="38"/>
                                            </p:tgtEl>
                                            <p:attrNameLst>
                                              <p:attrName>style.visibility</p:attrName>
                                            </p:attrNameLst>
                                          </p:cBhvr>
                                          <p:to>
                                            <p:strVal val="visible"/>
                                          </p:to>
                                        </p:set>
                                        <p:anim calcmode="lin" valueType="num">
                                          <p:cBhvr>
                                            <p:cTn id="39" dur="500" fill="hold"/>
                                            <p:tgtEl>
                                              <p:spTgt spid="38"/>
                                            </p:tgtEl>
                                            <p:attrNameLst>
                                              <p:attrName>ppt_w</p:attrName>
                                            </p:attrNameLst>
                                          </p:cBhvr>
                                          <p:tavLst>
                                            <p:tav tm="0">
                                              <p:val>
                                                <p:fltVal val="0"/>
                                              </p:val>
                                            </p:tav>
                                            <p:tav tm="100000">
                                              <p:val>
                                                <p:strVal val="#ppt_w"/>
                                              </p:val>
                                            </p:tav>
                                          </p:tavLst>
                                        </p:anim>
                                        <p:anim calcmode="lin" valueType="num">
                                          <p:cBhvr>
                                            <p:cTn id="40" dur="500" fill="hold"/>
                                            <p:tgtEl>
                                              <p:spTgt spid="38"/>
                                            </p:tgtEl>
                                            <p:attrNameLst>
                                              <p:attrName>ppt_h</p:attrName>
                                            </p:attrNameLst>
                                          </p:cBhvr>
                                          <p:tavLst>
                                            <p:tav tm="0">
                                              <p:val>
                                                <p:fltVal val="0"/>
                                              </p:val>
                                            </p:tav>
                                            <p:tav tm="100000">
                                              <p:val>
                                                <p:strVal val="#ppt_h"/>
                                              </p:val>
                                            </p:tav>
                                          </p:tavLst>
                                        </p:anim>
                                        <p:animEffect transition="in" filter="fade">
                                          <p:cBhvr>
                                            <p:cTn id="41" dur="500"/>
                                            <p:tgtEl>
                                              <p:spTgt spid="38"/>
                                            </p:tgtEl>
                                          </p:cBhvr>
                                        </p:animEffect>
                                      </p:childTnLst>
                                    </p:cTn>
                                  </p:par>
                                  <p:par>
                                    <p:cTn id="42" presetID="53" presetClass="entr" presetSubtype="16" fill="hold" grpId="0" nodeType="withEffect">
                                      <p:stCondLst>
                                        <p:cond delay="1750"/>
                                      </p:stCondLst>
                                      <p:childTnLst>
                                        <p:set>
                                          <p:cBhvr>
                                            <p:cTn id="43" dur="1" fill="hold">
                                              <p:stCondLst>
                                                <p:cond delay="0"/>
                                              </p:stCondLst>
                                            </p:cTn>
                                            <p:tgtEl>
                                              <p:spTgt spid="39"/>
                                            </p:tgtEl>
                                            <p:attrNameLst>
                                              <p:attrName>style.visibility</p:attrName>
                                            </p:attrNameLst>
                                          </p:cBhvr>
                                          <p:to>
                                            <p:strVal val="visible"/>
                                          </p:to>
                                        </p:set>
                                        <p:anim calcmode="lin" valueType="num">
                                          <p:cBhvr>
                                            <p:cTn id="44" dur="500" fill="hold"/>
                                            <p:tgtEl>
                                              <p:spTgt spid="39"/>
                                            </p:tgtEl>
                                            <p:attrNameLst>
                                              <p:attrName>ppt_w</p:attrName>
                                            </p:attrNameLst>
                                          </p:cBhvr>
                                          <p:tavLst>
                                            <p:tav tm="0">
                                              <p:val>
                                                <p:fltVal val="0"/>
                                              </p:val>
                                            </p:tav>
                                            <p:tav tm="100000">
                                              <p:val>
                                                <p:strVal val="#ppt_w"/>
                                              </p:val>
                                            </p:tav>
                                          </p:tavLst>
                                        </p:anim>
                                        <p:anim calcmode="lin" valueType="num">
                                          <p:cBhvr>
                                            <p:cTn id="45" dur="500" fill="hold"/>
                                            <p:tgtEl>
                                              <p:spTgt spid="39"/>
                                            </p:tgtEl>
                                            <p:attrNameLst>
                                              <p:attrName>ppt_h</p:attrName>
                                            </p:attrNameLst>
                                          </p:cBhvr>
                                          <p:tavLst>
                                            <p:tav tm="0">
                                              <p:val>
                                                <p:fltVal val="0"/>
                                              </p:val>
                                            </p:tav>
                                            <p:tav tm="100000">
                                              <p:val>
                                                <p:strVal val="#ppt_h"/>
                                              </p:val>
                                            </p:tav>
                                          </p:tavLst>
                                        </p:anim>
                                        <p:animEffect transition="in" filter="fade">
                                          <p:cBhvr>
                                            <p:cTn id="46" dur="500"/>
                                            <p:tgtEl>
                                              <p:spTgt spid="39"/>
                                            </p:tgtEl>
                                          </p:cBhvr>
                                        </p:animEffect>
                                      </p:childTnLst>
                                    </p:cTn>
                                  </p:par>
                                  <p:par>
                                    <p:cTn id="47" presetID="53" presetClass="entr" presetSubtype="16" fill="hold" grpId="0" nodeType="withEffect">
                                      <p:stCondLst>
                                        <p:cond delay="1750"/>
                                      </p:stCondLst>
                                      <p:childTnLst>
                                        <p:set>
                                          <p:cBhvr>
                                            <p:cTn id="48" dur="1" fill="hold">
                                              <p:stCondLst>
                                                <p:cond delay="0"/>
                                              </p:stCondLst>
                                            </p:cTn>
                                            <p:tgtEl>
                                              <p:spTgt spid="40"/>
                                            </p:tgtEl>
                                            <p:attrNameLst>
                                              <p:attrName>style.visibility</p:attrName>
                                            </p:attrNameLst>
                                          </p:cBhvr>
                                          <p:to>
                                            <p:strVal val="visible"/>
                                          </p:to>
                                        </p:set>
                                        <p:anim calcmode="lin" valueType="num">
                                          <p:cBhvr>
                                            <p:cTn id="49" dur="500" fill="hold"/>
                                            <p:tgtEl>
                                              <p:spTgt spid="40"/>
                                            </p:tgtEl>
                                            <p:attrNameLst>
                                              <p:attrName>ppt_w</p:attrName>
                                            </p:attrNameLst>
                                          </p:cBhvr>
                                          <p:tavLst>
                                            <p:tav tm="0">
                                              <p:val>
                                                <p:fltVal val="0"/>
                                              </p:val>
                                            </p:tav>
                                            <p:tav tm="100000">
                                              <p:val>
                                                <p:strVal val="#ppt_w"/>
                                              </p:val>
                                            </p:tav>
                                          </p:tavLst>
                                        </p:anim>
                                        <p:anim calcmode="lin" valueType="num">
                                          <p:cBhvr>
                                            <p:cTn id="50" dur="500" fill="hold"/>
                                            <p:tgtEl>
                                              <p:spTgt spid="40"/>
                                            </p:tgtEl>
                                            <p:attrNameLst>
                                              <p:attrName>ppt_h</p:attrName>
                                            </p:attrNameLst>
                                          </p:cBhvr>
                                          <p:tavLst>
                                            <p:tav tm="0">
                                              <p:val>
                                                <p:fltVal val="0"/>
                                              </p:val>
                                            </p:tav>
                                            <p:tav tm="100000">
                                              <p:val>
                                                <p:strVal val="#ppt_h"/>
                                              </p:val>
                                            </p:tav>
                                          </p:tavLst>
                                        </p:anim>
                                        <p:animEffect transition="in" filter="fade">
                                          <p:cBhvr>
                                            <p:cTn id="51" dur="500"/>
                                            <p:tgtEl>
                                              <p:spTgt spid="40"/>
                                            </p:tgtEl>
                                          </p:cBhvr>
                                        </p:animEffect>
                                      </p:childTnLst>
                                    </p:cTn>
                                  </p:par>
                                  <p:par>
                                    <p:cTn id="52" presetID="53" presetClass="entr" presetSubtype="16" fill="hold" grpId="0" nodeType="withEffect">
                                      <p:stCondLst>
                                        <p:cond delay="1750"/>
                                      </p:stCondLst>
                                      <p:childTnLst>
                                        <p:set>
                                          <p:cBhvr>
                                            <p:cTn id="53" dur="1" fill="hold">
                                              <p:stCondLst>
                                                <p:cond delay="0"/>
                                              </p:stCondLst>
                                            </p:cTn>
                                            <p:tgtEl>
                                              <p:spTgt spid="41"/>
                                            </p:tgtEl>
                                            <p:attrNameLst>
                                              <p:attrName>style.visibility</p:attrName>
                                            </p:attrNameLst>
                                          </p:cBhvr>
                                          <p:to>
                                            <p:strVal val="visible"/>
                                          </p:to>
                                        </p:set>
                                        <p:anim calcmode="lin" valueType="num">
                                          <p:cBhvr>
                                            <p:cTn id="54" dur="500" fill="hold"/>
                                            <p:tgtEl>
                                              <p:spTgt spid="41"/>
                                            </p:tgtEl>
                                            <p:attrNameLst>
                                              <p:attrName>ppt_w</p:attrName>
                                            </p:attrNameLst>
                                          </p:cBhvr>
                                          <p:tavLst>
                                            <p:tav tm="0">
                                              <p:val>
                                                <p:fltVal val="0"/>
                                              </p:val>
                                            </p:tav>
                                            <p:tav tm="100000">
                                              <p:val>
                                                <p:strVal val="#ppt_w"/>
                                              </p:val>
                                            </p:tav>
                                          </p:tavLst>
                                        </p:anim>
                                        <p:anim calcmode="lin" valueType="num">
                                          <p:cBhvr>
                                            <p:cTn id="55" dur="500" fill="hold"/>
                                            <p:tgtEl>
                                              <p:spTgt spid="41"/>
                                            </p:tgtEl>
                                            <p:attrNameLst>
                                              <p:attrName>ppt_h</p:attrName>
                                            </p:attrNameLst>
                                          </p:cBhvr>
                                          <p:tavLst>
                                            <p:tav tm="0">
                                              <p:val>
                                                <p:fltVal val="0"/>
                                              </p:val>
                                            </p:tav>
                                            <p:tav tm="100000">
                                              <p:val>
                                                <p:strVal val="#ppt_h"/>
                                              </p:val>
                                            </p:tav>
                                          </p:tavLst>
                                        </p:anim>
                                        <p:animEffect transition="in" filter="fade">
                                          <p:cBhvr>
                                            <p:cTn id="56" dur="500"/>
                                            <p:tgtEl>
                                              <p:spTgt spid="41"/>
                                            </p:tgtEl>
                                          </p:cBhvr>
                                        </p:animEffect>
                                      </p:childTnLst>
                                    </p:cTn>
                                  </p:par>
                                  <p:par>
                                    <p:cTn id="57" presetID="53" presetClass="entr" presetSubtype="16" fill="hold" grpId="0" nodeType="withEffect">
                                      <p:stCondLst>
                                        <p:cond delay="1750"/>
                                      </p:stCondLst>
                                      <p:childTnLst>
                                        <p:set>
                                          <p:cBhvr>
                                            <p:cTn id="58" dur="1" fill="hold">
                                              <p:stCondLst>
                                                <p:cond delay="0"/>
                                              </p:stCondLst>
                                            </p:cTn>
                                            <p:tgtEl>
                                              <p:spTgt spid="42"/>
                                            </p:tgtEl>
                                            <p:attrNameLst>
                                              <p:attrName>style.visibility</p:attrName>
                                            </p:attrNameLst>
                                          </p:cBhvr>
                                          <p:to>
                                            <p:strVal val="visible"/>
                                          </p:to>
                                        </p:set>
                                        <p:anim calcmode="lin" valueType="num">
                                          <p:cBhvr>
                                            <p:cTn id="59" dur="500" fill="hold"/>
                                            <p:tgtEl>
                                              <p:spTgt spid="42"/>
                                            </p:tgtEl>
                                            <p:attrNameLst>
                                              <p:attrName>ppt_w</p:attrName>
                                            </p:attrNameLst>
                                          </p:cBhvr>
                                          <p:tavLst>
                                            <p:tav tm="0">
                                              <p:val>
                                                <p:fltVal val="0"/>
                                              </p:val>
                                            </p:tav>
                                            <p:tav tm="100000">
                                              <p:val>
                                                <p:strVal val="#ppt_w"/>
                                              </p:val>
                                            </p:tav>
                                          </p:tavLst>
                                        </p:anim>
                                        <p:anim calcmode="lin" valueType="num">
                                          <p:cBhvr>
                                            <p:cTn id="60" dur="500" fill="hold"/>
                                            <p:tgtEl>
                                              <p:spTgt spid="42"/>
                                            </p:tgtEl>
                                            <p:attrNameLst>
                                              <p:attrName>ppt_h</p:attrName>
                                            </p:attrNameLst>
                                          </p:cBhvr>
                                          <p:tavLst>
                                            <p:tav tm="0">
                                              <p:val>
                                                <p:fltVal val="0"/>
                                              </p:val>
                                            </p:tav>
                                            <p:tav tm="100000">
                                              <p:val>
                                                <p:strVal val="#ppt_h"/>
                                              </p:val>
                                            </p:tav>
                                          </p:tavLst>
                                        </p:anim>
                                        <p:animEffect transition="in" filter="fade">
                                          <p:cBhvr>
                                            <p:cTn id="61" dur="500"/>
                                            <p:tgtEl>
                                              <p:spTgt spid="42"/>
                                            </p:tgtEl>
                                          </p:cBhvr>
                                        </p:animEffect>
                                      </p:childTnLst>
                                    </p:cTn>
                                  </p:par>
                                  <p:par>
                                    <p:cTn id="62" presetID="2" presetClass="entr" presetSubtype="4" fill="hold" grpId="0" nodeType="withEffect">
                                      <p:stCondLst>
                                        <p:cond delay="1750"/>
                                      </p:stCondLst>
                                      <p:childTnLst>
                                        <p:set>
                                          <p:cBhvr>
                                            <p:cTn id="63" dur="1" fill="hold">
                                              <p:stCondLst>
                                                <p:cond delay="0"/>
                                              </p:stCondLst>
                                            </p:cTn>
                                            <p:tgtEl>
                                              <p:spTgt spid="6"/>
                                            </p:tgtEl>
                                            <p:attrNameLst>
                                              <p:attrName>style.visibility</p:attrName>
                                            </p:attrNameLst>
                                          </p:cBhvr>
                                          <p:to>
                                            <p:strVal val="visible"/>
                                          </p:to>
                                        </p:set>
                                        <p:anim calcmode="lin" valueType="num">
                                          <p:cBhvr additive="base">
                                            <p:cTn id="64" dur="1000" fill="hold"/>
                                            <p:tgtEl>
                                              <p:spTgt spid="6"/>
                                            </p:tgtEl>
                                            <p:attrNameLst>
                                              <p:attrName>ppt_x</p:attrName>
                                            </p:attrNameLst>
                                          </p:cBhvr>
                                          <p:tavLst>
                                            <p:tav tm="0">
                                              <p:val>
                                                <p:strVal val="#ppt_x"/>
                                              </p:val>
                                            </p:tav>
                                            <p:tav tm="100000">
                                              <p:val>
                                                <p:strVal val="#ppt_x"/>
                                              </p:val>
                                            </p:tav>
                                          </p:tavLst>
                                        </p:anim>
                                        <p:anim calcmode="lin" valueType="num">
                                          <p:cBhvr additive="base">
                                            <p:cTn id="65" dur="1000" fill="hold"/>
                                            <p:tgtEl>
                                              <p:spTgt spid="6"/>
                                            </p:tgtEl>
                                            <p:attrNameLst>
                                              <p:attrName>ppt_y</p:attrName>
                                            </p:attrNameLst>
                                          </p:cBhvr>
                                          <p:tavLst>
                                            <p:tav tm="0">
                                              <p:val>
                                                <p:strVal val="1+#ppt_h/2"/>
                                              </p:val>
                                            </p:tav>
                                            <p:tav tm="100000">
                                              <p:val>
                                                <p:strVal val="#ppt_y"/>
                                              </p:val>
                                            </p:tav>
                                          </p:tavLst>
                                        </p:anim>
                                      </p:childTnLst>
                                    </p:cTn>
                                  </p:par>
                                  <p:par>
                                    <p:cTn id="66" presetID="2" presetClass="entr" presetSubtype="4" fill="hold" grpId="0" nodeType="withEffect">
                                      <p:stCondLst>
                                        <p:cond delay="1750"/>
                                      </p:stCondLst>
                                      <p:childTnLst>
                                        <p:set>
                                          <p:cBhvr>
                                            <p:cTn id="67" dur="1" fill="hold">
                                              <p:stCondLst>
                                                <p:cond delay="0"/>
                                              </p:stCondLst>
                                            </p:cTn>
                                            <p:tgtEl>
                                              <p:spTgt spid="7"/>
                                            </p:tgtEl>
                                            <p:attrNameLst>
                                              <p:attrName>style.visibility</p:attrName>
                                            </p:attrNameLst>
                                          </p:cBhvr>
                                          <p:to>
                                            <p:strVal val="visible"/>
                                          </p:to>
                                        </p:set>
                                        <p:anim calcmode="lin" valueType="num">
                                          <p:cBhvr additive="base">
                                            <p:cTn id="68" dur="1000" fill="hold"/>
                                            <p:tgtEl>
                                              <p:spTgt spid="7"/>
                                            </p:tgtEl>
                                            <p:attrNameLst>
                                              <p:attrName>ppt_x</p:attrName>
                                            </p:attrNameLst>
                                          </p:cBhvr>
                                          <p:tavLst>
                                            <p:tav tm="0">
                                              <p:val>
                                                <p:strVal val="#ppt_x"/>
                                              </p:val>
                                            </p:tav>
                                            <p:tav tm="100000">
                                              <p:val>
                                                <p:strVal val="#ppt_x"/>
                                              </p:val>
                                            </p:tav>
                                          </p:tavLst>
                                        </p:anim>
                                        <p:anim calcmode="lin" valueType="num">
                                          <p:cBhvr additive="base">
                                            <p:cTn id="69" dur="1000" fill="hold"/>
                                            <p:tgtEl>
                                              <p:spTgt spid="7"/>
                                            </p:tgtEl>
                                            <p:attrNameLst>
                                              <p:attrName>ppt_y</p:attrName>
                                            </p:attrNameLst>
                                          </p:cBhvr>
                                          <p:tavLst>
                                            <p:tav tm="0">
                                              <p:val>
                                                <p:strVal val="1+#ppt_h/2"/>
                                              </p:val>
                                            </p:tav>
                                            <p:tav tm="100000">
                                              <p:val>
                                                <p:strVal val="#ppt_y"/>
                                              </p:val>
                                            </p:tav>
                                          </p:tavLst>
                                        </p:anim>
                                      </p:childTnLst>
                                    </p:cTn>
                                  </p:par>
                                  <p:par>
                                    <p:cTn id="70" presetID="2" presetClass="entr" presetSubtype="4" fill="hold" grpId="0" nodeType="withEffect">
                                      <p:stCondLst>
                                        <p:cond delay="1750"/>
                                      </p:stCondLst>
                                      <p:childTnLst>
                                        <p:set>
                                          <p:cBhvr>
                                            <p:cTn id="71" dur="1" fill="hold">
                                              <p:stCondLst>
                                                <p:cond delay="0"/>
                                              </p:stCondLst>
                                            </p:cTn>
                                            <p:tgtEl>
                                              <p:spTgt spid="8"/>
                                            </p:tgtEl>
                                            <p:attrNameLst>
                                              <p:attrName>style.visibility</p:attrName>
                                            </p:attrNameLst>
                                          </p:cBhvr>
                                          <p:to>
                                            <p:strVal val="visible"/>
                                          </p:to>
                                        </p:set>
                                        <p:anim calcmode="lin" valueType="num">
                                          <p:cBhvr additive="base">
                                            <p:cTn id="72" dur="1000" fill="hold"/>
                                            <p:tgtEl>
                                              <p:spTgt spid="8"/>
                                            </p:tgtEl>
                                            <p:attrNameLst>
                                              <p:attrName>ppt_x</p:attrName>
                                            </p:attrNameLst>
                                          </p:cBhvr>
                                          <p:tavLst>
                                            <p:tav tm="0">
                                              <p:val>
                                                <p:strVal val="#ppt_x"/>
                                              </p:val>
                                            </p:tav>
                                            <p:tav tm="100000">
                                              <p:val>
                                                <p:strVal val="#ppt_x"/>
                                              </p:val>
                                            </p:tav>
                                          </p:tavLst>
                                        </p:anim>
                                        <p:anim calcmode="lin" valueType="num">
                                          <p:cBhvr additive="base">
                                            <p:cTn id="73" dur="1000" fill="hold"/>
                                            <p:tgtEl>
                                              <p:spTgt spid="8"/>
                                            </p:tgtEl>
                                            <p:attrNameLst>
                                              <p:attrName>ppt_y</p:attrName>
                                            </p:attrNameLst>
                                          </p:cBhvr>
                                          <p:tavLst>
                                            <p:tav tm="0">
                                              <p:val>
                                                <p:strVal val="1+#ppt_h/2"/>
                                              </p:val>
                                            </p:tav>
                                            <p:tav tm="100000">
                                              <p:val>
                                                <p:strVal val="#ppt_y"/>
                                              </p:val>
                                            </p:tav>
                                          </p:tavLst>
                                        </p:anim>
                                      </p:childTnLst>
                                    </p:cTn>
                                  </p:par>
                                  <p:par>
                                    <p:cTn id="74" presetID="2" presetClass="entr" presetSubtype="4" fill="hold" grpId="0" nodeType="withEffect">
                                      <p:stCondLst>
                                        <p:cond delay="1750"/>
                                      </p:stCondLst>
                                      <p:childTnLst>
                                        <p:set>
                                          <p:cBhvr>
                                            <p:cTn id="75" dur="1" fill="hold">
                                              <p:stCondLst>
                                                <p:cond delay="0"/>
                                              </p:stCondLst>
                                            </p:cTn>
                                            <p:tgtEl>
                                              <p:spTgt spid="9"/>
                                            </p:tgtEl>
                                            <p:attrNameLst>
                                              <p:attrName>style.visibility</p:attrName>
                                            </p:attrNameLst>
                                          </p:cBhvr>
                                          <p:to>
                                            <p:strVal val="visible"/>
                                          </p:to>
                                        </p:set>
                                        <p:anim calcmode="lin" valueType="num">
                                          <p:cBhvr additive="base">
                                            <p:cTn id="76" dur="1000" fill="hold"/>
                                            <p:tgtEl>
                                              <p:spTgt spid="9"/>
                                            </p:tgtEl>
                                            <p:attrNameLst>
                                              <p:attrName>ppt_x</p:attrName>
                                            </p:attrNameLst>
                                          </p:cBhvr>
                                          <p:tavLst>
                                            <p:tav tm="0">
                                              <p:val>
                                                <p:strVal val="#ppt_x"/>
                                              </p:val>
                                            </p:tav>
                                            <p:tav tm="100000">
                                              <p:val>
                                                <p:strVal val="#ppt_x"/>
                                              </p:val>
                                            </p:tav>
                                          </p:tavLst>
                                        </p:anim>
                                        <p:anim calcmode="lin" valueType="num">
                                          <p:cBhvr additive="base">
                                            <p:cTn id="77" dur="1000" fill="hold"/>
                                            <p:tgtEl>
                                              <p:spTgt spid="9"/>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1750"/>
                                      </p:stCondLst>
                                      <p:childTnLst>
                                        <p:set>
                                          <p:cBhvr>
                                            <p:cTn id="79" dur="1" fill="hold">
                                              <p:stCondLst>
                                                <p:cond delay="0"/>
                                              </p:stCondLst>
                                            </p:cTn>
                                            <p:tgtEl>
                                              <p:spTgt spid="10"/>
                                            </p:tgtEl>
                                            <p:attrNameLst>
                                              <p:attrName>style.visibility</p:attrName>
                                            </p:attrNameLst>
                                          </p:cBhvr>
                                          <p:to>
                                            <p:strVal val="visible"/>
                                          </p:to>
                                        </p:set>
                                        <p:anim calcmode="lin" valueType="num">
                                          <p:cBhvr additive="base">
                                            <p:cTn id="80" dur="1000" fill="hold"/>
                                            <p:tgtEl>
                                              <p:spTgt spid="10"/>
                                            </p:tgtEl>
                                            <p:attrNameLst>
                                              <p:attrName>ppt_x</p:attrName>
                                            </p:attrNameLst>
                                          </p:cBhvr>
                                          <p:tavLst>
                                            <p:tav tm="0">
                                              <p:val>
                                                <p:strVal val="#ppt_x"/>
                                              </p:val>
                                            </p:tav>
                                            <p:tav tm="100000">
                                              <p:val>
                                                <p:strVal val="#ppt_x"/>
                                              </p:val>
                                            </p:tav>
                                          </p:tavLst>
                                        </p:anim>
                                        <p:anim calcmode="lin" valueType="num">
                                          <p:cBhvr additive="base">
                                            <p:cTn id="81" dur="1000" fill="hold"/>
                                            <p:tgtEl>
                                              <p:spTgt spid="10"/>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1750"/>
                                      </p:stCondLst>
                                      <p:childTnLst>
                                        <p:set>
                                          <p:cBhvr>
                                            <p:cTn id="83" dur="1" fill="hold">
                                              <p:stCondLst>
                                                <p:cond delay="0"/>
                                              </p:stCondLst>
                                            </p:cTn>
                                            <p:tgtEl>
                                              <p:spTgt spid="11"/>
                                            </p:tgtEl>
                                            <p:attrNameLst>
                                              <p:attrName>style.visibility</p:attrName>
                                            </p:attrNameLst>
                                          </p:cBhvr>
                                          <p:to>
                                            <p:strVal val="visible"/>
                                          </p:to>
                                        </p:set>
                                        <p:anim calcmode="lin" valueType="num">
                                          <p:cBhvr additive="base">
                                            <p:cTn id="84" dur="1000" fill="hold"/>
                                            <p:tgtEl>
                                              <p:spTgt spid="11"/>
                                            </p:tgtEl>
                                            <p:attrNameLst>
                                              <p:attrName>ppt_x</p:attrName>
                                            </p:attrNameLst>
                                          </p:cBhvr>
                                          <p:tavLst>
                                            <p:tav tm="0">
                                              <p:val>
                                                <p:strVal val="#ppt_x"/>
                                              </p:val>
                                            </p:tav>
                                            <p:tav tm="100000">
                                              <p:val>
                                                <p:strVal val="#ppt_x"/>
                                              </p:val>
                                            </p:tav>
                                          </p:tavLst>
                                        </p:anim>
                                        <p:anim calcmode="lin" valueType="num">
                                          <p:cBhvr additive="base">
                                            <p:cTn id="85" dur="1000" fill="hold"/>
                                            <p:tgtEl>
                                              <p:spTgt spid="11"/>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1750"/>
                                      </p:stCondLst>
                                      <p:childTnLst>
                                        <p:set>
                                          <p:cBhvr>
                                            <p:cTn id="87" dur="1" fill="hold">
                                              <p:stCondLst>
                                                <p:cond delay="0"/>
                                              </p:stCondLst>
                                            </p:cTn>
                                            <p:tgtEl>
                                              <p:spTgt spid="47"/>
                                            </p:tgtEl>
                                            <p:attrNameLst>
                                              <p:attrName>style.visibility</p:attrName>
                                            </p:attrNameLst>
                                          </p:cBhvr>
                                          <p:to>
                                            <p:strVal val="visible"/>
                                          </p:to>
                                        </p:set>
                                        <p:anim calcmode="lin" valueType="num">
                                          <p:cBhvr additive="base">
                                            <p:cTn id="88" dur="1000" fill="hold"/>
                                            <p:tgtEl>
                                              <p:spTgt spid="47"/>
                                            </p:tgtEl>
                                            <p:attrNameLst>
                                              <p:attrName>ppt_x</p:attrName>
                                            </p:attrNameLst>
                                          </p:cBhvr>
                                          <p:tavLst>
                                            <p:tav tm="0">
                                              <p:val>
                                                <p:strVal val="#ppt_x"/>
                                              </p:val>
                                            </p:tav>
                                            <p:tav tm="100000">
                                              <p:val>
                                                <p:strVal val="#ppt_x"/>
                                              </p:val>
                                            </p:tav>
                                          </p:tavLst>
                                        </p:anim>
                                        <p:anim calcmode="lin" valueType="num">
                                          <p:cBhvr additive="base">
                                            <p:cTn id="89" dur="1000" fill="hold"/>
                                            <p:tgtEl>
                                              <p:spTgt spid="47"/>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1750"/>
                                      </p:stCondLst>
                                      <p:childTnLst>
                                        <p:set>
                                          <p:cBhvr>
                                            <p:cTn id="91" dur="1" fill="hold">
                                              <p:stCondLst>
                                                <p:cond delay="0"/>
                                              </p:stCondLst>
                                            </p:cTn>
                                            <p:tgtEl>
                                              <p:spTgt spid="48"/>
                                            </p:tgtEl>
                                            <p:attrNameLst>
                                              <p:attrName>style.visibility</p:attrName>
                                            </p:attrNameLst>
                                          </p:cBhvr>
                                          <p:to>
                                            <p:strVal val="visible"/>
                                          </p:to>
                                        </p:set>
                                        <p:anim calcmode="lin" valueType="num">
                                          <p:cBhvr additive="base">
                                            <p:cTn id="92" dur="1000" fill="hold"/>
                                            <p:tgtEl>
                                              <p:spTgt spid="48"/>
                                            </p:tgtEl>
                                            <p:attrNameLst>
                                              <p:attrName>ppt_x</p:attrName>
                                            </p:attrNameLst>
                                          </p:cBhvr>
                                          <p:tavLst>
                                            <p:tav tm="0">
                                              <p:val>
                                                <p:strVal val="#ppt_x"/>
                                              </p:val>
                                            </p:tav>
                                            <p:tav tm="100000">
                                              <p:val>
                                                <p:strVal val="#ppt_x"/>
                                              </p:val>
                                            </p:tav>
                                          </p:tavLst>
                                        </p:anim>
                                        <p:anim calcmode="lin" valueType="num">
                                          <p:cBhvr additive="base">
                                            <p:cTn id="93" dur="1000" fill="hold"/>
                                            <p:tgtEl>
                                              <p:spTgt spid="48"/>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1750"/>
                                      </p:stCondLst>
                                      <p:childTnLst>
                                        <p:set>
                                          <p:cBhvr>
                                            <p:cTn id="95" dur="1" fill="hold">
                                              <p:stCondLst>
                                                <p:cond delay="0"/>
                                              </p:stCondLst>
                                            </p:cTn>
                                            <p:tgtEl>
                                              <p:spTgt spid="49"/>
                                            </p:tgtEl>
                                            <p:attrNameLst>
                                              <p:attrName>style.visibility</p:attrName>
                                            </p:attrNameLst>
                                          </p:cBhvr>
                                          <p:to>
                                            <p:strVal val="visible"/>
                                          </p:to>
                                        </p:set>
                                        <p:anim calcmode="lin" valueType="num">
                                          <p:cBhvr additive="base">
                                            <p:cTn id="96" dur="1000" fill="hold"/>
                                            <p:tgtEl>
                                              <p:spTgt spid="49"/>
                                            </p:tgtEl>
                                            <p:attrNameLst>
                                              <p:attrName>ppt_x</p:attrName>
                                            </p:attrNameLst>
                                          </p:cBhvr>
                                          <p:tavLst>
                                            <p:tav tm="0">
                                              <p:val>
                                                <p:strVal val="#ppt_x"/>
                                              </p:val>
                                            </p:tav>
                                            <p:tav tm="100000">
                                              <p:val>
                                                <p:strVal val="#ppt_x"/>
                                              </p:val>
                                            </p:tav>
                                          </p:tavLst>
                                        </p:anim>
                                        <p:anim calcmode="lin" valueType="num">
                                          <p:cBhvr additive="base">
                                            <p:cTn id="97" dur="1000" fill="hold"/>
                                            <p:tgtEl>
                                              <p:spTgt spid="49"/>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1750"/>
                                      </p:stCondLst>
                                      <p:childTnLst>
                                        <p:set>
                                          <p:cBhvr>
                                            <p:cTn id="99" dur="1" fill="hold">
                                              <p:stCondLst>
                                                <p:cond delay="0"/>
                                              </p:stCondLst>
                                            </p:cTn>
                                            <p:tgtEl>
                                              <p:spTgt spid="50"/>
                                            </p:tgtEl>
                                            <p:attrNameLst>
                                              <p:attrName>style.visibility</p:attrName>
                                            </p:attrNameLst>
                                          </p:cBhvr>
                                          <p:to>
                                            <p:strVal val="visible"/>
                                          </p:to>
                                        </p:set>
                                        <p:anim calcmode="lin" valueType="num">
                                          <p:cBhvr additive="base">
                                            <p:cTn id="100" dur="1000" fill="hold"/>
                                            <p:tgtEl>
                                              <p:spTgt spid="50"/>
                                            </p:tgtEl>
                                            <p:attrNameLst>
                                              <p:attrName>ppt_x</p:attrName>
                                            </p:attrNameLst>
                                          </p:cBhvr>
                                          <p:tavLst>
                                            <p:tav tm="0">
                                              <p:val>
                                                <p:strVal val="#ppt_x"/>
                                              </p:val>
                                            </p:tav>
                                            <p:tav tm="100000">
                                              <p:val>
                                                <p:strVal val="#ppt_x"/>
                                              </p:val>
                                            </p:tav>
                                          </p:tavLst>
                                        </p:anim>
                                        <p:anim calcmode="lin" valueType="num">
                                          <p:cBhvr additive="base">
                                            <p:cTn id="101" dur="1000" fill="hold"/>
                                            <p:tgtEl>
                                              <p:spTgt spid="50"/>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1750"/>
                                      </p:stCondLst>
                                      <p:childTnLst>
                                        <p:set>
                                          <p:cBhvr>
                                            <p:cTn id="103" dur="1" fill="hold">
                                              <p:stCondLst>
                                                <p:cond delay="0"/>
                                              </p:stCondLst>
                                            </p:cTn>
                                            <p:tgtEl>
                                              <p:spTgt spid="51"/>
                                            </p:tgtEl>
                                            <p:attrNameLst>
                                              <p:attrName>style.visibility</p:attrName>
                                            </p:attrNameLst>
                                          </p:cBhvr>
                                          <p:to>
                                            <p:strVal val="visible"/>
                                          </p:to>
                                        </p:set>
                                        <p:anim calcmode="lin" valueType="num">
                                          <p:cBhvr additive="base">
                                            <p:cTn id="104" dur="1000" fill="hold"/>
                                            <p:tgtEl>
                                              <p:spTgt spid="51"/>
                                            </p:tgtEl>
                                            <p:attrNameLst>
                                              <p:attrName>ppt_x</p:attrName>
                                            </p:attrNameLst>
                                          </p:cBhvr>
                                          <p:tavLst>
                                            <p:tav tm="0">
                                              <p:val>
                                                <p:strVal val="#ppt_x"/>
                                              </p:val>
                                            </p:tav>
                                            <p:tav tm="100000">
                                              <p:val>
                                                <p:strVal val="#ppt_x"/>
                                              </p:val>
                                            </p:tav>
                                          </p:tavLst>
                                        </p:anim>
                                        <p:anim calcmode="lin" valueType="num">
                                          <p:cBhvr additive="base">
                                            <p:cTn id="105" dur="1000" fill="hold"/>
                                            <p:tgtEl>
                                              <p:spTgt spid="51"/>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1750"/>
                                      </p:stCondLst>
                                      <p:childTnLst>
                                        <p:set>
                                          <p:cBhvr>
                                            <p:cTn id="107" dur="1" fill="hold">
                                              <p:stCondLst>
                                                <p:cond delay="0"/>
                                              </p:stCondLst>
                                            </p:cTn>
                                            <p:tgtEl>
                                              <p:spTgt spid="52"/>
                                            </p:tgtEl>
                                            <p:attrNameLst>
                                              <p:attrName>style.visibility</p:attrName>
                                            </p:attrNameLst>
                                          </p:cBhvr>
                                          <p:to>
                                            <p:strVal val="visible"/>
                                          </p:to>
                                        </p:set>
                                        <p:anim calcmode="lin" valueType="num">
                                          <p:cBhvr additive="base">
                                            <p:cTn id="108" dur="1000" fill="hold"/>
                                            <p:tgtEl>
                                              <p:spTgt spid="52"/>
                                            </p:tgtEl>
                                            <p:attrNameLst>
                                              <p:attrName>ppt_x</p:attrName>
                                            </p:attrNameLst>
                                          </p:cBhvr>
                                          <p:tavLst>
                                            <p:tav tm="0">
                                              <p:val>
                                                <p:strVal val="#ppt_x"/>
                                              </p:val>
                                            </p:tav>
                                            <p:tav tm="100000">
                                              <p:val>
                                                <p:strVal val="#ppt_x"/>
                                              </p:val>
                                            </p:tav>
                                          </p:tavLst>
                                        </p:anim>
                                        <p:anim calcmode="lin" valueType="num">
                                          <p:cBhvr additive="base">
                                            <p:cTn id="109" dur="1000" fill="hold"/>
                                            <p:tgtEl>
                                              <p:spTgt spid="5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37" grpId="0" animBg="1"/>
          <p:bldP spid="38" grpId="0" animBg="1"/>
          <p:bldP spid="39" grpId="0" animBg="1"/>
          <p:bldP spid="40" grpId="0" animBg="1"/>
          <p:bldP spid="41" grpId="0" animBg="1"/>
          <p:bldP spid="42" grpId="0" animBg="1"/>
          <p:bldP spid="47" grpId="0"/>
          <p:bldP spid="48" grpId="0"/>
          <p:bldP spid="49" grpId="0"/>
          <p:bldP spid="50" grpId="0"/>
          <p:bldP spid="51" grpId="0"/>
          <p:bldP spid="52" grpId="0"/>
        </p:bldLst>
      </p:timing>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p:cNvSpPr>
          <p:nvPr/>
        </p:nvSpPr>
        <p:spPr bwMode="auto">
          <a:xfrm>
            <a:off x="1317625" y="2417763"/>
            <a:ext cx="2051050" cy="2151063"/>
          </a:xfrm>
          <a:custGeom>
            <a:avLst/>
            <a:gdLst>
              <a:gd name="T0" fmla="*/ 512 w 539"/>
              <a:gd name="T1" fmla="*/ 205 h 565"/>
              <a:gd name="T2" fmla="*/ 358 w 539"/>
              <a:gd name="T3" fmla="*/ 27 h 565"/>
              <a:gd name="T4" fmla="*/ 360 w 539"/>
              <a:gd name="T5" fmla="*/ 0 h 565"/>
              <a:gd name="T6" fmla="*/ 154 w 539"/>
              <a:gd name="T7" fmla="*/ 206 h 565"/>
              <a:gd name="T8" fmla="*/ 0 w 539"/>
              <a:gd name="T9" fmla="*/ 384 h 565"/>
              <a:gd name="T10" fmla="*/ 181 w 539"/>
              <a:gd name="T11" fmla="*/ 565 h 565"/>
              <a:gd name="T12" fmla="*/ 359 w 539"/>
              <a:gd name="T13" fmla="*/ 411 h 565"/>
              <a:gd name="T14" fmla="*/ 539 w 539"/>
              <a:gd name="T15" fmla="*/ 210 h 565"/>
              <a:gd name="T16" fmla="*/ 512 w 539"/>
              <a:gd name="T17" fmla="*/ 20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9" h="565">
                <a:moveTo>
                  <a:pt x="512" y="205"/>
                </a:moveTo>
                <a:cubicBezTo>
                  <a:pt x="425" y="192"/>
                  <a:pt x="358" y="117"/>
                  <a:pt x="358" y="27"/>
                </a:cubicBezTo>
                <a:cubicBezTo>
                  <a:pt x="358" y="17"/>
                  <a:pt x="359" y="8"/>
                  <a:pt x="360" y="0"/>
                </a:cubicBezTo>
                <a:cubicBezTo>
                  <a:pt x="337" y="143"/>
                  <a:pt x="297" y="183"/>
                  <a:pt x="154" y="206"/>
                </a:cubicBezTo>
                <a:cubicBezTo>
                  <a:pt x="67" y="219"/>
                  <a:pt x="0" y="294"/>
                  <a:pt x="0" y="384"/>
                </a:cubicBezTo>
                <a:cubicBezTo>
                  <a:pt x="0" y="484"/>
                  <a:pt x="81" y="565"/>
                  <a:pt x="181" y="565"/>
                </a:cubicBezTo>
                <a:cubicBezTo>
                  <a:pt x="271" y="565"/>
                  <a:pt x="346" y="498"/>
                  <a:pt x="359" y="411"/>
                </a:cubicBezTo>
                <a:cubicBezTo>
                  <a:pt x="380" y="277"/>
                  <a:pt x="417" y="233"/>
                  <a:pt x="539" y="210"/>
                </a:cubicBezTo>
                <a:cubicBezTo>
                  <a:pt x="530" y="208"/>
                  <a:pt x="521" y="206"/>
                  <a:pt x="512" y="20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7" name="Freeform 7"/>
          <p:cNvSpPr>
            <a:spLocks/>
          </p:cNvSpPr>
          <p:nvPr/>
        </p:nvSpPr>
        <p:spPr bwMode="auto">
          <a:xfrm>
            <a:off x="2679700" y="1830388"/>
            <a:ext cx="2047875" cy="2152650"/>
          </a:xfrm>
          <a:custGeom>
            <a:avLst/>
            <a:gdLst>
              <a:gd name="T0" fmla="*/ 358 w 538"/>
              <a:gd name="T1" fmla="*/ 538 h 565"/>
              <a:gd name="T2" fmla="*/ 511 w 538"/>
              <a:gd name="T3" fmla="*/ 360 h 565"/>
              <a:gd name="T4" fmla="*/ 538 w 538"/>
              <a:gd name="T5" fmla="*/ 355 h 565"/>
              <a:gd name="T6" fmla="*/ 359 w 538"/>
              <a:gd name="T7" fmla="*/ 154 h 565"/>
              <a:gd name="T8" fmla="*/ 181 w 538"/>
              <a:gd name="T9" fmla="*/ 0 h 565"/>
              <a:gd name="T10" fmla="*/ 0 w 538"/>
              <a:gd name="T11" fmla="*/ 181 h 565"/>
              <a:gd name="T12" fmla="*/ 154 w 538"/>
              <a:gd name="T13" fmla="*/ 359 h 565"/>
              <a:gd name="T14" fmla="*/ 360 w 538"/>
              <a:gd name="T15" fmla="*/ 565 h 565"/>
              <a:gd name="T16" fmla="*/ 358 w 538"/>
              <a:gd name="T17" fmla="*/ 538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565">
                <a:moveTo>
                  <a:pt x="358" y="538"/>
                </a:moveTo>
                <a:cubicBezTo>
                  <a:pt x="358" y="448"/>
                  <a:pt x="425" y="373"/>
                  <a:pt x="511" y="360"/>
                </a:cubicBezTo>
                <a:cubicBezTo>
                  <a:pt x="521" y="359"/>
                  <a:pt x="530" y="357"/>
                  <a:pt x="538" y="355"/>
                </a:cubicBezTo>
                <a:cubicBezTo>
                  <a:pt x="416" y="331"/>
                  <a:pt x="380" y="288"/>
                  <a:pt x="359" y="154"/>
                </a:cubicBezTo>
                <a:cubicBezTo>
                  <a:pt x="346" y="67"/>
                  <a:pt x="271" y="0"/>
                  <a:pt x="181" y="0"/>
                </a:cubicBezTo>
                <a:cubicBezTo>
                  <a:pt x="81" y="0"/>
                  <a:pt x="0" y="81"/>
                  <a:pt x="0" y="181"/>
                </a:cubicBezTo>
                <a:cubicBezTo>
                  <a:pt x="0" y="271"/>
                  <a:pt x="67" y="346"/>
                  <a:pt x="154" y="359"/>
                </a:cubicBezTo>
                <a:cubicBezTo>
                  <a:pt x="297" y="382"/>
                  <a:pt x="337" y="422"/>
                  <a:pt x="360" y="565"/>
                </a:cubicBezTo>
                <a:cubicBezTo>
                  <a:pt x="359" y="557"/>
                  <a:pt x="358" y="548"/>
                  <a:pt x="358" y="5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8" name="Freeform 8"/>
          <p:cNvSpPr>
            <a:spLocks/>
          </p:cNvSpPr>
          <p:nvPr/>
        </p:nvSpPr>
        <p:spPr bwMode="auto">
          <a:xfrm>
            <a:off x="4041775" y="2417763"/>
            <a:ext cx="2047875" cy="2151063"/>
          </a:xfrm>
          <a:custGeom>
            <a:avLst/>
            <a:gdLst>
              <a:gd name="T0" fmla="*/ 511 w 538"/>
              <a:gd name="T1" fmla="*/ 205 h 565"/>
              <a:gd name="T2" fmla="*/ 358 w 538"/>
              <a:gd name="T3" fmla="*/ 27 h 565"/>
              <a:gd name="T4" fmla="*/ 360 w 538"/>
              <a:gd name="T5" fmla="*/ 0 h 565"/>
              <a:gd name="T6" fmla="*/ 153 w 538"/>
              <a:gd name="T7" fmla="*/ 206 h 565"/>
              <a:gd name="T8" fmla="*/ 0 w 538"/>
              <a:gd name="T9" fmla="*/ 384 h 565"/>
              <a:gd name="T10" fmla="*/ 180 w 538"/>
              <a:gd name="T11" fmla="*/ 565 h 565"/>
              <a:gd name="T12" fmla="*/ 359 w 538"/>
              <a:gd name="T13" fmla="*/ 411 h 565"/>
              <a:gd name="T14" fmla="*/ 538 w 538"/>
              <a:gd name="T15" fmla="*/ 210 h 565"/>
              <a:gd name="T16" fmla="*/ 511 w 538"/>
              <a:gd name="T17" fmla="*/ 20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565">
                <a:moveTo>
                  <a:pt x="511" y="205"/>
                </a:moveTo>
                <a:cubicBezTo>
                  <a:pt x="425" y="192"/>
                  <a:pt x="358" y="117"/>
                  <a:pt x="358" y="27"/>
                </a:cubicBezTo>
                <a:cubicBezTo>
                  <a:pt x="358" y="17"/>
                  <a:pt x="359" y="8"/>
                  <a:pt x="360" y="0"/>
                </a:cubicBezTo>
                <a:cubicBezTo>
                  <a:pt x="337" y="143"/>
                  <a:pt x="297" y="183"/>
                  <a:pt x="153" y="206"/>
                </a:cubicBezTo>
                <a:cubicBezTo>
                  <a:pt x="67" y="219"/>
                  <a:pt x="0" y="294"/>
                  <a:pt x="0" y="384"/>
                </a:cubicBezTo>
                <a:cubicBezTo>
                  <a:pt x="0" y="484"/>
                  <a:pt x="81" y="565"/>
                  <a:pt x="180" y="565"/>
                </a:cubicBezTo>
                <a:cubicBezTo>
                  <a:pt x="271" y="565"/>
                  <a:pt x="346" y="498"/>
                  <a:pt x="359" y="411"/>
                </a:cubicBezTo>
                <a:cubicBezTo>
                  <a:pt x="380" y="277"/>
                  <a:pt x="416" y="233"/>
                  <a:pt x="538" y="210"/>
                </a:cubicBezTo>
                <a:cubicBezTo>
                  <a:pt x="530" y="208"/>
                  <a:pt x="521" y="206"/>
                  <a:pt x="511" y="205"/>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9" name="Freeform 9"/>
          <p:cNvSpPr>
            <a:spLocks/>
          </p:cNvSpPr>
          <p:nvPr/>
        </p:nvSpPr>
        <p:spPr bwMode="auto">
          <a:xfrm>
            <a:off x="5403850" y="1830388"/>
            <a:ext cx="2047875" cy="2152650"/>
          </a:xfrm>
          <a:custGeom>
            <a:avLst/>
            <a:gdLst>
              <a:gd name="T0" fmla="*/ 358 w 538"/>
              <a:gd name="T1" fmla="*/ 538 h 565"/>
              <a:gd name="T2" fmla="*/ 511 w 538"/>
              <a:gd name="T3" fmla="*/ 360 h 565"/>
              <a:gd name="T4" fmla="*/ 538 w 538"/>
              <a:gd name="T5" fmla="*/ 355 h 565"/>
              <a:gd name="T6" fmla="*/ 359 w 538"/>
              <a:gd name="T7" fmla="*/ 154 h 565"/>
              <a:gd name="T8" fmla="*/ 180 w 538"/>
              <a:gd name="T9" fmla="*/ 0 h 565"/>
              <a:gd name="T10" fmla="*/ 0 w 538"/>
              <a:gd name="T11" fmla="*/ 181 h 565"/>
              <a:gd name="T12" fmla="*/ 153 w 538"/>
              <a:gd name="T13" fmla="*/ 359 h 565"/>
              <a:gd name="T14" fmla="*/ 360 w 538"/>
              <a:gd name="T15" fmla="*/ 565 h 565"/>
              <a:gd name="T16" fmla="*/ 358 w 538"/>
              <a:gd name="T17" fmla="*/ 538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565">
                <a:moveTo>
                  <a:pt x="358" y="538"/>
                </a:moveTo>
                <a:cubicBezTo>
                  <a:pt x="358" y="448"/>
                  <a:pt x="425" y="373"/>
                  <a:pt x="511" y="360"/>
                </a:cubicBezTo>
                <a:cubicBezTo>
                  <a:pt x="521" y="359"/>
                  <a:pt x="530" y="357"/>
                  <a:pt x="538" y="355"/>
                </a:cubicBezTo>
                <a:cubicBezTo>
                  <a:pt x="416" y="331"/>
                  <a:pt x="380" y="288"/>
                  <a:pt x="359" y="154"/>
                </a:cubicBezTo>
                <a:cubicBezTo>
                  <a:pt x="346" y="67"/>
                  <a:pt x="271" y="0"/>
                  <a:pt x="180" y="0"/>
                </a:cubicBezTo>
                <a:cubicBezTo>
                  <a:pt x="81" y="0"/>
                  <a:pt x="0" y="81"/>
                  <a:pt x="0" y="181"/>
                </a:cubicBezTo>
                <a:cubicBezTo>
                  <a:pt x="0" y="271"/>
                  <a:pt x="67" y="346"/>
                  <a:pt x="153" y="359"/>
                </a:cubicBezTo>
                <a:cubicBezTo>
                  <a:pt x="297" y="382"/>
                  <a:pt x="337" y="422"/>
                  <a:pt x="360" y="565"/>
                </a:cubicBezTo>
                <a:cubicBezTo>
                  <a:pt x="359" y="557"/>
                  <a:pt x="358" y="548"/>
                  <a:pt x="358" y="538"/>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Freeform 10"/>
          <p:cNvSpPr>
            <a:spLocks/>
          </p:cNvSpPr>
          <p:nvPr/>
        </p:nvSpPr>
        <p:spPr bwMode="auto">
          <a:xfrm>
            <a:off x="6767513" y="2417763"/>
            <a:ext cx="2046287" cy="2151063"/>
          </a:xfrm>
          <a:custGeom>
            <a:avLst/>
            <a:gdLst>
              <a:gd name="T0" fmla="*/ 511 w 538"/>
              <a:gd name="T1" fmla="*/ 205 h 565"/>
              <a:gd name="T2" fmla="*/ 358 w 538"/>
              <a:gd name="T3" fmla="*/ 27 h 565"/>
              <a:gd name="T4" fmla="*/ 360 w 538"/>
              <a:gd name="T5" fmla="*/ 0 h 565"/>
              <a:gd name="T6" fmla="*/ 153 w 538"/>
              <a:gd name="T7" fmla="*/ 206 h 565"/>
              <a:gd name="T8" fmla="*/ 0 w 538"/>
              <a:gd name="T9" fmla="*/ 384 h 565"/>
              <a:gd name="T10" fmla="*/ 180 w 538"/>
              <a:gd name="T11" fmla="*/ 565 h 565"/>
              <a:gd name="T12" fmla="*/ 359 w 538"/>
              <a:gd name="T13" fmla="*/ 411 h 565"/>
              <a:gd name="T14" fmla="*/ 538 w 538"/>
              <a:gd name="T15" fmla="*/ 210 h 565"/>
              <a:gd name="T16" fmla="*/ 511 w 538"/>
              <a:gd name="T17" fmla="*/ 205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38" h="565">
                <a:moveTo>
                  <a:pt x="511" y="205"/>
                </a:moveTo>
                <a:cubicBezTo>
                  <a:pt x="425" y="192"/>
                  <a:pt x="358" y="117"/>
                  <a:pt x="358" y="27"/>
                </a:cubicBezTo>
                <a:cubicBezTo>
                  <a:pt x="358" y="17"/>
                  <a:pt x="359" y="8"/>
                  <a:pt x="360" y="0"/>
                </a:cubicBezTo>
                <a:cubicBezTo>
                  <a:pt x="337" y="143"/>
                  <a:pt x="297" y="183"/>
                  <a:pt x="153" y="206"/>
                </a:cubicBezTo>
                <a:cubicBezTo>
                  <a:pt x="67" y="219"/>
                  <a:pt x="0" y="294"/>
                  <a:pt x="0" y="384"/>
                </a:cubicBezTo>
                <a:cubicBezTo>
                  <a:pt x="0" y="484"/>
                  <a:pt x="81" y="565"/>
                  <a:pt x="180" y="565"/>
                </a:cubicBezTo>
                <a:cubicBezTo>
                  <a:pt x="271" y="565"/>
                  <a:pt x="346" y="498"/>
                  <a:pt x="359" y="411"/>
                </a:cubicBezTo>
                <a:cubicBezTo>
                  <a:pt x="380" y="277"/>
                  <a:pt x="416" y="233"/>
                  <a:pt x="538" y="210"/>
                </a:cubicBezTo>
                <a:cubicBezTo>
                  <a:pt x="530" y="208"/>
                  <a:pt x="521" y="206"/>
                  <a:pt x="511" y="20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11" name="Oval 11"/>
          <p:cNvSpPr>
            <a:spLocks noChangeArrowheads="1"/>
          </p:cNvSpPr>
          <p:nvPr/>
        </p:nvSpPr>
        <p:spPr bwMode="auto">
          <a:xfrm>
            <a:off x="9491663" y="3194050"/>
            <a:ext cx="1373187" cy="137477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2" name="Freeform 12"/>
          <p:cNvSpPr>
            <a:spLocks/>
          </p:cNvSpPr>
          <p:nvPr/>
        </p:nvSpPr>
        <p:spPr bwMode="auto">
          <a:xfrm>
            <a:off x="8129588" y="1830388"/>
            <a:ext cx="2149475" cy="2152650"/>
          </a:xfrm>
          <a:custGeom>
            <a:avLst/>
            <a:gdLst>
              <a:gd name="T0" fmla="*/ 358 w 565"/>
              <a:gd name="T1" fmla="*/ 538 h 565"/>
              <a:gd name="T2" fmla="*/ 538 w 565"/>
              <a:gd name="T3" fmla="*/ 358 h 565"/>
              <a:gd name="T4" fmla="*/ 565 w 565"/>
              <a:gd name="T5" fmla="*/ 360 h 565"/>
              <a:gd name="T6" fmla="*/ 359 w 565"/>
              <a:gd name="T7" fmla="*/ 154 h 565"/>
              <a:gd name="T8" fmla="*/ 180 w 565"/>
              <a:gd name="T9" fmla="*/ 0 h 565"/>
              <a:gd name="T10" fmla="*/ 0 w 565"/>
              <a:gd name="T11" fmla="*/ 181 h 565"/>
              <a:gd name="T12" fmla="*/ 153 w 565"/>
              <a:gd name="T13" fmla="*/ 359 h 565"/>
              <a:gd name="T14" fmla="*/ 360 w 565"/>
              <a:gd name="T15" fmla="*/ 565 h 565"/>
              <a:gd name="T16" fmla="*/ 358 w 565"/>
              <a:gd name="T17" fmla="*/ 538 h 5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565" h="565">
                <a:moveTo>
                  <a:pt x="358" y="538"/>
                </a:moveTo>
                <a:cubicBezTo>
                  <a:pt x="358" y="439"/>
                  <a:pt x="439" y="358"/>
                  <a:pt x="538" y="358"/>
                </a:cubicBezTo>
                <a:cubicBezTo>
                  <a:pt x="548" y="358"/>
                  <a:pt x="557" y="359"/>
                  <a:pt x="565" y="360"/>
                </a:cubicBezTo>
                <a:cubicBezTo>
                  <a:pt x="421" y="337"/>
                  <a:pt x="382" y="297"/>
                  <a:pt x="359" y="154"/>
                </a:cubicBezTo>
                <a:cubicBezTo>
                  <a:pt x="346" y="67"/>
                  <a:pt x="271" y="0"/>
                  <a:pt x="180" y="0"/>
                </a:cubicBezTo>
                <a:cubicBezTo>
                  <a:pt x="81" y="0"/>
                  <a:pt x="0" y="81"/>
                  <a:pt x="0" y="181"/>
                </a:cubicBezTo>
                <a:cubicBezTo>
                  <a:pt x="0" y="271"/>
                  <a:pt x="67" y="346"/>
                  <a:pt x="153" y="359"/>
                </a:cubicBezTo>
                <a:cubicBezTo>
                  <a:pt x="297" y="382"/>
                  <a:pt x="337" y="422"/>
                  <a:pt x="360" y="565"/>
                </a:cubicBezTo>
                <a:cubicBezTo>
                  <a:pt x="359" y="557"/>
                  <a:pt x="358" y="548"/>
                  <a:pt x="358" y="538"/>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3" name="Oval 13"/>
          <p:cNvSpPr>
            <a:spLocks noChangeArrowheads="1"/>
          </p:cNvSpPr>
          <p:nvPr/>
        </p:nvSpPr>
        <p:spPr bwMode="auto">
          <a:xfrm>
            <a:off x="9644063" y="3346450"/>
            <a:ext cx="1068387" cy="1069975"/>
          </a:xfrm>
          <a:prstGeom prst="ellipse">
            <a:avLst/>
          </a:prstGeom>
          <a:solidFill>
            <a:schemeClr val="bg2"/>
          </a:solidFill>
          <a:ln>
            <a:noFill/>
          </a:ln>
          <a:effectLst>
            <a:outerShdw blurRad="152400" dist="88900" dir="2700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14" name="Oval 14"/>
          <p:cNvSpPr>
            <a:spLocks noChangeArrowheads="1"/>
          </p:cNvSpPr>
          <p:nvPr/>
        </p:nvSpPr>
        <p:spPr bwMode="auto">
          <a:xfrm>
            <a:off x="8281988" y="1982788"/>
            <a:ext cx="1068387" cy="1071563"/>
          </a:xfrm>
          <a:prstGeom prst="ellipse">
            <a:avLst/>
          </a:prstGeom>
          <a:solidFill>
            <a:schemeClr val="bg2"/>
          </a:solidFill>
          <a:ln>
            <a:noFill/>
          </a:ln>
          <a:effectLst>
            <a:outerShdw blurRad="152400" dist="88900" dir="2700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15" name="Oval 15"/>
          <p:cNvSpPr>
            <a:spLocks noChangeArrowheads="1"/>
          </p:cNvSpPr>
          <p:nvPr/>
        </p:nvSpPr>
        <p:spPr bwMode="auto">
          <a:xfrm>
            <a:off x="6918325" y="3346450"/>
            <a:ext cx="1069975" cy="1069975"/>
          </a:xfrm>
          <a:prstGeom prst="ellipse">
            <a:avLst/>
          </a:prstGeom>
          <a:solidFill>
            <a:schemeClr val="bg2"/>
          </a:solidFill>
          <a:ln>
            <a:noFill/>
          </a:ln>
          <a:effectLst>
            <a:outerShdw blurRad="152400" dist="88900" dir="2700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16" name="Oval 16"/>
          <p:cNvSpPr>
            <a:spLocks noChangeArrowheads="1"/>
          </p:cNvSpPr>
          <p:nvPr/>
        </p:nvSpPr>
        <p:spPr bwMode="auto">
          <a:xfrm>
            <a:off x="5556250" y="1982788"/>
            <a:ext cx="1069975" cy="1071563"/>
          </a:xfrm>
          <a:prstGeom prst="ellipse">
            <a:avLst/>
          </a:prstGeom>
          <a:solidFill>
            <a:schemeClr val="bg2"/>
          </a:solidFill>
          <a:ln>
            <a:noFill/>
          </a:ln>
          <a:effectLst>
            <a:outerShdw blurRad="152400" dist="88900" dir="2700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17" name="Oval 17"/>
          <p:cNvSpPr>
            <a:spLocks noChangeArrowheads="1"/>
          </p:cNvSpPr>
          <p:nvPr/>
        </p:nvSpPr>
        <p:spPr bwMode="auto">
          <a:xfrm>
            <a:off x="4194175" y="3346450"/>
            <a:ext cx="1069975" cy="1069975"/>
          </a:xfrm>
          <a:prstGeom prst="ellipse">
            <a:avLst/>
          </a:prstGeom>
          <a:solidFill>
            <a:schemeClr val="bg2"/>
          </a:solidFill>
          <a:ln>
            <a:noFill/>
          </a:ln>
          <a:effectLst>
            <a:outerShdw blurRad="152400" dist="88900" dir="2700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18" name="Oval 18"/>
          <p:cNvSpPr>
            <a:spLocks noChangeArrowheads="1"/>
          </p:cNvSpPr>
          <p:nvPr/>
        </p:nvSpPr>
        <p:spPr bwMode="auto">
          <a:xfrm>
            <a:off x="2832100" y="1982788"/>
            <a:ext cx="1069975" cy="1071563"/>
          </a:xfrm>
          <a:prstGeom prst="ellipse">
            <a:avLst/>
          </a:prstGeom>
          <a:solidFill>
            <a:schemeClr val="bg2"/>
          </a:solidFill>
          <a:ln>
            <a:noFill/>
          </a:ln>
          <a:effectLst>
            <a:outerShdw blurRad="152400" dist="88900" dir="2700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19" name="Oval 19"/>
          <p:cNvSpPr>
            <a:spLocks noChangeArrowheads="1"/>
          </p:cNvSpPr>
          <p:nvPr/>
        </p:nvSpPr>
        <p:spPr bwMode="auto">
          <a:xfrm>
            <a:off x="1470025" y="3346450"/>
            <a:ext cx="1068387" cy="1069975"/>
          </a:xfrm>
          <a:prstGeom prst="ellipse">
            <a:avLst/>
          </a:prstGeom>
          <a:solidFill>
            <a:schemeClr val="bg2"/>
          </a:solidFill>
          <a:ln>
            <a:noFill/>
          </a:ln>
          <a:effectLst>
            <a:outerShdw blurRad="152400" dist="88900" dir="2700000" algn="tl" rotWithShape="0">
              <a:prstClr val="black">
                <a:alpha val="46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20" name="Freeform 20"/>
          <p:cNvSpPr>
            <a:spLocks noEditPoints="1"/>
          </p:cNvSpPr>
          <p:nvPr/>
        </p:nvSpPr>
        <p:spPr bwMode="auto">
          <a:xfrm>
            <a:off x="5757863" y="2330450"/>
            <a:ext cx="666750" cy="376238"/>
          </a:xfrm>
          <a:custGeom>
            <a:avLst/>
            <a:gdLst>
              <a:gd name="T0" fmla="*/ 41 w 175"/>
              <a:gd name="T1" fmla="*/ 81 h 99"/>
              <a:gd name="T2" fmla="*/ 41 w 175"/>
              <a:gd name="T3" fmla="*/ 73 h 99"/>
              <a:gd name="T4" fmla="*/ 51 w 175"/>
              <a:gd name="T5" fmla="*/ 64 h 99"/>
              <a:gd name="T6" fmla="*/ 57 w 175"/>
              <a:gd name="T7" fmla="*/ 69 h 99"/>
              <a:gd name="T8" fmla="*/ 49 w 175"/>
              <a:gd name="T9" fmla="*/ 80 h 99"/>
              <a:gd name="T10" fmla="*/ 106 w 175"/>
              <a:gd name="T11" fmla="*/ 72 h 99"/>
              <a:gd name="T12" fmla="*/ 127 w 175"/>
              <a:gd name="T13" fmla="*/ 81 h 99"/>
              <a:gd name="T14" fmla="*/ 128 w 175"/>
              <a:gd name="T15" fmla="*/ 72 h 99"/>
              <a:gd name="T16" fmla="*/ 107 w 175"/>
              <a:gd name="T17" fmla="*/ 88 h 99"/>
              <a:gd name="T18" fmla="*/ 117 w 175"/>
              <a:gd name="T19" fmla="*/ 88 h 99"/>
              <a:gd name="T20" fmla="*/ 118 w 175"/>
              <a:gd name="T21" fmla="*/ 81 h 99"/>
              <a:gd name="T22" fmla="*/ 95 w 175"/>
              <a:gd name="T23" fmla="*/ 95 h 99"/>
              <a:gd name="T24" fmla="*/ 105 w 175"/>
              <a:gd name="T25" fmla="*/ 95 h 99"/>
              <a:gd name="T26" fmla="*/ 107 w 175"/>
              <a:gd name="T27" fmla="*/ 88 h 99"/>
              <a:gd name="T28" fmla="*/ 82 w 175"/>
              <a:gd name="T29" fmla="*/ 97 h 99"/>
              <a:gd name="T30" fmla="*/ 93 w 175"/>
              <a:gd name="T31" fmla="*/ 96 h 99"/>
              <a:gd name="T32" fmla="*/ 56 w 175"/>
              <a:gd name="T33" fmla="*/ 88 h 99"/>
              <a:gd name="T34" fmla="*/ 67 w 175"/>
              <a:gd name="T35" fmla="*/ 67 h 99"/>
              <a:gd name="T36" fmla="*/ 60 w 175"/>
              <a:gd name="T37" fmla="*/ 68 h 99"/>
              <a:gd name="T38" fmla="*/ 48 w 175"/>
              <a:gd name="T39" fmla="*/ 88 h 99"/>
              <a:gd name="T40" fmla="*/ 56 w 175"/>
              <a:gd name="T41" fmla="*/ 88 h 99"/>
              <a:gd name="T42" fmla="*/ 76 w 175"/>
              <a:gd name="T43" fmla="*/ 81 h 99"/>
              <a:gd name="T44" fmla="*/ 72 w 175"/>
              <a:gd name="T45" fmla="*/ 72 h 99"/>
              <a:gd name="T46" fmla="*/ 58 w 175"/>
              <a:gd name="T47" fmla="*/ 86 h 99"/>
              <a:gd name="T48" fmla="*/ 62 w 175"/>
              <a:gd name="T49" fmla="*/ 94 h 99"/>
              <a:gd name="T50" fmla="*/ 81 w 175"/>
              <a:gd name="T51" fmla="*/ 92 h 99"/>
              <a:gd name="T52" fmla="*/ 82 w 175"/>
              <a:gd name="T53" fmla="*/ 82 h 99"/>
              <a:gd name="T54" fmla="*/ 74 w 175"/>
              <a:gd name="T55" fmla="*/ 83 h 99"/>
              <a:gd name="T56" fmla="*/ 68 w 175"/>
              <a:gd name="T57" fmla="*/ 97 h 99"/>
              <a:gd name="T58" fmla="*/ 76 w 175"/>
              <a:gd name="T59" fmla="*/ 97 h 99"/>
              <a:gd name="T60" fmla="*/ 150 w 175"/>
              <a:gd name="T61" fmla="*/ 1 h 99"/>
              <a:gd name="T62" fmla="*/ 145 w 175"/>
              <a:gd name="T63" fmla="*/ 59 h 99"/>
              <a:gd name="T64" fmla="*/ 175 w 175"/>
              <a:gd name="T65" fmla="*/ 47 h 99"/>
              <a:gd name="T66" fmla="*/ 94 w 175"/>
              <a:gd name="T67" fmla="*/ 26 h 99"/>
              <a:gd name="T68" fmla="*/ 86 w 175"/>
              <a:gd name="T69" fmla="*/ 26 h 99"/>
              <a:gd name="T70" fmla="*/ 60 w 175"/>
              <a:gd name="T71" fmla="*/ 38 h 99"/>
              <a:gd name="T72" fmla="*/ 83 w 175"/>
              <a:gd name="T73" fmla="*/ 44 h 99"/>
              <a:gd name="T74" fmla="*/ 128 w 175"/>
              <a:gd name="T75" fmla="*/ 72 h 99"/>
              <a:gd name="T76" fmla="*/ 136 w 175"/>
              <a:gd name="T77" fmla="*/ 62 h 99"/>
              <a:gd name="T78" fmla="*/ 128 w 175"/>
              <a:gd name="T79" fmla="*/ 72 h 99"/>
              <a:gd name="T80" fmla="*/ 44 w 175"/>
              <a:gd name="T81" fmla="*/ 70 h 99"/>
              <a:gd name="T82" fmla="*/ 25 w 175"/>
              <a:gd name="T83" fmla="*/ 65 h 99"/>
              <a:gd name="T84" fmla="*/ 36 w 175"/>
              <a:gd name="T85" fmla="*/ 0 h 99"/>
              <a:gd name="T86" fmla="*/ 42 w 175"/>
              <a:gd name="T87" fmla="*/ 72 h 99"/>
              <a:gd name="T88" fmla="*/ 58 w 175"/>
              <a:gd name="T89" fmla="*/ 2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5" h="99">
                <a:moveTo>
                  <a:pt x="45" y="82"/>
                </a:moveTo>
                <a:cubicBezTo>
                  <a:pt x="44" y="82"/>
                  <a:pt x="42" y="82"/>
                  <a:pt x="41" y="81"/>
                </a:cubicBezTo>
                <a:cubicBezTo>
                  <a:pt x="40" y="80"/>
                  <a:pt x="40" y="78"/>
                  <a:pt x="39" y="77"/>
                </a:cubicBezTo>
                <a:cubicBezTo>
                  <a:pt x="39" y="76"/>
                  <a:pt x="40" y="74"/>
                  <a:pt x="41" y="73"/>
                </a:cubicBezTo>
                <a:cubicBezTo>
                  <a:pt x="48" y="66"/>
                  <a:pt x="48" y="66"/>
                  <a:pt x="48" y="66"/>
                </a:cubicBezTo>
                <a:cubicBezTo>
                  <a:pt x="48" y="65"/>
                  <a:pt x="50" y="64"/>
                  <a:pt x="51" y="64"/>
                </a:cubicBezTo>
                <a:cubicBezTo>
                  <a:pt x="52" y="64"/>
                  <a:pt x="54" y="64"/>
                  <a:pt x="55" y="65"/>
                </a:cubicBezTo>
                <a:cubicBezTo>
                  <a:pt x="56" y="66"/>
                  <a:pt x="57" y="67"/>
                  <a:pt x="57" y="69"/>
                </a:cubicBezTo>
                <a:cubicBezTo>
                  <a:pt x="57" y="70"/>
                  <a:pt x="56" y="72"/>
                  <a:pt x="55" y="73"/>
                </a:cubicBezTo>
                <a:cubicBezTo>
                  <a:pt x="49" y="80"/>
                  <a:pt x="49" y="80"/>
                  <a:pt x="49" y="80"/>
                </a:cubicBezTo>
                <a:cubicBezTo>
                  <a:pt x="48" y="81"/>
                  <a:pt x="47" y="82"/>
                  <a:pt x="45" y="82"/>
                </a:cubicBezTo>
                <a:close/>
                <a:moveTo>
                  <a:pt x="106" y="72"/>
                </a:moveTo>
                <a:cubicBezTo>
                  <a:pt x="106" y="72"/>
                  <a:pt x="119" y="82"/>
                  <a:pt x="122" y="83"/>
                </a:cubicBezTo>
                <a:cubicBezTo>
                  <a:pt x="125" y="83"/>
                  <a:pt x="126" y="82"/>
                  <a:pt x="127" y="81"/>
                </a:cubicBezTo>
                <a:cubicBezTo>
                  <a:pt x="129" y="80"/>
                  <a:pt x="130" y="78"/>
                  <a:pt x="130" y="75"/>
                </a:cubicBezTo>
                <a:cubicBezTo>
                  <a:pt x="130" y="74"/>
                  <a:pt x="129" y="73"/>
                  <a:pt x="128" y="72"/>
                </a:cubicBezTo>
                <a:moveTo>
                  <a:pt x="96" y="78"/>
                </a:moveTo>
                <a:cubicBezTo>
                  <a:pt x="107" y="88"/>
                  <a:pt x="107" y="88"/>
                  <a:pt x="107" y="88"/>
                </a:cubicBezTo>
                <a:cubicBezTo>
                  <a:pt x="108" y="89"/>
                  <a:pt x="110" y="90"/>
                  <a:pt x="112" y="90"/>
                </a:cubicBezTo>
                <a:cubicBezTo>
                  <a:pt x="113" y="90"/>
                  <a:pt x="115" y="90"/>
                  <a:pt x="117" y="88"/>
                </a:cubicBezTo>
                <a:cubicBezTo>
                  <a:pt x="118" y="87"/>
                  <a:pt x="119" y="85"/>
                  <a:pt x="119" y="83"/>
                </a:cubicBezTo>
                <a:cubicBezTo>
                  <a:pt x="119" y="82"/>
                  <a:pt x="119" y="81"/>
                  <a:pt x="118" y="81"/>
                </a:cubicBezTo>
                <a:moveTo>
                  <a:pt x="90" y="90"/>
                </a:moveTo>
                <a:cubicBezTo>
                  <a:pt x="95" y="95"/>
                  <a:pt x="95" y="95"/>
                  <a:pt x="95" y="95"/>
                </a:cubicBezTo>
                <a:cubicBezTo>
                  <a:pt x="96" y="96"/>
                  <a:pt x="98" y="97"/>
                  <a:pt x="100" y="97"/>
                </a:cubicBezTo>
                <a:cubicBezTo>
                  <a:pt x="102" y="97"/>
                  <a:pt x="104" y="97"/>
                  <a:pt x="105" y="95"/>
                </a:cubicBezTo>
                <a:cubicBezTo>
                  <a:pt x="106" y="94"/>
                  <a:pt x="107" y="92"/>
                  <a:pt x="107" y="90"/>
                </a:cubicBezTo>
                <a:cubicBezTo>
                  <a:pt x="107" y="89"/>
                  <a:pt x="107" y="89"/>
                  <a:pt x="107" y="88"/>
                </a:cubicBezTo>
                <a:moveTo>
                  <a:pt x="78" y="95"/>
                </a:moveTo>
                <a:cubicBezTo>
                  <a:pt x="82" y="97"/>
                  <a:pt x="82" y="97"/>
                  <a:pt x="82" y="97"/>
                </a:cubicBezTo>
                <a:cubicBezTo>
                  <a:pt x="83" y="97"/>
                  <a:pt x="85" y="98"/>
                  <a:pt x="88" y="97"/>
                </a:cubicBezTo>
                <a:cubicBezTo>
                  <a:pt x="90" y="97"/>
                  <a:pt x="92" y="97"/>
                  <a:pt x="93" y="96"/>
                </a:cubicBezTo>
                <a:cubicBezTo>
                  <a:pt x="94" y="95"/>
                  <a:pt x="94" y="95"/>
                  <a:pt x="94" y="94"/>
                </a:cubicBezTo>
                <a:moveTo>
                  <a:pt x="56" y="88"/>
                </a:moveTo>
                <a:cubicBezTo>
                  <a:pt x="68" y="75"/>
                  <a:pt x="68" y="75"/>
                  <a:pt x="68" y="75"/>
                </a:cubicBezTo>
                <a:cubicBezTo>
                  <a:pt x="69" y="73"/>
                  <a:pt x="69" y="69"/>
                  <a:pt x="67" y="67"/>
                </a:cubicBezTo>
                <a:cubicBezTo>
                  <a:pt x="66" y="66"/>
                  <a:pt x="64" y="66"/>
                  <a:pt x="63" y="66"/>
                </a:cubicBezTo>
                <a:cubicBezTo>
                  <a:pt x="62" y="66"/>
                  <a:pt x="61" y="67"/>
                  <a:pt x="60" y="68"/>
                </a:cubicBezTo>
                <a:cubicBezTo>
                  <a:pt x="48" y="81"/>
                  <a:pt x="48" y="81"/>
                  <a:pt x="48" y="81"/>
                </a:cubicBezTo>
                <a:cubicBezTo>
                  <a:pt x="46" y="83"/>
                  <a:pt x="46" y="87"/>
                  <a:pt x="48" y="88"/>
                </a:cubicBezTo>
                <a:cubicBezTo>
                  <a:pt x="49" y="90"/>
                  <a:pt x="51" y="90"/>
                  <a:pt x="52" y="90"/>
                </a:cubicBezTo>
                <a:cubicBezTo>
                  <a:pt x="54" y="90"/>
                  <a:pt x="55" y="89"/>
                  <a:pt x="56" y="88"/>
                </a:cubicBezTo>
                <a:close/>
                <a:moveTo>
                  <a:pt x="65" y="93"/>
                </a:moveTo>
                <a:cubicBezTo>
                  <a:pt x="76" y="81"/>
                  <a:pt x="76" y="81"/>
                  <a:pt x="76" y="81"/>
                </a:cubicBezTo>
                <a:cubicBezTo>
                  <a:pt x="78" y="78"/>
                  <a:pt x="78" y="75"/>
                  <a:pt x="76" y="73"/>
                </a:cubicBezTo>
                <a:cubicBezTo>
                  <a:pt x="75" y="72"/>
                  <a:pt x="73" y="72"/>
                  <a:pt x="72" y="72"/>
                </a:cubicBezTo>
                <a:cubicBezTo>
                  <a:pt x="71" y="72"/>
                  <a:pt x="70" y="73"/>
                  <a:pt x="69" y="74"/>
                </a:cubicBezTo>
                <a:cubicBezTo>
                  <a:pt x="58" y="86"/>
                  <a:pt x="58" y="86"/>
                  <a:pt x="58" y="86"/>
                </a:cubicBezTo>
                <a:cubicBezTo>
                  <a:pt x="56" y="88"/>
                  <a:pt x="56" y="91"/>
                  <a:pt x="58" y="93"/>
                </a:cubicBezTo>
                <a:cubicBezTo>
                  <a:pt x="59" y="94"/>
                  <a:pt x="61" y="95"/>
                  <a:pt x="62" y="94"/>
                </a:cubicBezTo>
                <a:cubicBezTo>
                  <a:pt x="64" y="94"/>
                  <a:pt x="65" y="94"/>
                  <a:pt x="65" y="93"/>
                </a:cubicBezTo>
                <a:close/>
                <a:moveTo>
                  <a:pt x="81" y="92"/>
                </a:moveTo>
                <a:cubicBezTo>
                  <a:pt x="82" y="90"/>
                  <a:pt x="82" y="90"/>
                  <a:pt x="82" y="90"/>
                </a:cubicBezTo>
                <a:cubicBezTo>
                  <a:pt x="84" y="88"/>
                  <a:pt x="84" y="84"/>
                  <a:pt x="82" y="82"/>
                </a:cubicBezTo>
                <a:cubicBezTo>
                  <a:pt x="81" y="81"/>
                  <a:pt x="79" y="81"/>
                  <a:pt x="77" y="81"/>
                </a:cubicBezTo>
                <a:cubicBezTo>
                  <a:pt x="76" y="81"/>
                  <a:pt x="75" y="82"/>
                  <a:pt x="74" y="83"/>
                </a:cubicBezTo>
                <a:cubicBezTo>
                  <a:pt x="68" y="90"/>
                  <a:pt x="68" y="90"/>
                  <a:pt x="68" y="90"/>
                </a:cubicBezTo>
                <a:cubicBezTo>
                  <a:pt x="66" y="92"/>
                  <a:pt x="66" y="95"/>
                  <a:pt x="68" y="97"/>
                </a:cubicBezTo>
                <a:cubicBezTo>
                  <a:pt x="70" y="98"/>
                  <a:pt x="71" y="99"/>
                  <a:pt x="73" y="99"/>
                </a:cubicBezTo>
                <a:cubicBezTo>
                  <a:pt x="74" y="98"/>
                  <a:pt x="75" y="98"/>
                  <a:pt x="76" y="97"/>
                </a:cubicBezTo>
                <a:lnTo>
                  <a:pt x="81" y="92"/>
                </a:lnTo>
                <a:close/>
                <a:moveTo>
                  <a:pt x="150" y="1"/>
                </a:moveTo>
                <a:cubicBezTo>
                  <a:pt x="139" y="7"/>
                  <a:pt x="123" y="15"/>
                  <a:pt x="120" y="17"/>
                </a:cubicBezTo>
                <a:cubicBezTo>
                  <a:pt x="122" y="20"/>
                  <a:pt x="133" y="37"/>
                  <a:pt x="145" y="59"/>
                </a:cubicBezTo>
                <a:cubicBezTo>
                  <a:pt x="147" y="62"/>
                  <a:pt x="147" y="62"/>
                  <a:pt x="147" y="62"/>
                </a:cubicBezTo>
                <a:cubicBezTo>
                  <a:pt x="175" y="47"/>
                  <a:pt x="175" y="47"/>
                  <a:pt x="175" y="47"/>
                </a:cubicBezTo>
                <a:moveTo>
                  <a:pt x="124" y="23"/>
                </a:moveTo>
                <a:cubicBezTo>
                  <a:pt x="110" y="17"/>
                  <a:pt x="103" y="26"/>
                  <a:pt x="94" y="26"/>
                </a:cubicBezTo>
                <a:cubicBezTo>
                  <a:pt x="91" y="26"/>
                  <a:pt x="88" y="26"/>
                  <a:pt x="86" y="26"/>
                </a:cubicBezTo>
                <a:cubicBezTo>
                  <a:pt x="86" y="26"/>
                  <a:pt x="86" y="26"/>
                  <a:pt x="86" y="26"/>
                </a:cubicBezTo>
                <a:cubicBezTo>
                  <a:pt x="85" y="26"/>
                  <a:pt x="84" y="26"/>
                  <a:pt x="84" y="27"/>
                </a:cubicBezTo>
                <a:cubicBezTo>
                  <a:pt x="60" y="38"/>
                  <a:pt x="60" y="38"/>
                  <a:pt x="60" y="38"/>
                </a:cubicBezTo>
                <a:cubicBezTo>
                  <a:pt x="49" y="44"/>
                  <a:pt x="60" y="53"/>
                  <a:pt x="64" y="52"/>
                </a:cubicBezTo>
                <a:cubicBezTo>
                  <a:pt x="67" y="51"/>
                  <a:pt x="77" y="47"/>
                  <a:pt x="83" y="44"/>
                </a:cubicBezTo>
                <a:cubicBezTo>
                  <a:pt x="87" y="43"/>
                  <a:pt x="91" y="43"/>
                  <a:pt x="94" y="46"/>
                </a:cubicBezTo>
                <a:cubicBezTo>
                  <a:pt x="105" y="54"/>
                  <a:pt x="127" y="70"/>
                  <a:pt x="128" y="72"/>
                </a:cubicBezTo>
                <a:moveTo>
                  <a:pt x="144" y="57"/>
                </a:moveTo>
                <a:cubicBezTo>
                  <a:pt x="142" y="58"/>
                  <a:pt x="137" y="61"/>
                  <a:pt x="136" y="62"/>
                </a:cubicBezTo>
                <a:cubicBezTo>
                  <a:pt x="135" y="62"/>
                  <a:pt x="135" y="64"/>
                  <a:pt x="134" y="65"/>
                </a:cubicBezTo>
                <a:cubicBezTo>
                  <a:pt x="132" y="68"/>
                  <a:pt x="130" y="71"/>
                  <a:pt x="128" y="72"/>
                </a:cubicBezTo>
                <a:moveTo>
                  <a:pt x="44" y="70"/>
                </a:moveTo>
                <a:cubicBezTo>
                  <a:pt x="44" y="70"/>
                  <a:pt x="44" y="70"/>
                  <a:pt x="44" y="70"/>
                </a:cubicBezTo>
                <a:moveTo>
                  <a:pt x="0" y="45"/>
                </a:moveTo>
                <a:cubicBezTo>
                  <a:pt x="25" y="65"/>
                  <a:pt x="25" y="65"/>
                  <a:pt x="25" y="65"/>
                </a:cubicBezTo>
                <a:cubicBezTo>
                  <a:pt x="61" y="21"/>
                  <a:pt x="61" y="21"/>
                  <a:pt x="61" y="21"/>
                </a:cubicBezTo>
                <a:cubicBezTo>
                  <a:pt x="36" y="0"/>
                  <a:pt x="36" y="0"/>
                  <a:pt x="36" y="0"/>
                </a:cubicBezTo>
                <a:moveTo>
                  <a:pt x="28" y="62"/>
                </a:moveTo>
                <a:cubicBezTo>
                  <a:pt x="35" y="68"/>
                  <a:pt x="42" y="72"/>
                  <a:pt x="42" y="72"/>
                </a:cubicBezTo>
                <a:moveTo>
                  <a:pt x="75" y="31"/>
                </a:moveTo>
                <a:cubicBezTo>
                  <a:pt x="72" y="29"/>
                  <a:pt x="64" y="26"/>
                  <a:pt x="58" y="24"/>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1" name="Freeform 21"/>
          <p:cNvSpPr>
            <a:spLocks noEditPoints="1"/>
          </p:cNvSpPr>
          <p:nvPr/>
        </p:nvSpPr>
        <p:spPr bwMode="auto">
          <a:xfrm>
            <a:off x="4510088" y="3632200"/>
            <a:ext cx="438150" cy="498475"/>
          </a:xfrm>
          <a:custGeom>
            <a:avLst/>
            <a:gdLst>
              <a:gd name="T0" fmla="*/ 37 w 115"/>
              <a:gd name="T1" fmla="*/ 102 h 131"/>
              <a:gd name="T2" fmla="*/ 27 w 115"/>
              <a:gd name="T3" fmla="*/ 78 h 131"/>
              <a:gd name="T4" fmla="*/ 21 w 115"/>
              <a:gd name="T5" fmla="*/ 59 h 131"/>
              <a:gd name="T6" fmla="*/ 57 w 115"/>
              <a:gd name="T7" fmla="*/ 23 h 131"/>
              <a:gd name="T8" fmla="*/ 93 w 115"/>
              <a:gd name="T9" fmla="*/ 59 h 131"/>
              <a:gd name="T10" fmla="*/ 88 w 115"/>
              <a:gd name="T11" fmla="*/ 78 h 131"/>
              <a:gd name="T12" fmla="*/ 78 w 115"/>
              <a:gd name="T13" fmla="*/ 98 h 131"/>
              <a:gd name="T14" fmla="*/ 57 w 115"/>
              <a:gd name="T15" fmla="*/ 36 h 131"/>
              <a:gd name="T16" fmla="*/ 36 w 115"/>
              <a:gd name="T17" fmla="*/ 58 h 131"/>
              <a:gd name="T18" fmla="*/ 57 w 115"/>
              <a:gd name="T19" fmla="*/ 80 h 131"/>
              <a:gd name="T20" fmla="*/ 79 w 115"/>
              <a:gd name="T21" fmla="*/ 58 h 131"/>
              <a:gd name="T22" fmla="*/ 57 w 115"/>
              <a:gd name="T23" fmla="*/ 36 h 131"/>
              <a:gd name="T24" fmla="*/ 49 w 115"/>
              <a:gd name="T25" fmla="*/ 62 h 131"/>
              <a:gd name="T26" fmla="*/ 55 w 115"/>
              <a:gd name="T27" fmla="*/ 69 h 131"/>
              <a:gd name="T28" fmla="*/ 66 w 115"/>
              <a:gd name="T29" fmla="*/ 51 h 131"/>
              <a:gd name="T30" fmla="*/ 57 w 115"/>
              <a:gd name="T31" fmla="*/ 11 h 131"/>
              <a:gd name="T32" fmla="*/ 57 w 115"/>
              <a:gd name="T33" fmla="*/ 0 h 131"/>
              <a:gd name="T34" fmla="*/ 34 w 115"/>
              <a:gd name="T35" fmla="*/ 18 h 131"/>
              <a:gd name="T36" fmla="*/ 29 w 115"/>
              <a:gd name="T37" fmla="*/ 8 h 131"/>
              <a:gd name="T38" fmla="*/ 8 w 115"/>
              <a:gd name="T39" fmla="*/ 29 h 131"/>
              <a:gd name="T40" fmla="*/ 17 w 115"/>
              <a:gd name="T41" fmla="*/ 35 h 131"/>
              <a:gd name="T42" fmla="*/ 0 w 115"/>
              <a:gd name="T43" fmla="*/ 58 h 131"/>
              <a:gd name="T44" fmla="*/ 11 w 115"/>
              <a:gd name="T45" fmla="*/ 58 h 131"/>
              <a:gd name="T46" fmla="*/ 86 w 115"/>
              <a:gd name="T47" fmla="*/ 8 h 131"/>
              <a:gd name="T48" fmla="*/ 81 w 115"/>
              <a:gd name="T49" fmla="*/ 18 h 131"/>
              <a:gd name="T50" fmla="*/ 107 w 115"/>
              <a:gd name="T51" fmla="*/ 29 h 131"/>
              <a:gd name="T52" fmla="*/ 98 w 115"/>
              <a:gd name="T53" fmla="*/ 35 h 131"/>
              <a:gd name="T54" fmla="*/ 104 w 115"/>
              <a:gd name="T55" fmla="*/ 58 h 131"/>
              <a:gd name="T56" fmla="*/ 115 w 115"/>
              <a:gd name="T57" fmla="*/ 58 h 131"/>
              <a:gd name="T58" fmla="*/ 70 w 115"/>
              <a:gd name="T59" fmla="*/ 105 h 131"/>
              <a:gd name="T60" fmla="*/ 42 w 115"/>
              <a:gd name="T61" fmla="*/ 113 h 131"/>
              <a:gd name="T62" fmla="*/ 39 w 115"/>
              <a:gd name="T63" fmla="*/ 118 h 131"/>
              <a:gd name="T64" fmla="*/ 43 w 115"/>
              <a:gd name="T65" fmla="*/ 122 h 131"/>
              <a:gd name="T66" fmla="*/ 46 w 115"/>
              <a:gd name="T67" fmla="*/ 122 h 131"/>
              <a:gd name="T68" fmla="*/ 70 w 115"/>
              <a:gd name="T69" fmla="*/ 115 h 131"/>
              <a:gd name="T70" fmla="*/ 71 w 115"/>
              <a:gd name="T71" fmla="*/ 115 h 131"/>
              <a:gd name="T72" fmla="*/ 72 w 115"/>
              <a:gd name="T73" fmla="*/ 115 h 131"/>
              <a:gd name="T74" fmla="*/ 76 w 115"/>
              <a:gd name="T75" fmla="*/ 120 h 131"/>
              <a:gd name="T76" fmla="*/ 73 w 115"/>
              <a:gd name="T77" fmla="*/ 124 h 131"/>
              <a:gd name="T78" fmla="*/ 49 w 115"/>
              <a:gd name="T79"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5" h="131">
                <a:moveTo>
                  <a:pt x="37" y="102"/>
                </a:moveTo>
                <a:cubicBezTo>
                  <a:pt x="37" y="96"/>
                  <a:pt x="35" y="90"/>
                  <a:pt x="27" y="78"/>
                </a:cubicBezTo>
                <a:cubicBezTo>
                  <a:pt x="24" y="73"/>
                  <a:pt x="21" y="66"/>
                  <a:pt x="21" y="59"/>
                </a:cubicBezTo>
                <a:cubicBezTo>
                  <a:pt x="21" y="39"/>
                  <a:pt x="38" y="23"/>
                  <a:pt x="57" y="23"/>
                </a:cubicBezTo>
                <a:cubicBezTo>
                  <a:pt x="77" y="23"/>
                  <a:pt x="93" y="39"/>
                  <a:pt x="93" y="59"/>
                </a:cubicBezTo>
                <a:cubicBezTo>
                  <a:pt x="93" y="66"/>
                  <a:pt x="91" y="73"/>
                  <a:pt x="88" y="78"/>
                </a:cubicBezTo>
                <a:cubicBezTo>
                  <a:pt x="82" y="88"/>
                  <a:pt x="79" y="93"/>
                  <a:pt x="78" y="98"/>
                </a:cubicBezTo>
                <a:moveTo>
                  <a:pt x="57" y="36"/>
                </a:moveTo>
                <a:cubicBezTo>
                  <a:pt x="46" y="36"/>
                  <a:pt x="36" y="46"/>
                  <a:pt x="36" y="58"/>
                </a:cubicBezTo>
                <a:cubicBezTo>
                  <a:pt x="36" y="70"/>
                  <a:pt x="46" y="80"/>
                  <a:pt x="57" y="80"/>
                </a:cubicBezTo>
                <a:cubicBezTo>
                  <a:pt x="69" y="80"/>
                  <a:pt x="79" y="70"/>
                  <a:pt x="79" y="58"/>
                </a:cubicBezTo>
                <a:cubicBezTo>
                  <a:pt x="79" y="46"/>
                  <a:pt x="69" y="36"/>
                  <a:pt x="57" y="36"/>
                </a:cubicBezTo>
                <a:close/>
                <a:moveTo>
                  <a:pt x="49" y="62"/>
                </a:moveTo>
                <a:cubicBezTo>
                  <a:pt x="55" y="69"/>
                  <a:pt x="55" y="69"/>
                  <a:pt x="55" y="69"/>
                </a:cubicBezTo>
                <a:cubicBezTo>
                  <a:pt x="66" y="51"/>
                  <a:pt x="66" y="51"/>
                  <a:pt x="66" y="51"/>
                </a:cubicBezTo>
                <a:moveTo>
                  <a:pt x="57" y="11"/>
                </a:moveTo>
                <a:cubicBezTo>
                  <a:pt x="57" y="0"/>
                  <a:pt x="57" y="0"/>
                  <a:pt x="57" y="0"/>
                </a:cubicBezTo>
                <a:moveTo>
                  <a:pt x="34" y="18"/>
                </a:moveTo>
                <a:cubicBezTo>
                  <a:pt x="29" y="8"/>
                  <a:pt x="29" y="8"/>
                  <a:pt x="29" y="8"/>
                </a:cubicBezTo>
                <a:moveTo>
                  <a:pt x="8" y="29"/>
                </a:moveTo>
                <a:cubicBezTo>
                  <a:pt x="17" y="35"/>
                  <a:pt x="17" y="35"/>
                  <a:pt x="17" y="35"/>
                </a:cubicBezTo>
                <a:moveTo>
                  <a:pt x="0" y="58"/>
                </a:moveTo>
                <a:cubicBezTo>
                  <a:pt x="11" y="58"/>
                  <a:pt x="11" y="58"/>
                  <a:pt x="11" y="58"/>
                </a:cubicBezTo>
                <a:moveTo>
                  <a:pt x="86" y="8"/>
                </a:moveTo>
                <a:cubicBezTo>
                  <a:pt x="81" y="18"/>
                  <a:pt x="81" y="18"/>
                  <a:pt x="81" y="18"/>
                </a:cubicBezTo>
                <a:moveTo>
                  <a:pt x="107" y="29"/>
                </a:moveTo>
                <a:cubicBezTo>
                  <a:pt x="98" y="35"/>
                  <a:pt x="98" y="35"/>
                  <a:pt x="98" y="35"/>
                </a:cubicBezTo>
                <a:moveTo>
                  <a:pt x="104" y="58"/>
                </a:moveTo>
                <a:cubicBezTo>
                  <a:pt x="115" y="58"/>
                  <a:pt x="115" y="58"/>
                  <a:pt x="115" y="58"/>
                </a:cubicBezTo>
                <a:moveTo>
                  <a:pt x="70" y="105"/>
                </a:moveTo>
                <a:cubicBezTo>
                  <a:pt x="70" y="105"/>
                  <a:pt x="42" y="113"/>
                  <a:pt x="42" y="113"/>
                </a:cubicBezTo>
                <a:cubicBezTo>
                  <a:pt x="40" y="114"/>
                  <a:pt x="39" y="115"/>
                  <a:pt x="39" y="118"/>
                </a:cubicBezTo>
                <a:cubicBezTo>
                  <a:pt x="39" y="120"/>
                  <a:pt x="41" y="122"/>
                  <a:pt x="43" y="122"/>
                </a:cubicBezTo>
                <a:cubicBezTo>
                  <a:pt x="44" y="122"/>
                  <a:pt x="46" y="122"/>
                  <a:pt x="46" y="122"/>
                </a:cubicBezTo>
                <a:cubicBezTo>
                  <a:pt x="70" y="115"/>
                  <a:pt x="70" y="115"/>
                  <a:pt x="70" y="115"/>
                </a:cubicBezTo>
                <a:cubicBezTo>
                  <a:pt x="71" y="115"/>
                  <a:pt x="71" y="115"/>
                  <a:pt x="71" y="115"/>
                </a:cubicBezTo>
                <a:cubicBezTo>
                  <a:pt x="71" y="115"/>
                  <a:pt x="71" y="115"/>
                  <a:pt x="72" y="115"/>
                </a:cubicBezTo>
                <a:cubicBezTo>
                  <a:pt x="74" y="115"/>
                  <a:pt x="76" y="117"/>
                  <a:pt x="76" y="120"/>
                </a:cubicBezTo>
                <a:cubicBezTo>
                  <a:pt x="76" y="122"/>
                  <a:pt x="75" y="123"/>
                  <a:pt x="73" y="124"/>
                </a:cubicBezTo>
                <a:cubicBezTo>
                  <a:pt x="49" y="131"/>
                  <a:pt x="49" y="131"/>
                  <a:pt x="49" y="13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Freeform 22"/>
          <p:cNvSpPr>
            <a:spLocks noEditPoints="1"/>
          </p:cNvSpPr>
          <p:nvPr/>
        </p:nvSpPr>
        <p:spPr bwMode="auto">
          <a:xfrm>
            <a:off x="3128963" y="2249488"/>
            <a:ext cx="476250" cy="492125"/>
          </a:xfrm>
          <a:custGeom>
            <a:avLst/>
            <a:gdLst>
              <a:gd name="T0" fmla="*/ 46 w 125"/>
              <a:gd name="T1" fmla="*/ 14 h 129"/>
              <a:gd name="T2" fmla="*/ 109 w 125"/>
              <a:gd name="T3" fmla="*/ 52 h 129"/>
              <a:gd name="T4" fmla="*/ 125 w 125"/>
              <a:gd name="T5" fmla="*/ 83 h 129"/>
              <a:gd name="T6" fmla="*/ 112 w 125"/>
              <a:gd name="T7" fmla="*/ 83 h 129"/>
              <a:gd name="T8" fmla="*/ 112 w 125"/>
              <a:gd name="T9" fmla="*/ 105 h 129"/>
              <a:gd name="T10" fmla="*/ 105 w 125"/>
              <a:gd name="T11" fmla="*/ 111 h 129"/>
              <a:gd name="T12" fmla="*/ 91 w 125"/>
              <a:gd name="T13" fmla="*/ 111 h 129"/>
              <a:gd name="T14" fmla="*/ 91 w 125"/>
              <a:gd name="T15" fmla="*/ 129 h 129"/>
              <a:gd name="T16" fmla="*/ 34 w 125"/>
              <a:gd name="T17" fmla="*/ 129 h 129"/>
              <a:gd name="T18" fmla="*/ 34 w 125"/>
              <a:gd name="T19" fmla="*/ 111 h 129"/>
              <a:gd name="T20" fmla="*/ 28 w 125"/>
              <a:gd name="T21" fmla="*/ 98 h 129"/>
              <a:gd name="T22" fmla="*/ 70 w 125"/>
              <a:gd name="T23" fmla="*/ 59 h 129"/>
              <a:gd name="T24" fmla="*/ 70 w 125"/>
              <a:gd name="T25" fmla="*/ 50 h 129"/>
              <a:gd name="T26" fmla="*/ 60 w 125"/>
              <a:gd name="T27" fmla="*/ 46 h 129"/>
              <a:gd name="T28" fmla="*/ 59 w 125"/>
              <a:gd name="T29" fmla="*/ 43 h 129"/>
              <a:gd name="T30" fmla="*/ 63 w 125"/>
              <a:gd name="T31" fmla="*/ 33 h 129"/>
              <a:gd name="T32" fmla="*/ 57 w 125"/>
              <a:gd name="T33" fmla="*/ 27 h 129"/>
              <a:gd name="T34" fmla="*/ 47 w 125"/>
              <a:gd name="T35" fmla="*/ 31 h 129"/>
              <a:gd name="T36" fmla="*/ 43 w 125"/>
              <a:gd name="T37" fmla="*/ 30 h 129"/>
              <a:gd name="T38" fmla="*/ 39 w 125"/>
              <a:gd name="T39" fmla="*/ 20 h 129"/>
              <a:gd name="T40" fmla="*/ 31 w 125"/>
              <a:gd name="T41" fmla="*/ 20 h 129"/>
              <a:gd name="T42" fmla="*/ 27 w 125"/>
              <a:gd name="T43" fmla="*/ 30 h 129"/>
              <a:gd name="T44" fmla="*/ 23 w 125"/>
              <a:gd name="T45" fmla="*/ 31 h 129"/>
              <a:gd name="T46" fmla="*/ 14 w 125"/>
              <a:gd name="T47" fmla="*/ 27 h 129"/>
              <a:gd name="T48" fmla="*/ 7 w 125"/>
              <a:gd name="T49" fmla="*/ 33 h 129"/>
              <a:gd name="T50" fmla="*/ 12 w 125"/>
              <a:gd name="T51" fmla="*/ 43 h 129"/>
              <a:gd name="T52" fmla="*/ 10 w 125"/>
              <a:gd name="T53" fmla="*/ 46 h 129"/>
              <a:gd name="T54" fmla="*/ 0 w 125"/>
              <a:gd name="T55" fmla="*/ 50 h 129"/>
              <a:gd name="T56" fmla="*/ 0 w 125"/>
              <a:gd name="T57" fmla="*/ 59 h 129"/>
              <a:gd name="T58" fmla="*/ 10 w 125"/>
              <a:gd name="T59" fmla="*/ 63 h 129"/>
              <a:gd name="T60" fmla="*/ 12 w 125"/>
              <a:gd name="T61" fmla="*/ 66 h 129"/>
              <a:gd name="T62" fmla="*/ 7 w 125"/>
              <a:gd name="T63" fmla="*/ 76 h 129"/>
              <a:gd name="T64" fmla="*/ 14 w 125"/>
              <a:gd name="T65" fmla="*/ 82 h 129"/>
              <a:gd name="T66" fmla="*/ 23 w 125"/>
              <a:gd name="T67" fmla="*/ 78 h 129"/>
              <a:gd name="T68" fmla="*/ 27 w 125"/>
              <a:gd name="T69" fmla="*/ 79 h 129"/>
              <a:gd name="T70" fmla="*/ 31 w 125"/>
              <a:gd name="T71" fmla="*/ 89 h 129"/>
              <a:gd name="T72" fmla="*/ 39 w 125"/>
              <a:gd name="T73" fmla="*/ 89 h 129"/>
              <a:gd name="T74" fmla="*/ 43 w 125"/>
              <a:gd name="T75" fmla="*/ 79 h 129"/>
              <a:gd name="T76" fmla="*/ 47 w 125"/>
              <a:gd name="T77" fmla="*/ 78 h 129"/>
              <a:gd name="T78" fmla="*/ 57 w 125"/>
              <a:gd name="T79" fmla="*/ 82 h 129"/>
              <a:gd name="T80" fmla="*/ 63 w 125"/>
              <a:gd name="T81" fmla="*/ 76 h 129"/>
              <a:gd name="T82" fmla="*/ 59 w 125"/>
              <a:gd name="T83" fmla="*/ 66 h 129"/>
              <a:gd name="T84" fmla="*/ 60 w 125"/>
              <a:gd name="T85" fmla="*/ 63 h 129"/>
              <a:gd name="T86" fmla="*/ 70 w 125"/>
              <a:gd name="T87" fmla="*/ 59 h 129"/>
              <a:gd name="T88" fmla="*/ 35 w 125"/>
              <a:gd name="T89" fmla="*/ 40 h 129"/>
              <a:gd name="T90" fmla="*/ 21 w 125"/>
              <a:gd name="T91" fmla="*/ 54 h 129"/>
              <a:gd name="T92" fmla="*/ 35 w 125"/>
              <a:gd name="T93" fmla="*/ 69 h 129"/>
              <a:gd name="T94" fmla="*/ 50 w 125"/>
              <a:gd name="T95" fmla="*/ 54 h 129"/>
              <a:gd name="T96" fmla="*/ 35 w 125"/>
              <a:gd name="T97" fmla="*/ 40 h 129"/>
              <a:gd name="T98" fmla="*/ 91 w 125"/>
              <a:gd name="T99" fmla="*/ 111 h 129"/>
              <a:gd name="T100" fmla="*/ 83 w 125"/>
              <a:gd name="T101" fmla="*/ 11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5" h="129">
                <a:moveTo>
                  <a:pt x="46" y="14"/>
                </a:moveTo>
                <a:cubicBezTo>
                  <a:pt x="116" y="0"/>
                  <a:pt x="109" y="52"/>
                  <a:pt x="109" y="52"/>
                </a:cubicBezTo>
                <a:cubicBezTo>
                  <a:pt x="125" y="83"/>
                  <a:pt x="125" y="83"/>
                  <a:pt x="125" y="83"/>
                </a:cubicBezTo>
                <a:cubicBezTo>
                  <a:pt x="112" y="83"/>
                  <a:pt x="112" y="83"/>
                  <a:pt x="112" y="83"/>
                </a:cubicBezTo>
                <a:cubicBezTo>
                  <a:pt x="112" y="105"/>
                  <a:pt x="112" y="105"/>
                  <a:pt x="112" y="105"/>
                </a:cubicBezTo>
                <a:cubicBezTo>
                  <a:pt x="112" y="108"/>
                  <a:pt x="109" y="111"/>
                  <a:pt x="105" y="111"/>
                </a:cubicBezTo>
                <a:cubicBezTo>
                  <a:pt x="91" y="111"/>
                  <a:pt x="91" y="111"/>
                  <a:pt x="91" y="111"/>
                </a:cubicBezTo>
                <a:cubicBezTo>
                  <a:pt x="91" y="129"/>
                  <a:pt x="91" y="129"/>
                  <a:pt x="91" y="129"/>
                </a:cubicBezTo>
                <a:moveTo>
                  <a:pt x="34" y="129"/>
                </a:moveTo>
                <a:cubicBezTo>
                  <a:pt x="34" y="111"/>
                  <a:pt x="34" y="111"/>
                  <a:pt x="34" y="111"/>
                </a:cubicBezTo>
                <a:cubicBezTo>
                  <a:pt x="28" y="98"/>
                  <a:pt x="28" y="98"/>
                  <a:pt x="28" y="98"/>
                </a:cubicBezTo>
                <a:moveTo>
                  <a:pt x="70" y="59"/>
                </a:moveTo>
                <a:cubicBezTo>
                  <a:pt x="70" y="50"/>
                  <a:pt x="70" y="50"/>
                  <a:pt x="70" y="50"/>
                </a:cubicBezTo>
                <a:cubicBezTo>
                  <a:pt x="60" y="46"/>
                  <a:pt x="60" y="46"/>
                  <a:pt x="60" y="46"/>
                </a:cubicBezTo>
                <a:cubicBezTo>
                  <a:pt x="60" y="45"/>
                  <a:pt x="59" y="44"/>
                  <a:pt x="59" y="43"/>
                </a:cubicBezTo>
                <a:cubicBezTo>
                  <a:pt x="63" y="33"/>
                  <a:pt x="63" y="33"/>
                  <a:pt x="63" y="33"/>
                </a:cubicBezTo>
                <a:cubicBezTo>
                  <a:pt x="57" y="27"/>
                  <a:pt x="57" y="27"/>
                  <a:pt x="57" y="27"/>
                </a:cubicBezTo>
                <a:cubicBezTo>
                  <a:pt x="47" y="31"/>
                  <a:pt x="47" y="31"/>
                  <a:pt x="47" y="31"/>
                </a:cubicBezTo>
                <a:cubicBezTo>
                  <a:pt x="46" y="30"/>
                  <a:pt x="45" y="30"/>
                  <a:pt x="43" y="30"/>
                </a:cubicBezTo>
                <a:cubicBezTo>
                  <a:pt x="39" y="20"/>
                  <a:pt x="39" y="20"/>
                  <a:pt x="39" y="20"/>
                </a:cubicBezTo>
                <a:cubicBezTo>
                  <a:pt x="31" y="20"/>
                  <a:pt x="31" y="20"/>
                  <a:pt x="31" y="20"/>
                </a:cubicBezTo>
                <a:cubicBezTo>
                  <a:pt x="27" y="30"/>
                  <a:pt x="27" y="30"/>
                  <a:pt x="27" y="30"/>
                </a:cubicBezTo>
                <a:cubicBezTo>
                  <a:pt x="26" y="30"/>
                  <a:pt x="25" y="30"/>
                  <a:pt x="23" y="31"/>
                </a:cubicBezTo>
                <a:cubicBezTo>
                  <a:pt x="14" y="27"/>
                  <a:pt x="14" y="27"/>
                  <a:pt x="14" y="27"/>
                </a:cubicBezTo>
                <a:cubicBezTo>
                  <a:pt x="7" y="33"/>
                  <a:pt x="7" y="33"/>
                  <a:pt x="7" y="33"/>
                </a:cubicBezTo>
                <a:cubicBezTo>
                  <a:pt x="12" y="43"/>
                  <a:pt x="12" y="43"/>
                  <a:pt x="12" y="43"/>
                </a:cubicBezTo>
                <a:cubicBezTo>
                  <a:pt x="11" y="44"/>
                  <a:pt x="11" y="45"/>
                  <a:pt x="10" y="46"/>
                </a:cubicBezTo>
                <a:cubicBezTo>
                  <a:pt x="0" y="50"/>
                  <a:pt x="0" y="50"/>
                  <a:pt x="0" y="50"/>
                </a:cubicBezTo>
                <a:cubicBezTo>
                  <a:pt x="0" y="59"/>
                  <a:pt x="0" y="59"/>
                  <a:pt x="0" y="59"/>
                </a:cubicBezTo>
                <a:cubicBezTo>
                  <a:pt x="10" y="63"/>
                  <a:pt x="10" y="63"/>
                  <a:pt x="10" y="63"/>
                </a:cubicBezTo>
                <a:cubicBezTo>
                  <a:pt x="11" y="64"/>
                  <a:pt x="11" y="65"/>
                  <a:pt x="12" y="66"/>
                </a:cubicBezTo>
                <a:cubicBezTo>
                  <a:pt x="7" y="76"/>
                  <a:pt x="7" y="76"/>
                  <a:pt x="7" y="76"/>
                </a:cubicBezTo>
                <a:cubicBezTo>
                  <a:pt x="14" y="82"/>
                  <a:pt x="14" y="82"/>
                  <a:pt x="14" y="82"/>
                </a:cubicBezTo>
                <a:cubicBezTo>
                  <a:pt x="23" y="78"/>
                  <a:pt x="23" y="78"/>
                  <a:pt x="23" y="78"/>
                </a:cubicBezTo>
                <a:cubicBezTo>
                  <a:pt x="25" y="78"/>
                  <a:pt x="26" y="79"/>
                  <a:pt x="27" y="79"/>
                </a:cubicBezTo>
                <a:cubicBezTo>
                  <a:pt x="31" y="89"/>
                  <a:pt x="31" y="89"/>
                  <a:pt x="31" y="89"/>
                </a:cubicBezTo>
                <a:cubicBezTo>
                  <a:pt x="39" y="89"/>
                  <a:pt x="39" y="89"/>
                  <a:pt x="39" y="89"/>
                </a:cubicBezTo>
                <a:cubicBezTo>
                  <a:pt x="43" y="79"/>
                  <a:pt x="43" y="79"/>
                  <a:pt x="43" y="79"/>
                </a:cubicBezTo>
                <a:cubicBezTo>
                  <a:pt x="45" y="79"/>
                  <a:pt x="46" y="78"/>
                  <a:pt x="47" y="78"/>
                </a:cubicBezTo>
                <a:cubicBezTo>
                  <a:pt x="57" y="82"/>
                  <a:pt x="57" y="82"/>
                  <a:pt x="57" y="82"/>
                </a:cubicBezTo>
                <a:cubicBezTo>
                  <a:pt x="63" y="76"/>
                  <a:pt x="63" y="76"/>
                  <a:pt x="63" y="76"/>
                </a:cubicBezTo>
                <a:cubicBezTo>
                  <a:pt x="59" y="66"/>
                  <a:pt x="59" y="66"/>
                  <a:pt x="59" y="66"/>
                </a:cubicBezTo>
                <a:cubicBezTo>
                  <a:pt x="59" y="65"/>
                  <a:pt x="60" y="64"/>
                  <a:pt x="60" y="63"/>
                </a:cubicBezTo>
                <a:lnTo>
                  <a:pt x="70" y="59"/>
                </a:lnTo>
                <a:close/>
                <a:moveTo>
                  <a:pt x="35" y="40"/>
                </a:moveTo>
                <a:cubicBezTo>
                  <a:pt x="27" y="40"/>
                  <a:pt x="21" y="46"/>
                  <a:pt x="21" y="54"/>
                </a:cubicBezTo>
                <a:cubicBezTo>
                  <a:pt x="21" y="62"/>
                  <a:pt x="27" y="69"/>
                  <a:pt x="35" y="69"/>
                </a:cubicBezTo>
                <a:cubicBezTo>
                  <a:pt x="43" y="69"/>
                  <a:pt x="50" y="62"/>
                  <a:pt x="50" y="54"/>
                </a:cubicBezTo>
                <a:cubicBezTo>
                  <a:pt x="50" y="46"/>
                  <a:pt x="43" y="40"/>
                  <a:pt x="35" y="40"/>
                </a:cubicBezTo>
                <a:close/>
                <a:moveTo>
                  <a:pt x="91" y="111"/>
                </a:moveTo>
                <a:cubicBezTo>
                  <a:pt x="83" y="111"/>
                  <a:pt x="83" y="111"/>
                  <a:pt x="83" y="11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3" name="Freeform 23"/>
          <p:cNvSpPr>
            <a:spLocks noEditPoints="1"/>
          </p:cNvSpPr>
          <p:nvPr/>
        </p:nvSpPr>
        <p:spPr bwMode="auto">
          <a:xfrm>
            <a:off x="8645525" y="2301875"/>
            <a:ext cx="354012" cy="414338"/>
          </a:xfrm>
          <a:custGeom>
            <a:avLst/>
            <a:gdLst>
              <a:gd name="T0" fmla="*/ 223 w 223"/>
              <a:gd name="T1" fmla="*/ 108 h 261"/>
              <a:gd name="T2" fmla="*/ 223 w 223"/>
              <a:gd name="T3" fmla="*/ 261 h 261"/>
              <a:gd name="T4" fmla="*/ 0 w 223"/>
              <a:gd name="T5" fmla="*/ 261 h 261"/>
              <a:gd name="T6" fmla="*/ 0 w 223"/>
              <a:gd name="T7" fmla="*/ 108 h 261"/>
              <a:gd name="T8" fmla="*/ 223 w 223"/>
              <a:gd name="T9" fmla="*/ 261 h 261"/>
              <a:gd name="T10" fmla="*/ 110 w 223"/>
              <a:gd name="T11" fmla="*/ 184 h 261"/>
              <a:gd name="T12" fmla="*/ 0 w 223"/>
              <a:gd name="T13" fmla="*/ 261 h 261"/>
              <a:gd name="T14" fmla="*/ 223 w 223"/>
              <a:gd name="T15" fmla="*/ 108 h 261"/>
              <a:gd name="T16" fmla="*/ 146 w 223"/>
              <a:gd name="T17" fmla="*/ 184 h 261"/>
              <a:gd name="T18" fmla="*/ 0 w 223"/>
              <a:gd name="T19" fmla="*/ 108 h 261"/>
              <a:gd name="T20" fmla="*/ 74 w 223"/>
              <a:gd name="T21" fmla="*/ 184 h 261"/>
              <a:gd name="T22" fmla="*/ 194 w 223"/>
              <a:gd name="T23" fmla="*/ 103 h 261"/>
              <a:gd name="T24" fmla="*/ 194 w 223"/>
              <a:gd name="T25" fmla="*/ 48 h 261"/>
              <a:gd name="T26" fmla="*/ 146 w 223"/>
              <a:gd name="T27" fmla="*/ 0 h 261"/>
              <a:gd name="T28" fmla="*/ 29 w 223"/>
              <a:gd name="T29" fmla="*/ 0 h 261"/>
              <a:gd name="T30" fmla="*/ 29 w 223"/>
              <a:gd name="T31" fmla="*/ 103 h 261"/>
              <a:gd name="T32" fmla="*/ 194 w 223"/>
              <a:gd name="T33" fmla="*/ 48 h 261"/>
              <a:gd name="T34" fmla="*/ 146 w 223"/>
              <a:gd name="T35" fmla="*/ 0 h 261"/>
              <a:gd name="T36" fmla="*/ 146 w 223"/>
              <a:gd name="T37" fmla="*/ 48 h 261"/>
              <a:gd name="T38" fmla="*/ 194 w 223"/>
              <a:gd name="T39" fmla="*/ 48 h 261"/>
              <a:gd name="T40" fmla="*/ 74 w 223"/>
              <a:gd name="T41" fmla="*/ 76 h 261"/>
              <a:gd name="T42" fmla="*/ 50 w 223"/>
              <a:gd name="T43" fmla="*/ 76 h 261"/>
              <a:gd name="T44" fmla="*/ 165 w 223"/>
              <a:gd name="T45" fmla="*/ 76 h 261"/>
              <a:gd name="T46" fmla="*/ 98 w 223"/>
              <a:gd name="T47" fmla="*/ 76 h 261"/>
              <a:gd name="T48" fmla="*/ 50 w 223"/>
              <a:gd name="T49" fmla="*/ 100 h 261"/>
              <a:gd name="T50" fmla="*/ 115 w 223"/>
              <a:gd name="T51" fmla="*/ 100 h 261"/>
              <a:gd name="T52" fmla="*/ 165 w 223"/>
              <a:gd name="T53" fmla="*/ 100 h 261"/>
              <a:gd name="T54" fmla="*/ 139 w 223"/>
              <a:gd name="T55" fmla="*/ 100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3" h="261">
                <a:moveTo>
                  <a:pt x="223" y="108"/>
                </a:moveTo>
                <a:lnTo>
                  <a:pt x="223" y="261"/>
                </a:lnTo>
                <a:lnTo>
                  <a:pt x="0" y="261"/>
                </a:lnTo>
                <a:lnTo>
                  <a:pt x="0" y="108"/>
                </a:lnTo>
                <a:moveTo>
                  <a:pt x="223" y="261"/>
                </a:moveTo>
                <a:lnTo>
                  <a:pt x="110" y="184"/>
                </a:lnTo>
                <a:lnTo>
                  <a:pt x="0" y="261"/>
                </a:lnTo>
                <a:moveTo>
                  <a:pt x="223" y="108"/>
                </a:moveTo>
                <a:lnTo>
                  <a:pt x="146" y="184"/>
                </a:lnTo>
                <a:moveTo>
                  <a:pt x="0" y="108"/>
                </a:moveTo>
                <a:lnTo>
                  <a:pt x="74" y="184"/>
                </a:lnTo>
                <a:moveTo>
                  <a:pt x="194" y="103"/>
                </a:moveTo>
                <a:lnTo>
                  <a:pt x="194" y="48"/>
                </a:lnTo>
                <a:moveTo>
                  <a:pt x="146" y="0"/>
                </a:moveTo>
                <a:lnTo>
                  <a:pt x="29" y="0"/>
                </a:lnTo>
                <a:lnTo>
                  <a:pt x="29" y="103"/>
                </a:lnTo>
                <a:moveTo>
                  <a:pt x="194" y="48"/>
                </a:moveTo>
                <a:lnTo>
                  <a:pt x="146" y="0"/>
                </a:lnTo>
                <a:lnTo>
                  <a:pt x="146" y="48"/>
                </a:lnTo>
                <a:lnTo>
                  <a:pt x="194" y="48"/>
                </a:lnTo>
                <a:moveTo>
                  <a:pt x="74" y="76"/>
                </a:moveTo>
                <a:lnTo>
                  <a:pt x="50" y="76"/>
                </a:lnTo>
                <a:moveTo>
                  <a:pt x="165" y="76"/>
                </a:moveTo>
                <a:lnTo>
                  <a:pt x="98" y="76"/>
                </a:lnTo>
                <a:moveTo>
                  <a:pt x="50" y="100"/>
                </a:moveTo>
                <a:lnTo>
                  <a:pt x="115" y="100"/>
                </a:lnTo>
                <a:moveTo>
                  <a:pt x="165" y="100"/>
                </a:moveTo>
                <a:lnTo>
                  <a:pt x="139" y="100"/>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4" name="Freeform 24"/>
          <p:cNvSpPr>
            <a:spLocks noEditPoints="1"/>
          </p:cNvSpPr>
          <p:nvPr/>
        </p:nvSpPr>
        <p:spPr bwMode="auto">
          <a:xfrm>
            <a:off x="9971088" y="3648075"/>
            <a:ext cx="449262" cy="449263"/>
          </a:xfrm>
          <a:custGeom>
            <a:avLst/>
            <a:gdLst>
              <a:gd name="T0" fmla="*/ 101 w 118"/>
              <a:gd name="T1" fmla="*/ 32 h 118"/>
              <a:gd name="T2" fmla="*/ 110 w 118"/>
              <a:gd name="T3" fmla="*/ 62 h 118"/>
              <a:gd name="T4" fmla="*/ 55 w 118"/>
              <a:gd name="T5" fmla="*/ 118 h 118"/>
              <a:gd name="T6" fmla="*/ 0 w 118"/>
              <a:gd name="T7" fmla="*/ 62 h 118"/>
              <a:gd name="T8" fmla="*/ 55 w 118"/>
              <a:gd name="T9" fmla="*/ 7 h 118"/>
              <a:gd name="T10" fmla="*/ 86 w 118"/>
              <a:gd name="T11" fmla="*/ 16 h 118"/>
              <a:gd name="T12" fmla="*/ 77 w 118"/>
              <a:gd name="T13" fmla="*/ 27 h 118"/>
              <a:gd name="T14" fmla="*/ 55 w 118"/>
              <a:gd name="T15" fmla="*/ 21 h 118"/>
              <a:gd name="T16" fmla="*/ 14 w 118"/>
              <a:gd name="T17" fmla="*/ 62 h 118"/>
              <a:gd name="T18" fmla="*/ 55 w 118"/>
              <a:gd name="T19" fmla="*/ 104 h 118"/>
              <a:gd name="T20" fmla="*/ 97 w 118"/>
              <a:gd name="T21" fmla="*/ 62 h 118"/>
              <a:gd name="T22" fmla="*/ 91 w 118"/>
              <a:gd name="T23" fmla="*/ 41 h 118"/>
              <a:gd name="T24" fmla="*/ 66 w 118"/>
              <a:gd name="T25" fmla="*/ 37 h 118"/>
              <a:gd name="T26" fmla="*/ 55 w 118"/>
              <a:gd name="T27" fmla="*/ 35 h 118"/>
              <a:gd name="T28" fmla="*/ 28 w 118"/>
              <a:gd name="T29" fmla="*/ 62 h 118"/>
              <a:gd name="T30" fmla="*/ 55 w 118"/>
              <a:gd name="T31" fmla="*/ 90 h 118"/>
              <a:gd name="T32" fmla="*/ 83 w 118"/>
              <a:gd name="T33" fmla="*/ 62 h 118"/>
              <a:gd name="T34" fmla="*/ 80 w 118"/>
              <a:gd name="T35" fmla="*/ 50 h 118"/>
              <a:gd name="T36" fmla="*/ 55 w 118"/>
              <a:gd name="T37" fmla="*/ 62 h 118"/>
              <a:gd name="T38" fmla="*/ 115 w 118"/>
              <a:gd name="T39" fmla="*/ 3 h 118"/>
              <a:gd name="T40" fmla="*/ 101 w 118"/>
              <a:gd name="T41" fmla="*/ 0 h 118"/>
              <a:gd name="T42" fmla="*/ 101 w 118"/>
              <a:gd name="T43" fmla="*/ 17 h 118"/>
              <a:gd name="T44" fmla="*/ 118 w 118"/>
              <a:gd name="T45" fmla="*/ 17 h 118"/>
              <a:gd name="T46" fmla="*/ 10 w 118"/>
              <a:gd name="T47" fmla="*/ 118 h 118"/>
              <a:gd name="T48" fmla="*/ 21 w 118"/>
              <a:gd name="T49" fmla="*/ 105 h 118"/>
              <a:gd name="T50" fmla="*/ 90 w 118"/>
              <a:gd name="T51" fmla="*/ 105 h 118"/>
              <a:gd name="T52" fmla="*/ 101 w 118"/>
              <a:gd name="T5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8" h="118">
                <a:moveTo>
                  <a:pt x="101" y="32"/>
                </a:moveTo>
                <a:cubicBezTo>
                  <a:pt x="107" y="41"/>
                  <a:pt x="110" y="51"/>
                  <a:pt x="110" y="62"/>
                </a:cubicBezTo>
                <a:cubicBezTo>
                  <a:pt x="110" y="93"/>
                  <a:pt x="86" y="118"/>
                  <a:pt x="55" y="118"/>
                </a:cubicBezTo>
                <a:cubicBezTo>
                  <a:pt x="25" y="118"/>
                  <a:pt x="0" y="93"/>
                  <a:pt x="0" y="62"/>
                </a:cubicBezTo>
                <a:cubicBezTo>
                  <a:pt x="0" y="32"/>
                  <a:pt x="25" y="7"/>
                  <a:pt x="55" y="7"/>
                </a:cubicBezTo>
                <a:cubicBezTo>
                  <a:pt x="67" y="7"/>
                  <a:pt x="77" y="11"/>
                  <a:pt x="86" y="16"/>
                </a:cubicBezTo>
                <a:moveTo>
                  <a:pt x="77" y="27"/>
                </a:moveTo>
                <a:cubicBezTo>
                  <a:pt x="70" y="23"/>
                  <a:pt x="63" y="21"/>
                  <a:pt x="55" y="21"/>
                </a:cubicBezTo>
                <a:cubicBezTo>
                  <a:pt x="33" y="21"/>
                  <a:pt x="14" y="39"/>
                  <a:pt x="14" y="62"/>
                </a:cubicBezTo>
                <a:cubicBezTo>
                  <a:pt x="14" y="86"/>
                  <a:pt x="33" y="104"/>
                  <a:pt x="55" y="104"/>
                </a:cubicBezTo>
                <a:cubicBezTo>
                  <a:pt x="78" y="104"/>
                  <a:pt x="97" y="86"/>
                  <a:pt x="97" y="62"/>
                </a:cubicBezTo>
                <a:cubicBezTo>
                  <a:pt x="97" y="55"/>
                  <a:pt x="95" y="48"/>
                  <a:pt x="91" y="41"/>
                </a:cubicBezTo>
                <a:moveTo>
                  <a:pt x="66" y="37"/>
                </a:moveTo>
                <a:cubicBezTo>
                  <a:pt x="63" y="36"/>
                  <a:pt x="59" y="35"/>
                  <a:pt x="55" y="35"/>
                </a:cubicBezTo>
                <a:cubicBezTo>
                  <a:pt x="41" y="35"/>
                  <a:pt x="28" y="47"/>
                  <a:pt x="28" y="62"/>
                </a:cubicBezTo>
                <a:cubicBezTo>
                  <a:pt x="28" y="78"/>
                  <a:pt x="41" y="90"/>
                  <a:pt x="55" y="90"/>
                </a:cubicBezTo>
                <a:cubicBezTo>
                  <a:pt x="70" y="90"/>
                  <a:pt x="83" y="78"/>
                  <a:pt x="83" y="62"/>
                </a:cubicBezTo>
                <a:cubicBezTo>
                  <a:pt x="83" y="58"/>
                  <a:pt x="82" y="54"/>
                  <a:pt x="80" y="50"/>
                </a:cubicBezTo>
                <a:moveTo>
                  <a:pt x="55" y="62"/>
                </a:moveTo>
                <a:cubicBezTo>
                  <a:pt x="115" y="3"/>
                  <a:pt x="115" y="3"/>
                  <a:pt x="115" y="3"/>
                </a:cubicBezTo>
                <a:moveTo>
                  <a:pt x="101" y="0"/>
                </a:moveTo>
                <a:cubicBezTo>
                  <a:pt x="101" y="17"/>
                  <a:pt x="101" y="17"/>
                  <a:pt x="101" y="17"/>
                </a:cubicBezTo>
                <a:cubicBezTo>
                  <a:pt x="118" y="17"/>
                  <a:pt x="118" y="17"/>
                  <a:pt x="118" y="17"/>
                </a:cubicBezTo>
                <a:moveTo>
                  <a:pt x="10" y="118"/>
                </a:moveTo>
                <a:cubicBezTo>
                  <a:pt x="21" y="105"/>
                  <a:pt x="21" y="105"/>
                  <a:pt x="21" y="105"/>
                </a:cubicBezTo>
                <a:moveTo>
                  <a:pt x="90" y="105"/>
                </a:moveTo>
                <a:cubicBezTo>
                  <a:pt x="101" y="118"/>
                  <a:pt x="101" y="118"/>
                  <a:pt x="101" y="118"/>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5" name="Freeform 25"/>
          <p:cNvSpPr>
            <a:spLocks noEditPoints="1"/>
          </p:cNvSpPr>
          <p:nvPr/>
        </p:nvSpPr>
        <p:spPr bwMode="auto">
          <a:xfrm>
            <a:off x="1762125" y="3689350"/>
            <a:ext cx="484187" cy="384175"/>
          </a:xfrm>
          <a:custGeom>
            <a:avLst/>
            <a:gdLst>
              <a:gd name="T0" fmla="*/ 127 w 127"/>
              <a:gd name="T1" fmla="*/ 101 h 101"/>
              <a:gd name="T2" fmla="*/ 0 w 127"/>
              <a:gd name="T3" fmla="*/ 101 h 101"/>
              <a:gd name="T4" fmla="*/ 31 w 127"/>
              <a:gd name="T5" fmla="*/ 74 h 101"/>
              <a:gd name="T6" fmla="*/ 14 w 127"/>
              <a:gd name="T7" fmla="*/ 74 h 101"/>
              <a:gd name="T8" fmla="*/ 14 w 127"/>
              <a:gd name="T9" fmla="*/ 101 h 101"/>
              <a:gd name="T10" fmla="*/ 31 w 127"/>
              <a:gd name="T11" fmla="*/ 101 h 101"/>
              <a:gd name="T12" fmla="*/ 31 w 127"/>
              <a:gd name="T13" fmla="*/ 74 h 101"/>
              <a:gd name="T14" fmla="*/ 58 w 127"/>
              <a:gd name="T15" fmla="*/ 47 h 101"/>
              <a:gd name="T16" fmla="*/ 41 w 127"/>
              <a:gd name="T17" fmla="*/ 47 h 101"/>
              <a:gd name="T18" fmla="*/ 41 w 127"/>
              <a:gd name="T19" fmla="*/ 101 h 101"/>
              <a:gd name="T20" fmla="*/ 58 w 127"/>
              <a:gd name="T21" fmla="*/ 101 h 101"/>
              <a:gd name="T22" fmla="*/ 58 w 127"/>
              <a:gd name="T23" fmla="*/ 47 h 101"/>
              <a:gd name="T24" fmla="*/ 86 w 127"/>
              <a:gd name="T25" fmla="*/ 59 h 101"/>
              <a:gd name="T26" fmla="*/ 68 w 127"/>
              <a:gd name="T27" fmla="*/ 59 h 101"/>
              <a:gd name="T28" fmla="*/ 68 w 127"/>
              <a:gd name="T29" fmla="*/ 101 h 101"/>
              <a:gd name="T30" fmla="*/ 86 w 127"/>
              <a:gd name="T31" fmla="*/ 101 h 101"/>
              <a:gd name="T32" fmla="*/ 86 w 127"/>
              <a:gd name="T33" fmla="*/ 59 h 101"/>
              <a:gd name="T34" fmla="*/ 113 w 127"/>
              <a:gd name="T35" fmla="*/ 31 h 101"/>
              <a:gd name="T36" fmla="*/ 96 w 127"/>
              <a:gd name="T37" fmla="*/ 31 h 101"/>
              <a:gd name="T38" fmla="*/ 96 w 127"/>
              <a:gd name="T39" fmla="*/ 101 h 101"/>
              <a:gd name="T40" fmla="*/ 113 w 127"/>
              <a:gd name="T41" fmla="*/ 101 h 101"/>
              <a:gd name="T42" fmla="*/ 113 w 127"/>
              <a:gd name="T43" fmla="*/ 31 h 101"/>
              <a:gd name="T44" fmla="*/ 22 w 127"/>
              <a:gd name="T45" fmla="*/ 44 h 101"/>
              <a:gd name="T46" fmla="*/ 17 w 127"/>
              <a:gd name="T47" fmla="*/ 49 h 101"/>
              <a:gd name="T48" fmla="*/ 22 w 127"/>
              <a:gd name="T49" fmla="*/ 54 h 101"/>
              <a:gd name="T50" fmla="*/ 27 w 127"/>
              <a:gd name="T51" fmla="*/ 49 h 101"/>
              <a:gd name="T52" fmla="*/ 22 w 127"/>
              <a:gd name="T53" fmla="*/ 44 h 101"/>
              <a:gd name="T54" fmla="*/ 50 w 127"/>
              <a:gd name="T55" fmla="*/ 18 h 101"/>
              <a:gd name="T56" fmla="*/ 45 w 127"/>
              <a:gd name="T57" fmla="*/ 23 h 101"/>
              <a:gd name="T58" fmla="*/ 50 w 127"/>
              <a:gd name="T59" fmla="*/ 28 h 101"/>
              <a:gd name="T60" fmla="*/ 55 w 127"/>
              <a:gd name="T61" fmla="*/ 23 h 101"/>
              <a:gd name="T62" fmla="*/ 50 w 127"/>
              <a:gd name="T63" fmla="*/ 18 h 101"/>
              <a:gd name="T64" fmla="*/ 77 w 127"/>
              <a:gd name="T65" fmla="*/ 31 h 101"/>
              <a:gd name="T66" fmla="*/ 72 w 127"/>
              <a:gd name="T67" fmla="*/ 36 h 101"/>
              <a:gd name="T68" fmla="*/ 77 w 127"/>
              <a:gd name="T69" fmla="*/ 41 h 101"/>
              <a:gd name="T70" fmla="*/ 82 w 127"/>
              <a:gd name="T71" fmla="*/ 36 h 101"/>
              <a:gd name="T72" fmla="*/ 77 w 127"/>
              <a:gd name="T73" fmla="*/ 31 h 101"/>
              <a:gd name="T74" fmla="*/ 104 w 127"/>
              <a:gd name="T75" fmla="*/ 0 h 101"/>
              <a:gd name="T76" fmla="*/ 99 w 127"/>
              <a:gd name="T77" fmla="*/ 5 h 101"/>
              <a:gd name="T78" fmla="*/ 104 w 127"/>
              <a:gd name="T79" fmla="*/ 10 h 101"/>
              <a:gd name="T80" fmla="*/ 109 w 127"/>
              <a:gd name="T81" fmla="*/ 5 h 101"/>
              <a:gd name="T82" fmla="*/ 104 w 127"/>
              <a:gd name="T83" fmla="*/ 0 h 101"/>
              <a:gd name="T84" fmla="*/ 80 w 127"/>
              <a:gd name="T85" fmla="*/ 32 h 101"/>
              <a:gd name="T86" fmla="*/ 101 w 127"/>
              <a:gd name="T87" fmla="*/ 9 h 101"/>
              <a:gd name="T88" fmla="*/ 54 w 127"/>
              <a:gd name="T89" fmla="*/ 25 h 101"/>
              <a:gd name="T90" fmla="*/ 72 w 127"/>
              <a:gd name="T91" fmla="*/ 34 h 101"/>
              <a:gd name="T92" fmla="*/ 46 w 127"/>
              <a:gd name="T93" fmla="*/ 26 h 101"/>
              <a:gd name="T94" fmla="*/ 26 w 127"/>
              <a:gd name="T95" fmla="*/ 45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01">
                <a:moveTo>
                  <a:pt x="127" y="101"/>
                </a:moveTo>
                <a:cubicBezTo>
                  <a:pt x="0" y="101"/>
                  <a:pt x="0" y="101"/>
                  <a:pt x="0" y="101"/>
                </a:cubicBezTo>
                <a:moveTo>
                  <a:pt x="31" y="74"/>
                </a:moveTo>
                <a:cubicBezTo>
                  <a:pt x="14" y="74"/>
                  <a:pt x="14" y="74"/>
                  <a:pt x="14" y="74"/>
                </a:cubicBezTo>
                <a:cubicBezTo>
                  <a:pt x="14" y="101"/>
                  <a:pt x="14" y="101"/>
                  <a:pt x="14" y="101"/>
                </a:cubicBezTo>
                <a:cubicBezTo>
                  <a:pt x="31" y="101"/>
                  <a:pt x="31" y="101"/>
                  <a:pt x="31" y="101"/>
                </a:cubicBezTo>
                <a:lnTo>
                  <a:pt x="31" y="74"/>
                </a:lnTo>
                <a:close/>
                <a:moveTo>
                  <a:pt x="58" y="47"/>
                </a:moveTo>
                <a:cubicBezTo>
                  <a:pt x="41" y="47"/>
                  <a:pt x="41" y="47"/>
                  <a:pt x="41" y="47"/>
                </a:cubicBezTo>
                <a:cubicBezTo>
                  <a:pt x="41" y="101"/>
                  <a:pt x="41" y="101"/>
                  <a:pt x="41" y="101"/>
                </a:cubicBezTo>
                <a:cubicBezTo>
                  <a:pt x="58" y="101"/>
                  <a:pt x="58" y="101"/>
                  <a:pt x="58" y="101"/>
                </a:cubicBezTo>
                <a:lnTo>
                  <a:pt x="58" y="47"/>
                </a:lnTo>
                <a:close/>
                <a:moveTo>
                  <a:pt x="86" y="59"/>
                </a:moveTo>
                <a:cubicBezTo>
                  <a:pt x="68" y="59"/>
                  <a:pt x="68" y="59"/>
                  <a:pt x="68" y="59"/>
                </a:cubicBezTo>
                <a:cubicBezTo>
                  <a:pt x="68" y="101"/>
                  <a:pt x="68" y="101"/>
                  <a:pt x="68" y="101"/>
                </a:cubicBezTo>
                <a:cubicBezTo>
                  <a:pt x="86" y="101"/>
                  <a:pt x="86" y="101"/>
                  <a:pt x="86" y="101"/>
                </a:cubicBezTo>
                <a:lnTo>
                  <a:pt x="86" y="59"/>
                </a:lnTo>
                <a:close/>
                <a:moveTo>
                  <a:pt x="113" y="31"/>
                </a:moveTo>
                <a:cubicBezTo>
                  <a:pt x="96" y="31"/>
                  <a:pt x="96" y="31"/>
                  <a:pt x="96" y="31"/>
                </a:cubicBezTo>
                <a:cubicBezTo>
                  <a:pt x="96" y="101"/>
                  <a:pt x="96" y="101"/>
                  <a:pt x="96" y="101"/>
                </a:cubicBezTo>
                <a:cubicBezTo>
                  <a:pt x="113" y="101"/>
                  <a:pt x="113" y="101"/>
                  <a:pt x="113" y="101"/>
                </a:cubicBezTo>
                <a:lnTo>
                  <a:pt x="113" y="31"/>
                </a:lnTo>
                <a:close/>
                <a:moveTo>
                  <a:pt x="22" y="44"/>
                </a:moveTo>
                <a:cubicBezTo>
                  <a:pt x="20" y="44"/>
                  <a:pt x="17" y="46"/>
                  <a:pt x="17" y="49"/>
                </a:cubicBezTo>
                <a:cubicBezTo>
                  <a:pt x="17" y="52"/>
                  <a:pt x="20" y="54"/>
                  <a:pt x="22" y="54"/>
                </a:cubicBezTo>
                <a:cubicBezTo>
                  <a:pt x="25" y="54"/>
                  <a:pt x="27" y="52"/>
                  <a:pt x="27" y="49"/>
                </a:cubicBezTo>
                <a:cubicBezTo>
                  <a:pt x="27" y="46"/>
                  <a:pt x="25" y="44"/>
                  <a:pt x="22" y="44"/>
                </a:cubicBezTo>
                <a:close/>
                <a:moveTo>
                  <a:pt x="50" y="18"/>
                </a:moveTo>
                <a:cubicBezTo>
                  <a:pt x="47" y="18"/>
                  <a:pt x="45" y="20"/>
                  <a:pt x="45" y="23"/>
                </a:cubicBezTo>
                <a:cubicBezTo>
                  <a:pt x="45" y="26"/>
                  <a:pt x="47" y="28"/>
                  <a:pt x="50" y="28"/>
                </a:cubicBezTo>
                <a:cubicBezTo>
                  <a:pt x="52" y="28"/>
                  <a:pt x="55" y="26"/>
                  <a:pt x="55" y="23"/>
                </a:cubicBezTo>
                <a:cubicBezTo>
                  <a:pt x="55" y="20"/>
                  <a:pt x="52" y="18"/>
                  <a:pt x="50" y="18"/>
                </a:cubicBezTo>
                <a:close/>
                <a:moveTo>
                  <a:pt x="77" y="31"/>
                </a:moveTo>
                <a:cubicBezTo>
                  <a:pt x="74" y="31"/>
                  <a:pt x="72" y="33"/>
                  <a:pt x="72" y="36"/>
                </a:cubicBezTo>
                <a:cubicBezTo>
                  <a:pt x="72" y="39"/>
                  <a:pt x="74" y="41"/>
                  <a:pt x="77" y="41"/>
                </a:cubicBezTo>
                <a:cubicBezTo>
                  <a:pt x="80" y="41"/>
                  <a:pt x="82" y="39"/>
                  <a:pt x="82" y="36"/>
                </a:cubicBezTo>
                <a:cubicBezTo>
                  <a:pt x="82" y="33"/>
                  <a:pt x="80" y="31"/>
                  <a:pt x="77" y="31"/>
                </a:cubicBezTo>
                <a:close/>
                <a:moveTo>
                  <a:pt x="104" y="0"/>
                </a:moveTo>
                <a:cubicBezTo>
                  <a:pt x="101" y="0"/>
                  <a:pt x="99" y="2"/>
                  <a:pt x="99" y="5"/>
                </a:cubicBezTo>
                <a:cubicBezTo>
                  <a:pt x="99" y="8"/>
                  <a:pt x="101" y="10"/>
                  <a:pt x="104" y="10"/>
                </a:cubicBezTo>
                <a:cubicBezTo>
                  <a:pt x="107" y="10"/>
                  <a:pt x="109" y="8"/>
                  <a:pt x="109" y="5"/>
                </a:cubicBezTo>
                <a:cubicBezTo>
                  <a:pt x="109" y="2"/>
                  <a:pt x="107" y="0"/>
                  <a:pt x="104" y="0"/>
                </a:cubicBezTo>
                <a:close/>
                <a:moveTo>
                  <a:pt x="80" y="32"/>
                </a:moveTo>
                <a:cubicBezTo>
                  <a:pt x="101" y="9"/>
                  <a:pt x="101" y="9"/>
                  <a:pt x="101" y="9"/>
                </a:cubicBezTo>
                <a:moveTo>
                  <a:pt x="54" y="25"/>
                </a:moveTo>
                <a:cubicBezTo>
                  <a:pt x="72" y="34"/>
                  <a:pt x="72" y="34"/>
                  <a:pt x="72" y="34"/>
                </a:cubicBezTo>
                <a:moveTo>
                  <a:pt x="46" y="26"/>
                </a:moveTo>
                <a:cubicBezTo>
                  <a:pt x="26" y="45"/>
                  <a:pt x="26" y="45"/>
                  <a:pt x="26" y="45"/>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6" name="Freeform 26"/>
          <p:cNvSpPr>
            <a:spLocks noEditPoints="1"/>
          </p:cNvSpPr>
          <p:nvPr/>
        </p:nvSpPr>
        <p:spPr bwMode="auto">
          <a:xfrm>
            <a:off x="7215188" y="3675063"/>
            <a:ext cx="476250" cy="414338"/>
          </a:xfrm>
          <a:custGeom>
            <a:avLst/>
            <a:gdLst>
              <a:gd name="T0" fmla="*/ 20 w 125"/>
              <a:gd name="T1" fmla="*/ 59 h 109"/>
              <a:gd name="T2" fmla="*/ 13 w 125"/>
              <a:gd name="T3" fmla="*/ 48 h 109"/>
              <a:gd name="T4" fmla="*/ 15 w 125"/>
              <a:gd name="T5" fmla="*/ 41 h 109"/>
              <a:gd name="T6" fmla="*/ 16 w 125"/>
              <a:gd name="T7" fmla="*/ 40 h 109"/>
              <a:gd name="T8" fmla="*/ 23 w 125"/>
              <a:gd name="T9" fmla="*/ 41 h 109"/>
              <a:gd name="T10" fmla="*/ 41 w 125"/>
              <a:gd name="T11" fmla="*/ 69 h 109"/>
              <a:gd name="T12" fmla="*/ 41 w 125"/>
              <a:gd name="T13" fmla="*/ 91 h 109"/>
              <a:gd name="T14" fmla="*/ 20 w 125"/>
              <a:gd name="T15" fmla="*/ 91 h 109"/>
              <a:gd name="T16" fmla="*/ 20 w 125"/>
              <a:gd name="T17" fmla="*/ 84 h 109"/>
              <a:gd name="T18" fmla="*/ 0 w 125"/>
              <a:gd name="T19" fmla="*/ 61 h 109"/>
              <a:gd name="T20" fmla="*/ 0 w 125"/>
              <a:gd name="T21" fmla="*/ 18 h 109"/>
              <a:gd name="T22" fmla="*/ 5 w 125"/>
              <a:gd name="T23" fmla="*/ 13 h 109"/>
              <a:gd name="T24" fmla="*/ 5 w 125"/>
              <a:gd name="T25" fmla="*/ 13 h 109"/>
              <a:gd name="T26" fmla="*/ 10 w 125"/>
              <a:gd name="T27" fmla="*/ 18 h 109"/>
              <a:gd name="T28" fmla="*/ 10 w 125"/>
              <a:gd name="T29" fmla="*/ 35 h 109"/>
              <a:gd name="T30" fmla="*/ 47 w 125"/>
              <a:gd name="T31" fmla="*/ 109 h 109"/>
              <a:gd name="T32" fmla="*/ 47 w 125"/>
              <a:gd name="T33" fmla="*/ 91 h 109"/>
              <a:gd name="T34" fmla="*/ 15 w 125"/>
              <a:gd name="T35" fmla="*/ 91 h 109"/>
              <a:gd name="T36" fmla="*/ 15 w 125"/>
              <a:gd name="T37" fmla="*/ 109 h 109"/>
              <a:gd name="T38" fmla="*/ 104 w 125"/>
              <a:gd name="T39" fmla="*/ 59 h 109"/>
              <a:gd name="T40" fmla="*/ 112 w 125"/>
              <a:gd name="T41" fmla="*/ 48 h 109"/>
              <a:gd name="T42" fmla="*/ 110 w 125"/>
              <a:gd name="T43" fmla="*/ 41 h 109"/>
              <a:gd name="T44" fmla="*/ 109 w 125"/>
              <a:gd name="T45" fmla="*/ 40 h 109"/>
              <a:gd name="T46" fmla="*/ 102 w 125"/>
              <a:gd name="T47" fmla="*/ 41 h 109"/>
              <a:gd name="T48" fmla="*/ 84 w 125"/>
              <a:gd name="T49" fmla="*/ 69 h 109"/>
              <a:gd name="T50" fmla="*/ 84 w 125"/>
              <a:gd name="T51" fmla="*/ 91 h 109"/>
              <a:gd name="T52" fmla="*/ 104 w 125"/>
              <a:gd name="T53" fmla="*/ 91 h 109"/>
              <a:gd name="T54" fmla="*/ 104 w 125"/>
              <a:gd name="T55" fmla="*/ 84 h 109"/>
              <a:gd name="T56" fmla="*/ 125 w 125"/>
              <a:gd name="T57" fmla="*/ 61 h 109"/>
              <a:gd name="T58" fmla="*/ 125 w 125"/>
              <a:gd name="T59" fmla="*/ 18 h 109"/>
              <a:gd name="T60" fmla="*/ 120 w 125"/>
              <a:gd name="T61" fmla="*/ 13 h 109"/>
              <a:gd name="T62" fmla="*/ 120 w 125"/>
              <a:gd name="T63" fmla="*/ 13 h 109"/>
              <a:gd name="T64" fmla="*/ 115 w 125"/>
              <a:gd name="T65" fmla="*/ 18 h 109"/>
              <a:gd name="T66" fmla="*/ 115 w 125"/>
              <a:gd name="T67" fmla="*/ 35 h 109"/>
              <a:gd name="T68" fmla="*/ 110 w 125"/>
              <a:gd name="T69" fmla="*/ 109 h 109"/>
              <a:gd name="T70" fmla="*/ 110 w 125"/>
              <a:gd name="T71" fmla="*/ 91 h 109"/>
              <a:gd name="T72" fmla="*/ 78 w 125"/>
              <a:gd name="T73" fmla="*/ 91 h 109"/>
              <a:gd name="T74" fmla="*/ 78 w 125"/>
              <a:gd name="T75" fmla="*/ 109 h 109"/>
              <a:gd name="T76" fmla="*/ 62 w 125"/>
              <a:gd name="T77" fmla="*/ 0 h 109"/>
              <a:gd name="T78" fmla="*/ 34 w 125"/>
              <a:gd name="T79" fmla="*/ 28 h 109"/>
              <a:gd name="T80" fmla="*/ 62 w 125"/>
              <a:gd name="T81" fmla="*/ 57 h 109"/>
              <a:gd name="T82" fmla="*/ 91 w 125"/>
              <a:gd name="T83" fmla="*/ 28 h 109"/>
              <a:gd name="T84" fmla="*/ 62 w 125"/>
              <a:gd name="T85" fmla="*/ 0 h 109"/>
              <a:gd name="T86" fmla="*/ 55 w 125"/>
              <a:gd name="T87" fmla="*/ 37 h 109"/>
              <a:gd name="T88" fmla="*/ 62 w 125"/>
              <a:gd name="T89" fmla="*/ 42 h 109"/>
              <a:gd name="T90" fmla="*/ 70 w 125"/>
              <a:gd name="T91" fmla="*/ 35 h 109"/>
              <a:gd name="T92" fmla="*/ 62 w 125"/>
              <a:gd name="T93" fmla="*/ 28 h 109"/>
              <a:gd name="T94" fmla="*/ 55 w 125"/>
              <a:gd name="T95" fmla="*/ 21 h 109"/>
              <a:gd name="T96" fmla="*/ 62 w 125"/>
              <a:gd name="T97" fmla="*/ 14 h 109"/>
              <a:gd name="T98" fmla="*/ 70 w 125"/>
              <a:gd name="T99" fmla="*/ 19 h 109"/>
              <a:gd name="T100" fmla="*/ 62 w 125"/>
              <a:gd name="T101" fmla="*/ 14 h 109"/>
              <a:gd name="T102" fmla="*/ 62 w 125"/>
              <a:gd name="T103" fmla="*/ 10 h 109"/>
              <a:gd name="T104" fmla="*/ 62 w 125"/>
              <a:gd name="T105" fmla="*/ 46 h 109"/>
              <a:gd name="T106" fmla="*/ 62 w 125"/>
              <a:gd name="T107" fmla="*/ 42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5" h="109">
                <a:moveTo>
                  <a:pt x="20" y="59"/>
                </a:moveTo>
                <a:cubicBezTo>
                  <a:pt x="13" y="48"/>
                  <a:pt x="13" y="48"/>
                  <a:pt x="13" y="48"/>
                </a:cubicBezTo>
                <a:cubicBezTo>
                  <a:pt x="12" y="45"/>
                  <a:pt x="13" y="42"/>
                  <a:pt x="15" y="41"/>
                </a:cubicBezTo>
                <a:cubicBezTo>
                  <a:pt x="16" y="40"/>
                  <a:pt x="16" y="40"/>
                  <a:pt x="16" y="40"/>
                </a:cubicBezTo>
                <a:cubicBezTo>
                  <a:pt x="18" y="38"/>
                  <a:pt x="22" y="39"/>
                  <a:pt x="23" y="41"/>
                </a:cubicBezTo>
                <a:cubicBezTo>
                  <a:pt x="41" y="69"/>
                  <a:pt x="41" y="69"/>
                  <a:pt x="41" y="69"/>
                </a:cubicBezTo>
                <a:cubicBezTo>
                  <a:pt x="41" y="91"/>
                  <a:pt x="41" y="91"/>
                  <a:pt x="41" y="91"/>
                </a:cubicBezTo>
                <a:cubicBezTo>
                  <a:pt x="20" y="91"/>
                  <a:pt x="20" y="91"/>
                  <a:pt x="20" y="91"/>
                </a:cubicBezTo>
                <a:cubicBezTo>
                  <a:pt x="20" y="84"/>
                  <a:pt x="20" y="84"/>
                  <a:pt x="20" y="84"/>
                </a:cubicBezTo>
                <a:cubicBezTo>
                  <a:pt x="0" y="61"/>
                  <a:pt x="0" y="61"/>
                  <a:pt x="0" y="61"/>
                </a:cubicBezTo>
                <a:cubicBezTo>
                  <a:pt x="0" y="18"/>
                  <a:pt x="0" y="18"/>
                  <a:pt x="0" y="18"/>
                </a:cubicBezTo>
                <a:cubicBezTo>
                  <a:pt x="0" y="16"/>
                  <a:pt x="2" y="13"/>
                  <a:pt x="5" y="13"/>
                </a:cubicBezTo>
                <a:cubicBezTo>
                  <a:pt x="5" y="13"/>
                  <a:pt x="5" y="13"/>
                  <a:pt x="5" y="13"/>
                </a:cubicBezTo>
                <a:cubicBezTo>
                  <a:pt x="8" y="13"/>
                  <a:pt x="10" y="16"/>
                  <a:pt x="10" y="18"/>
                </a:cubicBezTo>
                <a:cubicBezTo>
                  <a:pt x="10" y="35"/>
                  <a:pt x="10" y="35"/>
                  <a:pt x="10" y="35"/>
                </a:cubicBezTo>
                <a:moveTo>
                  <a:pt x="47" y="109"/>
                </a:moveTo>
                <a:cubicBezTo>
                  <a:pt x="47" y="91"/>
                  <a:pt x="47" y="91"/>
                  <a:pt x="47" y="91"/>
                </a:cubicBezTo>
                <a:cubicBezTo>
                  <a:pt x="15" y="91"/>
                  <a:pt x="15" y="91"/>
                  <a:pt x="15" y="91"/>
                </a:cubicBezTo>
                <a:cubicBezTo>
                  <a:pt x="15" y="109"/>
                  <a:pt x="15" y="109"/>
                  <a:pt x="15" y="109"/>
                </a:cubicBezTo>
                <a:moveTo>
                  <a:pt x="104" y="59"/>
                </a:moveTo>
                <a:cubicBezTo>
                  <a:pt x="112" y="48"/>
                  <a:pt x="112" y="48"/>
                  <a:pt x="112" y="48"/>
                </a:cubicBezTo>
                <a:cubicBezTo>
                  <a:pt x="113" y="45"/>
                  <a:pt x="112" y="42"/>
                  <a:pt x="110" y="41"/>
                </a:cubicBezTo>
                <a:cubicBezTo>
                  <a:pt x="109" y="40"/>
                  <a:pt x="109" y="40"/>
                  <a:pt x="109" y="40"/>
                </a:cubicBezTo>
                <a:cubicBezTo>
                  <a:pt x="106" y="38"/>
                  <a:pt x="103" y="39"/>
                  <a:pt x="102" y="41"/>
                </a:cubicBezTo>
                <a:cubicBezTo>
                  <a:pt x="84" y="69"/>
                  <a:pt x="84" y="69"/>
                  <a:pt x="84" y="69"/>
                </a:cubicBezTo>
                <a:cubicBezTo>
                  <a:pt x="84" y="91"/>
                  <a:pt x="84" y="91"/>
                  <a:pt x="84" y="91"/>
                </a:cubicBezTo>
                <a:cubicBezTo>
                  <a:pt x="104" y="91"/>
                  <a:pt x="104" y="91"/>
                  <a:pt x="104" y="91"/>
                </a:cubicBezTo>
                <a:cubicBezTo>
                  <a:pt x="104" y="84"/>
                  <a:pt x="104" y="84"/>
                  <a:pt x="104" y="84"/>
                </a:cubicBezTo>
                <a:cubicBezTo>
                  <a:pt x="125" y="61"/>
                  <a:pt x="125" y="61"/>
                  <a:pt x="125" y="61"/>
                </a:cubicBezTo>
                <a:cubicBezTo>
                  <a:pt x="125" y="18"/>
                  <a:pt x="125" y="18"/>
                  <a:pt x="125" y="18"/>
                </a:cubicBezTo>
                <a:cubicBezTo>
                  <a:pt x="125" y="16"/>
                  <a:pt x="122" y="13"/>
                  <a:pt x="120" y="13"/>
                </a:cubicBezTo>
                <a:cubicBezTo>
                  <a:pt x="120" y="13"/>
                  <a:pt x="120" y="13"/>
                  <a:pt x="120" y="13"/>
                </a:cubicBezTo>
                <a:cubicBezTo>
                  <a:pt x="117" y="13"/>
                  <a:pt x="115" y="16"/>
                  <a:pt x="115" y="18"/>
                </a:cubicBezTo>
                <a:cubicBezTo>
                  <a:pt x="115" y="35"/>
                  <a:pt x="115" y="35"/>
                  <a:pt x="115" y="35"/>
                </a:cubicBezTo>
                <a:moveTo>
                  <a:pt x="110" y="109"/>
                </a:moveTo>
                <a:cubicBezTo>
                  <a:pt x="110" y="91"/>
                  <a:pt x="110" y="91"/>
                  <a:pt x="110" y="91"/>
                </a:cubicBezTo>
                <a:cubicBezTo>
                  <a:pt x="78" y="91"/>
                  <a:pt x="78" y="91"/>
                  <a:pt x="78" y="91"/>
                </a:cubicBezTo>
                <a:cubicBezTo>
                  <a:pt x="78" y="109"/>
                  <a:pt x="78" y="109"/>
                  <a:pt x="78" y="109"/>
                </a:cubicBezTo>
                <a:moveTo>
                  <a:pt x="62" y="0"/>
                </a:moveTo>
                <a:cubicBezTo>
                  <a:pt x="47" y="0"/>
                  <a:pt x="34" y="13"/>
                  <a:pt x="34" y="28"/>
                </a:cubicBezTo>
                <a:cubicBezTo>
                  <a:pt x="34" y="44"/>
                  <a:pt x="47" y="57"/>
                  <a:pt x="62" y="57"/>
                </a:cubicBezTo>
                <a:cubicBezTo>
                  <a:pt x="78" y="57"/>
                  <a:pt x="91" y="44"/>
                  <a:pt x="91" y="28"/>
                </a:cubicBezTo>
                <a:cubicBezTo>
                  <a:pt x="91" y="13"/>
                  <a:pt x="78" y="0"/>
                  <a:pt x="62" y="0"/>
                </a:cubicBezTo>
                <a:close/>
                <a:moveTo>
                  <a:pt x="55" y="37"/>
                </a:moveTo>
                <a:cubicBezTo>
                  <a:pt x="56" y="40"/>
                  <a:pt x="59" y="42"/>
                  <a:pt x="62" y="42"/>
                </a:cubicBezTo>
                <a:cubicBezTo>
                  <a:pt x="67" y="42"/>
                  <a:pt x="70" y="39"/>
                  <a:pt x="70" y="35"/>
                </a:cubicBezTo>
                <a:cubicBezTo>
                  <a:pt x="70" y="32"/>
                  <a:pt x="67" y="29"/>
                  <a:pt x="62" y="28"/>
                </a:cubicBezTo>
                <a:cubicBezTo>
                  <a:pt x="58" y="28"/>
                  <a:pt x="55" y="25"/>
                  <a:pt x="55" y="21"/>
                </a:cubicBezTo>
                <a:cubicBezTo>
                  <a:pt x="55" y="17"/>
                  <a:pt x="58" y="14"/>
                  <a:pt x="62" y="14"/>
                </a:cubicBezTo>
                <a:cubicBezTo>
                  <a:pt x="66" y="14"/>
                  <a:pt x="69" y="16"/>
                  <a:pt x="70" y="19"/>
                </a:cubicBezTo>
                <a:moveTo>
                  <a:pt x="62" y="14"/>
                </a:moveTo>
                <a:cubicBezTo>
                  <a:pt x="62" y="10"/>
                  <a:pt x="62" y="10"/>
                  <a:pt x="62" y="10"/>
                </a:cubicBezTo>
                <a:moveTo>
                  <a:pt x="62" y="46"/>
                </a:moveTo>
                <a:cubicBezTo>
                  <a:pt x="62" y="42"/>
                  <a:pt x="62" y="42"/>
                  <a:pt x="62" y="42"/>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7" name="Rectangle 27"/>
          <p:cNvSpPr>
            <a:spLocks noChangeArrowheads="1"/>
          </p:cNvSpPr>
          <p:nvPr/>
        </p:nvSpPr>
        <p:spPr bwMode="auto">
          <a:xfrm>
            <a:off x="1708150" y="4867275"/>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smtClean="0">
                <a:ln>
                  <a:noFill/>
                </a:ln>
                <a:effectLst/>
                <a:latin typeface="Open Sans" panose="020B0606030504020204" pitchFamily="34" charset="0"/>
              </a:rPr>
              <a:t>1986</a:t>
            </a:r>
            <a:endParaRPr kumimoji="0" lang="ru-RU" altLang="ru-RU" sz="1800" b="0" i="0" u="none" strike="noStrike" cap="none" normalizeH="0" baseline="0" smtClean="0">
              <a:ln>
                <a:noFill/>
              </a:ln>
              <a:effectLst/>
            </a:endParaRPr>
          </a:p>
        </p:txBody>
      </p:sp>
      <p:sp>
        <p:nvSpPr>
          <p:cNvPr id="28" name="Rectangle 28"/>
          <p:cNvSpPr>
            <a:spLocks noChangeArrowheads="1"/>
          </p:cNvSpPr>
          <p:nvPr/>
        </p:nvSpPr>
        <p:spPr bwMode="auto">
          <a:xfrm>
            <a:off x="3070225" y="814388"/>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smtClean="0">
                <a:ln>
                  <a:noFill/>
                </a:ln>
                <a:effectLst/>
                <a:latin typeface="Open Sans" panose="020B0606030504020204" pitchFamily="34" charset="0"/>
              </a:rPr>
              <a:t>1992</a:t>
            </a:r>
            <a:endParaRPr kumimoji="0" lang="ru-RU" altLang="ru-RU" sz="1800" b="0" i="0" u="none" strike="noStrike" cap="none" normalizeH="0" baseline="0" smtClean="0">
              <a:ln>
                <a:noFill/>
              </a:ln>
              <a:effectLst/>
            </a:endParaRPr>
          </a:p>
        </p:txBody>
      </p:sp>
      <p:sp>
        <p:nvSpPr>
          <p:cNvPr id="29" name="Rectangle 29"/>
          <p:cNvSpPr>
            <a:spLocks noChangeArrowheads="1"/>
          </p:cNvSpPr>
          <p:nvPr/>
        </p:nvSpPr>
        <p:spPr bwMode="auto">
          <a:xfrm>
            <a:off x="5794375" y="814388"/>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smtClean="0">
                <a:ln>
                  <a:noFill/>
                </a:ln>
                <a:effectLst/>
                <a:latin typeface="Open Sans" panose="020B0606030504020204" pitchFamily="34" charset="0"/>
              </a:rPr>
              <a:t>2003</a:t>
            </a:r>
            <a:endParaRPr kumimoji="0" lang="ru-RU" altLang="ru-RU" sz="1800" b="0" i="0" u="none" strike="noStrike" cap="none" normalizeH="0" baseline="0" smtClean="0">
              <a:ln>
                <a:noFill/>
              </a:ln>
              <a:effectLst/>
            </a:endParaRPr>
          </a:p>
        </p:txBody>
      </p:sp>
      <p:sp>
        <p:nvSpPr>
          <p:cNvPr id="30" name="Rectangle 30"/>
          <p:cNvSpPr>
            <a:spLocks noChangeArrowheads="1"/>
          </p:cNvSpPr>
          <p:nvPr/>
        </p:nvSpPr>
        <p:spPr bwMode="auto">
          <a:xfrm>
            <a:off x="8518525" y="814388"/>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smtClean="0">
                <a:ln>
                  <a:noFill/>
                </a:ln>
                <a:effectLst/>
                <a:latin typeface="Open Sans" panose="020B0606030504020204" pitchFamily="34" charset="0"/>
              </a:rPr>
              <a:t>2018</a:t>
            </a:r>
            <a:endParaRPr kumimoji="0" lang="ru-RU" altLang="ru-RU" sz="1800" b="0" i="0" u="none" strike="noStrike" cap="none" normalizeH="0" baseline="0" smtClean="0">
              <a:ln>
                <a:noFill/>
              </a:ln>
              <a:effectLst/>
            </a:endParaRPr>
          </a:p>
        </p:txBody>
      </p:sp>
      <p:sp>
        <p:nvSpPr>
          <p:cNvPr id="31" name="Rectangle 31"/>
          <p:cNvSpPr>
            <a:spLocks noChangeArrowheads="1"/>
          </p:cNvSpPr>
          <p:nvPr/>
        </p:nvSpPr>
        <p:spPr bwMode="auto">
          <a:xfrm>
            <a:off x="4432300" y="4867275"/>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smtClean="0">
                <a:ln>
                  <a:noFill/>
                </a:ln>
                <a:effectLst/>
                <a:latin typeface="Open Sans" panose="020B0606030504020204" pitchFamily="34" charset="0"/>
              </a:rPr>
              <a:t>1998</a:t>
            </a:r>
            <a:endParaRPr kumimoji="0" lang="ru-RU" altLang="ru-RU" sz="1800" b="0" i="0" u="none" strike="noStrike" cap="none" normalizeH="0" baseline="0" smtClean="0">
              <a:ln>
                <a:noFill/>
              </a:ln>
              <a:effectLst/>
            </a:endParaRPr>
          </a:p>
        </p:txBody>
      </p:sp>
      <p:sp>
        <p:nvSpPr>
          <p:cNvPr id="32" name="Rectangle 32"/>
          <p:cNvSpPr>
            <a:spLocks noChangeArrowheads="1"/>
          </p:cNvSpPr>
          <p:nvPr/>
        </p:nvSpPr>
        <p:spPr bwMode="auto">
          <a:xfrm>
            <a:off x="7156450" y="4867275"/>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smtClean="0">
                <a:ln>
                  <a:noFill/>
                </a:ln>
                <a:effectLst/>
                <a:latin typeface="Open Sans" panose="020B0606030504020204" pitchFamily="34" charset="0"/>
              </a:rPr>
              <a:t>2009</a:t>
            </a:r>
            <a:endParaRPr kumimoji="0" lang="ru-RU" altLang="ru-RU" sz="1800" b="0" i="0" u="none" strike="noStrike" cap="none" normalizeH="0" baseline="0" smtClean="0">
              <a:ln>
                <a:noFill/>
              </a:ln>
              <a:effectLst/>
            </a:endParaRPr>
          </a:p>
        </p:txBody>
      </p:sp>
      <p:sp>
        <p:nvSpPr>
          <p:cNvPr id="33" name="Rectangle 33"/>
          <p:cNvSpPr>
            <a:spLocks noChangeArrowheads="1"/>
          </p:cNvSpPr>
          <p:nvPr/>
        </p:nvSpPr>
        <p:spPr bwMode="auto">
          <a:xfrm>
            <a:off x="9880600" y="4867275"/>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smtClean="0">
                <a:ln>
                  <a:noFill/>
                </a:ln>
                <a:effectLst/>
                <a:latin typeface="Open Sans" panose="020B0606030504020204" pitchFamily="34" charset="0"/>
              </a:rPr>
              <a:t>2021</a:t>
            </a:r>
            <a:endParaRPr kumimoji="0" lang="ru-RU" altLang="ru-RU" sz="1800" b="0" i="0" u="none" strike="noStrike" cap="none" normalizeH="0" baseline="0" smtClean="0">
              <a:ln>
                <a:noFill/>
              </a:ln>
              <a:effectLst/>
            </a:endParaRPr>
          </a:p>
        </p:txBody>
      </p:sp>
      <p:sp>
        <p:nvSpPr>
          <p:cNvPr id="35" name="TextBox 34"/>
          <p:cNvSpPr txBox="1"/>
          <p:nvPr/>
        </p:nvSpPr>
        <p:spPr>
          <a:xfrm>
            <a:off x="1284302" y="5167698"/>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
        <p:nvSpPr>
          <p:cNvPr id="36" name="TextBox 35"/>
          <p:cNvSpPr txBox="1"/>
          <p:nvPr/>
        </p:nvSpPr>
        <p:spPr>
          <a:xfrm>
            <a:off x="3989402" y="5167698"/>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
        <p:nvSpPr>
          <p:cNvPr id="37" name="TextBox 36"/>
          <p:cNvSpPr txBox="1"/>
          <p:nvPr/>
        </p:nvSpPr>
        <p:spPr>
          <a:xfrm>
            <a:off x="6724982" y="5167698"/>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
        <p:nvSpPr>
          <p:cNvPr id="38" name="TextBox 37"/>
          <p:cNvSpPr txBox="1"/>
          <p:nvPr/>
        </p:nvSpPr>
        <p:spPr>
          <a:xfrm>
            <a:off x="9414842" y="5167698"/>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
        <p:nvSpPr>
          <p:cNvPr id="39" name="TextBox 38"/>
          <p:cNvSpPr txBox="1"/>
          <p:nvPr/>
        </p:nvSpPr>
        <p:spPr>
          <a:xfrm>
            <a:off x="8039212" y="1136819"/>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
        <p:nvSpPr>
          <p:cNvPr id="40" name="TextBox 39"/>
          <p:cNvSpPr txBox="1"/>
          <p:nvPr/>
        </p:nvSpPr>
        <p:spPr>
          <a:xfrm>
            <a:off x="5349352" y="1136819"/>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
        <p:nvSpPr>
          <p:cNvPr id="41" name="TextBox 40"/>
          <p:cNvSpPr txBox="1"/>
          <p:nvPr/>
        </p:nvSpPr>
        <p:spPr>
          <a:xfrm>
            <a:off x="2644252" y="1136819"/>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Tree>
    <p:extLst>
      <p:ext uri="{BB962C8B-B14F-4D97-AF65-F5344CB8AC3E}">
        <p14:creationId xmlns:p14="http://schemas.microsoft.com/office/powerpoint/2010/main" val="327662141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14:presetBounceEnd="67000">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14:bounceEnd="67000">
                                          <p:cBhvr additive="base">
                                            <p:cTn id="7" dur="1000" fill="hold"/>
                                            <p:tgtEl>
                                              <p:spTgt spid="6"/>
                                            </p:tgtEl>
                                            <p:attrNameLst>
                                              <p:attrName>ppt_x</p:attrName>
                                            </p:attrNameLst>
                                          </p:cBhvr>
                                          <p:tavLst>
                                            <p:tav tm="0">
                                              <p:val>
                                                <p:strVal val="#ppt_x"/>
                                              </p:val>
                                            </p:tav>
                                            <p:tav tm="100000">
                                              <p:val>
                                                <p:strVal val="#ppt_x"/>
                                              </p:val>
                                            </p:tav>
                                          </p:tavLst>
                                        </p:anim>
                                        <p:anim calcmode="lin" valueType="num" p14:bounceEnd="67000">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14:presetBounceEnd="67000">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14:bounceEnd="67000">
                                          <p:cBhvr additive="base">
                                            <p:cTn id="11" dur="1000" fill="hold"/>
                                            <p:tgtEl>
                                              <p:spTgt spid="7"/>
                                            </p:tgtEl>
                                            <p:attrNameLst>
                                              <p:attrName>ppt_x</p:attrName>
                                            </p:attrNameLst>
                                          </p:cBhvr>
                                          <p:tavLst>
                                            <p:tav tm="0">
                                              <p:val>
                                                <p:strVal val="#ppt_x"/>
                                              </p:val>
                                            </p:tav>
                                            <p:tav tm="100000">
                                              <p:val>
                                                <p:strVal val="#ppt_x"/>
                                              </p:val>
                                            </p:tav>
                                          </p:tavLst>
                                        </p:anim>
                                        <p:anim calcmode="lin" valueType="num" p14:bounceEnd="67000">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14:presetBounceEnd="67000">
                                      <p:stCondLst>
                                        <p:cond delay="400"/>
                                      </p:stCondLst>
                                      <p:childTnLst>
                                        <p:set>
                                          <p:cBhvr>
                                            <p:cTn id="14" dur="1" fill="hold">
                                              <p:stCondLst>
                                                <p:cond delay="0"/>
                                              </p:stCondLst>
                                            </p:cTn>
                                            <p:tgtEl>
                                              <p:spTgt spid="8"/>
                                            </p:tgtEl>
                                            <p:attrNameLst>
                                              <p:attrName>style.visibility</p:attrName>
                                            </p:attrNameLst>
                                          </p:cBhvr>
                                          <p:to>
                                            <p:strVal val="visible"/>
                                          </p:to>
                                        </p:set>
                                        <p:anim calcmode="lin" valueType="num" p14:bounceEnd="67000">
                                          <p:cBhvr additive="base">
                                            <p:cTn id="15" dur="1000" fill="hold"/>
                                            <p:tgtEl>
                                              <p:spTgt spid="8"/>
                                            </p:tgtEl>
                                            <p:attrNameLst>
                                              <p:attrName>ppt_x</p:attrName>
                                            </p:attrNameLst>
                                          </p:cBhvr>
                                          <p:tavLst>
                                            <p:tav tm="0">
                                              <p:val>
                                                <p:strVal val="#ppt_x"/>
                                              </p:val>
                                            </p:tav>
                                            <p:tav tm="100000">
                                              <p:val>
                                                <p:strVal val="#ppt_x"/>
                                              </p:val>
                                            </p:tav>
                                          </p:tavLst>
                                        </p:anim>
                                        <p:anim calcmode="lin" valueType="num" p14:bounceEnd="67000">
                                          <p:cBhvr additive="base">
                                            <p:cTn id="16" dur="10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14:presetBounceEnd="67000">
                                      <p:stCondLst>
                                        <p:cond delay="600"/>
                                      </p:stCondLst>
                                      <p:childTnLst>
                                        <p:set>
                                          <p:cBhvr>
                                            <p:cTn id="18" dur="1" fill="hold">
                                              <p:stCondLst>
                                                <p:cond delay="0"/>
                                              </p:stCondLst>
                                            </p:cTn>
                                            <p:tgtEl>
                                              <p:spTgt spid="9"/>
                                            </p:tgtEl>
                                            <p:attrNameLst>
                                              <p:attrName>style.visibility</p:attrName>
                                            </p:attrNameLst>
                                          </p:cBhvr>
                                          <p:to>
                                            <p:strVal val="visible"/>
                                          </p:to>
                                        </p:set>
                                        <p:anim calcmode="lin" valueType="num" p14:bounceEnd="67000">
                                          <p:cBhvr additive="base">
                                            <p:cTn id="19" dur="1000" fill="hold"/>
                                            <p:tgtEl>
                                              <p:spTgt spid="9"/>
                                            </p:tgtEl>
                                            <p:attrNameLst>
                                              <p:attrName>ppt_x</p:attrName>
                                            </p:attrNameLst>
                                          </p:cBhvr>
                                          <p:tavLst>
                                            <p:tav tm="0">
                                              <p:val>
                                                <p:strVal val="#ppt_x"/>
                                              </p:val>
                                            </p:tav>
                                            <p:tav tm="100000">
                                              <p:val>
                                                <p:strVal val="#ppt_x"/>
                                              </p:val>
                                            </p:tav>
                                          </p:tavLst>
                                        </p:anim>
                                        <p:anim calcmode="lin" valueType="num" p14:bounceEnd="67000">
                                          <p:cBhvr additive="base">
                                            <p:cTn id="20" dur="1000" fill="hold"/>
                                            <p:tgtEl>
                                              <p:spTgt spid="9"/>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14:presetBounceEnd="67000">
                                      <p:stCondLst>
                                        <p:cond delay="800"/>
                                      </p:stCondLst>
                                      <p:childTnLst>
                                        <p:set>
                                          <p:cBhvr>
                                            <p:cTn id="22" dur="1" fill="hold">
                                              <p:stCondLst>
                                                <p:cond delay="0"/>
                                              </p:stCondLst>
                                            </p:cTn>
                                            <p:tgtEl>
                                              <p:spTgt spid="10"/>
                                            </p:tgtEl>
                                            <p:attrNameLst>
                                              <p:attrName>style.visibility</p:attrName>
                                            </p:attrNameLst>
                                          </p:cBhvr>
                                          <p:to>
                                            <p:strVal val="visible"/>
                                          </p:to>
                                        </p:set>
                                        <p:anim calcmode="lin" valueType="num" p14:bounceEnd="67000">
                                          <p:cBhvr additive="base">
                                            <p:cTn id="23" dur="1000" fill="hold"/>
                                            <p:tgtEl>
                                              <p:spTgt spid="10"/>
                                            </p:tgtEl>
                                            <p:attrNameLst>
                                              <p:attrName>ppt_x</p:attrName>
                                            </p:attrNameLst>
                                          </p:cBhvr>
                                          <p:tavLst>
                                            <p:tav tm="0">
                                              <p:val>
                                                <p:strVal val="#ppt_x"/>
                                              </p:val>
                                            </p:tav>
                                            <p:tav tm="100000">
                                              <p:val>
                                                <p:strVal val="#ppt_x"/>
                                              </p:val>
                                            </p:tav>
                                          </p:tavLst>
                                        </p:anim>
                                        <p:anim calcmode="lin" valueType="num" p14:bounceEnd="67000">
                                          <p:cBhvr additive="base">
                                            <p:cTn id="24" dur="10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1" fill="hold" grpId="0" nodeType="withEffect" p14:presetBounceEnd="67000">
                                      <p:stCondLst>
                                        <p:cond delay="1000"/>
                                      </p:stCondLst>
                                      <p:childTnLst>
                                        <p:set>
                                          <p:cBhvr>
                                            <p:cTn id="26" dur="1" fill="hold">
                                              <p:stCondLst>
                                                <p:cond delay="0"/>
                                              </p:stCondLst>
                                            </p:cTn>
                                            <p:tgtEl>
                                              <p:spTgt spid="12"/>
                                            </p:tgtEl>
                                            <p:attrNameLst>
                                              <p:attrName>style.visibility</p:attrName>
                                            </p:attrNameLst>
                                          </p:cBhvr>
                                          <p:to>
                                            <p:strVal val="visible"/>
                                          </p:to>
                                        </p:set>
                                        <p:anim calcmode="lin" valueType="num" p14:bounceEnd="67000">
                                          <p:cBhvr additive="base">
                                            <p:cTn id="27" dur="1000" fill="hold"/>
                                            <p:tgtEl>
                                              <p:spTgt spid="12"/>
                                            </p:tgtEl>
                                            <p:attrNameLst>
                                              <p:attrName>ppt_x</p:attrName>
                                            </p:attrNameLst>
                                          </p:cBhvr>
                                          <p:tavLst>
                                            <p:tav tm="0">
                                              <p:val>
                                                <p:strVal val="#ppt_x"/>
                                              </p:val>
                                            </p:tav>
                                            <p:tav tm="100000">
                                              <p:val>
                                                <p:strVal val="#ppt_x"/>
                                              </p:val>
                                            </p:tav>
                                          </p:tavLst>
                                        </p:anim>
                                        <p:anim calcmode="lin" valueType="num" p14:bounceEnd="67000">
                                          <p:cBhvr additive="base">
                                            <p:cTn id="28" dur="1000" fill="hold"/>
                                            <p:tgtEl>
                                              <p:spTgt spid="12"/>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14:presetBounceEnd="67000">
                                      <p:stCondLst>
                                        <p:cond delay="1200"/>
                                      </p:stCondLst>
                                      <p:childTnLst>
                                        <p:set>
                                          <p:cBhvr>
                                            <p:cTn id="30" dur="1" fill="hold">
                                              <p:stCondLst>
                                                <p:cond delay="0"/>
                                              </p:stCondLst>
                                            </p:cTn>
                                            <p:tgtEl>
                                              <p:spTgt spid="11"/>
                                            </p:tgtEl>
                                            <p:attrNameLst>
                                              <p:attrName>style.visibility</p:attrName>
                                            </p:attrNameLst>
                                          </p:cBhvr>
                                          <p:to>
                                            <p:strVal val="visible"/>
                                          </p:to>
                                        </p:set>
                                        <p:anim calcmode="lin" valueType="num" p14:bounceEnd="67000">
                                          <p:cBhvr additive="base">
                                            <p:cTn id="31" dur="1000" fill="hold"/>
                                            <p:tgtEl>
                                              <p:spTgt spid="11"/>
                                            </p:tgtEl>
                                            <p:attrNameLst>
                                              <p:attrName>ppt_x</p:attrName>
                                            </p:attrNameLst>
                                          </p:cBhvr>
                                          <p:tavLst>
                                            <p:tav tm="0">
                                              <p:val>
                                                <p:strVal val="#ppt_x"/>
                                              </p:val>
                                            </p:tav>
                                            <p:tav tm="100000">
                                              <p:val>
                                                <p:strVal val="#ppt_x"/>
                                              </p:val>
                                            </p:tav>
                                          </p:tavLst>
                                        </p:anim>
                                        <p:anim calcmode="lin" valueType="num" p14:bounceEnd="67000">
                                          <p:cBhvr additive="base">
                                            <p:cTn id="32" dur="1000" fill="hold"/>
                                            <p:tgtEl>
                                              <p:spTgt spid="11"/>
                                            </p:tgtEl>
                                            <p:attrNameLst>
                                              <p:attrName>ppt_y</p:attrName>
                                            </p:attrNameLst>
                                          </p:cBhvr>
                                          <p:tavLst>
                                            <p:tav tm="0">
                                              <p:val>
                                                <p:strVal val="1+#ppt_h/2"/>
                                              </p:val>
                                            </p:tav>
                                            <p:tav tm="100000">
                                              <p:val>
                                                <p:strVal val="#ppt_y"/>
                                              </p:val>
                                            </p:tav>
                                          </p:tavLst>
                                        </p:anim>
                                      </p:childTnLst>
                                    </p:cTn>
                                  </p:par>
                                  <p:par>
                                    <p:cTn id="33" presetID="53" presetClass="entr" presetSubtype="16" fill="hold" grpId="0"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p:cTn id="35" dur="750" fill="hold"/>
                                            <p:tgtEl>
                                              <p:spTgt spid="19"/>
                                            </p:tgtEl>
                                            <p:attrNameLst>
                                              <p:attrName>ppt_w</p:attrName>
                                            </p:attrNameLst>
                                          </p:cBhvr>
                                          <p:tavLst>
                                            <p:tav tm="0">
                                              <p:val>
                                                <p:fltVal val="0"/>
                                              </p:val>
                                            </p:tav>
                                            <p:tav tm="100000">
                                              <p:val>
                                                <p:strVal val="#ppt_w"/>
                                              </p:val>
                                            </p:tav>
                                          </p:tavLst>
                                        </p:anim>
                                        <p:anim calcmode="lin" valueType="num">
                                          <p:cBhvr>
                                            <p:cTn id="36" dur="750" fill="hold"/>
                                            <p:tgtEl>
                                              <p:spTgt spid="19"/>
                                            </p:tgtEl>
                                            <p:attrNameLst>
                                              <p:attrName>ppt_h</p:attrName>
                                            </p:attrNameLst>
                                          </p:cBhvr>
                                          <p:tavLst>
                                            <p:tav tm="0">
                                              <p:val>
                                                <p:fltVal val="0"/>
                                              </p:val>
                                            </p:tav>
                                            <p:tav tm="100000">
                                              <p:val>
                                                <p:strVal val="#ppt_h"/>
                                              </p:val>
                                            </p:tav>
                                          </p:tavLst>
                                        </p:anim>
                                        <p:animEffect transition="in" filter="fade">
                                          <p:cBhvr>
                                            <p:cTn id="37" dur="750"/>
                                            <p:tgtEl>
                                              <p:spTgt spid="19"/>
                                            </p:tgtEl>
                                          </p:cBhvr>
                                        </p:animEffect>
                                      </p:childTnLst>
                                    </p:cTn>
                                  </p:par>
                                  <p:par>
                                    <p:cTn id="38" presetID="53" presetClass="entr" presetSubtype="16" fill="hold" grpId="0" nodeType="withEffect">
                                      <p:stCondLst>
                                        <p:cond delay="400"/>
                                      </p:stCondLst>
                                      <p:childTnLst>
                                        <p:set>
                                          <p:cBhvr>
                                            <p:cTn id="39" dur="1" fill="hold">
                                              <p:stCondLst>
                                                <p:cond delay="0"/>
                                              </p:stCondLst>
                                            </p:cTn>
                                            <p:tgtEl>
                                              <p:spTgt spid="18"/>
                                            </p:tgtEl>
                                            <p:attrNameLst>
                                              <p:attrName>style.visibility</p:attrName>
                                            </p:attrNameLst>
                                          </p:cBhvr>
                                          <p:to>
                                            <p:strVal val="visible"/>
                                          </p:to>
                                        </p:set>
                                        <p:anim calcmode="lin" valueType="num">
                                          <p:cBhvr>
                                            <p:cTn id="40" dur="750" fill="hold"/>
                                            <p:tgtEl>
                                              <p:spTgt spid="18"/>
                                            </p:tgtEl>
                                            <p:attrNameLst>
                                              <p:attrName>ppt_w</p:attrName>
                                            </p:attrNameLst>
                                          </p:cBhvr>
                                          <p:tavLst>
                                            <p:tav tm="0">
                                              <p:val>
                                                <p:fltVal val="0"/>
                                              </p:val>
                                            </p:tav>
                                            <p:tav tm="100000">
                                              <p:val>
                                                <p:strVal val="#ppt_w"/>
                                              </p:val>
                                            </p:tav>
                                          </p:tavLst>
                                        </p:anim>
                                        <p:anim calcmode="lin" valueType="num">
                                          <p:cBhvr>
                                            <p:cTn id="41" dur="750" fill="hold"/>
                                            <p:tgtEl>
                                              <p:spTgt spid="18"/>
                                            </p:tgtEl>
                                            <p:attrNameLst>
                                              <p:attrName>ppt_h</p:attrName>
                                            </p:attrNameLst>
                                          </p:cBhvr>
                                          <p:tavLst>
                                            <p:tav tm="0">
                                              <p:val>
                                                <p:fltVal val="0"/>
                                              </p:val>
                                            </p:tav>
                                            <p:tav tm="100000">
                                              <p:val>
                                                <p:strVal val="#ppt_h"/>
                                              </p:val>
                                            </p:tav>
                                          </p:tavLst>
                                        </p:anim>
                                        <p:animEffect transition="in" filter="fade">
                                          <p:cBhvr>
                                            <p:cTn id="42" dur="750"/>
                                            <p:tgtEl>
                                              <p:spTgt spid="18"/>
                                            </p:tgtEl>
                                          </p:cBhvr>
                                        </p:animEffect>
                                      </p:childTnLst>
                                    </p:cTn>
                                  </p:par>
                                  <p:par>
                                    <p:cTn id="43" presetID="53" presetClass="entr" presetSubtype="16" fill="hold" grpId="0" nodeType="withEffect">
                                      <p:stCondLst>
                                        <p:cond delay="600"/>
                                      </p:stCondLst>
                                      <p:childTnLst>
                                        <p:set>
                                          <p:cBhvr>
                                            <p:cTn id="44" dur="1" fill="hold">
                                              <p:stCondLst>
                                                <p:cond delay="0"/>
                                              </p:stCondLst>
                                            </p:cTn>
                                            <p:tgtEl>
                                              <p:spTgt spid="17"/>
                                            </p:tgtEl>
                                            <p:attrNameLst>
                                              <p:attrName>style.visibility</p:attrName>
                                            </p:attrNameLst>
                                          </p:cBhvr>
                                          <p:to>
                                            <p:strVal val="visible"/>
                                          </p:to>
                                        </p:set>
                                        <p:anim calcmode="lin" valueType="num">
                                          <p:cBhvr>
                                            <p:cTn id="45" dur="750" fill="hold"/>
                                            <p:tgtEl>
                                              <p:spTgt spid="17"/>
                                            </p:tgtEl>
                                            <p:attrNameLst>
                                              <p:attrName>ppt_w</p:attrName>
                                            </p:attrNameLst>
                                          </p:cBhvr>
                                          <p:tavLst>
                                            <p:tav tm="0">
                                              <p:val>
                                                <p:fltVal val="0"/>
                                              </p:val>
                                            </p:tav>
                                            <p:tav tm="100000">
                                              <p:val>
                                                <p:strVal val="#ppt_w"/>
                                              </p:val>
                                            </p:tav>
                                          </p:tavLst>
                                        </p:anim>
                                        <p:anim calcmode="lin" valueType="num">
                                          <p:cBhvr>
                                            <p:cTn id="46" dur="750" fill="hold"/>
                                            <p:tgtEl>
                                              <p:spTgt spid="17"/>
                                            </p:tgtEl>
                                            <p:attrNameLst>
                                              <p:attrName>ppt_h</p:attrName>
                                            </p:attrNameLst>
                                          </p:cBhvr>
                                          <p:tavLst>
                                            <p:tav tm="0">
                                              <p:val>
                                                <p:fltVal val="0"/>
                                              </p:val>
                                            </p:tav>
                                            <p:tav tm="100000">
                                              <p:val>
                                                <p:strVal val="#ppt_h"/>
                                              </p:val>
                                            </p:tav>
                                          </p:tavLst>
                                        </p:anim>
                                        <p:animEffect transition="in" filter="fade">
                                          <p:cBhvr>
                                            <p:cTn id="47" dur="750"/>
                                            <p:tgtEl>
                                              <p:spTgt spid="17"/>
                                            </p:tgtEl>
                                          </p:cBhvr>
                                        </p:animEffect>
                                      </p:childTnLst>
                                    </p:cTn>
                                  </p:par>
                                  <p:par>
                                    <p:cTn id="48" presetID="53" presetClass="entr" presetSubtype="16" fill="hold" grpId="0" nodeType="withEffect">
                                      <p:stCondLst>
                                        <p:cond delay="800"/>
                                      </p:stCondLst>
                                      <p:childTnLst>
                                        <p:set>
                                          <p:cBhvr>
                                            <p:cTn id="49" dur="1" fill="hold">
                                              <p:stCondLst>
                                                <p:cond delay="0"/>
                                              </p:stCondLst>
                                            </p:cTn>
                                            <p:tgtEl>
                                              <p:spTgt spid="16"/>
                                            </p:tgtEl>
                                            <p:attrNameLst>
                                              <p:attrName>style.visibility</p:attrName>
                                            </p:attrNameLst>
                                          </p:cBhvr>
                                          <p:to>
                                            <p:strVal val="visible"/>
                                          </p:to>
                                        </p:set>
                                        <p:anim calcmode="lin" valueType="num">
                                          <p:cBhvr>
                                            <p:cTn id="50" dur="750" fill="hold"/>
                                            <p:tgtEl>
                                              <p:spTgt spid="16"/>
                                            </p:tgtEl>
                                            <p:attrNameLst>
                                              <p:attrName>ppt_w</p:attrName>
                                            </p:attrNameLst>
                                          </p:cBhvr>
                                          <p:tavLst>
                                            <p:tav tm="0">
                                              <p:val>
                                                <p:fltVal val="0"/>
                                              </p:val>
                                            </p:tav>
                                            <p:tav tm="100000">
                                              <p:val>
                                                <p:strVal val="#ppt_w"/>
                                              </p:val>
                                            </p:tav>
                                          </p:tavLst>
                                        </p:anim>
                                        <p:anim calcmode="lin" valueType="num">
                                          <p:cBhvr>
                                            <p:cTn id="51" dur="750" fill="hold"/>
                                            <p:tgtEl>
                                              <p:spTgt spid="16"/>
                                            </p:tgtEl>
                                            <p:attrNameLst>
                                              <p:attrName>ppt_h</p:attrName>
                                            </p:attrNameLst>
                                          </p:cBhvr>
                                          <p:tavLst>
                                            <p:tav tm="0">
                                              <p:val>
                                                <p:fltVal val="0"/>
                                              </p:val>
                                            </p:tav>
                                            <p:tav tm="100000">
                                              <p:val>
                                                <p:strVal val="#ppt_h"/>
                                              </p:val>
                                            </p:tav>
                                          </p:tavLst>
                                        </p:anim>
                                        <p:animEffect transition="in" filter="fade">
                                          <p:cBhvr>
                                            <p:cTn id="52" dur="750"/>
                                            <p:tgtEl>
                                              <p:spTgt spid="16"/>
                                            </p:tgtEl>
                                          </p:cBhvr>
                                        </p:animEffect>
                                      </p:childTnLst>
                                    </p:cTn>
                                  </p:par>
                                  <p:par>
                                    <p:cTn id="53" presetID="53" presetClass="entr" presetSubtype="16" fill="hold" grpId="0" nodeType="withEffect">
                                      <p:stCondLst>
                                        <p:cond delay="1000"/>
                                      </p:stCondLst>
                                      <p:childTnLst>
                                        <p:set>
                                          <p:cBhvr>
                                            <p:cTn id="54" dur="1" fill="hold">
                                              <p:stCondLst>
                                                <p:cond delay="0"/>
                                              </p:stCondLst>
                                            </p:cTn>
                                            <p:tgtEl>
                                              <p:spTgt spid="15"/>
                                            </p:tgtEl>
                                            <p:attrNameLst>
                                              <p:attrName>style.visibility</p:attrName>
                                            </p:attrNameLst>
                                          </p:cBhvr>
                                          <p:to>
                                            <p:strVal val="visible"/>
                                          </p:to>
                                        </p:set>
                                        <p:anim calcmode="lin" valueType="num">
                                          <p:cBhvr>
                                            <p:cTn id="55" dur="750" fill="hold"/>
                                            <p:tgtEl>
                                              <p:spTgt spid="15"/>
                                            </p:tgtEl>
                                            <p:attrNameLst>
                                              <p:attrName>ppt_w</p:attrName>
                                            </p:attrNameLst>
                                          </p:cBhvr>
                                          <p:tavLst>
                                            <p:tav tm="0">
                                              <p:val>
                                                <p:fltVal val="0"/>
                                              </p:val>
                                            </p:tav>
                                            <p:tav tm="100000">
                                              <p:val>
                                                <p:strVal val="#ppt_w"/>
                                              </p:val>
                                            </p:tav>
                                          </p:tavLst>
                                        </p:anim>
                                        <p:anim calcmode="lin" valueType="num">
                                          <p:cBhvr>
                                            <p:cTn id="56" dur="750" fill="hold"/>
                                            <p:tgtEl>
                                              <p:spTgt spid="15"/>
                                            </p:tgtEl>
                                            <p:attrNameLst>
                                              <p:attrName>ppt_h</p:attrName>
                                            </p:attrNameLst>
                                          </p:cBhvr>
                                          <p:tavLst>
                                            <p:tav tm="0">
                                              <p:val>
                                                <p:fltVal val="0"/>
                                              </p:val>
                                            </p:tav>
                                            <p:tav tm="100000">
                                              <p:val>
                                                <p:strVal val="#ppt_h"/>
                                              </p:val>
                                            </p:tav>
                                          </p:tavLst>
                                        </p:anim>
                                        <p:animEffect transition="in" filter="fade">
                                          <p:cBhvr>
                                            <p:cTn id="57" dur="750"/>
                                            <p:tgtEl>
                                              <p:spTgt spid="15"/>
                                            </p:tgtEl>
                                          </p:cBhvr>
                                        </p:animEffect>
                                      </p:childTnLst>
                                    </p:cTn>
                                  </p:par>
                                  <p:par>
                                    <p:cTn id="58" presetID="53" presetClass="entr" presetSubtype="16" fill="hold" grpId="0" nodeType="withEffect">
                                      <p:stCondLst>
                                        <p:cond delay="1200"/>
                                      </p:stCondLst>
                                      <p:childTnLst>
                                        <p:set>
                                          <p:cBhvr>
                                            <p:cTn id="59" dur="1" fill="hold">
                                              <p:stCondLst>
                                                <p:cond delay="0"/>
                                              </p:stCondLst>
                                            </p:cTn>
                                            <p:tgtEl>
                                              <p:spTgt spid="14"/>
                                            </p:tgtEl>
                                            <p:attrNameLst>
                                              <p:attrName>style.visibility</p:attrName>
                                            </p:attrNameLst>
                                          </p:cBhvr>
                                          <p:to>
                                            <p:strVal val="visible"/>
                                          </p:to>
                                        </p:set>
                                        <p:anim calcmode="lin" valueType="num">
                                          <p:cBhvr>
                                            <p:cTn id="60" dur="750" fill="hold"/>
                                            <p:tgtEl>
                                              <p:spTgt spid="14"/>
                                            </p:tgtEl>
                                            <p:attrNameLst>
                                              <p:attrName>ppt_w</p:attrName>
                                            </p:attrNameLst>
                                          </p:cBhvr>
                                          <p:tavLst>
                                            <p:tav tm="0">
                                              <p:val>
                                                <p:fltVal val="0"/>
                                              </p:val>
                                            </p:tav>
                                            <p:tav tm="100000">
                                              <p:val>
                                                <p:strVal val="#ppt_w"/>
                                              </p:val>
                                            </p:tav>
                                          </p:tavLst>
                                        </p:anim>
                                        <p:anim calcmode="lin" valueType="num">
                                          <p:cBhvr>
                                            <p:cTn id="61" dur="750" fill="hold"/>
                                            <p:tgtEl>
                                              <p:spTgt spid="14"/>
                                            </p:tgtEl>
                                            <p:attrNameLst>
                                              <p:attrName>ppt_h</p:attrName>
                                            </p:attrNameLst>
                                          </p:cBhvr>
                                          <p:tavLst>
                                            <p:tav tm="0">
                                              <p:val>
                                                <p:fltVal val="0"/>
                                              </p:val>
                                            </p:tav>
                                            <p:tav tm="100000">
                                              <p:val>
                                                <p:strVal val="#ppt_h"/>
                                              </p:val>
                                            </p:tav>
                                          </p:tavLst>
                                        </p:anim>
                                        <p:animEffect transition="in" filter="fade">
                                          <p:cBhvr>
                                            <p:cTn id="62" dur="750"/>
                                            <p:tgtEl>
                                              <p:spTgt spid="14"/>
                                            </p:tgtEl>
                                          </p:cBhvr>
                                        </p:animEffect>
                                      </p:childTnLst>
                                    </p:cTn>
                                  </p:par>
                                  <p:par>
                                    <p:cTn id="63" presetID="53" presetClass="entr" presetSubtype="16" fill="hold" grpId="0" nodeType="withEffect">
                                      <p:stCondLst>
                                        <p:cond delay="1400"/>
                                      </p:stCondLst>
                                      <p:childTnLst>
                                        <p:set>
                                          <p:cBhvr>
                                            <p:cTn id="64" dur="1" fill="hold">
                                              <p:stCondLst>
                                                <p:cond delay="0"/>
                                              </p:stCondLst>
                                            </p:cTn>
                                            <p:tgtEl>
                                              <p:spTgt spid="13"/>
                                            </p:tgtEl>
                                            <p:attrNameLst>
                                              <p:attrName>style.visibility</p:attrName>
                                            </p:attrNameLst>
                                          </p:cBhvr>
                                          <p:to>
                                            <p:strVal val="visible"/>
                                          </p:to>
                                        </p:set>
                                        <p:anim calcmode="lin" valueType="num">
                                          <p:cBhvr>
                                            <p:cTn id="65" dur="750" fill="hold"/>
                                            <p:tgtEl>
                                              <p:spTgt spid="13"/>
                                            </p:tgtEl>
                                            <p:attrNameLst>
                                              <p:attrName>ppt_w</p:attrName>
                                            </p:attrNameLst>
                                          </p:cBhvr>
                                          <p:tavLst>
                                            <p:tav tm="0">
                                              <p:val>
                                                <p:fltVal val="0"/>
                                              </p:val>
                                            </p:tav>
                                            <p:tav tm="100000">
                                              <p:val>
                                                <p:strVal val="#ppt_w"/>
                                              </p:val>
                                            </p:tav>
                                          </p:tavLst>
                                        </p:anim>
                                        <p:anim calcmode="lin" valueType="num">
                                          <p:cBhvr>
                                            <p:cTn id="66" dur="750" fill="hold"/>
                                            <p:tgtEl>
                                              <p:spTgt spid="13"/>
                                            </p:tgtEl>
                                            <p:attrNameLst>
                                              <p:attrName>ppt_h</p:attrName>
                                            </p:attrNameLst>
                                          </p:cBhvr>
                                          <p:tavLst>
                                            <p:tav tm="0">
                                              <p:val>
                                                <p:fltVal val="0"/>
                                              </p:val>
                                            </p:tav>
                                            <p:tav tm="100000">
                                              <p:val>
                                                <p:strVal val="#ppt_h"/>
                                              </p:val>
                                            </p:tav>
                                          </p:tavLst>
                                        </p:anim>
                                        <p:animEffect transition="in" filter="fade">
                                          <p:cBhvr>
                                            <p:cTn id="67" dur="750"/>
                                            <p:tgtEl>
                                              <p:spTgt spid="13"/>
                                            </p:tgtEl>
                                          </p:cBhvr>
                                        </p:animEffect>
                                      </p:childTnLst>
                                    </p:cTn>
                                  </p:par>
                                  <p:par>
                                    <p:cTn id="68" presetID="53" presetClass="entr" presetSubtype="16" fill="hold" grpId="0" nodeType="withEffect">
                                      <p:stCondLst>
                                        <p:cond delay="1750"/>
                                      </p:stCondLst>
                                      <p:childTnLst>
                                        <p:set>
                                          <p:cBhvr>
                                            <p:cTn id="69" dur="1" fill="hold">
                                              <p:stCondLst>
                                                <p:cond delay="0"/>
                                              </p:stCondLst>
                                            </p:cTn>
                                            <p:tgtEl>
                                              <p:spTgt spid="20"/>
                                            </p:tgtEl>
                                            <p:attrNameLst>
                                              <p:attrName>style.visibility</p:attrName>
                                            </p:attrNameLst>
                                          </p:cBhvr>
                                          <p:to>
                                            <p:strVal val="visible"/>
                                          </p:to>
                                        </p:set>
                                        <p:anim calcmode="lin" valueType="num">
                                          <p:cBhvr>
                                            <p:cTn id="70" dur="500" fill="hold"/>
                                            <p:tgtEl>
                                              <p:spTgt spid="20"/>
                                            </p:tgtEl>
                                            <p:attrNameLst>
                                              <p:attrName>ppt_w</p:attrName>
                                            </p:attrNameLst>
                                          </p:cBhvr>
                                          <p:tavLst>
                                            <p:tav tm="0">
                                              <p:val>
                                                <p:fltVal val="0"/>
                                              </p:val>
                                            </p:tav>
                                            <p:tav tm="100000">
                                              <p:val>
                                                <p:strVal val="#ppt_w"/>
                                              </p:val>
                                            </p:tav>
                                          </p:tavLst>
                                        </p:anim>
                                        <p:anim calcmode="lin" valueType="num">
                                          <p:cBhvr>
                                            <p:cTn id="71" dur="500" fill="hold"/>
                                            <p:tgtEl>
                                              <p:spTgt spid="20"/>
                                            </p:tgtEl>
                                            <p:attrNameLst>
                                              <p:attrName>ppt_h</p:attrName>
                                            </p:attrNameLst>
                                          </p:cBhvr>
                                          <p:tavLst>
                                            <p:tav tm="0">
                                              <p:val>
                                                <p:fltVal val="0"/>
                                              </p:val>
                                            </p:tav>
                                            <p:tav tm="100000">
                                              <p:val>
                                                <p:strVal val="#ppt_h"/>
                                              </p:val>
                                            </p:tav>
                                          </p:tavLst>
                                        </p:anim>
                                        <p:animEffect transition="in" filter="fade">
                                          <p:cBhvr>
                                            <p:cTn id="72" dur="500"/>
                                            <p:tgtEl>
                                              <p:spTgt spid="20"/>
                                            </p:tgtEl>
                                          </p:cBhvr>
                                        </p:animEffect>
                                      </p:childTnLst>
                                    </p:cTn>
                                  </p:par>
                                  <p:par>
                                    <p:cTn id="73" presetID="53" presetClass="entr" presetSubtype="16" fill="hold" grpId="0" nodeType="withEffect">
                                      <p:stCondLst>
                                        <p:cond delay="1750"/>
                                      </p:stCondLst>
                                      <p:childTnLst>
                                        <p:set>
                                          <p:cBhvr>
                                            <p:cTn id="74" dur="1" fill="hold">
                                              <p:stCondLst>
                                                <p:cond delay="0"/>
                                              </p:stCondLst>
                                            </p:cTn>
                                            <p:tgtEl>
                                              <p:spTgt spid="21"/>
                                            </p:tgtEl>
                                            <p:attrNameLst>
                                              <p:attrName>style.visibility</p:attrName>
                                            </p:attrNameLst>
                                          </p:cBhvr>
                                          <p:to>
                                            <p:strVal val="visible"/>
                                          </p:to>
                                        </p:set>
                                        <p:anim calcmode="lin" valueType="num">
                                          <p:cBhvr>
                                            <p:cTn id="75" dur="500" fill="hold"/>
                                            <p:tgtEl>
                                              <p:spTgt spid="21"/>
                                            </p:tgtEl>
                                            <p:attrNameLst>
                                              <p:attrName>ppt_w</p:attrName>
                                            </p:attrNameLst>
                                          </p:cBhvr>
                                          <p:tavLst>
                                            <p:tav tm="0">
                                              <p:val>
                                                <p:fltVal val="0"/>
                                              </p:val>
                                            </p:tav>
                                            <p:tav tm="100000">
                                              <p:val>
                                                <p:strVal val="#ppt_w"/>
                                              </p:val>
                                            </p:tav>
                                          </p:tavLst>
                                        </p:anim>
                                        <p:anim calcmode="lin" valueType="num">
                                          <p:cBhvr>
                                            <p:cTn id="76" dur="500" fill="hold"/>
                                            <p:tgtEl>
                                              <p:spTgt spid="21"/>
                                            </p:tgtEl>
                                            <p:attrNameLst>
                                              <p:attrName>ppt_h</p:attrName>
                                            </p:attrNameLst>
                                          </p:cBhvr>
                                          <p:tavLst>
                                            <p:tav tm="0">
                                              <p:val>
                                                <p:fltVal val="0"/>
                                              </p:val>
                                            </p:tav>
                                            <p:tav tm="100000">
                                              <p:val>
                                                <p:strVal val="#ppt_h"/>
                                              </p:val>
                                            </p:tav>
                                          </p:tavLst>
                                        </p:anim>
                                        <p:animEffect transition="in" filter="fade">
                                          <p:cBhvr>
                                            <p:cTn id="77" dur="500"/>
                                            <p:tgtEl>
                                              <p:spTgt spid="21"/>
                                            </p:tgtEl>
                                          </p:cBhvr>
                                        </p:animEffect>
                                      </p:childTnLst>
                                    </p:cTn>
                                  </p:par>
                                  <p:par>
                                    <p:cTn id="78" presetID="53" presetClass="entr" presetSubtype="16" fill="hold" grpId="0" nodeType="withEffect">
                                      <p:stCondLst>
                                        <p:cond delay="1750"/>
                                      </p:stCondLst>
                                      <p:childTnLst>
                                        <p:set>
                                          <p:cBhvr>
                                            <p:cTn id="79" dur="1" fill="hold">
                                              <p:stCondLst>
                                                <p:cond delay="0"/>
                                              </p:stCondLst>
                                            </p:cTn>
                                            <p:tgtEl>
                                              <p:spTgt spid="22"/>
                                            </p:tgtEl>
                                            <p:attrNameLst>
                                              <p:attrName>style.visibility</p:attrName>
                                            </p:attrNameLst>
                                          </p:cBhvr>
                                          <p:to>
                                            <p:strVal val="visible"/>
                                          </p:to>
                                        </p:set>
                                        <p:anim calcmode="lin" valueType="num">
                                          <p:cBhvr>
                                            <p:cTn id="80" dur="500" fill="hold"/>
                                            <p:tgtEl>
                                              <p:spTgt spid="22"/>
                                            </p:tgtEl>
                                            <p:attrNameLst>
                                              <p:attrName>ppt_w</p:attrName>
                                            </p:attrNameLst>
                                          </p:cBhvr>
                                          <p:tavLst>
                                            <p:tav tm="0">
                                              <p:val>
                                                <p:fltVal val="0"/>
                                              </p:val>
                                            </p:tav>
                                            <p:tav tm="100000">
                                              <p:val>
                                                <p:strVal val="#ppt_w"/>
                                              </p:val>
                                            </p:tav>
                                          </p:tavLst>
                                        </p:anim>
                                        <p:anim calcmode="lin" valueType="num">
                                          <p:cBhvr>
                                            <p:cTn id="81" dur="500" fill="hold"/>
                                            <p:tgtEl>
                                              <p:spTgt spid="22"/>
                                            </p:tgtEl>
                                            <p:attrNameLst>
                                              <p:attrName>ppt_h</p:attrName>
                                            </p:attrNameLst>
                                          </p:cBhvr>
                                          <p:tavLst>
                                            <p:tav tm="0">
                                              <p:val>
                                                <p:fltVal val="0"/>
                                              </p:val>
                                            </p:tav>
                                            <p:tav tm="100000">
                                              <p:val>
                                                <p:strVal val="#ppt_h"/>
                                              </p:val>
                                            </p:tav>
                                          </p:tavLst>
                                        </p:anim>
                                        <p:animEffect transition="in" filter="fade">
                                          <p:cBhvr>
                                            <p:cTn id="82" dur="500"/>
                                            <p:tgtEl>
                                              <p:spTgt spid="22"/>
                                            </p:tgtEl>
                                          </p:cBhvr>
                                        </p:animEffect>
                                      </p:childTnLst>
                                    </p:cTn>
                                  </p:par>
                                  <p:par>
                                    <p:cTn id="83" presetID="53" presetClass="entr" presetSubtype="16" fill="hold" grpId="0" nodeType="withEffect">
                                      <p:stCondLst>
                                        <p:cond delay="175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par>
                                    <p:cTn id="88" presetID="53" presetClass="entr" presetSubtype="16" fill="hold" grpId="0" nodeType="withEffect">
                                      <p:stCondLst>
                                        <p:cond delay="1750"/>
                                      </p:stCondLst>
                                      <p:childTnLst>
                                        <p:set>
                                          <p:cBhvr>
                                            <p:cTn id="89" dur="1" fill="hold">
                                              <p:stCondLst>
                                                <p:cond delay="0"/>
                                              </p:stCondLst>
                                            </p:cTn>
                                            <p:tgtEl>
                                              <p:spTgt spid="24"/>
                                            </p:tgtEl>
                                            <p:attrNameLst>
                                              <p:attrName>style.visibility</p:attrName>
                                            </p:attrNameLst>
                                          </p:cBhvr>
                                          <p:to>
                                            <p:strVal val="visible"/>
                                          </p:to>
                                        </p:set>
                                        <p:anim calcmode="lin" valueType="num">
                                          <p:cBhvr>
                                            <p:cTn id="90" dur="500" fill="hold"/>
                                            <p:tgtEl>
                                              <p:spTgt spid="24"/>
                                            </p:tgtEl>
                                            <p:attrNameLst>
                                              <p:attrName>ppt_w</p:attrName>
                                            </p:attrNameLst>
                                          </p:cBhvr>
                                          <p:tavLst>
                                            <p:tav tm="0">
                                              <p:val>
                                                <p:fltVal val="0"/>
                                              </p:val>
                                            </p:tav>
                                            <p:tav tm="100000">
                                              <p:val>
                                                <p:strVal val="#ppt_w"/>
                                              </p:val>
                                            </p:tav>
                                          </p:tavLst>
                                        </p:anim>
                                        <p:anim calcmode="lin" valueType="num">
                                          <p:cBhvr>
                                            <p:cTn id="91" dur="500" fill="hold"/>
                                            <p:tgtEl>
                                              <p:spTgt spid="24"/>
                                            </p:tgtEl>
                                            <p:attrNameLst>
                                              <p:attrName>ppt_h</p:attrName>
                                            </p:attrNameLst>
                                          </p:cBhvr>
                                          <p:tavLst>
                                            <p:tav tm="0">
                                              <p:val>
                                                <p:fltVal val="0"/>
                                              </p:val>
                                            </p:tav>
                                            <p:tav tm="100000">
                                              <p:val>
                                                <p:strVal val="#ppt_h"/>
                                              </p:val>
                                            </p:tav>
                                          </p:tavLst>
                                        </p:anim>
                                        <p:animEffect transition="in" filter="fade">
                                          <p:cBhvr>
                                            <p:cTn id="92" dur="500"/>
                                            <p:tgtEl>
                                              <p:spTgt spid="24"/>
                                            </p:tgtEl>
                                          </p:cBhvr>
                                        </p:animEffect>
                                      </p:childTnLst>
                                    </p:cTn>
                                  </p:par>
                                  <p:par>
                                    <p:cTn id="93" presetID="53" presetClass="entr" presetSubtype="16" fill="hold" grpId="0" nodeType="withEffect">
                                      <p:stCondLst>
                                        <p:cond delay="1750"/>
                                      </p:stCondLst>
                                      <p:childTnLst>
                                        <p:set>
                                          <p:cBhvr>
                                            <p:cTn id="94" dur="1" fill="hold">
                                              <p:stCondLst>
                                                <p:cond delay="0"/>
                                              </p:stCondLst>
                                            </p:cTn>
                                            <p:tgtEl>
                                              <p:spTgt spid="25"/>
                                            </p:tgtEl>
                                            <p:attrNameLst>
                                              <p:attrName>style.visibility</p:attrName>
                                            </p:attrNameLst>
                                          </p:cBhvr>
                                          <p:to>
                                            <p:strVal val="visible"/>
                                          </p:to>
                                        </p:set>
                                        <p:anim calcmode="lin" valueType="num">
                                          <p:cBhvr>
                                            <p:cTn id="95" dur="500" fill="hold"/>
                                            <p:tgtEl>
                                              <p:spTgt spid="25"/>
                                            </p:tgtEl>
                                            <p:attrNameLst>
                                              <p:attrName>ppt_w</p:attrName>
                                            </p:attrNameLst>
                                          </p:cBhvr>
                                          <p:tavLst>
                                            <p:tav tm="0">
                                              <p:val>
                                                <p:fltVal val="0"/>
                                              </p:val>
                                            </p:tav>
                                            <p:tav tm="100000">
                                              <p:val>
                                                <p:strVal val="#ppt_w"/>
                                              </p:val>
                                            </p:tav>
                                          </p:tavLst>
                                        </p:anim>
                                        <p:anim calcmode="lin" valueType="num">
                                          <p:cBhvr>
                                            <p:cTn id="96" dur="500" fill="hold"/>
                                            <p:tgtEl>
                                              <p:spTgt spid="25"/>
                                            </p:tgtEl>
                                            <p:attrNameLst>
                                              <p:attrName>ppt_h</p:attrName>
                                            </p:attrNameLst>
                                          </p:cBhvr>
                                          <p:tavLst>
                                            <p:tav tm="0">
                                              <p:val>
                                                <p:fltVal val="0"/>
                                              </p:val>
                                            </p:tav>
                                            <p:tav tm="100000">
                                              <p:val>
                                                <p:strVal val="#ppt_h"/>
                                              </p:val>
                                            </p:tav>
                                          </p:tavLst>
                                        </p:anim>
                                        <p:animEffect transition="in" filter="fade">
                                          <p:cBhvr>
                                            <p:cTn id="97" dur="500"/>
                                            <p:tgtEl>
                                              <p:spTgt spid="25"/>
                                            </p:tgtEl>
                                          </p:cBhvr>
                                        </p:animEffect>
                                      </p:childTnLst>
                                    </p:cTn>
                                  </p:par>
                                  <p:par>
                                    <p:cTn id="98" presetID="53" presetClass="entr" presetSubtype="16" fill="hold" grpId="0" nodeType="withEffect">
                                      <p:stCondLst>
                                        <p:cond delay="1750"/>
                                      </p:stCondLst>
                                      <p:childTnLst>
                                        <p:set>
                                          <p:cBhvr>
                                            <p:cTn id="99" dur="1" fill="hold">
                                              <p:stCondLst>
                                                <p:cond delay="0"/>
                                              </p:stCondLst>
                                            </p:cTn>
                                            <p:tgtEl>
                                              <p:spTgt spid="26"/>
                                            </p:tgtEl>
                                            <p:attrNameLst>
                                              <p:attrName>style.visibility</p:attrName>
                                            </p:attrNameLst>
                                          </p:cBhvr>
                                          <p:to>
                                            <p:strVal val="visible"/>
                                          </p:to>
                                        </p:set>
                                        <p:anim calcmode="lin" valueType="num">
                                          <p:cBhvr>
                                            <p:cTn id="100" dur="500" fill="hold"/>
                                            <p:tgtEl>
                                              <p:spTgt spid="26"/>
                                            </p:tgtEl>
                                            <p:attrNameLst>
                                              <p:attrName>ppt_w</p:attrName>
                                            </p:attrNameLst>
                                          </p:cBhvr>
                                          <p:tavLst>
                                            <p:tav tm="0">
                                              <p:val>
                                                <p:fltVal val="0"/>
                                              </p:val>
                                            </p:tav>
                                            <p:tav tm="100000">
                                              <p:val>
                                                <p:strVal val="#ppt_w"/>
                                              </p:val>
                                            </p:tav>
                                          </p:tavLst>
                                        </p:anim>
                                        <p:anim calcmode="lin" valueType="num">
                                          <p:cBhvr>
                                            <p:cTn id="101" dur="500" fill="hold"/>
                                            <p:tgtEl>
                                              <p:spTgt spid="26"/>
                                            </p:tgtEl>
                                            <p:attrNameLst>
                                              <p:attrName>ppt_h</p:attrName>
                                            </p:attrNameLst>
                                          </p:cBhvr>
                                          <p:tavLst>
                                            <p:tav tm="0">
                                              <p:val>
                                                <p:fltVal val="0"/>
                                              </p:val>
                                            </p:tav>
                                            <p:tav tm="100000">
                                              <p:val>
                                                <p:strVal val="#ppt_h"/>
                                              </p:val>
                                            </p:tav>
                                          </p:tavLst>
                                        </p:anim>
                                        <p:animEffect transition="in" filter="fade">
                                          <p:cBhvr>
                                            <p:cTn id="102" dur="500"/>
                                            <p:tgtEl>
                                              <p:spTgt spid="26"/>
                                            </p:tgtEl>
                                          </p:cBhvr>
                                        </p:animEffect>
                                      </p:childTnLst>
                                    </p:cTn>
                                  </p:par>
                                  <p:par>
                                    <p:cTn id="103" presetID="2" presetClass="entr" presetSubtype="4" fill="hold" grpId="0" nodeType="withEffect" p14:presetBounceEnd="67000">
                                      <p:stCondLst>
                                        <p:cond delay="2000"/>
                                      </p:stCondLst>
                                      <p:childTnLst>
                                        <p:set>
                                          <p:cBhvr>
                                            <p:cTn id="104" dur="1" fill="hold">
                                              <p:stCondLst>
                                                <p:cond delay="0"/>
                                              </p:stCondLst>
                                            </p:cTn>
                                            <p:tgtEl>
                                              <p:spTgt spid="27"/>
                                            </p:tgtEl>
                                            <p:attrNameLst>
                                              <p:attrName>style.visibility</p:attrName>
                                            </p:attrNameLst>
                                          </p:cBhvr>
                                          <p:to>
                                            <p:strVal val="visible"/>
                                          </p:to>
                                        </p:set>
                                        <p:anim calcmode="lin" valueType="num" p14:bounceEnd="67000">
                                          <p:cBhvr additive="base">
                                            <p:cTn id="105" dur="1000" fill="hold"/>
                                            <p:tgtEl>
                                              <p:spTgt spid="27"/>
                                            </p:tgtEl>
                                            <p:attrNameLst>
                                              <p:attrName>ppt_x</p:attrName>
                                            </p:attrNameLst>
                                          </p:cBhvr>
                                          <p:tavLst>
                                            <p:tav tm="0">
                                              <p:val>
                                                <p:strVal val="#ppt_x"/>
                                              </p:val>
                                            </p:tav>
                                            <p:tav tm="100000">
                                              <p:val>
                                                <p:strVal val="#ppt_x"/>
                                              </p:val>
                                            </p:tav>
                                          </p:tavLst>
                                        </p:anim>
                                        <p:anim calcmode="lin" valueType="num" p14:bounceEnd="67000">
                                          <p:cBhvr additive="base">
                                            <p:cTn id="106" dur="1000" fill="hold"/>
                                            <p:tgtEl>
                                              <p:spTgt spid="27"/>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14:presetBounceEnd="67000">
                                      <p:stCondLst>
                                        <p:cond delay="2000"/>
                                      </p:stCondLst>
                                      <p:childTnLst>
                                        <p:set>
                                          <p:cBhvr>
                                            <p:cTn id="108" dur="1" fill="hold">
                                              <p:stCondLst>
                                                <p:cond delay="0"/>
                                              </p:stCondLst>
                                            </p:cTn>
                                            <p:tgtEl>
                                              <p:spTgt spid="31"/>
                                            </p:tgtEl>
                                            <p:attrNameLst>
                                              <p:attrName>style.visibility</p:attrName>
                                            </p:attrNameLst>
                                          </p:cBhvr>
                                          <p:to>
                                            <p:strVal val="visible"/>
                                          </p:to>
                                        </p:set>
                                        <p:anim calcmode="lin" valueType="num" p14:bounceEnd="67000">
                                          <p:cBhvr additive="base">
                                            <p:cTn id="109" dur="1000" fill="hold"/>
                                            <p:tgtEl>
                                              <p:spTgt spid="31"/>
                                            </p:tgtEl>
                                            <p:attrNameLst>
                                              <p:attrName>ppt_x</p:attrName>
                                            </p:attrNameLst>
                                          </p:cBhvr>
                                          <p:tavLst>
                                            <p:tav tm="0">
                                              <p:val>
                                                <p:strVal val="#ppt_x"/>
                                              </p:val>
                                            </p:tav>
                                            <p:tav tm="100000">
                                              <p:val>
                                                <p:strVal val="#ppt_x"/>
                                              </p:val>
                                            </p:tav>
                                          </p:tavLst>
                                        </p:anim>
                                        <p:anim calcmode="lin" valueType="num" p14:bounceEnd="67000">
                                          <p:cBhvr additive="base">
                                            <p:cTn id="110" dur="1000" fill="hold"/>
                                            <p:tgtEl>
                                              <p:spTgt spid="31"/>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14:presetBounceEnd="67000">
                                      <p:stCondLst>
                                        <p:cond delay="2000"/>
                                      </p:stCondLst>
                                      <p:childTnLst>
                                        <p:set>
                                          <p:cBhvr>
                                            <p:cTn id="112" dur="1" fill="hold">
                                              <p:stCondLst>
                                                <p:cond delay="0"/>
                                              </p:stCondLst>
                                            </p:cTn>
                                            <p:tgtEl>
                                              <p:spTgt spid="32"/>
                                            </p:tgtEl>
                                            <p:attrNameLst>
                                              <p:attrName>style.visibility</p:attrName>
                                            </p:attrNameLst>
                                          </p:cBhvr>
                                          <p:to>
                                            <p:strVal val="visible"/>
                                          </p:to>
                                        </p:set>
                                        <p:anim calcmode="lin" valueType="num" p14:bounceEnd="67000">
                                          <p:cBhvr additive="base">
                                            <p:cTn id="113" dur="1000" fill="hold"/>
                                            <p:tgtEl>
                                              <p:spTgt spid="32"/>
                                            </p:tgtEl>
                                            <p:attrNameLst>
                                              <p:attrName>ppt_x</p:attrName>
                                            </p:attrNameLst>
                                          </p:cBhvr>
                                          <p:tavLst>
                                            <p:tav tm="0">
                                              <p:val>
                                                <p:strVal val="#ppt_x"/>
                                              </p:val>
                                            </p:tav>
                                            <p:tav tm="100000">
                                              <p:val>
                                                <p:strVal val="#ppt_x"/>
                                              </p:val>
                                            </p:tav>
                                          </p:tavLst>
                                        </p:anim>
                                        <p:anim calcmode="lin" valueType="num" p14:bounceEnd="67000">
                                          <p:cBhvr additive="base">
                                            <p:cTn id="114" dur="1000" fill="hold"/>
                                            <p:tgtEl>
                                              <p:spTgt spid="32"/>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14:presetBounceEnd="67000">
                                      <p:stCondLst>
                                        <p:cond delay="2000"/>
                                      </p:stCondLst>
                                      <p:childTnLst>
                                        <p:set>
                                          <p:cBhvr>
                                            <p:cTn id="116" dur="1" fill="hold">
                                              <p:stCondLst>
                                                <p:cond delay="0"/>
                                              </p:stCondLst>
                                            </p:cTn>
                                            <p:tgtEl>
                                              <p:spTgt spid="33"/>
                                            </p:tgtEl>
                                            <p:attrNameLst>
                                              <p:attrName>style.visibility</p:attrName>
                                            </p:attrNameLst>
                                          </p:cBhvr>
                                          <p:to>
                                            <p:strVal val="visible"/>
                                          </p:to>
                                        </p:set>
                                        <p:anim calcmode="lin" valueType="num" p14:bounceEnd="67000">
                                          <p:cBhvr additive="base">
                                            <p:cTn id="117" dur="1000" fill="hold"/>
                                            <p:tgtEl>
                                              <p:spTgt spid="33"/>
                                            </p:tgtEl>
                                            <p:attrNameLst>
                                              <p:attrName>ppt_x</p:attrName>
                                            </p:attrNameLst>
                                          </p:cBhvr>
                                          <p:tavLst>
                                            <p:tav tm="0">
                                              <p:val>
                                                <p:strVal val="#ppt_x"/>
                                              </p:val>
                                            </p:tav>
                                            <p:tav tm="100000">
                                              <p:val>
                                                <p:strVal val="#ppt_x"/>
                                              </p:val>
                                            </p:tav>
                                          </p:tavLst>
                                        </p:anim>
                                        <p:anim calcmode="lin" valueType="num" p14:bounceEnd="67000">
                                          <p:cBhvr additive="base">
                                            <p:cTn id="118" dur="1000" fill="hold"/>
                                            <p:tgtEl>
                                              <p:spTgt spid="33"/>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14:presetBounceEnd="67000">
                                      <p:stCondLst>
                                        <p:cond delay="2000"/>
                                      </p:stCondLst>
                                      <p:childTnLst>
                                        <p:set>
                                          <p:cBhvr>
                                            <p:cTn id="120" dur="1" fill="hold">
                                              <p:stCondLst>
                                                <p:cond delay="0"/>
                                              </p:stCondLst>
                                            </p:cTn>
                                            <p:tgtEl>
                                              <p:spTgt spid="35"/>
                                            </p:tgtEl>
                                            <p:attrNameLst>
                                              <p:attrName>style.visibility</p:attrName>
                                            </p:attrNameLst>
                                          </p:cBhvr>
                                          <p:to>
                                            <p:strVal val="visible"/>
                                          </p:to>
                                        </p:set>
                                        <p:anim calcmode="lin" valueType="num" p14:bounceEnd="67000">
                                          <p:cBhvr additive="base">
                                            <p:cTn id="121" dur="1000" fill="hold"/>
                                            <p:tgtEl>
                                              <p:spTgt spid="35"/>
                                            </p:tgtEl>
                                            <p:attrNameLst>
                                              <p:attrName>ppt_x</p:attrName>
                                            </p:attrNameLst>
                                          </p:cBhvr>
                                          <p:tavLst>
                                            <p:tav tm="0">
                                              <p:val>
                                                <p:strVal val="#ppt_x"/>
                                              </p:val>
                                            </p:tav>
                                            <p:tav tm="100000">
                                              <p:val>
                                                <p:strVal val="#ppt_x"/>
                                              </p:val>
                                            </p:tav>
                                          </p:tavLst>
                                        </p:anim>
                                        <p:anim calcmode="lin" valueType="num" p14:bounceEnd="67000">
                                          <p:cBhvr additive="base">
                                            <p:cTn id="122" dur="1000" fill="hold"/>
                                            <p:tgtEl>
                                              <p:spTgt spid="35"/>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14:presetBounceEnd="67000">
                                      <p:stCondLst>
                                        <p:cond delay="2000"/>
                                      </p:stCondLst>
                                      <p:childTnLst>
                                        <p:set>
                                          <p:cBhvr>
                                            <p:cTn id="124" dur="1" fill="hold">
                                              <p:stCondLst>
                                                <p:cond delay="0"/>
                                              </p:stCondLst>
                                            </p:cTn>
                                            <p:tgtEl>
                                              <p:spTgt spid="36"/>
                                            </p:tgtEl>
                                            <p:attrNameLst>
                                              <p:attrName>style.visibility</p:attrName>
                                            </p:attrNameLst>
                                          </p:cBhvr>
                                          <p:to>
                                            <p:strVal val="visible"/>
                                          </p:to>
                                        </p:set>
                                        <p:anim calcmode="lin" valueType="num" p14:bounceEnd="67000">
                                          <p:cBhvr additive="base">
                                            <p:cTn id="125" dur="1000" fill="hold"/>
                                            <p:tgtEl>
                                              <p:spTgt spid="36"/>
                                            </p:tgtEl>
                                            <p:attrNameLst>
                                              <p:attrName>ppt_x</p:attrName>
                                            </p:attrNameLst>
                                          </p:cBhvr>
                                          <p:tavLst>
                                            <p:tav tm="0">
                                              <p:val>
                                                <p:strVal val="#ppt_x"/>
                                              </p:val>
                                            </p:tav>
                                            <p:tav tm="100000">
                                              <p:val>
                                                <p:strVal val="#ppt_x"/>
                                              </p:val>
                                            </p:tav>
                                          </p:tavLst>
                                        </p:anim>
                                        <p:anim calcmode="lin" valueType="num" p14:bounceEnd="67000">
                                          <p:cBhvr additive="base">
                                            <p:cTn id="126" dur="1000" fill="hold"/>
                                            <p:tgtEl>
                                              <p:spTgt spid="36"/>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14:presetBounceEnd="67000">
                                      <p:stCondLst>
                                        <p:cond delay="2000"/>
                                      </p:stCondLst>
                                      <p:childTnLst>
                                        <p:set>
                                          <p:cBhvr>
                                            <p:cTn id="128" dur="1" fill="hold">
                                              <p:stCondLst>
                                                <p:cond delay="0"/>
                                              </p:stCondLst>
                                            </p:cTn>
                                            <p:tgtEl>
                                              <p:spTgt spid="37"/>
                                            </p:tgtEl>
                                            <p:attrNameLst>
                                              <p:attrName>style.visibility</p:attrName>
                                            </p:attrNameLst>
                                          </p:cBhvr>
                                          <p:to>
                                            <p:strVal val="visible"/>
                                          </p:to>
                                        </p:set>
                                        <p:anim calcmode="lin" valueType="num" p14:bounceEnd="67000">
                                          <p:cBhvr additive="base">
                                            <p:cTn id="129" dur="1000" fill="hold"/>
                                            <p:tgtEl>
                                              <p:spTgt spid="37"/>
                                            </p:tgtEl>
                                            <p:attrNameLst>
                                              <p:attrName>ppt_x</p:attrName>
                                            </p:attrNameLst>
                                          </p:cBhvr>
                                          <p:tavLst>
                                            <p:tav tm="0">
                                              <p:val>
                                                <p:strVal val="#ppt_x"/>
                                              </p:val>
                                            </p:tav>
                                            <p:tav tm="100000">
                                              <p:val>
                                                <p:strVal val="#ppt_x"/>
                                              </p:val>
                                            </p:tav>
                                          </p:tavLst>
                                        </p:anim>
                                        <p:anim calcmode="lin" valueType="num" p14:bounceEnd="67000">
                                          <p:cBhvr additive="base">
                                            <p:cTn id="130" dur="1000" fill="hold"/>
                                            <p:tgtEl>
                                              <p:spTgt spid="37"/>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14:presetBounceEnd="67000">
                                      <p:stCondLst>
                                        <p:cond delay="2000"/>
                                      </p:stCondLst>
                                      <p:childTnLst>
                                        <p:set>
                                          <p:cBhvr>
                                            <p:cTn id="132" dur="1" fill="hold">
                                              <p:stCondLst>
                                                <p:cond delay="0"/>
                                              </p:stCondLst>
                                            </p:cTn>
                                            <p:tgtEl>
                                              <p:spTgt spid="38"/>
                                            </p:tgtEl>
                                            <p:attrNameLst>
                                              <p:attrName>style.visibility</p:attrName>
                                            </p:attrNameLst>
                                          </p:cBhvr>
                                          <p:to>
                                            <p:strVal val="visible"/>
                                          </p:to>
                                        </p:set>
                                        <p:anim calcmode="lin" valueType="num" p14:bounceEnd="67000">
                                          <p:cBhvr additive="base">
                                            <p:cTn id="133" dur="1000" fill="hold"/>
                                            <p:tgtEl>
                                              <p:spTgt spid="38"/>
                                            </p:tgtEl>
                                            <p:attrNameLst>
                                              <p:attrName>ppt_x</p:attrName>
                                            </p:attrNameLst>
                                          </p:cBhvr>
                                          <p:tavLst>
                                            <p:tav tm="0">
                                              <p:val>
                                                <p:strVal val="#ppt_x"/>
                                              </p:val>
                                            </p:tav>
                                            <p:tav tm="100000">
                                              <p:val>
                                                <p:strVal val="#ppt_x"/>
                                              </p:val>
                                            </p:tav>
                                          </p:tavLst>
                                        </p:anim>
                                        <p:anim calcmode="lin" valueType="num" p14:bounceEnd="67000">
                                          <p:cBhvr additive="base">
                                            <p:cTn id="134" dur="1000" fill="hold"/>
                                            <p:tgtEl>
                                              <p:spTgt spid="38"/>
                                            </p:tgtEl>
                                            <p:attrNameLst>
                                              <p:attrName>ppt_y</p:attrName>
                                            </p:attrNameLst>
                                          </p:cBhvr>
                                          <p:tavLst>
                                            <p:tav tm="0">
                                              <p:val>
                                                <p:strVal val="1+#ppt_h/2"/>
                                              </p:val>
                                            </p:tav>
                                            <p:tav tm="100000">
                                              <p:val>
                                                <p:strVal val="#ppt_y"/>
                                              </p:val>
                                            </p:tav>
                                          </p:tavLst>
                                        </p:anim>
                                      </p:childTnLst>
                                    </p:cTn>
                                  </p:par>
                                  <p:par>
                                    <p:cTn id="135" presetID="2" presetClass="entr" presetSubtype="1" fill="hold" grpId="0" nodeType="withEffect" p14:presetBounceEnd="67000">
                                      <p:stCondLst>
                                        <p:cond delay="2000"/>
                                      </p:stCondLst>
                                      <p:childTnLst>
                                        <p:set>
                                          <p:cBhvr>
                                            <p:cTn id="136" dur="1" fill="hold">
                                              <p:stCondLst>
                                                <p:cond delay="0"/>
                                              </p:stCondLst>
                                            </p:cTn>
                                            <p:tgtEl>
                                              <p:spTgt spid="28"/>
                                            </p:tgtEl>
                                            <p:attrNameLst>
                                              <p:attrName>style.visibility</p:attrName>
                                            </p:attrNameLst>
                                          </p:cBhvr>
                                          <p:to>
                                            <p:strVal val="visible"/>
                                          </p:to>
                                        </p:set>
                                        <p:anim calcmode="lin" valueType="num" p14:bounceEnd="67000">
                                          <p:cBhvr additive="base">
                                            <p:cTn id="137" dur="1000" fill="hold"/>
                                            <p:tgtEl>
                                              <p:spTgt spid="28"/>
                                            </p:tgtEl>
                                            <p:attrNameLst>
                                              <p:attrName>ppt_x</p:attrName>
                                            </p:attrNameLst>
                                          </p:cBhvr>
                                          <p:tavLst>
                                            <p:tav tm="0">
                                              <p:val>
                                                <p:strVal val="#ppt_x"/>
                                              </p:val>
                                            </p:tav>
                                            <p:tav tm="100000">
                                              <p:val>
                                                <p:strVal val="#ppt_x"/>
                                              </p:val>
                                            </p:tav>
                                          </p:tavLst>
                                        </p:anim>
                                        <p:anim calcmode="lin" valueType="num" p14:bounceEnd="67000">
                                          <p:cBhvr additive="base">
                                            <p:cTn id="138" dur="1000" fill="hold"/>
                                            <p:tgtEl>
                                              <p:spTgt spid="28"/>
                                            </p:tgtEl>
                                            <p:attrNameLst>
                                              <p:attrName>ppt_y</p:attrName>
                                            </p:attrNameLst>
                                          </p:cBhvr>
                                          <p:tavLst>
                                            <p:tav tm="0">
                                              <p:val>
                                                <p:strVal val="0-#ppt_h/2"/>
                                              </p:val>
                                            </p:tav>
                                            <p:tav tm="100000">
                                              <p:val>
                                                <p:strVal val="#ppt_y"/>
                                              </p:val>
                                            </p:tav>
                                          </p:tavLst>
                                        </p:anim>
                                      </p:childTnLst>
                                    </p:cTn>
                                  </p:par>
                                  <p:par>
                                    <p:cTn id="139" presetID="2" presetClass="entr" presetSubtype="1" fill="hold" grpId="0" nodeType="withEffect" p14:presetBounceEnd="67000">
                                      <p:stCondLst>
                                        <p:cond delay="2000"/>
                                      </p:stCondLst>
                                      <p:childTnLst>
                                        <p:set>
                                          <p:cBhvr>
                                            <p:cTn id="140" dur="1" fill="hold">
                                              <p:stCondLst>
                                                <p:cond delay="0"/>
                                              </p:stCondLst>
                                            </p:cTn>
                                            <p:tgtEl>
                                              <p:spTgt spid="29"/>
                                            </p:tgtEl>
                                            <p:attrNameLst>
                                              <p:attrName>style.visibility</p:attrName>
                                            </p:attrNameLst>
                                          </p:cBhvr>
                                          <p:to>
                                            <p:strVal val="visible"/>
                                          </p:to>
                                        </p:set>
                                        <p:anim calcmode="lin" valueType="num" p14:bounceEnd="67000">
                                          <p:cBhvr additive="base">
                                            <p:cTn id="141" dur="1000" fill="hold"/>
                                            <p:tgtEl>
                                              <p:spTgt spid="29"/>
                                            </p:tgtEl>
                                            <p:attrNameLst>
                                              <p:attrName>ppt_x</p:attrName>
                                            </p:attrNameLst>
                                          </p:cBhvr>
                                          <p:tavLst>
                                            <p:tav tm="0">
                                              <p:val>
                                                <p:strVal val="#ppt_x"/>
                                              </p:val>
                                            </p:tav>
                                            <p:tav tm="100000">
                                              <p:val>
                                                <p:strVal val="#ppt_x"/>
                                              </p:val>
                                            </p:tav>
                                          </p:tavLst>
                                        </p:anim>
                                        <p:anim calcmode="lin" valueType="num" p14:bounceEnd="67000">
                                          <p:cBhvr additive="base">
                                            <p:cTn id="142" dur="1000" fill="hold"/>
                                            <p:tgtEl>
                                              <p:spTgt spid="29"/>
                                            </p:tgtEl>
                                            <p:attrNameLst>
                                              <p:attrName>ppt_y</p:attrName>
                                            </p:attrNameLst>
                                          </p:cBhvr>
                                          <p:tavLst>
                                            <p:tav tm="0">
                                              <p:val>
                                                <p:strVal val="0-#ppt_h/2"/>
                                              </p:val>
                                            </p:tav>
                                            <p:tav tm="100000">
                                              <p:val>
                                                <p:strVal val="#ppt_y"/>
                                              </p:val>
                                            </p:tav>
                                          </p:tavLst>
                                        </p:anim>
                                      </p:childTnLst>
                                    </p:cTn>
                                  </p:par>
                                  <p:par>
                                    <p:cTn id="143" presetID="2" presetClass="entr" presetSubtype="1" fill="hold" grpId="0" nodeType="withEffect" p14:presetBounceEnd="67000">
                                      <p:stCondLst>
                                        <p:cond delay="2000"/>
                                      </p:stCondLst>
                                      <p:childTnLst>
                                        <p:set>
                                          <p:cBhvr>
                                            <p:cTn id="144" dur="1" fill="hold">
                                              <p:stCondLst>
                                                <p:cond delay="0"/>
                                              </p:stCondLst>
                                            </p:cTn>
                                            <p:tgtEl>
                                              <p:spTgt spid="30"/>
                                            </p:tgtEl>
                                            <p:attrNameLst>
                                              <p:attrName>style.visibility</p:attrName>
                                            </p:attrNameLst>
                                          </p:cBhvr>
                                          <p:to>
                                            <p:strVal val="visible"/>
                                          </p:to>
                                        </p:set>
                                        <p:anim calcmode="lin" valueType="num" p14:bounceEnd="67000">
                                          <p:cBhvr additive="base">
                                            <p:cTn id="145" dur="1000" fill="hold"/>
                                            <p:tgtEl>
                                              <p:spTgt spid="30"/>
                                            </p:tgtEl>
                                            <p:attrNameLst>
                                              <p:attrName>ppt_x</p:attrName>
                                            </p:attrNameLst>
                                          </p:cBhvr>
                                          <p:tavLst>
                                            <p:tav tm="0">
                                              <p:val>
                                                <p:strVal val="#ppt_x"/>
                                              </p:val>
                                            </p:tav>
                                            <p:tav tm="100000">
                                              <p:val>
                                                <p:strVal val="#ppt_x"/>
                                              </p:val>
                                            </p:tav>
                                          </p:tavLst>
                                        </p:anim>
                                        <p:anim calcmode="lin" valueType="num" p14:bounceEnd="67000">
                                          <p:cBhvr additive="base">
                                            <p:cTn id="146" dur="1000" fill="hold"/>
                                            <p:tgtEl>
                                              <p:spTgt spid="30"/>
                                            </p:tgtEl>
                                            <p:attrNameLst>
                                              <p:attrName>ppt_y</p:attrName>
                                            </p:attrNameLst>
                                          </p:cBhvr>
                                          <p:tavLst>
                                            <p:tav tm="0">
                                              <p:val>
                                                <p:strVal val="0-#ppt_h/2"/>
                                              </p:val>
                                            </p:tav>
                                            <p:tav tm="100000">
                                              <p:val>
                                                <p:strVal val="#ppt_y"/>
                                              </p:val>
                                            </p:tav>
                                          </p:tavLst>
                                        </p:anim>
                                      </p:childTnLst>
                                    </p:cTn>
                                  </p:par>
                                  <p:par>
                                    <p:cTn id="147" presetID="2" presetClass="entr" presetSubtype="1" fill="hold" grpId="0" nodeType="withEffect" p14:presetBounceEnd="67000">
                                      <p:stCondLst>
                                        <p:cond delay="2000"/>
                                      </p:stCondLst>
                                      <p:childTnLst>
                                        <p:set>
                                          <p:cBhvr>
                                            <p:cTn id="148" dur="1" fill="hold">
                                              <p:stCondLst>
                                                <p:cond delay="0"/>
                                              </p:stCondLst>
                                            </p:cTn>
                                            <p:tgtEl>
                                              <p:spTgt spid="39"/>
                                            </p:tgtEl>
                                            <p:attrNameLst>
                                              <p:attrName>style.visibility</p:attrName>
                                            </p:attrNameLst>
                                          </p:cBhvr>
                                          <p:to>
                                            <p:strVal val="visible"/>
                                          </p:to>
                                        </p:set>
                                        <p:anim calcmode="lin" valueType="num" p14:bounceEnd="67000">
                                          <p:cBhvr additive="base">
                                            <p:cTn id="149" dur="1000" fill="hold"/>
                                            <p:tgtEl>
                                              <p:spTgt spid="39"/>
                                            </p:tgtEl>
                                            <p:attrNameLst>
                                              <p:attrName>ppt_x</p:attrName>
                                            </p:attrNameLst>
                                          </p:cBhvr>
                                          <p:tavLst>
                                            <p:tav tm="0">
                                              <p:val>
                                                <p:strVal val="#ppt_x"/>
                                              </p:val>
                                            </p:tav>
                                            <p:tav tm="100000">
                                              <p:val>
                                                <p:strVal val="#ppt_x"/>
                                              </p:val>
                                            </p:tav>
                                          </p:tavLst>
                                        </p:anim>
                                        <p:anim calcmode="lin" valueType="num" p14:bounceEnd="67000">
                                          <p:cBhvr additive="base">
                                            <p:cTn id="150" dur="1000" fill="hold"/>
                                            <p:tgtEl>
                                              <p:spTgt spid="39"/>
                                            </p:tgtEl>
                                            <p:attrNameLst>
                                              <p:attrName>ppt_y</p:attrName>
                                            </p:attrNameLst>
                                          </p:cBhvr>
                                          <p:tavLst>
                                            <p:tav tm="0">
                                              <p:val>
                                                <p:strVal val="0-#ppt_h/2"/>
                                              </p:val>
                                            </p:tav>
                                            <p:tav tm="100000">
                                              <p:val>
                                                <p:strVal val="#ppt_y"/>
                                              </p:val>
                                            </p:tav>
                                          </p:tavLst>
                                        </p:anim>
                                      </p:childTnLst>
                                    </p:cTn>
                                  </p:par>
                                  <p:par>
                                    <p:cTn id="151" presetID="2" presetClass="entr" presetSubtype="1" fill="hold" grpId="0" nodeType="withEffect" p14:presetBounceEnd="67000">
                                      <p:stCondLst>
                                        <p:cond delay="2000"/>
                                      </p:stCondLst>
                                      <p:childTnLst>
                                        <p:set>
                                          <p:cBhvr>
                                            <p:cTn id="152" dur="1" fill="hold">
                                              <p:stCondLst>
                                                <p:cond delay="0"/>
                                              </p:stCondLst>
                                            </p:cTn>
                                            <p:tgtEl>
                                              <p:spTgt spid="40"/>
                                            </p:tgtEl>
                                            <p:attrNameLst>
                                              <p:attrName>style.visibility</p:attrName>
                                            </p:attrNameLst>
                                          </p:cBhvr>
                                          <p:to>
                                            <p:strVal val="visible"/>
                                          </p:to>
                                        </p:set>
                                        <p:anim calcmode="lin" valueType="num" p14:bounceEnd="67000">
                                          <p:cBhvr additive="base">
                                            <p:cTn id="153" dur="1000" fill="hold"/>
                                            <p:tgtEl>
                                              <p:spTgt spid="40"/>
                                            </p:tgtEl>
                                            <p:attrNameLst>
                                              <p:attrName>ppt_x</p:attrName>
                                            </p:attrNameLst>
                                          </p:cBhvr>
                                          <p:tavLst>
                                            <p:tav tm="0">
                                              <p:val>
                                                <p:strVal val="#ppt_x"/>
                                              </p:val>
                                            </p:tav>
                                            <p:tav tm="100000">
                                              <p:val>
                                                <p:strVal val="#ppt_x"/>
                                              </p:val>
                                            </p:tav>
                                          </p:tavLst>
                                        </p:anim>
                                        <p:anim calcmode="lin" valueType="num" p14:bounceEnd="67000">
                                          <p:cBhvr additive="base">
                                            <p:cTn id="154" dur="1000" fill="hold"/>
                                            <p:tgtEl>
                                              <p:spTgt spid="40"/>
                                            </p:tgtEl>
                                            <p:attrNameLst>
                                              <p:attrName>ppt_y</p:attrName>
                                            </p:attrNameLst>
                                          </p:cBhvr>
                                          <p:tavLst>
                                            <p:tav tm="0">
                                              <p:val>
                                                <p:strVal val="0-#ppt_h/2"/>
                                              </p:val>
                                            </p:tav>
                                            <p:tav tm="100000">
                                              <p:val>
                                                <p:strVal val="#ppt_y"/>
                                              </p:val>
                                            </p:tav>
                                          </p:tavLst>
                                        </p:anim>
                                      </p:childTnLst>
                                    </p:cTn>
                                  </p:par>
                                  <p:par>
                                    <p:cTn id="155" presetID="2" presetClass="entr" presetSubtype="1" fill="hold" grpId="0" nodeType="withEffect" p14:presetBounceEnd="67000">
                                      <p:stCondLst>
                                        <p:cond delay="2000"/>
                                      </p:stCondLst>
                                      <p:childTnLst>
                                        <p:set>
                                          <p:cBhvr>
                                            <p:cTn id="156" dur="1" fill="hold">
                                              <p:stCondLst>
                                                <p:cond delay="0"/>
                                              </p:stCondLst>
                                            </p:cTn>
                                            <p:tgtEl>
                                              <p:spTgt spid="41"/>
                                            </p:tgtEl>
                                            <p:attrNameLst>
                                              <p:attrName>style.visibility</p:attrName>
                                            </p:attrNameLst>
                                          </p:cBhvr>
                                          <p:to>
                                            <p:strVal val="visible"/>
                                          </p:to>
                                        </p:set>
                                        <p:anim calcmode="lin" valueType="num" p14:bounceEnd="67000">
                                          <p:cBhvr additive="base">
                                            <p:cTn id="157" dur="1000" fill="hold"/>
                                            <p:tgtEl>
                                              <p:spTgt spid="41"/>
                                            </p:tgtEl>
                                            <p:attrNameLst>
                                              <p:attrName>ppt_x</p:attrName>
                                            </p:attrNameLst>
                                          </p:cBhvr>
                                          <p:tavLst>
                                            <p:tav tm="0">
                                              <p:val>
                                                <p:strVal val="#ppt_x"/>
                                              </p:val>
                                            </p:tav>
                                            <p:tav tm="100000">
                                              <p:val>
                                                <p:strVal val="#ppt_x"/>
                                              </p:val>
                                            </p:tav>
                                          </p:tavLst>
                                        </p:anim>
                                        <p:anim calcmode="lin" valueType="num" p14:bounceEnd="67000">
                                          <p:cBhvr additive="base">
                                            <p:cTn id="158" dur="1000" fill="hold"/>
                                            <p:tgtEl>
                                              <p:spTgt spid="4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P spid="29" grpId="0"/>
          <p:bldP spid="30" grpId="0"/>
          <p:bldP spid="31" grpId="0"/>
          <p:bldP spid="32" grpId="0"/>
          <p:bldP spid="33" grpId="0"/>
          <p:bldP spid="35" grpId="0"/>
          <p:bldP spid="36" grpId="0"/>
          <p:bldP spid="37" grpId="0"/>
          <p:bldP spid="38" grpId="0"/>
          <p:bldP spid="39" grpId="0"/>
          <p:bldP spid="40" grpId="0"/>
          <p:bldP spid="4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 calcmode="lin" valueType="num">
                                          <p:cBhvr additive="base">
                                            <p:cTn id="7" dur="1000" fill="hold"/>
                                            <p:tgtEl>
                                              <p:spTgt spid="6"/>
                                            </p:tgtEl>
                                            <p:attrNameLst>
                                              <p:attrName>ppt_x</p:attrName>
                                            </p:attrNameLst>
                                          </p:cBhvr>
                                          <p:tavLst>
                                            <p:tav tm="0">
                                              <p:val>
                                                <p:strVal val="#ppt_x"/>
                                              </p:val>
                                            </p:tav>
                                            <p:tav tm="100000">
                                              <p:val>
                                                <p:strVal val="#ppt_x"/>
                                              </p:val>
                                            </p:tav>
                                          </p:tavLst>
                                        </p:anim>
                                        <p:anim calcmode="lin" valueType="num">
                                          <p:cBhvr additive="base">
                                            <p:cTn id="8" dur="1000" fill="hold"/>
                                            <p:tgtEl>
                                              <p:spTgt spid="6"/>
                                            </p:tgtEl>
                                            <p:attrNameLst>
                                              <p:attrName>ppt_y</p:attrName>
                                            </p:attrNameLst>
                                          </p:cBhvr>
                                          <p:tavLst>
                                            <p:tav tm="0">
                                              <p:val>
                                                <p:strVal val="1+#ppt_h/2"/>
                                              </p:val>
                                            </p:tav>
                                            <p:tav tm="100000">
                                              <p:val>
                                                <p:strVal val="#ppt_y"/>
                                              </p:val>
                                            </p:tav>
                                          </p:tavLst>
                                        </p:anim>
                                      </p:childTnLst>
                                    </p:cTn>
                                  </p:par>
                                  <p:par>
                                    <p:cTn id="9" presetID="2" presetClass="entr" presetSubtype="1" fill="hold" grpId="0" nodeType="withEffect">
                                      <p:stCondLst>
                                        <p:cond delay="200"/>
                                      </p:stCondLst>
                                      <p:childTnLst>
                                        <p:set>
                                          <p:cBhvr>
                                            <p:cTn id="10" dur="1" fill="hold">
                                              <p:stCondLst>
                                                <p:cond delay="0"/>
                                              </p:stCondLst>
                                            </p:cTn>
                                            <p:tgtEl>
                                              <p:spTgt spid="7"/>
                                            </p:tgtEl>
                                            <p:attrNameLst>
                                              <p:attrName>style.visibility</p:attrName>
                                            </p:attrNameLst>
                                          </p:cBhvr>
                                          <p:to>
                                            <p:strVal val="visible"/>
                                          </p:to>
                                        </p:set>
                                        <p:anim calcmode="lin" valueType="num">
                                          <p:cBhvr additive="base">
                                            <p:cTn id="11" dur="1000" fill="hold"/>
                                            <p:tgtEl>
                                              <p:spTgt spid="7"/>
                                            </p:tgtEl>
                                            <p:attrNameLst>
                                              <p:attrName>ppt_x</p:attrName>
                                            </p:attrNameLst>
                                          </p:cBhvr>
                                          <p:tavLst>
                                            <p:tav tm="0">
                                              <p:val>
                                                <p:strVal val="#ppt_x"/>
                                              </p:val>
                                            </p:tav>
                                            <p:tav tm="100000">
                                              <p:val>
                                                <p:strVal val="#ppt_x"/>
                                              </p:val>
                                            </p:tav>
                                          </p:tavLst>
                                        </p:anim>
                                        <p:anim calcmode="lin" valueType="num">
                                          <p:cBhvr additive="base">
                                            <p:cTn id="12" dur="1000" fill="hold"/>
                                            <p:tgtEl>
                                              <p:spTgt spid="7"/>
                                            </p:tgtEl>
                                            <p:attrNameLst>
                                              <p:attrName>ppt_y</p:attrName>
                                            </p:attrNameLst>
                                          </p:cBhvr>
                                          <p:tavLst>
                                            <p:tav tm="0">
                                              <p:val>
                                                <p:strVal val="0-#ppt_h/2"/>
                                              </p:val>
                                            </p:tav>
                                            <p:tav tm="100000">
                                              <p:val>
                                                <p:strVal val="#ppt_y"/>
                                              </p:val>
                                            </p:tav>
                                          </p:tavLst>
                                        </p:anim>
                                      </p:childTnLst>
                                    </p:cTn>
                                  </p:par>
                                  <p:par>
                                    <p:cTn id="13" presetID="2" presetClass="entr" presetSubtype="4" fill="hold" grpId="0" nodeType="withEffect">
                                      <p:stCondLst>
                                        <p:cond delay="400"/>
                                      </p:stCondLst>
                                      <p:childTnLst>
                                        <p:set>
                                          <p:cBhvr>
                                            <p:cTn id="14" dur="1" fill="hold">
                                              <p:stCondLst>
                                                <p:cond delay="0"/>
                                              </p:stCondLst>
                                            </p:cTn>
                                            <p:tgtEl>
                                              <p:spTgt spid="8"/>
                                            </p:tgtEl>
                                            <p:attrNameLst>
                                              <p:attrName>style.visibility</p:attrName>
                                            </p:attrNameLst>
                                          </p:cBhvr>
                                          <p:to>
                                            <p:strVal val="visible"/>
                                          </p:to>
                                        </p:set>
                                        <p:anim calcmode="lin" valueType="num">
                                          <p:cBhvr additive="base">
                                            <p:cTn id="15" dur="1000" fill="hold"/>
                                            <p:tgtEl>
                                              <p:spTgt spid="8"/>
                                            </p:tgtEl>
                                            <p:attrNameLst>
                                              <p:attrName>ppt_x</p:attrName>
                                            </p:attrNameLst>
                                          </p:cBhvr>
                                          <p:tavLst>
                                            <p:tav tm="0">
                                              <p:val>
                                                <p:strVal val="#ppt_x"/>
                                              </p:val>
                                            </p:tav>
                                            <p:tav tm="100000">
                                              <p:val>
                                                <p:strVal val="#ppt_x"/>
                                              </p:val>
                                            </p:tav>
                                          </p:tavLst>
                                        </p:anim>
                                        <p:anim calcmode="lin" valueType="num">
                                          <p:cBhvr additive="base">
                                            <p:cTn id="16" dur="1000" fill="hold"/>
                                            <p:tgtEl>
                                              <p:spTgt spid="8"/>
                                            </p:tgtEl>
                                            <p:attrNameLst>
                                              <p:attrName>ppt_y</p:attrName>
                                            </p:attrNameLst>
                                          </p:cBhvr>
                                          <p:tavLst>
                                            <p:tav tm="0">
                                              <p:val>
                                                <p:strVal val="1+#ppt_h/2"/>
                                              </p:val>
                                            </p:tav>
                                            <p:tav tm="100000">
                                              <p:val>
                                                <p:strVal val="#ppt_y"/>
                                              </p:val>
                                            </p:tav>
                                          </p:tavLst>
                                        </p:anim>
                                      </p:childTnLst>
                                    </p:cTn>
                                  </p:par>
                                  <p:par>
                                    <p:cTn id="17" presetID="2" presetClass="entr" presetSubtype="1" fill="hold" grpId="0" nodeType="withEffect">
                                      <p:stCondLst>
                                        <p:cond delay="6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ppt_x"/>
                                              </p:val>
                                            </p:tav>
                                            <p:tav tm="100000">
                                              <p:val>
                                                <p:strVal val="#ppt_x"/>
                                              </p:val>
                                            </p:tav>
                                          </p:tavLst>
                                        </p:anim>
                                        <p:anim calcmode="lin" valueType="num">
                                          <p:cBhvr additive="base">
                                            <p:cTn id="20" dur="1000" fill="hold"/>
                                            <p:tgtEl>
                                              <p:spTgt spid="9"/>
                                            </p:tgtEl>
                                            <p:attrNameLst>
                                              <p:attrName>ppt_y</p:attrName>
                                            </p:attrNameLst>
                                          </p:cBhvr>
                                          <p:tavLst>
                                            <p:tav tm="0">
                                              <p:val>
                                                <p:strVal val="0-#ppt_h/2"/>
                                              </p:val>
                                            </p:tav>
                                            <p:tav tm="100000">
                                              <p:val>
                                                <p:strVal val="#ppt_y"/>
                                              </p:val>
                                            </p:tav>
                                          </p:tavLst>
                                        </p:anim>
                                      </p:childTnLst>
                                    </p:cTn>
                                  </p:par>
                                  <p:par>
                                    <p:cTn id="21" presetID="2" presetClass="entr" presetSubtype="4" fill="hold" grpId="0" nodeType="withEffect">
                                      <p:stCondLst>
                                        <p:cond delay="800"/>
                                      </p:stCondLst>
                                      <p:childTnLst>
                                        <p:set>
                                          <p:cBhvr>
                                            <p:cTn id="22" dur="1" fill="hold">
                                              <p:stCondLst>
                                                <p:cond delay="0"/>
                                              </p:stCondLst>
                                            </p:cTn>
                                            <p:tgtEl>
                                              <p:spTgt spid="10"/>
                                            </p:tgtEl>
                                            <p:attrNameLst>
                                              <p:attrName>style.visibility</p:attrName>
                                            </p:attrNameLst>
                                          </p:cBhvr>
                                          <p:to>
                                            <p:strVal val="visible"/>
                                          </p:to>
                                        </p:set>
                                        <p:anim calcmode="lin" valueType="num">
                                          <p:cBhvr additive="base">
                                            <p:cTn id="23" dur="1000" fill="hold"/>
                                            <p:tgtEl>
                                              <p:spTgt spid="10"/>
                                            </p:tgtEl>
                                            <p:attrNameLst>
                                              <p:attrName>ppt_x</p:attrName>
                                            </p:attrNameLst>
                                          </p:cBhvr>
                                          <p:tavLst>
                                            <p:tav tm="0">
                                              <p:val>
                                                <p:strVal val="#ppt_x"/>
                                              </p:val>
                                            </p:tav>
                                            <p:tav tm="100000">
                                              <p:val>
                                                <p:strVal val="#ppt_x"/>
                                              </p:val>
                                            </p:tav>
                                          </p:tavLst>
                                        </p:anim>
                                        <p:anim calcmode="lin" valueType="num">
                                          <p:cBhvr additive="base">
                                            <p:cTn id="24" dur="1000" fill="hold"/>
                                            <p:tgtEl>
                                              <p:spTgt spid="10"/>
                                            </p:tgtEl>
                                            <p:attrNameLst>
                                              <p:attrName>ppt_y</p:attrName>
                                            </p:attrNameLst>
                                          </p:cBhvr>
                                          <p:tavLst>
                                            <p:tav tm="0">
                                              <p:val>
                                                <p:strVal val="1+#ppt_h/2"/>
                                              </p:val>
                                            </p:tav>
                                            <p:tav tm="100000">
                                              <p:val>
                                                <p:strVal val="#ppt_y"/>
                                              </p:val>
                                            </p:tav>
                                          </p:tavLst>
                                        </p:anim>
                                      </p:childTnLst>
                                    </p:cTn>
                                  </p:par>
                                  <p:par>
                                    <p:cTn id="25" presetID="2" presetClass="entr" presetSubtype="1" fill="hold" grpId="0" nodeType="withEffect">
                                      <p:stCondLst>
                                        <p:cond delay="1000"/>
                                      </p:stCondLst>
                                      <p:childTnLst>
                                        <p:set>
                                          <p:cBhvr>
                                            <p:cTn id="26" dur="1" fill="hold">
                                              <p:stCondLst>
                                                <p:cond delay="0"/>
                                              </p:stCondLst>
                                            </p:cTn>
                                            <p:tgtEl>
                                              <p:spTgt spid="12"/>
                                            </p:tgtEl>
                                            <p:attrNameLst>
                                              <p:attrName>style.visibility</p:attrName>
                                            </p:attrNameLst>
                                          </p:cBhvr>
                                          <p:to>
                                            <p:strVal val="visible"/>
                                          </p:to>
                                        </p:set>
                                        <p:anim calcmode="lin" valueType="num">
                                          <p:cBhvr additive="base">
                                            <p:cTn id="27" dur="1000" fill="hold"/>
                                            <p:tgtEl>
                                              <p:spTgt spid="12"/>
                                            </p:tgtEl>
                                            <p:attrNameLst>
                                              <p:attrName>ppt_x</p:attrName>
                                            </p:attrNameLst>
                                          </p:cBhvr>
                                          <p:tavLst>
                                            <p:tav tm="0">
                                              <p:val>
                                                <p:strVal val="#ppt_x"/>
                                              </p:val>
                                            </p:tav>
                                            <p:tav tm="100000">
                                              <p:val>
                                                <p:strVal val="#ppt_x"/>
                                              </p:val>
                                            </p:tav>
                                          </p:tavLst>
                                        </p:anim>
                                        <p:anim calcmode="lin" valueType="num">
                                          <p:cBhvr additive="base">
                                            <p:cTn id="28" dur="1000" fill="hold"/>
                                            <p:tgtEl>
                                              <p:spTgt spid="12"/>
                                            </p:tgtEl>
                                            <p:attrNameLst>
                                              <p:attrName>ppt_y</p:attrName>
                                            </p:attrNameLst>
                                          </p:cBhvr>
                                          <p:tavLst>
                                            <p:tav tm="0">
                                              <p:val>
                                                <p:strVal val="0-#ppt_h/2"/>
                                              </p:val>
                                            </p:tav>
                                            <p:tav tm="100000">
                                              <p:val>
                                                <p:strVal val="#ppt_y"/>
                                              </p:val>
                                            </p:tav>
                                          </p:tavLst>
                                        </p:anim>
                                      </p:childTnLst>
                                    </p:cTn>
                                  </p:par>
                                  <p:par>
                                    <p:cTn id="29" presetID="2" presetClass="entr" presetSubtype="4" fill="hold" grpId="0" nodeType="withEffect">
                                      <p:stCondLst>
                                        <p:cond delay="1200"/>
                                      </p:stCondLst>
                                      <p:childTnLst>
                                        <p:set>
                                          <p:cBhvr>
                                            <p:cTn id="30" dur="1" fill="hold">
                                              <p:stCondLst>
                                                <p:cond delay="0"/>
                                              </p:stCondLst>
                                            </p:cTn>
                                            <p:tgtEl>
                                              <p:spTgt spid="11"/>
                                            </p:tgtEl>
                                            <p:attrNameLst>
                                              <p:attrName>style.visibility</p:attrName>
                                            </p:attrNameLst>
                                          </p:cBhvr>
                                          <p:to>
                                            <p:strVal val="visible"/>
                                          </p:to>
                                        </p:set>
                                        <p:anim calcmode="lin" valueType="num">
                                          <p:cBhvr additive="base">
                                            <p:cTn id="31" dur="1000" fill="hold"/>
                                            <p:tgtEl>
                                              <p:spTgt spid="11"/>
                                            </p:tgtEl>
                                            <p:attrNameLst>
                                              <p:attrName>ppt_x</p:attrName>
                                            </p:attrNameLst>
                                          </p:cBhvr>
                                          <p:tavLst>
                                            <p:tav tm="0">
                                              <p:val>
                                                <p:strVal val="#ppt_x"/>
                                              </p:val>
                                            </p:tav>
                                            <p:tav tm="100000">
                                              <p:val>
                                                <p:strVal val="#ppt_x"/>
                                              </p:val>
                                            </p:tav>
                                          </p:tavLst>
                                        </p:anim>
                                        <p:anim calcmode="lin" valueType="num">
                                          <p:cBhvr additive="base">
                                            <p:cTn id="32" dur="1000" fill="hold"/>
                                            <p:tgtEl>
                                              <p:spTgt spid="11"/>
                                            </p:tgtEl>
                                            <p:attrNameLst>
                                              <p:attrName>ppt_y</p:attrName>
                                            </p:attrNameLst>
                                          </p:cBhvr>
                                          <p:tavLst>
                                            <p:tav tm="0">
                                              <p:val>
                                                <p:strVal val="1+#ppt_h/2"/>
                                              </p:val>
                                            </p:tav>
                                            <p:tav tm="100000">
                                              <p:val>
                                                <p:strVal val="#ppt_y"/>
                                              </p:val>
                                            </p:tav>
                                          </p:tavLst>
                                        </p:anim>
                                      </p:childTnLst>
                                    </p:cTn>
                                  </p:par>
                                  <p:par>
                                    <p:cTn id="33" presetID="53" presetClass="entr" presetSubtype="16" fill="hold" grpId="0" nodeType="withEffect">
                                      <p:stCondLst>
                                        <p:cond delay="200"/>
                                      </p:stCondLst>
                                      <p:childTnLst>
                                        <p:set>
                                          <p:cBhvr>
                                            <p:cTn id="34" dur="1" fill="hold">
                                              <p:stCondLst>
                                                <p:cond delay="0"/>
                                              </p:stCondLst>
                                            </p:cTn>
                                            <p:tgtEl>
                                              <p:spTgt spid="19"/>
                                            </p:tgtEl>
                                            <p:attrNameLst>
                                              <p:attrName>style.visibility</p:attrName>
                                            </p:attrNameLst>
                                          </p:cBhvr>
                                          <p:to>
                                            <p:strVal val="visible"/>
                                          </p:to>
                                        </p:set>
                                        <p:anim calcmode="lin" valueType="num">
                                          <p:cBhvr>
                                            <p:cTn id="35" dur="750" fill="hold"/>
                                            <p:tgtEl>
                                              <p:spTgt spid="19"/>
                                            </p:tgtEl>
                                            <p:attrNameLst>
                                              <p:attrName>ppt_w</p:attrName>
                                            </p:attrNameLst>
                                          </p:cBhvr>
                                          <p:tavLst>
                                            <p:tav tm="0">
                                              <p:val>
                                                <p:fltVal val="0"/>
                                              </p:val>
                                            </p:tav>
                                            <p:tav tm="100000">
                                              <p:val>
                                                <p:strVal val="#ppt_w"/>
                                              </p:val>
                                            </p:tav>
                                          </p:tavLst>
                                        </p:anim>
                                        <p:anim calcmode="lin" valueType="num">
                                          <p:cBhvr>
                                            <p:cTn id="36" dur="750" fill="hold"/>
                                            <p:tgtEl>
                                              <p:spTgt spid="19"/>
                                            </p:tgtEl>
                                            <p:attrNameLst>
                                              <p:attrName>ppt_h</p:attrName>
                                            </p:attrNameLst>
                                          </p:cBhvr>
                                          <p:tavLst>
                                            <p:tav tm="0">
                                              <p:val>
                                                <p:fltVal val="0"/>
                                              </p:val>
                                            </p:tav>
                                            <p:tav tm="100000">
                                              <p:val>
                                                <p:strVal val="#ppt_h"/>
                                              </p:val>
                                            </p:tav>
                                          </p:tavLst>
                                        </p:anim>
                                        <p:animEffect transition="in" filter="fade">
                                          <p:cBhvr>
                                            <p:cTn id="37" dur="750"/>
                                            <p:tgtEl>
                                              <p:spTgt spid="19"/>
                                            </p:tgtEl>
                                          </p:cBhvr>
                                        </p:animEffect>
                                      </p:childTnLst>
                                    </p:cTn>
                                  </p:par>
                                  <p:par>
                                    <p:cTn id="38" presetID="53" presetClass="entr" presetSubtype="16" fill="hold" grpId="0" nodeType="withEffect">
                                      <p:stCondLst>
                                        <p:cond delay="400"/>
                                      </p:stCondLst>
                                      <p:childTnLst>
                                        <p:set>
                                          <p:cBhvr>
                                            <p:cTn id="39" dur="1" fill="hold">
                                              <p:stCondLst>
                                                <p:cond delay="0"/>
                                              </p:stCondLst>
                                            </p:cTn>
                                            <p:tgtEl>
                                              <p:spTgt spid="18"/>
                                            </p:tgtEl>
                                            <p:attrNameLst>
                                              <p:attrName>style.visibility</p:attrName>
                                            </p:attrNameLst>
                                          </p:cBhvr>
                                          <p:to>
                                            <p:strVal val="visible"/>
                                          </p:to>
                                        </p:set>
                                        <p:anim calcmode="lin" valueType="num">
                                          <p:cBhvr>
                                            <p:cTn id="40" dur="750" fill="hold"/>
                                            <p:tgtEl>
                                              <p:spTgt spid="18"/>
                                            </p:tgtEl>
                                            <p:attrNameLst>
                                              <p:attrName>ppt_w</p:attrName>
                                            </p:attrNameLst>
                                          </p:cBhvr>
                                          <p:tavLst>
                                            <p:tav tm="0">
                                              <p:val>
                                                <p:fltVal val="0"/>
                                              </p:val>
                                            </p:tav>
                                            <p:tav tm="100000">
                                              <p:val>
                                                <p:strVal val="#ppt_w"/>
                                              </p:val>
                                            </p:tav>
                                          </p:tavLst>
                                        </p:anim>
                                        <p:anim calcmode="lin" valueType="num">
                                          <p:cBhvr>
                                            <p:cTn id="41" dur="750" fill="hold"/>
                                            <p:tgtEl>
                                              <p:spTgt spid="18"/>
                                            </p:tgtEl>
                                            <p:attrNameLst>
                                              <p:attrName>ppt_h</p:attrName>
                                            </p:attrNameLst>
                                          </p:cBhvr>
                                          <p:tavLst>
                                            <p:tav tm="0">
                                              <p:val>
                                                <p:fltVal val="0"/>
                                              </p:val>
                                            </p:tav>
                                            <p:tav tm="100000">
                                              <p:val>
                                                <p:strVal val="#ppt_h"/>
                                              </p:val>
                                            </p:tav>
                                          </p:tavLst>
                                        </p:anim>
                                        <p:animEffect transition="in" filter="fade">
                                          <p:cBhvr>
                                            <p:cTn id="42" dur="750"/>
                                            <p:tgtEl>
                                              <p:spTgt spid="18"/>
                                            </p:tgtEl>
                                          </p:cBhvr>
                                        </p:animEffect>
                                      </p:childTnLst>
                                    </p:cTn>
                                  </p:par>
                                  <p:par>
                                    <p:cTn id="43" presetID="53" presetClass="entr" presetSubtype="16" fill="hold" grpId="0" nodeType="withEffect">
                                      <p:stCondLst>
                                        <p:cond delay="600"/>
                                      </p:stCondLst>
                                      <p:childTnLst>
                                        <p:set>
                                          <p:cBhvr>
                                            <p:cTn id="44" dur="1" fill="hold">
                                              <p:stCondLst>
                                                <p:cond delay="0"/>
                                              </p:stCondLst>
                                            </p:cTn>
                                            <p:tgtEl>
                                              <p:spTgt spid="17"/>
                                            </p:tgtEl>
                                            <p:attrNameLst>
                                              <p:attrName>style.visibility</p:attrName>
                                            </p:attrNameLst>
                                          </p:cBhvr>
                                          <p:to>
                                            <p:strVal val="visible"/>
                                          </p:to>
                                        </p:set>
                                        <p:anim calcmode="lin" valueType="num">
                                          <p:cBhvr>
                                            <p:cTn id="45" dur="750" fill="hold"/>
                                            <p:tgtEl>
                                              <p:spTgt spid="17"/>
                                            </p:tgtEl>
                                            <p:attrNameLst>
                                              <p:attrName>ppt_w</p:attrName>
                                            </p:attrNameLst>
                                          </p:cBhvr>
                                          <p:tavLst>
                                            <p:tav tm="0">
                                              <p:val>
                                                <p:fltVal val="0"/>
                                              </p:val>
                                            </p:tav>
                                            <p:tav tm="100000">
                                              <p:val>
                                                <p:strVal val="#ppt_w"/>
                                              </p:val>
                                            </p:tav>
                                          </p:tavLst>
                                        </p:anim>
                                        <p:anim calcmode="lin" valueType="num">
                                          <p:cBhvr>
                                            <p:cTn id="46" dur="750" fill="hold"/>
                                            <p:tgtEl>
                                              <p:spTgt spid="17"/>
                                            </p:tgtEl>
                                            <p:attrNameLst>
                                              <p:attrName>ppt_h</p:attrName>
                                            </p:attrNameLst>
                                          </p:cBhvr>
                                          <p:tavLst>
                                            <p:tav tm="0">
                                              <p:val>
                                                <p:fltVal val="0"/>
                                              </p:val>
                                            </p:tav>
                                            <p:tav tm="100000">
                                              <p:val>
                                                <p:strVal val="#ppt_h"/>
                                              </p:val>
                                            </p:tav>
                                          </p:tavLst>
                                        </p:anim>
                                        <p:animEffect transition="in" filter="fade">
                                          <p:cBhvr>
                                            <p:cTn id="47" dur="750"/>
                                            <p:tgtEl>
                                              <p:spTgt spid="17"/>
                                            </p:tgtEl>
                                          </p:cBhvr>
                                        </p:animEffect>
                                      </p:childTnLst>
                                    </p:cTn>
                                  </p:par>
                                  <p:par>
                                    <p:cTn id="48" presetID="53" presetClass="entr" presetSubtype="16" fill="hold" grpId="0" nodeType="withEffect">
                                      <p:stCondLst>
                                        <p:cond delay="800"/>
                                      </p:stCondLst>
                                      <p:childTnLst>
                                        <p:set>
                                          <p:cBhvr>
                                            <p:cTn id="49" dur="1" fill="hold">
                                              <p:stCondLst>
                                                <p:cond delay="0"/>
                                              </p:stCondLst>
                                            </p:cTn>
                                            <p:tgtEl>
                                              <p:spTgt spid="16"/>
                                            </p:tgtEl>
                                            <p:attrNameLst>
                                              <p:attrName>style.visibility</p:attrName>
                                            </p:attrNameLst>
                                          </p:cBhvr>
                                          <p:to>
                                            <p:strVal val="visible"/>
                                          </p:to>
                                        </p:set>
                                        <p:anim calcmode="lin" valueType="num">
                                          <p:cBhvr>
                                            <p:cTn id="50" dur="750" fill="hold"/>
                                            <p:tgtEl>
                                              <p:spTgt spid="16"/>
                                            </p:tgtEl>
                                            <p:attrNameLst>
                                              <p:attrName>ppt_w</p:attrName>
                                            </p:attrNameLst>
                                          </p:cBhvr>
                                          <p:tavLst>
                                            <p:tav tm="0">
                                              <p:val>
                                                <p:fltVal val="0"/>
                                              </p:val>
                                            </p:tav>
                                            <p:tav tm="100000">
                                              <p:val>
                                                <p:strVal val="#ppt_w"/>
                                              </p:val>
                                            </p:tav>
                                          </p:tavLst>
                                        </p:anim>
                                        <p:anim calcmode="lin" valueType="num">
                                          <p:cBhvr>
                                            <p:cTn id="51" dur="750" fill="hold"/>
                                            <p:tgtEl>
                                              <p:spTgt spid="16"/>
                                            </p:tgtEl>
                                            <p:attrNameLst>
                                              <p:attrName>ppt_h</p:attrName>
                                            </p:attrNameLst>
                                          </p:cBhvr>
                                          <p:tavLst>
                                            <p:tav tm="0">
                                              <p:val>
                                                <p:fltVal val="0"/>
                                              </p:val>
                                            </p:tav>
                                            <p:tav tm="100000">
                                              <p:val>
                                                <p:strVal val="#ppt_h"/>
                                              </p:val>
                                            </p:tav>
                                          </p:tavLst>
                                        </p:anim>
                                        <p:animEffect transition="in" filter="fade">
                                          <p:cBhvr>
                                            <p:cTn id="52" dur="750"/>
                                            <p:tgtEl>
                                              <p:spTgt spid="16"/>
                                            </p:tgtEl>
                                          </p:cBhvr>
                                        </p:animEffect>
                                      </p:childTnLst>
                                    </p:cTn>
                                  </p:par>
                                  <p:par>
                                    <p:cTn id="53" presetID="53" presetClass="entr" presetSubtype="16" fill="hold" grpId="0" nodeType="withEffect">
                                      <p:stCondLst>
                                        <p:cond delay="1000"/>
                                      </p:stCondLst>
                                      <p:childTnLst>
                                        <p:set>
                                          <p:cBhvr>
                                            <p:cTn id="54" dur="1" fill="hold">
                                              <p:stCondLst>
                                                <p:cond delay="0"/>
                                              </p:stCondLst>
                                            </p:cTn>
                                            <p:tgtEl>
                                              <p:spTgt spid="15"/>
                                            </p:tgtEl>
                                            <p:attrNameLst>
                                              <p:attrName>style.visibility</p:attrName>
                                            </p:attrNameLst>
                                          </p:cBhvr>
                                          <p:to>
                                            <p:strVal val="visible"/>
                                          </p:to>
                                        </p:set>
                                        <p:anim calcmode="lin" valueType="num">
                                          <p:cBhvr>
                                            <p:cTn id="55" dur="750" fill="hold"/>
                                            <p:tgtEl>
                                              <p:spTgt spid="15"/>
                                            </p:tgtEl>
                                            <p:attrNameLst>
                                              <p:attrName>ppt_w</p:attrName>
                                            </p:attrNameLst>
                                          </p:cBhvr>
                                          <p:tavLst>
                                            <p:tav tm="0">
                                              <p:val>
                                                <p:fltVal val="0"/>
                                              </p:val>
                                            </p:tav>
                                            <p:tav tm="100000">
                                              <p:val>
                                                <p:strVal val="#ppt_w"/>
                                              </p:val>
                                            </p:tav>
                                          </p:tavLst>
                                        </p:anim>
                                        <p:anim calcmode="lin" valueType="num">
                                          <p:cBhvr>
                                            <p:cTn id="56" dur="750" fill="hold"/>
                                            <p:tgtEl>
                                              <p:spTgt spid="15"/>
                                            </p:tgtEl>
                                            <p:attrNameLst>
                                              <p:attrName>ppt_h</p:attrName>
                                            </p:attrNameLst>
                                          </p:cBhvr>
                                          <p:tavLst>
                                            <p:tav tm="0">
                                              <p:val>
                                                <p:fltVal val="0"/>
                                              </p:val>
                                            </p:tav>
                                            <p:tav tm="100000">
                                              <p:val>
                                                <p:strVal val="#ppt_h"/>
                                              </p:val>
                                            </p:tav>
                                          </p:tavLst>
                                        </p:anim>
                                        <p:animEffect transition="in" filter="fade">
                                          <p:cBhvr>
                                            <p:cTn id="57" dur="750"/>
                                            <p:tgtEl>
                                              <p:spTgt spid="15"/>
                                            </p:tgtEl>
                                          </p:cBhvr>
                                        </p:animEffect>
                                      </p:childTnLst>
                                    </p:cTn>
                                  </p:par>
                                  <p:par>
                                    <p:cTn id="58" presetID="53" presetClass="entr" presetSubtype="16" fill="hold" grpId="0" nodeType="withEffect">
                                      <p:stCondLst>
                                        <p:cond delay="1200"/>
                                      </p:stCondLst>
                                      <p:childTnLst>
                                        <p:set>
                                          <p:cBhvr>
                                            <p:cTn id="59" dur="1" fill="hold">
                                              <p:stCondLst>
                                                <p:cond delay="0"/>
                                              </p:stCondLst>
                                            </p:cTn>
                                            <p:tgtEl>
                                              <p:spTgt spid="14"/>
                                            </p:tgtEl>
                                            <p:attrNameLst>
                                              <p:attrName>style.visibility</p:attrName>
                                            </p:attrNameLst>
                                          </p:cBhvr>
                                          <p:to>
                                            <p:strVal val="visible"/>
                                          </p:to>
                                        </p:set>
                                        <p:anim calcmode="lin" valueType="num">
                                          <p:cBhvr>
                                            <p:cTn id="60" dur="750" fill="hold"/>
                                            <p:tgtEl>
                                              <p:spTgt spid="14"/>
                                            </p:tgtEl>
                                            <p:attrNameLst>
                                              <p:attrName>ppt_w</p:attrName>
                                            </p:attrNameLst>
                                          </p:cBhvr>
                                          <p:tavLst>
                                            <p:tav tm="0">
                                              <p:val>
                                                <p:fltVal val="0"/>
                                              </p:val>
                                            </p:tav>
                                            <p:tav tm="100000">
                                              <p:val>
                                                <p:strVal val="#ppt_w"/>
                                              </p:val>
                                            </p:tav>
                                          </p:tavLst>
                                        </p:anim>
                                        <p:anim calcmode="lin" valueType="num">
                                          <p:cBhvr>
                                            <p:cTn id="61" dur="750" fill="hold"/>
                                            <p:tgtEl>
                                              <p:spTgt spid="14"/>
                                            </p:tgtEl>
                                            <p:attrNameLst>
                                              <p:attrName>ppt_h</p:attrName>
                                            </p:attrNameLst>
                                          </p:cBhvr>
                                          <p:tavLst>
                                            <p:tav tm="0">
                                              <p:val>
                                                <p:fltVal val="0"/>
                                              </p:val>
                                            </p:tav>
                                            <p:tav tm="100000">
                                              <p:val>
                                                <p:strVal val="#ppt_h"/>
                                              </p:val>
                                            </p:tav>
                                          </p:tavLst>
                                        </p:anim>
                                        <p:animEffect transition="in" filter="fade">
                                          <p:cBhvr>
                                            <p:cTn id="62" dur="750"/>
                                            <p:tgtEl>
                                              <p:spTgt spid="14"/>
                                            </p:tgtEl>
                                          </p:cBhvr>
                                        </p:animEffect>
                                      </p:childTnLst>
                                    </p:cTn>
                                  </p:par>
                                  <p:par>
                                    <p:cTn id="63" presetID="53" presetClass="entr" presetSubtype="16" fill="hold" grpId="0" nodeType="withEffect">
                                      <p:stCondLst>
                                        <p:cond delay="1400"/>
                                      </p:stCondLst>
                                      <p:childTnLst>
                                        <p:set>
                                          <p:cBhvr>
                                            <p:cTn id="64" dur="1" fill="hold">
                                              <p:stCondLst>
                                                <p:cond delay="0"/>
                                              </p:stCondLst>
                                            </p:cTn>
                                            <p:tgtEl>
                                              <p:spTgt spid="13"/>
                                            </p:tgtEl>
                                            <p:attrNameLst>
                                              <p:attrName>style.visibility</p:attrName>
                                            </p:attrNameLst>
                                          </p:cBhvr>
                                          <p:to>
                                            <p:strVal val="visible"/>
                                          </p:to>
                                        </p:set>
                                        <p:anim calcmode="lin" valueType="num">
                                          <p:cBhvr>
                                            <p:cTn id="65" dur="750" fill="hold"/>
                                            <p:tgtEl>
                                              <p:spTgt spid="13"/>
                                            </p:tgtEl>
                                            <p:attrNameLst>
                                              <p:attrName>ppt_w</p:attrName>
                                            </p:attrNameLst>
                                          </p:cBhvr>
                                          <p:tavLst>
                                            <p:tav tm="0">
                                              <p:val>
                                                <p:fltVal val="0"/>
                                              </p:val>
                                            </p:tav>
                                            <p:tav tm="100000">
                                              <p:val>
                                                <p:strVal val="#ppt_w"/>
                                              </p:val>
                                            </p:tav>
                                          </p:tavLst>
                                        </p:anim>
                                        <p:anim calcmode="lin" valueType="num">
                                          <p:cBhvr>
                                            <p:cTn id="66" dur="750" fill="hold"/>
                                            <p:tgtEl>
                                              <p:spTgt spid="13"/>
                                            </p:tgtEl>
                                            <p:attrNameLst>
                                              <p:attrName>ppt_h</p:attrName>
                                            </p:attrNameLst>
                                          </p:cBhvr>
                                          <p:tavLst>
                                            <p:tav tm="0">
                                              <p:val>
                                                <p:fltVal val="0"/>
                                              </p:val>
                                            </p:tav>
                                            <p:tav tm="100000">
                                              <p:val>
                                                <p:strVal val="#ppt_h"/>
                                              </p:val>
                                            </p:tav>
                                          </p:tavLst>
                                        </p:anim>
                                        <p:animEffect transition="in" filter="fade">
                                          <p:cBhvr>
                                            <p:cTn id="67" dur="750"/>
                                            <p:tgtEl>
                                              <p:spTgt spid="13"/>
                                            </p:tgtEl>
                                          </p:cBhvr>
                                        </p:animEffect>
                                      </p:childTnLst>
                                    </p:cTn>
                                  </p:par>
                                  <p:par>
                                    <p:cTn id="68" presetID="53" presetClass="entr" presetSubtype="16" fill="hold" grpId="0" nodeType="withEffect">
                                      <p:stCondLst>
                                        <p:cond delay="1750"/>
                                      </p:stCondLst>
                                      <p:childTnLst>
                                        <p:set>
                                          <p:cBhvr>
                                            <p:cTn id="69" dur="1" fill="hold">
                                              <p:stCondLst>
                                                <p:cond delay="0"/>
                                              </p:stCondLst>
                                            </p:cTn>
                                            <p:tgtEl>
                                              <p:spTgt spid="20"/>
                                            </p:tgtEl>
                                            <p:attrNameLst>
                                              <p:attrName>style.visibility</p:attrName>
                                            </p:attrNameLst>
                                          </p:cBhvr>
                                          <p:to>
                                            <p:strVal val="visible"/>
                                          </p:to>
                                        </p:set>
                                        <p:anim calcmode="lin" valueType="num">
                                          <p:cBhvr>
                                            <p:cTn id="70" dur="500" fill="hold"/>
                                            <p:tgtEl>
                                              <p:spTgt spid="20"/>
                                            </p:tgtEl>
                                            <p:attrNameLst>
                                              <p:attrName>ppt_w</p:attrName>
                                            </p:attrNameLst>
                                          </p:cBhvr>
                                          <p:tavLst>
                                            <p:tav tm="0">
                                              <p:val>
                                                <p:fltVal val="0"/>
                                              </p:val>
                                            </p:tav>
                                            <p:tav tm="100000">
                                              <p:val>
                                                <p:strVal val="#ppt_w"/>
                                              </p:val>
                                            </p:tav>
                                          </p:tavLst>
                                        </p:anim>
                                        <p:anim calcmode="lin" valueType="num">
                                          <p:cBhvr>
                                            <p:cTn id="71" dur="500" fill="hold"/>
                                            <p:tgtEl>
                                              <p:spTgt spid="20"/>
                                            </p:tgtEl>
                                            <p:attrNameLst>
                                              <p:attrName>ppt_h</p:attrName>
                                            </p:attrNameLst>
                                          </p:cBhvr>
                                          <p:tavLst>
                                            <p:tav tm="0">
                                              <p:val>
                                                <p:fltVal val="0"/>
                                              </p:val>
                                            </p:tav>
                                            <p:tav tm="100000">
                                              <p:val>
                                                <p:strVal val="#ppt_h"/>
                                              </p:val>
                                            </p:tav>
                                          </p:tavLst>
                                        </p:anim>
                                        <p:animEffect transition="in" filter="fade">
                                          <p:cBhvr>
                                            <p:cTn id="72" dur="500"/>
                                            <p:tgtEl>
                                              <p:spTgt spid="20"/>
                                            </p:tgtEl>
                                          </p:cBhvr>
                                        </p:animEffect>
                                      </p:childTnLst>
                                    </p:cTn>
                                  </p:par>
                                  <p:par>
                                    <p:cTn id="73" presetID="53" presetClass="entr" presetSubtype="16" fill="hold" grpId="0" nodeType="withEffect">
                                      <p:stCondLst>
                                        <p:cond delay="1750"/>
                                      </p:stCondLst>
                                      <p:childTnLst>
                                        <p:set>
                                          <p:cBhvr>
                                            <p:cTn id="74" dur="1" fill="hold">
                                              <p:stCondLst>
                                                <p:cond delay="0"/>
                                              </p:stCondLst>
                                            </p:cTn>
                                            <p:tgtEl>
                                              <p:spTgt spid="21"/>
                                            </p:tgtEl>
                                            <p:attrNameLst>
                                              <p:attrName>style.visibility</p:attrName>
                                            </p:attrNameLst>
                                          </p:cBhvr>
                                          <p:to>
                                            <p:strVal val="visible"/>
                                          </p:to>
                                        </p:set>
                                        <p:anim calcmode="lin" valueType="num">
                                          <p:cBhvr>
                                            <p:cTn id="75" dur="500" fill="hold"/>
                                            <p:tgtEl>
                                              <p:spTgt spid="21"/>
                                            </p:tgtEl>
                                            <p:attrNameLst>
                                              <p:attrName>ppt_w</p:attrName>
                                            </p:attrNameLst>
                                          </p:cBhvr>
                                          <p:tavLst>
                                            <p:tav tm="0">
                                              <p:val>
                                                <p:fltVal val="0"/>
                                              </p:val>
                                            </p:tav>
                                            <p:tav tm="100000">
                                              <p:val>
                                                <p:strVal val="#ppt_w"/>
                                              </p:val>
                                            </p:tav>
                                          </p:tavLst>
                                        </p:anim>
                                        <p:anim calcmode="lin" valueType="num">
                                          <p:cBhvr>
                                            <p:cTn id="76" dur="500" fill="hold"/>
                                            <p:tgtEl>
                                              <p:spTgt spid="21"/>
                                            </p:tgtEl>
                                            <p:attrNameLst>
                                              <p:attrName>ppt_h</p:attrName>
                                            </p:attrNameLst>
                                          </p:cBhvr>
                                          <p:tavLst>
                                            <p:tav tm="0">
                                              <p:val>
                                                <p:fltVal val="0"/>
                                              </p:val>
                                            </p:tav>
                                            <p:tav tm="100000">
                                              <p:val>
                                                <p:strVal val="#ppt_h"/>
                                              </p:val>
                                            </p:tav>
                                          </p:tavLst>
                                        </p:anim>
                                        <p:animEffect transition="in" filter="fade">
                                          <p:cBhvr>
                                            <p:cTn id="77" dur="500"/>
                                            <p:tgtEl>
                                              <p:spTgt spid="21"/>
                                            </p:tgtEl>
                                          </p:cBhvr>
                                        </p:animEffect>
                                      </p:childTnLst>
                                    </p:cTn>
                                  </p:par>
                                  <p:par>
                                    <p:cTn id="78" presetID="53" presetClass="entr" presetSubtype="16" fill="hold" grpId="0" nodeType="withEffect">
                                      <p:stCondLst>
                                        <p:cond delay="1750"/>
                                      </p:stCondLst>
                                      <p:childTnLst>
                                        <p:set>
                                          <p:cBhvr>
                                            <p:cTn id="79" dur="1" fill="hold">
                                              <p:stCondLst>
                                                <p:cond delay="0"/>
                                              </p:stCondLst>
                                            </p:cTn>
                                            <p:tgtEl>
                                              <p:spTgt spid="22"/>
                                            </p:tgtEl>
                                            <p:attrNameLst>
                                              <p:attrName>style.visibility</p:attrName>
                                            </p:attrNameLst>
                                          </p:cBhvr>
                                          <p:to>
                                            <p:strVal val="visible"/>
                                          </p:to>
                                        </p:set>
                                        <p:anim calcmode="lin" valueType="num">
                                          <p:cBhvr>
                                            <p:cTn id="80" dur="500" fill="hold"/>
                                            <p:tgtEl>
                                              <p:spTgt spid="22"/>
                                            </p:tgtEl>
                                            <p:attrNameLst>
                                              <p:attrName>ppt_w</p:attrName>
                                            </p:attrNameLst>
                                          </p:cBhvr>
                                          <p:tavLst>
                                            <p:tav tm="0">
                                              <p:val>
                                                <p:fltVal val="0"/>
                                              </p:val>
                                            </p:tav>
                                            <p:tav tm="100000">
                                              <p:val>
                                                <p:strVal val="#ppt_w"/>
                                              </p:val>
                                            </p:tav>
                                          </p:tavLst>
                                        </p:anim>
                                        <p:anim calcmode="lin" valueType="num">
                                          <p:cBhvr>
                                            <p:cTn id="81" dur="500" fill="hold"/>
                                            <p:tgtEl>
                                              <p:spTgt spid="22"/>
                                            </p:tgtEl>
                                            <p:attrNameLst>
                                              <p:attrName>ppt_h</p:attrName>
                                            </p:attrNameLst>
                                          </p:cBhvr>
                                          <p:tavLst>
                                            <p:tav tm="0">
                                              <p:val>
                                                <p:fltVal val="0"/>
                                              </p:val>
                                            </p:tav>
                                            <p:tav tm="100000">
                                              <p:val>
                                                <p:strVal val="#ppt_h"/>
                                              </p:val>
                                            </p:tav>
                                          </p:tavLst>
                                        </p:anim>
                                        <p:animEffect transition="in" filter="fade">
                                          <p:cBhvr>
                                            <p:cTn id="82" dur="500"/>
                                            <p:tgtEl>
                                              <p:spTgt spid="22"/>
                                            </p:tgtEl>
                                          </p:cBhvr>
                                        </p:animEffect>
                                      </p:childTnLst>
                                    </p:cTn>
                                  </p:par>
                                  <p:par>
                                    <p:cTn id="83" presetID="53" presetClass="entr" presetSubtype="16" fill="hold" grpId="0" nodeType="withEffect">
                                      <p:stCondLst>
                                        <p:cond delay="175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par>
                                    <p:cTn id="88" presetID="53" presetClass="entr" presetSubtype="16" fill="hold" grpId="0" nodeType="withEffect">
                                      <p:stCondLst>
                                        <p:cond delay="1750"/>
                                      </p:stCondLst>
                                      <p:childTnLst>
                                        <p:set>
                                          <p:cBhvr>
                                            <p:cTn id="89" dur="1" fill="hold">
                                              <p:stCondLst>
                                                <p:cond delay="0"/>
                                              </p:stCondLst>
                                            </p:cTn>
                                            <p:tgtEl>
                                              <p:spTgt spid="24"/>
                                            </p:tgtEl>
                                            <p:attrNameLst>
                                              <p:attrName>style.visibility</p:attrName>
                                            </p:attrNameLst>
                                          </p:cBhvr>
                                          <p:to>
                                            <p:strVal val="visible"/>
                                          </p:to>
                                        </p:set>
                                        <p:anim calcmode="lin" valueType="num">
                                          <p:cBhvr>
                                            <p:cTn id="90" dur="500" fill="hold"/>
                                            <p:tgtEl>
                                              <p:spTgt spid="24"/>
                                            </p:tgtEl>
                                            <p:attrNameLst>
                                              <p:attrName>ppt_w</p:attrName>
                                            </p:attrNameLst>
                                          </p:cBhvr>
                                          <p:tavLst>
                                            <p:tav tm="0">
                                              <p:val>
                                                <p:fltVal val="0"/>
                                              </p:val>
                                            </p:tav>
                                            <p:tav tm="100000">
                                              <p:val>
                                                <p:strVal val="#ppt_w"/>
                                              </p:val>
                                            </p:tav>
                                          </p:tavLst>
                                        </p:anim>
                                        <p:anim calcmode="lin" valueType="num">
                                          <p:cBhvr>
                                            <p:cTn id="91" dur="500" fill="hold"/>
                                            <p:tgtEl>
                                              <p:spTgt spid="24"/>
                                            </p:tgtEl>
                                            <p:attrNameLst>
                                              <p:attrName>ppt_h</p:attrName>
                                            </p:attrNameLst>
                                          </p:cBhvr>
                                          <p:tavLst>
                                            <p:tav tm="0">
                                              <p:val>
                                                <p:fltVal val="0"/>
                                              </p:val>
                                            </p:tav>
                                            <p:tav tm="100000">
                                              <p:val>
                                                <p:strVal val="#ppt_h"/>
                                              </p:val>
                                            </p:tav>
                                          </p:tavLst>
                                        </p:anim>
                                        <p:animEffect transition="in" filter="fade">
                                          <p:cBhvr>
                                            <p:cTn id="92" dur="500"/>
                                            <p:tgtEl>
                                              <p:spTgt spid="24"/>
                                            </p:tgtEl>
                                          </p:cBhvr>
                                        </p:animEffect>
                                      </p:childTnLst>
                                    </p:cTn>
                                  </p:par>
                                  <p:par>
                                    <p:cTn id="93" presetID="53" presetClass="entr" presetSubtype="16" fill="hold" grpId="0" nodeType="withEffect">
                                      <p:stCondLst>
                                        <p:cond delay="1750"/>
                                      </p:stCondLst>
                                      <p:childTnLst>
                                        <p:set>
                                          <p:cBhvr>
                                            <p:cTn id="94" dur="1" fill="hold">
                                              <p:stCondLst>
                                                <p:cond delay="0"/>
                                              </p:stCondLst>
                                            </p:cTn>
                                            <p:tgtEl>
                                              <p:spTgt spid="25"/>
                                            </p:tgtEl>
                                            <p:attrNameLst>
                                              <p:attrName>style.visibility</p:attrName>
                                            </p:attrNameLst>
                                          </p:cBhvr>
                                          <p:to>
                                            <p:strVal val="visible"/>
                                          </p:to>
                                        </p:set>
                                        <p:anim calcmode="lin" valueType="num">
                                          <p:cBhvr>
                                            <p:cTn id="95" dur="500" fill="hold"/>
                                            <p:tgtEl>
                                              <p:spTgt spid="25"/>
                                            </p:tgtEl>
                                            <p:attrNameLst>
                                              <p:attrName>ppt_w</p:attrName>
                                            </p:attrNameLst>
                                          </p:cBhvr>
                                          <p:tavLst>
                                            <p:tav tm="0">
                                              <p:val>
                                                <p:fltVal val="0"/>
                                              </p:val>
                                            </p:tav>
                                            <p:tav tm="100000">
                                              <p:val>
                                                <p:strVal val="#ppt_w"/>
                                              </p:val>
                                            </p:tav>
                                          </p:tavLst>
                                        </p:anim>
                                        <p:anim calcmode="lin" valueType="num">
                                          <p:cBhvr>
                                            <p:cTn id="96" dur="500" fill="hold"/>
                                            <p:tgtEl>
                                              <p:spTgt spid="25"/>
                                            </p:tgtEl>
                                            <p:attrNameLst>
                                              <p:attrName>ppt_h</p:attrName>
                                            </p:attrNameLst>
                                          </p:cBhvr>
                                          <p:tavLst>
                                            <p:tav tm="0">
                                              <p:val>
                                                <p:fltVal val="0"/>
                                              </p:val>
                                            </p:tav>
                                            <p:tav tm="100000">
                                              <p:val>
                                                <p:strVal val="#ppt_h"/>
                                              </p:val>
                                            </p:tav>
                                          </p:tavLst>
                                        </p:anim>
                                        <p:animEffect transition="in" filter="fade">
                                          <p:cBhvr>
                                            <p:cTn id="97" dur="500"/>
                                            <p:tgtEl>
                                              <p:spTgt spid="25"/>
                                            </p:tgtEl>
                                          </p:cBhvr>
                                        </p:animEffect>
                                      </p:childTnLst>
                                    </p:cTn>
                                  </p:par>
                                  <p:par>
                                    <p:cTn id="98" presetID="53" presetClass="entr" presetSubtype="16" fill="hold" grpId="0" nodeType="withEffect">
                                      <p:stCondLst>
                                        <p:cond delay="1750"/>
                                      </p:stCondLst>
                                      <p:childTnLst>
                                        <p:set>
                                          <p:cBhvr>
                                            <p:cTn id="99" dur="1" fill="hold">
                                              <p:stCondLst>
                                                <p:cond delay="0"/>
                                              </p:stCondLst>
                                            </p:cTn>
                                            <p:tgtEl>
                                              <p:spTgt spid="26"/>
                                            </p:tgtEl>
                                            <p:attrNameLst>
                                              <p:attrName>style.visibility</p:attrName>
                                            </p:attrNameLst>
                                          </p:cBhvr>
                                          <p:to>
                                            <p:strVal val="visible"/>
                                          </p:to>
                                        </p:set>
                                        <p:anim calcmode="lin" valueType="num">
                                          <p:cBhvr>
                                            <p:cTn id="100" dur="500" fill="hold"/>
                                            <p:tgtEl>
                                              <p:spTgt spid="26"/>
                                            </p:tgtEl>
                                            <p:attrNameLst>
                                              <p:attrName>ppt_w</p:attrName>
                                            </p:attrNameLst>
                                          </p:cBhvr>
                                          <p:tavLst>
                                            <p:tav tm="0">
                                              <p:val>
                                                <p:fltVal val="0"/>
                                              </p:val>
                                            </p:tav>
                                            <p:tav tm="100000">
                                              <p:val>
                                                <p:strVal val="#ppt_w"/>
                                              </p:val>
                                            </p:tav>
                                          </p:tavLst>
                                        </p:anim>
                                        <p:anim calcmode="lin" valueType="num">
                                          <p:cBhvr>
                                            <p:cTn id="101" dur="500" fill="hold"/>
                                            <p:tgtEl>
                                              <p:spTgt spid="26"/>
                                            </p:tgtEl>
                                            <p:attrNameLst>
                                              <p:attrName>ppt_h</p:attrName>
                                            </p:attrNameLst>
                                          </p:cBhvr>
                                          <p:tavLst>
                                            <p:tav tm="0">
                                              <p:val>
                                                <p:fltVal val="0"/>
                                              </p:val>
                                            </p:tav>
                                            <p:tav tm="100000">
                                              <p:val>
                                                <p:strVal val="#ppt_h"/>
                                              </p:val>
                                            </p:tav>
                                          </p:tavLst>
                                        </p:anim>
                                        <p:animEffect transition="in" filter="fade">
                                          <p:cBhvr>
                                            <p:cTn id="102" dur="500"/>
                                            <p:tgtEl>
                                              <p:spTgt spid="26"/>
                                            </p:tgtEl>
                                          </p:cBhvr>
                                        </p:animEffect>
                                      </p:childTnLst>
                                    </p:cTn>
                                  </p:par>
                                  <p:par>
                                    <p:cTn id="103" presetID="2" presetClass="entr" presetSubtype="4" fill="hold" grpId="0" nodeType="withEffect">
                                      <p:stCondLst>
                                        <p:cond delay="2000"/>
                                      </p:stCondLst>
                                      <p:childTnLst>
                                        <p:set>
                                          <p:cBhvr>
                                            <p:cTn id="104" dur="1" fill="hold">
                                              <p:stCondLst>
                                                <p:cond delay="0"/>
                                              </p:stCondLst>
                                            </p:cTn>
                                            <p:tgtEl>
                                              <p:spTgt spid="27"/>
                                            </p:tgtEl>
                                            <p:attrNameLst>
                                              <p:attrName>style.visibility</p:attrName>
                                            </p:attrNameLst>
                                          </p:cBhvr>
                                          <p:to>
                                            <p:strVal val="visible"/>
                                          </p:to>
                                        </p:set>
                                        <p:anim calcmode="lin" valueType="num">
                                          <p:cBhvr additive="base">
                                            <p:cTn id="105" dur="1000" fill="hold"/>
                                            <p:tgtEl>
                                              <p:spTgt spid="27"/>
                                            </p:tgtEl>
                                            <p:attrNameLst>
                                              <p:attrName>ppt_x</p:attrName>
                                            </p:attrNameLst>
                                          </p:cBhvr>
                                          <p:tavLst>
                                            <p:tav tm="0">
                                              <p:val>
                                                <p:strVal val="#ppt_x"/>
                                              </p:val>
                                            </p:tav>
                                            <p:tav tm="100000">
                                              <p:val>
                                                <p:strVal val="#ppt_x"/>
                                              </p:val>
                                            </p:tav>
                                          </p:tavLst>
                                        </p:anim>
                                        <p:anim calcmode="lin" valueType="num">
                                          <p:cBhvr additive="base">
                                            <p:cTn id="106" dur="1000" fill="hold"/>
                                            <p:tgtEl>
                                              <p:spTgt spid="27"/>
                                            </p:tgtEl>
                                            <p:attrNameLst>
                                              <p:attrName>ppt_y</p:attrName>
                                            </p:attrNameLst>
                                          </p:cBhvr>
                                          <p:tavLst>
                                            <p:tav tm="0">
                                              <p:val>
                                                <p:strVal val="1+#ppt_h/2"/>
                                              </p:val>
                                            </p:tav>
                                            <p:tav tm="100000">
                                              <p:val>
                                                <p:strVal val="#ppt_y"/>
                                              </p:val>
                                            </p:tav>
                                          </p:tavLst>
                                        </p:anim>
                                      </p:childTnLst>
                                    </p:cTn>
                                  </p:par>
                                  <p:par>
                                    <p:cTn id="107" presetID="2" presetClass="entr" presetSubtype="4" fill="hold" grpId="0" nodeType="withEffect">
                                      <p:stCondLst>
                                        <p:cond delay="2000"/>
                                      </p:stCondLst>
                                      <p:childTnLst>
                                        <p:set>
                                          <p:cBhvr>
                                            <p:cTn id="108" dur="1" fill="hold">
                                              <p:stCondLst>
                                                <p:cond delay="0"/>
                                              </p:stCondLst>
                                            </p:cTn>
                                            <p:tgtEl>
                                              <p:spTgt spid="31"/>
                                            </p:tgtEl>
                                            <p:attrNameLst>
                                              <p:attrName>style.visibility</p:attrName>
                                            </p:attrNameLst>
                                          </p:cBhvr>
                                          <p:to>
                                            <p:strVal val="visible"/>
                                          </p:to>
                                        </p:set>
                                        <p:anim calcmode="lin" valueType="num">
                                          <p:cBhvr additive="base">
                                            <p:cTn id="109" dur="1000" fill="hold"/>
                                            <p:tgtEl>
                                              <p:spTgt spid="31"/>
                                            </p:tgtEl>
                                            <p:attrNameLst>
                                              <p:attrName>ppt_x</p:attrName>
                                            </p:attrNameLst>
                                          </p:cBhvr>
                                          <p:tavLst>
                                            <p:tav tm="0">
                                              <p:val>
                                                <p:strVal val="#ppt_x"/>
                                              </p:val>
                                            </p:tav>
                                            <p:tav tm="100000">
                                              <p:val>
                                                <p:strVal val="#ppt_x"/>
                                              </p:val>
                                            </p:tav>
                                          </p:tavLst>
                                        </p:anim>
                                        <p:anim calcmode="lin" valueType="num">
                                          <p:cBhvr additive="base">
                                            <p:cTn id="110" dur="1000" fill="hold"/>
                                            <p:tgtEl>
                                              <p:spTgt spid="31"/>
                                            </p:tgtEl>
                                            <p:attrNameLst>
                                              <p:attrName>ppt_y</p:attrName>
                                            </p:attrNameLst>
                                          </p:cBhvr>
                                          <p:tavLst>
                                            <p:tav tm="0">
                                              <p:val>
                                                <p:strVal val="1+#ppt_h/2"/>
                                              </p:val>
                                            </p:tav>
                                            <p:tav tm="100000">
                                              <p:val>
                                                <p:strVal val="#ppt_y"/>
                                              </p:val>
                                            </p:tav>
                                          </p:tavLst>
                                        </p:anim>
                                      </p:childTnLst>
                                    </p:cTn>
                                  </p:par>
                                  <p:par>
                                    <p:cTn id="111" presetID="2" presetClass="entr" presetSubtype="4" fill="hold" grpId="0" nodeType="withEffect">
                                      <p:stCondLst>
                                        <p:cond delay="2000"/>
                                      </p:stCondLst>
                                      <p:childTnLst>
                                        <p:set>
                                          <p:cBhvr>
                                            <p:cTn id="112" dur="1" fill="hold">
                                              <p:stCondLst>
                                                <p:cond delay="0"/>
                                              </p:stCondLst>
                                            </p:cTn>
                                            <p:tgtEl>
                                              <p:spTgt spid="32"/>
                                            </p:tgtEl>
                                            <p:attrNameLst>
                                              <p:attrName>style.visibility</p:attrName>
                                            </p:attrNameLst>
                                          </p:cBhvr>
                                          <p:to>
                                            <p:strVal val="visible"/>
                                          </p:to>
                                        </p:set>
                                        <p:anim calcmode="lin" valueType="num">
                                          <p:cBhvr additive="base">
                                            <p:cTn id="113" dur="1000" fill="hold"/>
                                            <p:tgtEl>
                                              <p:spTgt spid="32"/>
                                            </p:tgtEl>
                                            <p:attrNameLst>
                                              <p:attrName>ppt_x</p:attrName>
                                            </p:attrNameLst>
                                          </p:cBhvr>
                                          <p:tavLst>
                                            <p:tav tm="0">
                                              <p:val>
                                                <p:strVal val="#ppt_x"/>
                                              </p:val>
                                            </p:tav>
                                            <p:tav tm="100000">
                                              <p:val>
                                                <p:strVal val="#ppt_x"/>
                                              </p:val>
                                            </p:tav>
                                          </p:tavLst>
                                        </p:anim>
                                        <p:anim calcmode="lin" valueType="num">
                                          <p:cBhvr additive="base">
                                            <p:cTn id="114" dur="1000" fill="hold"/>
                                            <p:tgtEl>
                                              <p:spTgt spid="32"/>
                                            </p:tgtEl>
                                            <p:attrNameLst>
                                              <p:attrName>ppt_y</p:attrName>
                                            </p:attrNameLst>
                                          </p:cBhvr>
                                          <p:tavLst>
                                            <p:tav tm="0">
                                              <p:val>
                                                <p:strVal val="1+#ppt_h/2"/>
                                              </p:val>
                                            </p:tav>
                                            <p:tav tm="100000">
                                              <p:val>
                                                <p:strVal val="#ppt_y"/>
                                              </p:val>
                                            </p:tav>
                                          </p:tavLst>
                                        </p:anim>
                                      </p:childTnLst>
                                    </p:cTn>
                                  </p:par>
                                  <p:par>
                                    <p:cTn id="115" presetID="2" presetClass="entr" presetSubtype="4" fill="hold" grpId="0" nodeType="withEffect">
                                      <p:stCondLst>
                                        <p:cond delay="2000"/>
                                      </p:stCondLst>
                                      <p:childTnLst>
                                        <p:set>
                                          <p:cBhvr>
                                            <p:cTn id="116" dur="1" fill="hold">
                                              <p:stCondLst>
                                                <p:cond delay="0"/>
                                              </p:stCondLst>
                                            </p:cTn>
                                            <p:tgtEl>
                                              <p:spTgt spid="33"/>
                                            </p:tgtEl>
                                            <p:attrNameLst>
                                              <p:attrName>style.visibility</p:attrName>
                                            </p:attrNameLst>
                                          </p:cBhvr>
                                          <p:to>
                                            <p:strVal val="visible"/>
                                          </p:to>
                                        </p:set>
                                        <p:anim calcmode="lin" valueType="num">
                                          <p:cBhvr additive="base">
                                            <p:cTn id="117" dur="1000" fill="hold"/>
                                            <p:tgtEl>
                                              <p:spTgt spid="33"/>
                                            </p:tgtEl>
                                            <p:attrNameLst>
                                              <p:attrName>ppt_x</p:attrName>
                                            </p:attrNameLst>
                                          </p:cBhvr>
                                          <p:tavLst>
                                            <p:tav tm="0">
                                              <p:val>
                                                <p:strVal val="#ppt_x"/>
                                              </p:val>
                                            </p:tav>
                                            <p:tav tm="100000">
                                              <p:val>
                                                <p:strVal val="#ppt_x"/>
                                              </p:val>
                                            </p:tav>
                                          </p:tavLst>
                                        </p:anim>
                                        <p:anim calcmode="lin" valueType="num">
                                          <p:cBhvr additive="base">
                                            <p:cTn id="118" dur="1000" fill="hold"/>
                                            <p:tgtEl>
                                              <p:spTgt spid="33"/>
                                            </p:tgtEl>
                                            <p:attrNameLst>
                                              <p:attrName>ppt_y</p:attrName>
                                            </p:attrNameLst>
                                          </p:cBhvr>
                                          <p:tavLst>
                                            <p:tav tm="0">
                                              <p:val>
                                                <p:strVal val="1+#ppt_h/2"/>
                                              </p:val>
                                            </p:tav>
                                            <p:tav tm="100000">
                                              <p:val>
                                                <p:strVal val="#ppt_y"/>
                                              </p:val>
                                            </p:tav>
                                          </p:tavLst>
                                        </p:anim>
                                      </p:childTnLst>
                                    </p:cTn>
                                  </p:par>
                                  <p:par>
                                    <p:cTn id="119" presetID="2" presetClass="entr" presetSubtype="4" fill="hold" grpId="0" nodeType="withEffect">
                                      <p:stCondLst>
                                        <p:cond delay="2000"/>
                                      </p:stCondLst>
                                      <p:childTnLst>
                                        <p:set>
                                          <p:cBhvr>
                                            <p:cTn id="120" dur="1" fill="hold">
                                              <p:stCondLst>
                                                <p:cond delay="0"/>
                                              </p:stCondLst>
                                            </p:cTn>
                                            <p:tgtEl>
                                              <p:spTgt spid="35"/>
                                            </p:tgtEl>
                                            <p:attrNameLst>
                                              <p:attrName>style.visibility</p:attrName>
                                            </p:attrNameLst>
                                          </p:cBhvr>
                                          <p:to>
                                            <p:strVal val="visible"/>
                                          </p:to>
                                        </p:set>
                                        <p:anim calcmode="lin" valueType="num">
                                          <p:cBhvr additive="base">
                                            <p:cTn id="121" dur="1000" fill="hold"/>
                                            <p:tgtEl>
                                              <p:spTgt spid="35"/>
                                            </p:tgtEl>
                                            <p:attrNameLst>
                                              <p:attrName>ppt_x</p:attrName>
                                            </p:attrNameLst>
                                          </p:cBhvr>
                                          <p:tavLst>
                                            <p:tav tm="0">
                                              <p:val>
                                                <p:strVal val="#ppt_x"/>
                                              </p:val>
                                            </p:tav>
                                            <p:tav tm="100000">
                                              <p:val>
                                                <p:strVal val="#ppt_x"/>
                                              </p:val>
                                            </p:tav>
                                          </p:tavLst>
                                        </p:anim>
                                        <p:anim calcmode="lin" valueType="num">
                                          <p:cBhvr additive="base">
                                            <p:cTn id="122" dur="1000" fill="hold"/>
                                            <p:tgtEl>
                                              <p:spTgt spid="35"/>
                                            </p:tgtEl>
                                            <p:attrNameLst>
                                              <p:attrName>ppt_y</p:attrName>
                                            </p:attrNameLst>
                                          </p:cBhvr>
                                          <p:tavLst>
                                            <p:tav tm="0">
                                              <p:val>
                                                <p:strVal val="1+#ppt_h/2"/>
                                              </p:val>
                                            </p:tav>
                                            <p:tav tm="100000">
                                              <p:val>
                                                <p:strVal val="#ppt_y"/>
                                              </p:val>
                                            </p:tav>
                                          </p:tavLst>
                                        </p:anim>
                                      </p:childTnLst>
                                    </p:cTn>
                                  </p:par>
                                  <p:par>
                                    <p:cTn id="123" presetID="2" presetClass="entr" presetSubtype="4" fill="hold" grpId="0" nodeType="withEffect">
                                      <p:stCondLst>
                                        <p:cond delay="2000"/>
                                      </p:stCondLst>
                                      <p:childTnLst>
                                        <p:set>
                                          <p:cBhvr>
                                            <p:cTn id="124" dur="1" fill="hold">
                                              <p:stCondLst>
                                                <p:cond delay="0"/>
                                              </p:stCondLst>
                                            </p:cTn>
                                            <p:tgtEl>
                                              <p:spTgt spid="36"/>
                                            </p:tgtEl>
                                            <p:attrNameLst>
                                              <p:attrName>style.visibility</p:attrName>
                                            </p:attrNameLst>
                                          </p:cBhvr>
                                          <p:to>
                                            <p:strVal val="visible"/>
                                          </p:to>
                                        </p:set>
                                        <p:anim calcmode="lin" valueType="num">
                                          <p:cBhvr additive="base">
                                            <p:cTn id="125" dur="1000" fill="hold"/>
                                            <p:tgtEl>
                                              <p:spTgt spid="36"/>
                                            </p:tgtEl>
                                            <p:attrNameLst>
                                              <p:attrName>ppt_x</p:attrName>
                                            </p:attrNameLst>
                                          </p:cBhvr>
                                          <p:tavLst>
                                            <p:tav tm="0">
                                              <p:val>
                                                <p:strVal val="#ppt_x"/>
                                              </p:val>
                                            </p:tav>
                                            <p:tav tm="100000">
                                              <p:val>
                                                <p:strVal val="#ppt_x"/>
                                              </p:val>
                                            </p:tav>
                                          </p:tavLst>
                                        </p:anim>
                                        <p:anim calcmode="lin" valueType="num">
                                          <p:cBhvr additive="base">
                                            <p:cTn id="126" dur="1000" fill="hold"/>
                                            <p:tgtEl>
                                              <p:spTgt spid="36"/>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2000"/>
                                      </p:stCondLst>
                                      <p:childTnLst>
                                        <p:set>
                                          <p:cBhvr>
                                            <p:cTn id="128" dur="1" fill="hold">
                                              <p:stCondLst>
                                                <p:cond delay="0"/>
                                              </p:stCondLst>
                                            </p:cTn>
                                            <p:tgtEl>
                                              <p:spTgt spid="37"/>
                                            </p:tgtEl>
                                            <p:attrNameLst>
                                              <p:attrName>style.visibility</p:attrName>
                                            </p:attrNameLst>
                                          </p:cBhvr>
                                          <p:to>
                                            <p:strVal val="visible"/>
                                          </p:to>
                                        </p:set>
                                        <p:anim calcmode="lin" valueType="num">
                                          <p:cBhvr additive="base">
                                            <p:cTn id="129" dur="1000" fill="hold"/>
                                            <p:tgtEl>
                                              <p:spTgt spid="37"/>
                                            </p:tgtEl>
                                            <p:attrNameLst>
                                              <p:attrName>ppt_x</p:attrName>
                                            </p:attrNameLst>
                                          </p:cBhvr>
                                          <p:tavLst>
                                            <p:tav tm="0">
                                              <p:val>
                                                <p:strVal val="#ppt_x"/>
                                              </p:val>
                                            </p:tav>
                                            <p:tav tm="100000">
                                              <p:val>
                                                <p:strVal val="#ppt_x"/>
                                              </p:val>
                                            </p:tav>
                                          </p:tavLst>
                                        </p:anim>
                                        <p:anim calcmode="lin" valueType="num">
                                          <p:cBhvr additive="base">
                                            <p:cTn id="130" dur="1000" fill="hold"/>
                                            <p:tgtEl>
                                              <p:spTgt spid="37"/>
                                            </p:tgtEl>
                                            <p:attrNameLst>
                                              <p:attrName>ppt_y</p:attrName>
                                            </p:attrNameLst>
                                          </p:cBhvr>
                                          <p:tavLst>
                                            <p:tav tm="0">
                                              <p:val>
                                                <p:strVal val="1+#ppt_h/2"/>
                                              </p:val>
                                            </p:tav>
                                            <p:tav tm="100000">
                                              <p:val>
                                                <p:strVal val="#ppt_y"/>
                                              </p:val>
                                            </p:tav>
                                          </p:tavLst>
                                        </p:anim>
                                      </p:childTnLst>
                                    </p:cTn>
                                  </p:par>
                                  <p:par>
                                    <p:cTn id="131" presetID="2" presetClass="entr" presetSubtype="4" fill="hold" grpId="0" nodeType="withEffect">
                                      <p:stCondLst>
                                        <p:cond delay="2000"/>
                                      </p:stCondLst>
                                      <p:childTnLst>
                                        <p:set>
                                          <p:cBhvr>
                                            <p:cTn id="132" dur="1" fill="hold">
                                              <p:stCondLst>
                                                <p:cond delay="0"/>
                                              </p:stCondLst>
                                            </p:cTn>
                                            <p:tgtEl>
                                              <p:spTgt spid="38"/>
                                            </p:tgtEl>
                                            <p:attrNameLst>
                                              <p:attrName>style.visibility</p:attrName>
                                            </p:attrNameLst>
                                          </p:cBhvr>
                                          <p:to>
                                            <p:strVal val="visible"/>
                                          </p:to>
                                        </p:set>
                                        <p:anim calcmode="lin" valueType="num">
                                          <p:cBhvr additive="base">
                                            <p:cTn id="133" dur="1000" fill="hold"/>
                                            <p:tgtEl>
                                              <p:spTgt spid="38"/>
                                            </p:tgtEl>
                                            <p:attrNameLst>
                                              <p:attrName>ppt_x</p:attrName>
                                            </p:attrNameLst>
                                          </p:cBhvr>
                                          <p:tavLst>
                                            <p:tav tm="0">
                                              <p:val>
                                                <p:strVal val="#ppt_x"/>
                                              </p:val>
                                            </p:tav>
                                            <p:tav tm="100000">
                                              <p:val>
                                                <p:strVal val="#ppt_x"/>
                                              </p:val>
                                            </p:tav>
                                          </p:tavLst>
                                        </p:anim>
                                        <p:anim calcmode="lin" valueType="num">
                                          <p:cBhvr additive="base">
                                            <p:cTn id="134" dur="1000" fill="hold"/>
                                            <p:tgtEl>
                                              <p:spTgt spid="38"/>
                                            </p:tgtEl>
                                            <p:attrNameLst>
                                              <p:attrName>ppt_y</p:attrName>
                                            </p:attrNameLst>
                                          </p:cBhvr>
                                          <p:tavLst>
                                            <p:tav tm="0">
                                              <p:val>
                                                <p:strVal val="1+#ppt_h/2"/>
                                              </p:val>
                                            </p:tav>
                                            <p:tav tm="100000">
                                              <p:val>
                                                <p:strVal val="#ppt_y"/>
                                              </p:val>
                                            </p:tav>
                                          </p:tavLst>
                                        </p:anim>
                                      </p:childTnLst>
                                    </p:cTn>
                                  </p:par>
                                  <p:par>
                                    <p:cTn id="135" presetID="2" presetClass="entr" presetSubtype="1" fill="hold" grpId="0" nodeType="withEffect">
                                      <p:stCondLst>
                                        <p:cond delay="2000"/>
                                      </p:stCondLst>
                                      <p:childTnLst>
                                        <p:set>
                                          <p:cBhvr>
                                            <p:cTn id="136" dur="1" fill="hold">
                                              <p:stCondLst>
                                                <p:cond delay="0"/>
                                              </p:stCondLst>
                                            </p:cTn>
                                            <p:tgtEl>
                                              <p:spTgt spid="28"/>
                                            </p:tgtEl>
                                            <p:attrNameLst>
                                              <p:attrName>style.visibility</p:attrName>
                                            </p:attrNameLst>
                                          </p:cBhvr>
                                          <p:to>
                                            <p:strVal val="visible"/>
                                          </p:to>
                                        </p:set>
                                        <p:anim calcmode="lin" valueType="num">
                                          <p:cBhvr additive="base">
                                            <p:cTn id="137" dur="1000" fill="hold"/>
                                            <p:tgtEl>
                                              <p:spTgt spid="28"/>
                                            </p:tgtEl>
                                            <p:attrNameLst>
                                              <p:attrName>ppt_x</p:attrName>
                                            </p:attrNameLst>
                                          </p:cBhvr>
                                          <p:tavLst>
                                            <p:tav tm="0">
                                              <p:val>
                                                <p:strVal val="#ppt_x"/>
                                              </p:val>
                                            </p:tav>
                                            <p:tav tm="100000">
                                              <p:val>
                                                <p:strVal val="#ppt_x"/>
                                              </p:val>
                                            </p:tav>
                                          </p:tavLst>
                                        </p:anim>
                                        <p:anim calcmode="lin" valueType="num">
                                          <p:cBhvr additive="base">
                                            <p:cTn id="138" dur="1000" fill="hold"/>
                                            <p:tgtEl>
                                              <p:spTgt spid="28"/>
                                            </p:tgtEl>
                                            <p:attrNameLst>
                                              <p:attrName>ppt_y</p:attrName>
                                            </p:attrNameLst>
                                          </p:cBhvr>
                                          <p:tavLst>
                                            <p:tav tm="0">
                                              <p:val>
                                                <p:strVal val="0-#ppt_h/2"/>
                                              </p:val>
                                            </p:tav>
                                            <p:tav tm="100000">
                                              <p:val>
                                                <p:strVal val="#ppt_y"/>
                                              </p:val>
                                            </p:tav>
                                          </p:tavLst>
                                        </p:anim>
                                      </p:childTnLst>
                                    </p:cTn>
                                  </p:par>
                                  <p:par>
                                    <p:cTn id="139" presetID="2" presetClass="entr" presetSubtype="1" fill="hold" grpId="0" nodeType="withEffect">
                                      <p:stCondLst>
                                        <p:cond delay="2000"/>
                                      </p:stCondLst>
                                      <p:childTnLst>
                                        <p:set>
                                          <p:cBhvr>
                                            <p:cTn id="140" dur="1" fill="hold">
                                              <p:stCondLst>
                                                <p:cond delay="0"/>
                                              </p:stCondLst>
                                            </p:cTn>
                                            <p:tgtEl>
                                              <p:spTgt spid="29"/>
                                            </p:tgtEl>
                                            <p:attrNameLst>
                                              <p:attrName>style.visibility</p:attrName>
                                            </p:attrNameLst>
                                          </p:cBhvr>
                                          <p:to>
                                            <p:strVal val="visible"/>
                                          </p:to>
                                        </p:set>
                                        <p:anim calcmode="lin" valueType="num">
                                          <p:cBhvr additive="base">
                                            <p:cTn id="141" dur="1000" fill="hold"/>
                                            <p:tgtEl>
                                              <p:spTgt spid="29"/>
                                            </p:tgtEl>
                                            <p:attrNameLst>
                                              <p:attrName>ppt_x</p:attrName>
                                            </p:attrNameLst>
                                          </p:cBhvr>
                                          <p:tavLst>
                                            <p:tav tm="0">
                                              <p:val>
                                                <p:strVal val="#ppt_x"/>
                                              </p:val>
                                            </p:tav>
                                            <p:tav tm="100000">
                                              <p:val>
                                                <p:strVal val="#ppt_x"/>
                                              </p:val>
                                            </p:tav>
                                          </p:tavLst>
                                        </p:anim>
                                        <p:anim calcmode="lin" valueType="num">
                                          <p:cBhvr additive="base">
                                            <p:cTn id="142" dur="1000" fill="hold"/>
                                            <p:tgtEl>
                                              <p:spTgt spid="29"/>
                                            </p:tgtEl>
                                            <p:attrNameLst>
                                              <p:attrName>ppt_y</p:attrName>
                                            </p:attrNameLst>
                                          </p:cBhvr>
                                          <p:tavLst>
                                            <p:tav tm="0">
                                              <p:val>
                                                <p:strVal val="0-#ppt_h/2"/>
                                              </p:val>
                                            </p:tav>
                                            <p:tav tm="100000">
                                              <p:val>
                                                <p:strVal val="#ppt_y"/>
                                              </p:val>
                                            </p:tav>
                                          </p:tavLst>
                                        </p:anim>
                                      </p:childTnLst>
                                    </p:cTn>
                                  </p:par>
                                  <p:par>
                                    <p:cTn id="143" presetID="2" presetClass="entr" presetSubtype="1" fill="hold" grpId="0" nodeType="withEffect">
                                      <p:stCondLst>
                                        <p:cond delay="2000"/>
                                      </p:stCondLst>
                                      <p:childTnLst>
                                        <p:set>
                                          <p:cBhvr>
                                            <p:cTn id="144" dur="1" fill="hold">
                                              <p:stCondLst>
                                                <p:cond delay="0"/>
                                              </p:stCondLst>
                                            </p:cTn>
                                            <p:tgtEl>
                                              <p:spTgt spid="30"/>
                                            </p:tgtEl>
                                            <p:attrNameLst>
                                              <p:attrName>style.visibility</p:attrName>
                                            </p:attrNameLst>
                                          </p:cBhvr>
                                          <p:to>
                                            <p:strVal val="visible"/>
                                          </p:to>
                                        </p:set>
                                        <p:anim calcmode="lin" valueType="num">
                                          <p:cBhvr additive="base">
                                            <p:cTn id="145" dur="1000" fill="hold"/>
                                            <p:tgtEl>
                                              <p:spTgt spid="30"/>
                                            </p:tgtEl>
                                            <p:attrNameLst>
                                              <p:attrName>ppt_x</p:attrName>
                                            </p:attrNameLst>
                                          </p:cBhvr>
                                          <p:tavLst>
                                            <p:tav tm="0">
                                              <p:val>
                                                <p:strVal val="#ppt_x"/>
                                              </p:val>
                                            </p:tav>
                                            <p:tav tm="100000">
                                              <p:val>
                                                <p:strVal val="#ppt_x"/>
                                              </p:val>
                                            </p:tav>
                                          </p:tavLst>
                                        </p:anim>
                                        <p:anim calcmode="lin" valueType="num">
                                          <p:cBhvr additive="base">
                                            <p:cTn id="146" dur="1000" fill="hold"/>
                                            <p:tgtEl>
                                              <p:spTgt spid="30"/>
                                            </p:tgtEl>
                                            <p:attrNameLst>
                                              <p:attrName>ppt_y</p:attrName>
                                            </p:attrNameLst>
                                          </p:cBhvr>
                                          <p:tavLst>
                                            <p:tav tm="0">
                                              <p:val>
                                                <p:strVal val="0-#ppt_h/2"/>
                                              </p:val>
                                            </p:tav>
                                            <p:tav tm="100000">
                                              <p:val>
                                                <p:strVal val="#ppt_y"/>
                                              </p:val>
                                            </p:tav>
                                          </p:tavLst>
                                        </p:anim>
                                      </p:childTnLst>
                                    </p:cTn>
                                  </p:par>
                                  <p:par>
                                    <p:cTn id="147" presetID="2" presetClass="entr" presetSubtype="1" fill="hold" grpId="0" nodeType="withEffect">
                                      <p:stCondLst>
                                        <p:cond delay="2000"/>
                                      </p:stCondLst>
                                      <p:childTnLst>
                                        <p:set>
                                          <p:cBhvr>
                                            <p:cTn id="148" dur="1" fill="hold">
                                              <p:stCondLst>
                                                <p:cond delay="0"/>
                                              </p:stCondLst>
                                            </p:cTn>
                                            <p:tgtEl>
                                              <p:spTgt spid="39"/>
                                            </p:tgtEl>
                                            <p:attrNameLst>
                                              <p:attrName>style.visibility</p:attrName>
                                            </p:attrNameLst>
                                          </p:cBhvr>
                                          <p:to>
                                            <p:strVal val="visible"/>
                                          </p:to>
                                        </p:set>
                                        <p:anim calcmode="lin" valueType="num">
                                          <p:cBhvr additive="base">
                                            <p:cTn id="149" dur="1000" fill="hold"/>
                                            <p:tgtEl>
                                              <p:spTgt spid="39"/>
                                            </p:tgtEl>
                                            <p:attrNameLst>
                                              <p:attrName>ppt_x</p:attrName>
                                            </p:attrNameLst>
                                          </p:cBhvr>
                                          <p:tavLst>
                                            <p:tav tm="0">
                                              <p:val>
                                                <p:strVal val="#ppt_x"/>
                                              </p:val>
                                            </p:tav>
                                            <p:tav tm="100000">
                                              <p:val>
                                                <p:strVal val="#ppt_x"/>
                                              </p:val>
                                            </p:tav>
                                          </p:tavLst>
                                        </p:anim>
                                        <p:anim calcmode="lin" valueType="num">
                                          <p:cBhvr additive="base">
                                            <p:cTn id="150" dur="1000" fill="hold"/>
                                            <p:tgtEl>
                                              <p:spTgt spid="39"/>
                                            </p:tgtEl>
                                            <p:attrNameLst>
                                              <p:attrName>ppt_y</p:attrName>
                                            </p:attrNameLst>
                                          </p:cBhvr>
                                          <p:tavLst>
                                            <p:tav tm="0">
                                              <p:val>
                                                <p:strVal val="0-#ppt_h/2"/>
                                              </p:val>
                                            </p:tav>
                                            <p:tav tm="100000">
                                              <p:val>
                                                <p:strVal val="#ppt_y"/>
                                              </p:val>
                                            </p:tav>
                                          </p:tavLst>
                                        </p:anim>
                                      </p:childTnLst>
                                    </p:cTn>
                                  </p:par>
                                  <p:par>
                                    <p:cTn id="151" presetID="2" presetClass="entr" presetSubtype="1" fill="hold" grpId="0" nodeType="withEffect">
                                      <p:stCondLst>
                                        <p:cond delay="2000"/>
                                      </p:stCondLst>
                                      <p:childTnLst>
                                        <p:set>
                                          <p:cBhvr>
                                            <p:cTn id="152" dur="1" fill="hold">
                                              <p:stCondLst>
                                                <p:cond delay="0"/>
                                              </p:stCondLst>
                                            </p:cTn>
                                            <p:tgtEl>
                                              <p:spTgt spid="40"/>
                                            </p:tgtEl>
                                            <p:attrNameLst>
                                              <p:attrName>style.visibility</p:attrName>
                                            </p:attrNameLst>
                                          </p:cBhvr>
                                          <p:to>
                                            <p:strVal val="visible"/>
                                          </p:to>
                                        </p:set>
                                        <p:anim calcmode="lin" valueType="num">
                                          <p:cBhvr additive="base">
                                            <p:cTn id="153" dur="1000" fill="hold"/>
                                            <p:tgtEl>
                                              <p:spTgt spid="40"/>
                                            </p:tgtEl>
                                            <p:attrNameLst>
                                              <p:attrName>ppt_x</p:attrName>
                                            </p:attrNameLst>
                                          </p:cBhvr>
                                          <p:tavLst>
                                            <p:tav tm="0">
                                              <p:val>
                                                <p:strVal val="#ppt_x"/>
                                              </p:val>
                                            </p:tav>
                                            <p:tav tm="100000">
                                              <p:val>
                                                <p:strVal val="#ppt_x"/>
                                              </p:val>
                                            </p:tav>
                                          </p:tavLst>
                                        </p:anim>
                                        <p:anim calcmode="lin" valueType="num">
                                          <p:cBhvr additive="base">
                                            <p:cTn id="154" dur="1000" fill="hold"/>
                                            <p:tgtEl>
                                              <p:spTgt spid="40"/>
                                            </p:tgtEl>
                                            <p:attrNameLst>
                                              <p:attrName>ppt_y</p:attrName>
                                            </p:attrNameLst>
                                          </p:cBhvr>
                                          <p:tavLst>
                                            <p:tav tm="0">
                                              <p:val>
                                                <p:strVal val="0-#ppt_h/2"/>
                                              </p:val>
                                            </p:tav>
                                            <p:tav tm="100000">
                                              <p:val>
                                                <p:strVal val="#ppt_y"/>
                                              </p:val>
                                            </p:tav>
                                          </p:tavLst>
                                        </p:anim>
                                      </p:childTnLst>
                                    </p:cTn>
                                  </p:par>
                                  <p:par>
                                    <p:cTn id="155" presetID="2" presetClass="entr" presetSubtype="1" fill="hold" grpId="0" nodeType="withEffect">
                                      <p:stCondLst>
                                        <p:cond delay="2000"/>
                                      </p:stCondLst>
                                      <p:childTnLst>
                                        <p:set>
                                          <p:cBhvr>
                                            <p:cTn id="156" dur="1" fill="hold">
                                              <p:stCondLst>
                                                <p:cond delay="0"/>
                                              </p:stCondLst>
                                            </p:cTn>
                                            <p:tgtEl>
                                              <p:spTgt spid="41"/>
                                            </p:tgtEl>
                                            <p:attrNameLst>
                                              <p:attrName>style.visibility</p:attrName>
                                            </p:attrNameLst>
                                          </p:cBhvr>
                                          <p:to>
                                            <p:strVal val="visible"/>
                                          </p:to>
                                        </p:set>
                                        <p:anim calcmode="lin" valueType="num">
                                          <p:cBhvr additive="base">
                                            <p:cTn id="157" dur="1000" fill="hold"/>
                                            <p:tgtEl>
                                              <p:spTgt spid="41"/>
                                            </p:tgtEl>
                                            <p:attrNameLst>
                                              <p:attrName>ppt_x</p:attrName>
                                            </p:attrNameLst>
                                          </p:cBhvr>
                                          <p:tavLst>
                                            <p:tav tm="0">
                                              <p:val>
                                                <p:strVal val="#ppt_x"/>
                                              </p:val>
                                            </p:tav>
                                            <p:tav tm="100000">
                                              <p:val>
                                                <p:strVal val="#ppt_x"/>
                                              </p:val>
                                            </p:tav>
                                          </p:tavLst>
                                        </p:anim>
                                        <p:anim calcmode="lin" valueType="num">
                                          <p:cBhvr additive="base">
                                            <p:cTn id="158" dur="1000" fill="hold"/>
                                            <p:tgtEl>
                                              <p:spTgt spid="41"/>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animBg="1"/>
          <p:bldP spid="27" grpId="0"/>
          <p:bldP spid="28" grpId="0"/>
          <p:bldP spid="29" grpId="0"/>
          <p:bldP spid="30" grpId="0"/>
          <p:bldP spid="31" grpId="0"/>
          <p:bldP spid="32" grpId="0"/>
          <p:bldP spid="33" grpId="0"/>
          <p:bldP spid="35" grpId="0"/>
          <p:bldP spid="36" grpId="0"/>
          <p:bldP spid="37" grpId="0"/>
          <p:bldP spid="38" grpId="0"/>
          <p:bldP spid="39" grpId="0"/>
          <p:bldP spid="40" grpId="0"/>
          <p:bldP spid="41" grpId="0"/>
        </p:bldLst>
      </p:timing>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325" name="Freeform 69"/>
          <p:cNvSpPr>
            <a:spLocks/>
          </p:cNvSpPr>
          <p:nvPr/>
        </p:nvSpPr>
        <p:spPr bwMode="auto">
          <a:xfrm>
            <a:off x="3824288" y="1084263"/>
            <a:ext cx="6103938" cy="5773738"/>
          </a:xfrm>
          <a:custGeom>
            <a:avLst/>
            <a:gdLst>
              <a:gd name="T0" fmla="*/ 1317 w 1604"/>
              <a:gd name="T1" fmla="*/ 0 h 1516"/>
              <a:gd name="T2" fmla="*/ 1318 w 1604"/>
              <a:gd name="T3" fmla="*/ 9 h 1516"/>
              <a:gd name="T4" fmla="*/ 1280 w 1604"/>
              <a:gd name="T5" fmla="*/ 34 h 1516"/>
              <a:gd name="T6" fmla="*/ 1217 w 1604"/>
              <a:gd name="T7" fmla="*/ 50 h 1516"/>
              <a:gd name="T8" fmla="*/ 1085 w 1604"/>
              <a:gd name="T9" fmla="*/ 72 h 1516"/>
              <a:gd name="T10" fmla="*/ 816 w 1604"/>
              <a:gd name="T11" fmla="*/ 118 h 1516"/>
              <a:gd name="T12" fmla="*/ 745 w 1604"/>
              <a:gd name="T13" fmla="*/ 140 h 1516"/>
              <a:gd name="T14" fmla="*/ 694 w 1604"/>
              <a:gd name="T15" fmla="*/ 184 h 1516"/>
              <a:gd name="T16" fmla="*/ 694 w 1604"/>
              <a:gd name="T17" fmla="*/ 190 h 1516"/>
              <a:gd name="T18" fmla="*/ 694 w 1604"/>
              <a:gd name="T19" fmla="*/ 197 h 1516"/>
              <a:gd name="T20" fmla="*/ 696 w 1604"/>
              <a:gd name="T21" fmla="*/ 203 h 1516"/>
              <a:gd name="T22" fmla="*/ 720 w 1604"/>
              <a:gd name="T23" fmla="*/ 226 h 1516"/>
              <a:gd name="T24" fmla="*/ 749 w 1604"/>
              <a:gd name="T25" fmla="*/ 241 h 1516"/>
              <a:gd name="T26" fmla="*/ 815 w 1604"/>
              <a:gd name="T27" fmla="*/ 263 h 1516"/>
              <a:gd name="T28" fmla="*/ 955 w 1604"/>
              <a:gd name="T29" fmla="*/ 296 h 1516"/>
              <a:gd name="T30" fmla="*/ 1244 w 1604"/>
              <a:gd name="T31" fmla="*/ 355 h 1516"/>
              <a:gd name="T32" fmla="*/ 1386 w 1604"/>
              <a:gd name="T33" fmla="*/ 393 h 1516"/>
              <a:gd name="T34" fmla="*/ 1517 w 1604"/>
              <a:gd name="T35" fmla="*/ 452 h 1516"/>
              <a:gd name="T36" fmla="*/ 1570 w 1604"/>
              <a:gd name="T37" fmla="*/ 497 h 1516"/>
              <a:gd name="T38" fmla="*/ 1594 w 1604"/>
              <a:gd name="T39" fmla="*/ 534 h 1516"/>
              <a:gd name="T40" fmla="*/ 1603 w 1604"/>
              <a:gd name="T41" fmla="*/ 573 h 1516"/>
              <a:gd name="T42" fmla="*/ 1583 w 1604"/>
              <a:gd name="T43" fmla="*/ 635 h 1516"/>
              <a:gd name="T44" fmla="*/ 1475 w 1604"/>
              <a:gd name="T45" fmla="*/ 722 h 1516"/>
              <a:gd name="T46" fmla="*/ 1344 w 1604"/>
              <a:gd name="T47" fmla="*/ 782 h 1516"/>
              <a:gd name="T48" fmla="*/ 1065 w 1604"/>
              <a:gd name="T49" fmla="*/ 881 h 1516"/>
              <a:gd name="T50" fmla="*/ 786 w 1604"/>
              <a:gd name="T51" fmla="*/ 977 h 1516"/>
              <a:gd name="T52" fmla="*/ 519 w 1604"/>
              <a:gd name="T53" fmla="*/ 1093 h 1516"/>
              <a:gd name="T54" fmla="*/ 280 w 1604"/>
              <a:gd name="T55" fmla="*/ 1254 h 1516"/>
              <a:gd name="T56" fmla="*/ 184 w 1604"/>
              <a:gd name="T57" fmla="*/ 1354 h 1516"/>
              <a:gd name="T58" fmla="*/ 144 w 1604"/>
              <a:gd name="T59" fmla="*/ 1409 h 1516"/>
              <a:gd name="T60" fmla="*/ 109 w 1604"/>
              <a:gd name="T61" fmla="*/ 1466 h 1516"/>
              <a:gd name="T62" fmla="*/ 84 w 1604"/>
              <a:gd name="T63" fmla="*/ 1516 h 1516"/>
              <a:gd name="T64" fmla="*/ 0 w 1604"/>
              <a:gd name="T65" fmla="*/ 1516 h 1516"/>
              <a:gd name="T66" fmla="*/ 31 w 1604"/>
              <a:gd name="T67" fmla="*/ 1461 h 1516"/>
              <a:gd name="T68" fmla="*/ 68 w 1604"/>
              <a:gd name="T69" fmla="*/ 1404 h 1516"/>
              <a:gd name="T70" fmla="*/ 151 w 1604"/>
              <a:gd name="T71" fmla="*/ 1301 h 1516"/>
              <a:gd name="T72" fmla="*/ 375 w 1604"/>
              <a:gd name="T73" fmla="*/ 1119 h 1516"/>
              <a:gd name="T74" fmla="*/ 636 w 1604"/>
              <a:gd name="T75" fmla="*/ 989 h 1516"/>
              <a:gd name="T76" fmla="*/ 913 w 1604"/>
              <a:gd name="T77" fmla="*/ 891 h 1516"/>
              <a:gd name="T78" fmla="*/ 1196 w 1604"/>
              <a:gd name="T79" fmla="*/ 801 h 1516"/>
              <a:gd name="T80" fmla="*/ 1335 w 1604"/>
              <a:gd name="T81" fmla="*/ 752 h 1516"/>
              <a:gd name="T82" fmla="*/ 1467 w 1604"/>
              <a:gd name="T83" fmla="*/ 690 h 1516"/>
              <a:gd name="T84" fmla="*/ 1525 w 1604"/>
              <a:gd name="T85" fmla="*/ 650 h 1516"/>
              <a:gd name="T86" fmla="*/ 1566 w 1604"/>
              <a:gd name="T87" fmla="*/ 596 h 1516"/>
              <a:gd name="T88" fmla="*/ 1550 w 1604"/>
              <a:gd name="T89" fmla="*/ 508 h 1516"/>
              <a:gd name="T90" fmla="*/ 1438 w 1604"/>
              <a:gd name="T91" fmla="*/ 427 h 1516"/>
              <a:gd name="T92" fmla="*/ 1302 w 1604"/>
              <a:gd name="T93" fmla="*/ 380 h 1516"/>
              <a:gd name="T94" fmla="*/ 1014 w 1604"/>
              <a:gd name="T95" fmla="*/ 316 h 1516"/>
              <a:gd name="T96" fmla="*/ 873 w 1604"/>
              <a:gd name="T97" fmla="*/ 286 h 1516"/>
              <a:gd name="T98" fmla="*/ 736 w 1604"/>
              <a:gd name="T99" fmla="*/ 244 h 1516"/>
              <a:gd name="T100" fmla="*/ 707 w 1604"/>
              <a:gd name="T101" fmla="*/ 227 h 1516"/>
              <a:gd name="T102" fmla="*/ 686 w 1604"/>
              <a:gd name="T103" fmla="*/ 204 h 1516"/>
              <a:gd name="T104" fmla="*/ 684 w 1604"/>
              <a:gd name="T105" fmla="*/ 198 h 1516"/>
              <a:gd name="T106" fmla="*/ 683 w 1604"/>
              <a:gd name="T107" fmla="*/ 191 h 1516"/>
              <a:gd name="T108" fmla="*/ 684 w 1604"/>
              <a:gd name="T109" fmla="*/ 184 h 1516"/>
              <a:gd name="T110" fmla="*/ 732 w 1604"/>
              <a:gd name="T111" fmla="*/ 142 h 1516"/>
              <a:gd name="T112" fmla="*/ 798 w 1604"/>
              <a:gd name="T113" fmla="*/ 119 h 1516"/>
              <a:gd name="T114" fmla="*/ 938 w 1604"/>
              <a:gd name="T115" fmla="*/ 92 h 1516"/>
              <a:gd name="T116" fmla="*/ 1217 w 1604"/>
              <a:gd name="T117" fmla="*/ 49 h 1516"/>
              <a:gd name="T118" fmla="*/ 1288 w 1604"/>
              <a:gd name="T119" fmla="*/ 30 h 1516"/>
              <a:gd name="T120" fmla="*/ 1317 w 1604"/>
              <a:gd name="T121" fmla="*/ 0 h 15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1604" h="1516">
                <a:moveTo>
                  <a:pt x="1317" y="0"/>
                </a:moveTo>
                <a:cubicBezTo>
                  <a:pt x="1318" y="3"/>
                  <a:pt x="1318" y="6"/>
                  <a:pt x="1318" y="9"/>
                </a:cubicBezTo>
                <a:cubicBezTo>
                  <a:pt x="1312" y="23"/>
                  <a:pt x="1294" y="29"/>
                  <a:pt x="1280" y="34"/>
                </a:cubicBezTo>
                <a:cubicBezTo>
                  <a:pt x="1260" y="41"/>
                  <a:pt x="1238" y="46"/>
                  <a:pt x="1217" y="50"/>
                </a:cubicBezTo>
                <a:cubicBezTo>
                  <a:pt x="1174" y="59"/>
                  <a:pt x="1130" y="65"/>
                  <a:pt x="1085" y="72"/>
                </a:cubicBezTo>
                <a:cubicBezTo>
                  <a:pt x="996" y="85"/>
                  <a:pt x="905" y="96"/>
                  <a:pt x="816" y="118"/>
                </a:cubicBezTo>
                <a:cubicBezTo>
                  <a:pt x="792" y="124"/>
                  <a:pt x="768" y="130"/>
                  <a:pt x="745" y="140"/>
                </a:cubicBezTo>
                <a:cubicBezTo>
                  <a:pt x="726" y="149"/>
                  <a:pt x="700" y="162"/>
                  <a:pt x="694" y="184"/>
                </a:cubicBezTo>
                <a:cubicBezTo>
                  <a:pt x="694" y="186"/>
                  <a:pt x="694" y="188"/>
                  <a:pt x="694" y="190"/>
                </a:cubicBezTo>
                <a:cubicBezTo>
                  <a:pt x="694" y="192"/>
                  <a:pt x="694" y="195"/>
                  <a:pt x="694" y="197"/>
                </a:cubicBezTo>
                <a:cubicBezTo>
                  <a:pt x="695" y="199"/>
                  <a:pt x="695" y="201"/>
                  <a:pt x="696" y="203"/>
                </a:cubicBezTo>
                <a:cubicBezTo>
                  <a:pt x="701" y="213"/>
                  <a:pt x="711" y="220"/>
                  <a:pt x="720" y="226"/>
                </a:cubicBezTo>
                <a:cubicBezTo>
                  <a:pt x="729" y="232"/>
                  <a:pt x="739" y="237"/>
                  <a:pt x="749" y="241"/>
                </a:cubicBezTo>
                <a:cubicBezTo>
                  <a:pt x="770" y="250"/>
                  <a:pt x="792" y="257"/>
                  <a:pt x="815" y="263"/>
                </a:cubicBezTo>
                <a:cubicBezTo>
                  <a:pt x="861" y="277"/>
                  <a:pt x="908" y="287"/>
                  <a:pt x="955" y="296"/>
                </a:cubicBezTo>
                <a:cubicBezTo>
                  <a:pt x="1051" y="316"/>
                  <a:pt x="1148" y="333"/>
                  <a:pt x="1244" y="355"/>
                </a:cubicBezTo>
                <a:cubicBezTo>
                  <a:pt x="1292" y="366"/>
                  <a:pt x="1339" y="378"/>
                  <a:pt x="1386" y="393"/>
                </a:cubicBezTo>
                <a:cubicBezTo>
                  <a:pt x="1431" y="408"/>
                  <a:pt x="1477" y="426"/>
                  <a:pt x="1517" y="452"/>
                </a:cubicBezTo>
                <a:cubicBezTo>
                  <a:pt x="1537" y="465"/>
                  <a:pt x="1555" y="480"/>
                  <a:pt x="1570" y="497"/>
                </a:cubicBezTo>
                <a:cubicBezTo>
                  <a:pt x="1580" y="509"/>
                  <a:pt x="1587" y="521"/>
                  <a:pt x="1594" y="534"/>
                </a:cubicBezTo>
                <a:cubicBezTo>
                  <a:pt x="1600" y="546"/>
                  <a:pt x="1602" y="559"/>
                  <a:pt x="1603" y="573"/>
                </a:cubicBezTo>
                <a:cubicBezTo>
                  <a:pt x="1604" y="595"/>
                  <a:pt x="1596" y="617"/>
                  <a:pt x="1583" y="635"/>
                </a:cubicBezTo>
                <a:cubicBezTo>
                  <a:pt x="1556" y="673"/>
                  <a:pt x="1515" y="700"/>
                  <a:pt x="1475" y="722"/>
                </a:cubicBezTo>
                <a:cubicBezTo>
                  <a:pt x="1433" y="745"/>
                  <a:pt x="1389" y="765"/>
                  <a:pt x="1344" y="782"/>
                </a:cubicBezTo>
                <a:cubicBezTo>
                  <a:pt x="1253" y="819"/>
                  <a:pt x="1159" y="850"/>
                  <a:pt x="1065" y="881"/>
                </a:cubicBezTo>
                <a:cubicBezTo>
                  <a:pt x="972" y="912"/>
                  <a:pt x="878" y="942"/>
                  <a:pt x="786" y="977"/>
                </a:cubicBezTo>
                <a:cubicBezTo>
                  <a:pt x="695" y="1011"/>
                  <a:pt x="605" y="1048"/>
                  <a:pt x="519" y="1093"/>
                </a:cubicBezTo>
                <a:cubicBezTo>
                  <a:pt x="434" y="1138"/>
                  <a:pt x="352" y="1190"/>
                  <a:pt x="280" y="1254"/>
                </a:cubicBezTo>
                <a:cubicBezTo>
                  <a:pt x="245" y="1284"/>
                  <a:pt x="213" y="1318"/>
                  <a:pt x="184" y="1354"/>
                </a:cubicBezTo>
                <a:cubicBezTo>
                  <a:pt x="170" y="1371"/>
                  <a:pt x="156" y="1390"/>
                  <a:pt x="144" y="1409"/>
                </a:cubicBezTo>
                <a:cubicBezTo>
                  <a:pt x="132" y="1427"/>
                  <a:pt x="120" y="1446"/>
                  <a:pt x="109" y="1466"/>
                </a:cubicBezTo>
                <a:cubicBezTo>
                  <a:pt x="100" y="1482"/>
                  <a:pt x="92" y="1499"/>
                  <a:pt x="84" y="1516"/>
                </a:cubicBezTo>
                <a:cubicBezTo>
                  <a:pt x="0" y="1516"/>
                  <a:pt x="0" y="1516"/>
                  <a:pt x="0" y="1516"/>
                </a:cubicBezTo>
                <a:cubicBezTo>
                  <a:pt x="10" y="1498"/>
                  <a:pt x="20" y="1479"/>
                  <a:pt x="31" y="1461"/>
                </a:cubicBezTo>
                <a:cubicBezTo>
                  <a:pt x="43" y="1442"/>
                  <a:pt x="55" y="1423"/>
                  <a:pt x="68" y="1404"/>
                </a:cubicBezTo>
                <a:cubicBezTo>
                  <a:pt x="93" y="1367"/>
                  <a:pt x="121" y="1333"/>
                  <a:pt x="151" y="1301"/>
                </a:cubicBezTo>
                <a:cubicBezTo>
                  <a:pt x="216" y="1230"/>
                  <a:pt x="293" y="1170"/>
                  <a:pt x="375" y="1119"/>
                </a:cubicBezTo>
                <a:cubicBezTo>
                  <a:pt x="458" y="1068"/>
                  <a:pt x="546" y="1026"/>
                  <a:pt x="636" y="989"/>
                </a:cubicBezTo>
                <a:cubicBezTo>
                  <a:pt x="727" y="952"/>
                  <a:pt x="820" y="921"/>
                  <a:pt x="913" y="891"/>
                </a:cubicBezTo>
                <a:cubicBezTo>
                  <a:pt x="1007" y="860"/>
                  <a:pt x="1102" y="832"/>
                  <a:pt x="1196" y="801"/>
                </a:cubicBezTo>
                <a:cubicBezTo>
                  <a:pt x="1242" y="785"/>
                  <a:pt x="1289" y="769"/>
                  <a:pt x="1335" y="752"/>
                </a:cubicBezTo>
                <a:cubicBezTo>
                  <a:pt x="1380" y="734"/>
                  <a:pt x="1425" y="715"/>
                  <a:pt x="1467" y="690"/>
                </a:cubicBezTo>
                <a:cubicBezTo>
                  <a:pt x="1487" y="679"/>
                  <a:pt x="1507" y="666"/>
                  <a:pt x="1525" y="650"/>
                </a:cubicBezTo>
                <a:cubicBezTo>
                  <a:pt x="1542" y="635"/>
                  <a:pt x="1558" y="617"/>
                  <a:pt x="1566" y="596"/>
                </a:cubicBezTo>
                <a:cubicBezTo>
                  <a:pt x="1577" y="566"/>
                  <a:pt x="1568" y="533"/>
                  <a:pt x="1550" y="508"/>
                </a:cubicBezTo>
                <a:cubicBezTo>
                  <a:pt x="1523" y="470"/>
                  <a:pt x="1480" y="445"/>
                  <a:pt x="1438" y="427"/>
                </a:cubicBezTo>
                <a:cubicBezTo>
                  <a:pt x="1394" y="407"/>
                  <a:pt x="1348" y="393"/>
                  <a:pt x="1302" y="380"/>
                </a:cubicBezTo>
                <a:cubicBezTo>
                  <a:pt x="1208" y="354"/>
                  <a:pt x="1111" y="336"/>
                  <a:pt x="1014" y="316"/>
                </a:cubicBezTo>
                <a:cubicBezTo>
                  <a:pt x="967" y="307"/>
                  <a:pt x="920" y="297"/>
                  <a:pt x="873" y="286"/>
                </a:cubicBezTo>
                <a:cubicBezTo>
                  <a:pt x="827" y="275"/>
                  <a:pt x="780" y="263"/>
                  <a:pt x="736" y="244"/>
                </a:cubicBezTo>
                <a:cubicBezTo>
                  <a:pt x="726" y="239"/>
                  <a:pt x="716" y="234"/>
                  <a:pt x="707" y="227"/>
                </a:cubicBezTo>
                <a:cubicBezTo>
                  <a:pt x="698" y="221"/>
                  <a:pt x="690" y="214"/>
                  <a:pt x="686" y="204"/>
                </a:cubicBezTo>
                <a:cubicBezTo>
                  <a:pt x="685" y="202"/>
                  <a:pt x="684" y="200"/>
                  <a:pt x="684" y="198"/>
                </a:cubicBezTo>
                <a:cubicBezTo>
                  <a:pt x="683" y="196"/>
                  <a:pt x="683" y="193"/>
                  <a:pt x="683" y="191"/>
                </a:cubicBezTo>
                <a:cubicBezTo>
                  <a:pt x="683" y="189"/>
                  <a:pt x="684" y="187"/>
                  <a:pt x="684" y="184"/>
                </a:cubicBezTo>
                <a:cubicBezTo>
                  <a:pt x="690" y="163"/>
                  <a:pt x="714" y="150"/>
                  <a:pt x="732" y="142"/>
                </a:cubicBezTo>
                <a:cubicBezTo>
                  <a:pt x="753" y="132"/>
                  <a:pt x="776" y="125"/>
                  <a:pt x="798" y="119"/>
                </a:cubicBezTo>
                <a:cubicBezTo>
                  <a:pt x="844" y="107"/>
                  <a:pt x="891" y="99"/>
                  <a:pt x="938" y="92"/>
                </a:cubicBezTo>
                <a:cubicBezTo>
                  <a:pt x="1031" y="77"/>
                  <a:pt x="1125" y="68"/>
                  <a:pt x="1217" y="49"/>
                </a:cubicBezTo>
                <a:cubicBezTo>
                  <a:pt x="1241" y="45"/>
                  <a:pt x="1265" y="39"/>
                  <a:pt x="1288" y="30"/>
                </a:cubicBezTo>
                <a:cubicBezTo>
                  <a:pt x="1301" y="26"/>
                  <a:pt x="1322" y="17"/>
                  <a:pt x="1317" y="0"/>
                </a:cubicBezTo>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ru-RU"/>
          </a:p>
        </p:txBody>
      </p:sp>
      <p:pic>
        <p:nvPicPr>
          <p:cNvPr id="100" name="Picture 99"/>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271912" y="4588435"/>
            <a:ext cx="3205467" cy="1172285"/>
          </a:xfrm>
          <a:prstGeom prst="rect">
            <a:avLst/>
          </a:prstGeom>
        </p:spPr>
      </p:pic>
      <p:pic>
        <p:nvPicPr>
          <p:cNvPr id="101" name="Picture 100"/>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676060" y="3556697"/>
            <a:ext cx="2349842" cy="859372"/>
          </a:xfrm>
          <a:prstGeom prst="rect">
            <a:avLst/>
          </a:prstGeom>
        </p:spPr>
      </p:pic>
      <p:pic>
        <p:nvPicPr>
          <p:cNvPr id="102" name="Picture 10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54903" y="2363208"/>
            <a:ext cx="1815478" cy="663948"/>
          </a:xfrm>
          <a:prstGeom prst="rect">
            <a:avLst/>
          </a:prstGeom>
        </p:spPr>
      </p:pic>
      <p:pic>
        <p:nvPicPr>
          <p:cNvPr id="103" name="Picture 102"/>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391879" y="1611035"/>
            <a:ext cx="1543430" cy="564456"/>
          </a:xfrm>
          <a:prstGeom prst="rect">
            <a:avLst/>
          </a:prstGeom>
        </p:spPr>
      </p:pic>
      <p:pic>
        <p:nvPicPr>
          <p:cNvPr id="104" name="Picture 10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8261350" y="796975"/>
            <a:ext cx="1040036" cy="380356"/>
          </a:xfrm>
          <a:prstGeom prst="rect">
            <a:avLst/>
          </a:prstGeom>
        </p:spPr>
      </p:pic>
      <p:grpSp>
        <p:nvGrpSpPr>
          <p:cNvPr id="7" name="Group 6"/>
          <p:cNvGrpSpPr/>
          <p:nvPr/>
        </p:nvGrpSpPr>
        <p:grpSpPr>
          <a:xfrm>
            <a:off x="4022725" y="4040188"/>
            <a:ext cx="1716088" cy="1712913"/>
            <a:chOff x="4022725" y="4040188"/>
            <a:chExt cx="1716088" cy="1712913"/>
          </a:xfrm>
        </p:grpSpPr>
        <p:grpSp>
          <p:nvGrpSpPr>
            <p:cNvPr id="2" name="Group 1"/>
            <p:cNvGrpSpPr/>
            <p:nvPr/>
          </p:nvGrpSpPr>
          <p:grpSpPr>
            <a:xfrm>
              <a:off x="4022725" y="4040188"/>
              <a:ext cx="1716088" cy="1712913"/>
              <a:chOff x="4022725" y="4040188"/>
              <a:chExt cx="1716088" cy="1712913"/>
            </a:xfrm>
          </p:grpSpPr>
          <p:sp>
            <p:nvSpPr>
              <p:cNvPr id="12326" name="Oval 70"/>
              <p:cNvSpPr>
                <a:spLocks noChangeArrowheads="1"/>
              </p:cNvSpPr>
              <p:nvPr/>
            </p:nvSpPr>
            <p:spPr bwMode="auto">
              <a:xfrm>
                <a:off x="4022725" y="4040188"/>
                <a:ext cx="1716088" cy="1712913"/>
              </a:xfrm>
              <a:prstGeom prst="ellipse">
                <a:avLst/>
              </a:prstGeom>
              <a:solidFill>
                <a:schemeClr val="accent5"/>
              </a:solidFill>
              <a:ln>
                <a:noFill/>
              </a:ln>
              <a:effectLst/>
            </p:spPr>
            <p:txBody>
              <a:bodyPr vert="horz" wrap="square" lIns="91440" tIns="45720" rIns="91440" bIns="45720" numCol="1" anchor="t" anchorCtr="0" compatLnSpc="1">
                <a:prstTxWarp prst="textNoShape">
                  <a:avLst/>
                </a:prstTxWarp>
              </a:bodyPr>
              <a:lstStyle/>
              <a:p>
                <a:endParaRPr lang="ru-RU"/>
              </a:p>
            </p:txBody>
          </p:sp>
          <p:sp>
            <p:nvSpPr>
              <p:cNvPr id="12328" name="Oval 71"/>
              <p:cNvSpPr>
                <a:spLocks noChangeArrowheads="1"/>
              </p:cNvSpPr>
              <p:nvPr/>
            </p:nvSpPr>
            <p:spPr bwMode="auto">
              <a:xfrm>
                <a:off x="4281488" y="4298950"/>
                <a:ext cx="1193800" cy="1195388"/>
              </a:xfrm>
              <a:prstGeom prst="ellipse">
                <a:avLst/>
              </a:prstGeom>
              <a:solidFill>
                <a:schemeClr val="bg2"/>
              </a:solidFill>
              <a:ln>
                <a:noFill/>
              </a:ln>
              <a:effectLst>
                <a:outerShdw blurRad="127000" dist="63500" dir="2700000" sx="102000" sy="102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ru-RU"/>
              </a:p>
            </p:txBody>
          </p:sp>
        </p:grpSp>
        <p:sp>
          <p:nvSpPr>
            <p:cNvPr id="12329" name="Rectangle 72"/>
            <p:cNvSpPr>
              <a:spLocks noChangeArrowheads="1"/>
            </p:cNvSpPr>
            <p:nvPr/>
          </p:nvSpPr>
          <p:spPr bwMode="auto">
            <a:xfrm>
              <a:off x="4476750" y="4684713"/>
              <a:ext cx="839974"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800" b="1" i="0" u="none" strike="noStrike" cap="none" normalizeH="0" baseline="0" dirty="0" smtClean="0">
                  <a:ln>
                    <a:noFill/>
                  </a:ln>
                  <a:solidFill>
                    <a:schemeClr val="accent5"/>
                  </a:solidFill>
                  <a:effectLst/>
                  <a:latin typeface="Open Sans Extrabold" panose="020B0906030804020204" pitchFamily="34" charset="0"/>
                </a:rPr>
                <a:t>2021</a:t>
              </a:r>
              <a:endParaRPr kumimoji="0" lang="ru-RU" altLang="ru-RU" sz="1800" b="0" i="0" u="none" strike="noStrike" cap="none" normalizeH="0" baseline="0" dirty="0" smtClean="0">
                <a:ln>
                  <a:noFill/>
                </a:ln>
                <a:solidFill>
                  <a:schemeClr val="accent5"/>
                </a:solidFill>
                <a:effectLst/>
              </a:endParaRPr>
            </a:p>
          </p:txBody>
        </p:sp>
      </p:grpSp>
      <p:grpSp>
        <p:nvGrpSpPr>
          <p:cNvPr id="8" name="Group 7"/>
          <p:cNvGrpSpPr/>
          <p:nvPr/>
        </p:nvGrpSpPr>
        <p:grpSpPr>
          <a:xfrm>
            <a:off x="7180263" y="3122613"/>
            <a:ext cx="1276350" cy="1274763"/>
            <a:chOff x="7180263" y="3122613"/>
            <a:chExt cx="1276350" cy="1274763"/>
          </a:xfrm>
        </p:grpSpPr>
        <p:grpSp>
          <p:nvGrpSpPr>
            <p:cNvPr id="3" name="Group 2"/>
            <p:cNvGrpSpPr/>
            <p:nvPr/>
          </p:nvGrpSpPr>
          <p:grpSpPr>
            <a:xfrm>
              <a:off x="7180263" y="3122613"/>
              <a:ext cx="1276350" cy="1274763"/>
              <a:chOff x="7180263" y="3122613"/>
              <a:chExt cx="1276350" cy="1274763"/>
            </a:xfrm>
          </p:grpSpPr>
          <p:sp>
            <p:nvSpPr>
              <p:cNvPr id="12330" name="Oval 73"/>
              <p:cNvSpPr>
                <a:spLocks noChangeArrowheads="1"/>
              </p:cNvSpPr>
              <p:nvPr/>
            </p:nvSpPr>
            <p:spPr bwMode="auto">
              <a:xfrm>
                <a:off x="7180263" y="3122613"/>
                <a:ext cx="1276350" cy="1274763"/>
              </a:xfrm>
              <a:prstGeom prst="ellipse">
                <a:avLst/>
              </a:prstGeom>
              <a:solidFill>
                <a:schemeClr val="accent4"/>
              </a:solidFill>
              <a:ln>
                <a:noFill/>
              </a:ln>
              <a:effectLst/>
            </p:spPr>
            <p:txBody>
              <a:bodyPr vert="horz" wrap="square" lIns="91440" tIns="45720" rIns="91440" bIns="45720" numCol="1" anchor="t" anchorCtr="0" compatLnSpc="1">
                <a:prstTxWarp prst="textNoShape">
                  <a:avLst/>
                </a:prstTxWarp>
              </a:bodyPr>
              <a:lstStyle/>
              <a:p>
                <a:endParaRPr lang="ru-RU"/>
              </a:p>
            </p:txBody>
          </p:sp>
          <p:sp>
            <p:nvSpPr>
              <p:cNvPr id="12331" name="Oval 74"/>
              <p:cNvSpPr>
                <a:spLocks noChangeArrowheads="1"/>
              </p:cNvSpPr>
              <p:nvPr/>
            </p:nvSpPr>
            <p:spPr bwMode="auto">
              <a:xfrm>
                <a:off x="7375525" y="3316288"/>
                <a:ext cx="885825" cy="887413"/>
              </a:xfrm>
              <a:prstGeom prst="ellipse">
                <a:avLst/>
              </a:prstGeom>
              <a:solidFill>
                <a:schemeClr val="bg2"/>
              </a:solidFill>
              <a:ln>
                <a:noFill/>
              </a:ln>
              <a:effectLst>
                <a:outerShdw blurRad="127000" dist="63500" dir="2700000" sx="102000" sy="102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ru-RU"/>
              </a:p>
            </p:txBody>
          </p:sp>
        </p:grpSp>
        <p:sp>
          <p:nvSpPr>
            <p:cNvPr id="12332" name="Rectangle 75"/>
            <p:cNvSpPr>
              <a:spLocks noChangeArrowheads="1"/>
            </p:cNvSpPr>
            <p:nvPr/>
          </p:nvSpPr>
          <p:spPr bwMode="auto">
            <a:xfrm>
              <a:off x="7519988" y="3606800"/>
              <a:ext cx="602729"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smtClean="0">
                  <a:ln>
                    <a:noFill/>
                  </a:ln>
                  <a:solidFill>
                    <a:schemeClr val="accent4"/>
                  </a:solidFill>
                  <a:effectLst/>
                  <a:latin typeface="Open Sans Extrabold" panose="020B0906030804020204" pitchFamily="34" charset="0"/>
                </a:rPr>
                <a:t>2018</a:t>
              </a:r>
              <a:endParaRPr kumimoji="0" lang="ru-RU" altLang="ru-RU" sz="1800" b="0" i="0" u="none" strike="noStrike" cap="none" normalizeH="0" baseline="0" dirty="0" smtClean="0">
                <a:ln>
                  <a:noFill/>
                </a:ln>
                <a:solidFill>
                  <a:schemeClr val="accent4"/>
                </a:solidFill>
                <a:effectLst/>
              </a:endParaRPr>
            </a:p>
          </p:txBody>
        </p:sp>
      </p:grpSp>
      <p:sp>
        <p:nvSpPr>
          <p:cNvPr id="12334" name="Freeform 77"/>
          <p:cNvSpPr>
            <a:spLocks noEditPoints="1"/>
          </p:cNvSpPr>
          <p:nvPr/>
        </p:nvSpPr>
        <p:spPr bwMode="auto">
          <a:xfrm>
            <a:off x="9285288" y="2090738"/>
            <a:ext cx="509588" cy="474663"/>
          </a:xfrm>
          <a:custGeom>
            <a:avLst/>
            <a:gdLst>
              <a:gd name="T0" fmla="*/ 0 w 134"/>
              <a:gd name="T1" fmla="*/ 124 h 125"/>
              <a:gd name="T2" fmla="*/ 0 w 134"/>
              <a:gd name="T3" fmla="*/ 125 h 125"/>
              <a:gd name="T4" fmla="*/ 0 w 134"/>
              <a:gd name="T5" fmla="*/ 124 h 125"/>
              <a:gd name="T6" fmla="*/ 0 w 134"/>
              <a:gd name="T7" fmla="*/ 124 h 125"/>
              <a:gd name="T8" fmla="*/ 0 w 134"/>
              <a:gd name="T9" fmla="*/ 124 h 125"/>
              <a:gd name="T10" fmla="*/ 0 w 134"/>
              <a:gd name="T11" fmla="*/ 124 h 125"/>
              <a:gd name="T12" fmla="*/ 0 w 134"/>
              <a:gd name="T13" fmla="*/ 124 h 125"/>
              <a:gd name="T14" fmla="*/ 0 w 134"/>
              <a:gd name="T15" fmla="*/ 124 h 125"/>
              <a:gd name="T16" fmla="*/ 0 w 134"/>
              <a:gd name="T17" fmla="*/ 124 h 125"/>
              <a:gd name="T18" fmla="*/ 0 w 134"/>
              <a:gd name="T19" fmla="*/ 124 h 125"/>
              <a:gd name="T20" fmla="*/ 0 w 134"/>
              <a:gd name="T21" fmla="*/ 124 h 125"/>
              <a:gd name="T22" fmla="*/ 0 w 134"/>
              <a:gd name="T23" fmla="*/ 124 h 125"/>
              <a:gd name="T24" fmla="*/ 0 w 134"/>
              <a:gd name="T25" fmla="*/ 124 h 125"/>
              <a:gd name="T26" fmla="*/ 0 w 134"/>
              <a:gd name="T27" fmla="*/ 124 h 125"/>
              <a:gd name="T28" fmla="*/ 0 w 134"/>
              <a:gd name="T29" fmla="*/ 124 h 125"/>
              <a:gd name="T30" fmla="*/ 0 w 134"/>
              <a:gd name="T31" fmla="*/ 123 h 125"/>
              <a:gd name="T32" fmla="*/ 0 w 134"/>
              <a:gd name="T33" fmla="*/ 124 h 125"/>
              <a:gd name="T34" fmla="*/ 0 w 134"/>
              <a:gd name="T35" fmla="*/ 123 h 125"/>
              <a:gd name="T36" fmla="*/ 134 w 134"/>
              <a:gd name="T37" fmla="*/ 1 h 125"/>
              <a:gd name="T38" fmla="*/ 134 w 134"/>
              <a:gd name="T39" fmla="*/ 1 h 125"/>
              <a:gd name="T40" fmla="*/ 134 w 134"/>
              <a:gd name="T41" fmla="*/ 1 h 125"/>
              <a:gd name="T42" fmla="*/ 133 w 134"/>
              <a:gd name="T43" fmla="*/ 1 h 125"/>
              <a:gd name="T44" fmla="*/ 134 w 134"/>
              <a:gd name="T45" fmla="*/ 1 h 125"/>
              <a:gd name="T46" fmla="*/ 133 w 134"/>
              <a:gd name="T47" fmla="*/ 1 h 125"/>
              <a:gd name="T48" fmla="*/ 123 w 134"/>
              <a:gd name="T49" fmla="*/ 0 h 125"/>
              <a:gd name="T50" fmla="*/ 0 w 134"/>
              <a:gd name="T51" fmla="*/ 123 h 125"/>
              <a:gd name="T52" fmla="*/ 0 w 134"/>
              <a:gd name="T53" fmla="*/ 123 h 125"/>
              <a:gd name="T54" fmla="*/ 123 w 134"/>
              <a:gd name="T55" fmla="*/ 0 h 125"/>
              <a:gd name="T56" fmla="*/ 133 w 134"/>
              <a:gd name="T57" fmla="*/ 1 h 125"/>
              <a:gd name="T58" fmla="*/ 123 w 134"/>
              <a:gd name="T59" fmla="*/ 0 h 12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Lst>
            <a:rect l="0" t="0" r="r" b="b"/>
            <a:pathLst>
              <a:path w="134" h="125">
                <a:moveTo>
                  <a:pt x="0" y="124"/>
                </a:moveTo>
                <a:cubicBezTo>
                  <a:pt x="0" y="125"/>
                  <a:pt x="0" y="125"/>
                  <a:pt x="0" y="125"/>
                </a:cubicBezTo>
                <a:cubicBezTo>
                  <a:pt x="0" y="124"/>
                  <a:pt x="0" y="125"/>
                  <a:pt x="0" y="124"/>
                </a:cubicBezTo>
                <a:moveTo>
                  <a:pt x="0" y="124"/>
                </a:moveTo>
                <a:cubicBezTo>
                  <a:pt x="0" y="124"/>
                  <a:pt x="0" y="124"/>
                  <a:pt x="0" y="124"/>
                </a:cubicBezTo>
                <a:cubicBezTo>
                  <a:pt x="0" y="124"/>
                  <a:pt x="0" y="124"/>
                  <a:pt x="0" y="124"/>
                </a:cubicBezTo>
                <a:moveTo>
                  <a:pt x="0" y="124"/>
                </a:moveTo>
                <a:cubicBezTo>
                  <a:pt x="0" y="124"/>
                  <a:pt x="0" y="124"/>
                  <a:pt x="0" y="124"/>
                </a:cubicBezTo>
                <a:cubicBezTo>
                  <a:pt x="0" y="124"/>
                  <a:pt x="0" y="124"/>
                  <a:pt x="0" y="124"/>
                </a:cubicBezTo>
                <a:moveTo>
                  <a:pt x="0" y="124"/>
                </a:moveTo>
                <a:cubicBezTo>
                  <a:pt x="0" y="124"/>
                  <a:pt x="0" y="124"/>
                  <a:pt x="0" y="124"/>
                </a:cubicBezTo>
                <a:cubicBezTo>
                  <a:pt x="0" y="124"/>
                  <a:pt x="0" y="124"/>
                  <a:pt x="0" y="124"/>
                </a:cubicBezTo>
                <a:moveTo>
                  <a:pt x="0" y="124"/>
                </a:moveTo>
                <a:cubicBezTo>
                  <a:pt x="0" y="124"/>
                  <a:pt x="0" y="124"/>
                  <a:pt x="0" y="124"/>
                </a:cubicBezTo>
                <a:cubicBezTo>
                  <a:pt x="0" y="124"/>
                  <a:pt x="0" y="124"/>
                  <a:pt x="0" y="124"/>
                </a:cubicBezTo>
                <a:moveTo>
                  <a:pt x="0" y="123"/>
                </a:moveTo>
                <a:cubicBezTo>
                  <a:pt x="0" y="123"/>
                  <a:pt x="0" y="124"/>
                  <a:pt x="0" y="124"/>
                </a:cubicBezTo>
                <a:cubicBezTo>
                  <a:pt x="0" y="124"/>
                  <a:pt x="0" y="123"/>
                  <a:pt x="0" y="123"/>
                </a:cubicBezTo>
                <a:moveTo>
                  <a:pt x="134" y="1"/>
                </a:moveTo>
                <a:cubicBezTo>
                  <a:pt x="134" y="1"/>
                  <a:pt x="134" y="1"/>
                  <a:pt x="134" y="1"/>
                </a:cubicBezTo>
                <a:cubicBezTo>
                  <a:pt x="134" y="1"/>
                  <a:pt x="134" y="1"/>
                  <a:pt x="134" y="1"/>
                </a:cubicBezTo>
                <a:moveTo>
                  <a:pt x="133" y="1"/>
                </a:moveTo>
                <a:cubicBezTo>
                  <a:pt x="133" y="1"/>
                  <a:pt x="134" y="1"/>
                  <a:pt x="134" y="1"/>
                </a:cubicBezTo>
                <a:cubicBezTo>
                  <a:pt x="134" y="1"/>
                  <a:pt x="133" y="1"/>
                  <a:pt x="133" y="1"/>
                </a:cubicBezTo>
                <a:moveTo>
                  <a:pt x="123" y="0"/>
                </a:moveTo>
                <a:cubicBezTo>
                  <a:pt x="55" y="0"/>
                  <a:pt x="0" y="56"/>
                  <a:pt x="0" y="123"/>
                </a:cubicBezTo>
                <a:cubicBezTo>
                  <a:pt x="0" y="123"/>
                  <a:pt x="0" y="123"/>
                  <a:pt x="0" y="123"/>
                </a:cubicBezTo>
                <a:cubicBezTo>
                  <a:pt x="0" y="56"/>
                  <a:pt x="55" y="0"/>
                  <a:pt x="123" y="0"/>
                </a:cubicBezTo>
                <a:cubicBezTo>
                  <a:pt x="126" y="0"/>
                  <a:pt x="130" y="1"/>
                  <a:pt x="133" y="1"/>
                </a:cubicBezTo>
                <a:cubicBezTo>
                  <a:pt x="130" y="1"/>
                  <a:pt x="126" y="0"/>
                  <a:pt x="123" y="0"/>
                </a:cubicBezTo>
              </a:path>
            </a:pathLst>
          </a:custGeom>
          <a:solidFill>
            <a:srgbClr val="FFFFFF"/>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nvGrpSpPr>
          <p:cNvPr id="9" name="Group 8"/>
          <p:cNvGrpSpPr/>
          <p:nvPr/>
        </p:nvGrpSpPr>
        <p:grpSpPr>
          <a:xfrm>
            <a:off x="9285288" y="2090738"/>
            <a:ext cx="936625" cy="936625"/>
            <a:chOff x="9285288" y="2090738"/>
            <a:chExt cx="936625" cy="936625"/>
          </a:xfrm>
        </p:grpSpPr>
        <p:grpSp>
          <p:nvGrpSpPr>
            <p:cNvPr id="4" name="Group 3"/>
            <p:cNvGrpSpPr/>
            <p:nvPr/>
          </p:nvGrpSpPr>
          <p:grpSpPr>
            <a:xfrm>
              <a:off x="9285288" y="2090738"/>
              <a:ext cx="936625" cy="936625"/>
              <a:chOff x="9285288" y="2090738"/>
              <a:chExt cx="936625" cy="936625"/>
            </a:xfrm>
          </p:grpSpPr>
          <p:sp>
            <p:nvSpPr>
              <p:cNvPr id="12333" name="Oval 76"/>
              <p:cNvSpPr>
                <a:spLocks noChangeArrowheads="1"/>
              </p:cNvSpPr>
              <p:nvPr/>
            </p:nvSpPr>
            <p:spPr bwMode="auto">
              <a:xfrm>
                <a:off x="9285288" y="2090738"/>
                <a:ext cx="936625" cy="936625"/>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12336" name="Oval 79"/>
              <p:cNvSpPr>
                <a:spLocks noChangeArrowheads="1"/>
              </p:cNvSpPr>
              <p:nvPr/>
            </p:nvSpPr>
            <p:spPr bwMode="auto">
              <a:xfrm>
                <a:off x="9426575" y="2235200"/>
                <a:ext cx="650875" cy="650875"/>
              </a:xfrm>
              <a:prstGeom prst="ellipse">
                <a:avLst/>
              </a:prstGeom>
              <a:solidFill>
                <a:schemeClr val="bg2"/>
              </a:solidFill>
              <a:ln>
                <a:noFill/>
              </a:ln>
              <a:effectLst>
                <a:outerShdw blurRad="114300" dist="508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ru-RU"/>
              </a:p>
            </p:txBody>
          </p:sp>
        </p:grpSp>
        <p:sp>
          <p:nvSpPr>
            <p:cNvPr id="12337" name="Rectangle 80"/>
            <p:cNvSpPr>
              <a:spLocks noChangeArrowheads="1"/>
            </p:cNvSpPr>
            <p:nvPr/>
          </p:nvSpPr>
          <p:spPr bwMode="auto">
            <a:xfrm>
              <a:off x="9529763" y="2452688"/>
              <a:ext cx="480901"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smtClean="0">
                  <a:ln>
                    <a:noFill/>
                  </a:ln>
                  <a:solidFill>
                    <a:schemeClr val="accent6"/>
                  </a:solidFill>
                  <a:effectLst/>
                  <a:latin typeface="Open Sans Extrabold" panose="020B0906030804020204" pitchFamily="34" charset="0"/>
                </a:rPr>
                <a:t>2014</a:t>
              </a:r>
              <a:endParaRPr kumimoji="0" lang="ru-RU" altLang="ru-RU" sz="1800" b="0" i="0" u="none" strike="noStrike" cap="none" normalizeH="0" baseline="0" dirty="0" smtClean="0">
                <a:ln>
                  <a:noFill/>
                </a:ln>
                <a:solidFill>
                  <a:schemeClr val="accent6"/>
                </a:solidFill>
                <a:effectLst/>
              </a:endParaRPr>
            </a:p>
          </p:txBody>
        </p:sp>
      </p:grpSp>
      <p:grpSp>
        <p:nvGrpSpPr>
          <p:cNvPr id="10" name="Group 9"/>
          <p:cNvGrpSpPr/>
          <p:nvPr/>
        </p:nvGrpSpPr>
        <p:grpSpPr>
          <a:xfrm>
            <a:off x="6788150" y="1427163"/>
            <a:ext cx="750888" cy="746125"/>
            <a:chOff x="6788150" y="1427163"/>
            <a:chExt cx="750888" cy="746125"/>
          </a:xfrm>
        </p:grpSpPr>
        <p:grpSp>
          <p:nvGrpSpPr>
            <p:cNvPr id="5" name="Group 4"/>
            <p:cNvGrpSpPr/>
            <p:nvPr/>
          </p:nvGrpSpPr>
          <p:grpSpPr>
            <a:xfrm>
              <a:off x="6788150" y="1427163"/>
              <a:ext cx="750888" cy="746125"/>
              <a:chOff x="6788150" y="1427163"/>
              <a:chExt cx="750888" cy="746125"/>
            </a:xfrm>
          </p:grpSpPr>
          <p:sp>
            <p:nvSpPr>
              <p:cNvPr id="12338" name="Oval 81"/>
              <p:cNvSpPr>
                <a:spLocks noChangeArrowheads="1"/>
              </p:cNvSpPr>
              <p:nvPr/>
            </p:nvSpPr>
            <p:spPr bwMode="auto">
              <a:xfrm>
                <a:off x="6788150" y="1427163"/>
                <a:ext cx="750888" cy="74612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2339" name="Oval 82"/>
              <p:cNvSpPr>
                <a:spLocks noChangeArrowheads="1"/>
              </p:cNvSpPr>
              <p:nvPr/>
            </p:nvSpPr>
            <p:spPr bwMode="auto">
              <a:xfrm>
                <a:off x="6902450" y="1538288"/>
                <a:ext cx="522288" cy="520700"/>
              </a:xfrm>
              <a:prstGeom prst="ellipse">
                <a:avLst/>
              </a:prstGeom>
              <a:solidFill>
                <a:schemeClr val="bg2"/>
              </a:solidFill>
              <a:ln>
                <a:noFill/>
              </a:ln>
              <a:effectLst>
                <a:outerShdw blurRad="114300" dist="508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ru-RU"/>
              </a:p>
            </p:txBody>
          </p:sp>
        </p:grpSp>
        <p:sp>
          <p:nvSpPr>
            <p:cNvPr id="12340" name="Rectangle 83"/>
            <p:cNvSpPr>
              <a:spLocks noChangeArrowheads="1"/>
            </p:cNvSpPr>
            <p:nvPr/>
          </p:nvSpPr>
          <p:spPr bwMode="auto">
            <a:xfrm>
              <a:off x="6985000" y="1709738"/>
              <a:ext cx="39113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dirty="0" smtClean="0">
                  <a:ln>
                    <a:noFill/>
                  </a:ln>
                  <a:solidFill>
                    <a:schemeClr val="accent1"/>
                  </a:solidFill>
                  <a:effectLst/>
                  <a:latin typeface="Open Sans Extrabold" panose="020B0906030804020204" pitchFamily="34" charset="0"/>
                </a:rPr>
                <a:t>2009</a:t>
              </a:r>
              <a:endParaRPr kumimoji="0" lang="ru-RU" altLang="ru-RU" sz="1800" b="0" i="0" u="none" strike="noStrike" cap="none" normalizeH="0" baseline="0" dirty="0" smtClean="0">
                <a:ln>
                  <a:noFill/>
                </a:ln>
                <a:solidFill>
                  <a:schemeClr val="accent1"/>
                </a:solidFill>
                <a:effectLst/>
              </a:endParaRPr>
            </a:p>
          </p:txBody>
        </p:sp>
      </p:grpSp>
      <p:grpSp>
        <p:nvGrpSpPr>
          <p:cNvPr id="11" name="Group 10"/>
          <p:cNvGrpSpPr/>
          <p:nvPr/>
        </p:nvGrpSpPr>
        <p:grpSpPr>
          <a:xfrm>
            <a:off x="8524875" y="669925"/>
            <a:ext cx="509588" cy="509588"/>
            <a:chOff x="8524875" y="669925"/>
            <a:chExt cx="509588" cy="509588"/>
          </a:xfrm>
        </p:grpSpPr>
        <p:grpSp>
          <p:nvGrpSpPr>
            <p:cNvPr id="6" name="Group 5"/>
            <p:cNvGrpSpPr/>
            <p:nvPr/>
          </p:nvGrpSpPr>
          <p:grpSpPr>
            <a:xfrm>
              <a:off x="8524875" y="669925"/>
              <a:ext cx="509588" cy="509588"/>
              <a:chOff x="8524875" y="669925"/>
              <a:chExt cx="509588" cy="509588"/>
            </a:xfrm>
          </p:grpSpPr>
          <p:sp>
            <p:nvSpPr>
              <p:cNvPr id="12341" name="Oval 84"/>
              <p:cNvSpPr>
                <a:spLocks noChangeArrowheads="1"/>
              </p:cNvSpPr>
              <p:nvPr/>
            </p:nvSpPr>
            <p:spPr bwMode="auto">
              <a:xfrm>
                <a:off x="8524875" y="669925"/>
                <a:ext cx="509588" cy="509588"/>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12342" name="Oval 85"/>
              <p:cNvSpPr>
                <a:spLocks noChangeArrowheads="1"/>
              </p:cNvSpPr>
              <p:nvPr/>
            </p:nvSpPr>
            <p:spPr bwMode="auto">
              <a:xfrm>
                <a:off x="8601075" y="746125"/>
                <a:ext cx="357188" cy="354013"/>
              </a:xfrm>
              <a:prstGeom prst="ellipse">
                <a:avLst/>
              </a:prstGeom>
              <a:solidFill>
                <a:schemeClr val="bg2"/>
              </a:solidFill>
              <a:ln>
                <a:noFill/>
              </a:ln>
              <a:effectLst>
                <a:outerShdw blurRad="76200" dist="38100" dir="2700000" algn="tl"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ru-RU"/>
              </a:p>
            </p:txBody>
          </p:sp>
        </p:grpSp>
        <p:sp>
          <p:nvSpPr>
            <p:cNvPr id="12343" name="Rectangle 86"/>
            <p:cNvSpPr>
              <a:spLocks noChangeArrowheads="1"/>
            </p:cNvSpPr>
            <p:nvPr/>
          </p:nvSpPr>
          <p:spPr bwMode="auto">
            <a:xfrm>
              <a:off x="8667750" y="868363"/>
              <a:ext cx="243656" cy="12311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800" b="1" i="0" u="none" strike="noStrike" cap="none" normalizeH="0" baseline="0" dirty="0" smtClean="0">
                  <a:ln>
                    <a:noFill/>
                  </a:ln>
                  <a:solidFill>
                    <a:schemeClr val="accent3"/>
                  </a:solidFill>
                  <a:effectLst/>
                  <a:latin typeface="Open Sans Extrabold" panose="020B0906030804020204" pitchFamily="34" charset="0"/>
                </a:rPr>
                <a:t>2001</a:t>
              </a:r>
              <a:endParaRPr kumimoji="0" lang="ru-RU" altLang="ru-RU" sz="1800" b="0" i="0" u="none" strike="noStrike" cap="none" normalizeH="0" baseline="0" dirty="0" smtClean="0">
                <a:ln>
                  <a:noFill/>
                </a:ln>
                <a:solidFill>
                  <a:schemeClr val="accent3"/>
                </a:solidFill>
                <a:effectLst/>
              </a:endParaRPr>
            </a:p>
          </p:txBody>
        </p:sp>
      </p:grpSp>
      <p:grpSp>
        <p:nvGrpSpPr>
          <p:cNvPr id="12351" name="Group 12350"/>
          <p:cNvGrpSpPr/>
          <p:nvPr/>
        </p:nvGrpSpPr>
        <p:grpSpPr>
          <a:xfrm>
            <a:off x="728663" y="650875"/>
            <a:ext cx="2577629" cy="884426"/>
            <a:chOff x="728663" y="650875"/>
            <a:chExt cx="2577629" cy="884426"/>
          </a:xfrm>
        </p:grpSpPr>
        <p:sp>
          <p:nvSpPr>
            <p:cNvPr id="12344" name="Rectangle 87"/>
            <p:cNvSpPr>
              <a:spLocks noChangeArrowheads="1"/>
            </p:cNvSpPr>
            <p:nvPr/>
          </p:nvSpPr>
          <p:spPr bwMode="auto">
            <a:xfrm>
              <a:off x="728663" y="650875"/>
              <a:ext cx="1742465"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TIMELINE</a:t>
              </a:r>
              <a:endParaRPr kumimoji="0" lang="ru-RU" altLang="ru-RU" sz="1800" b="0" i="0" u="none" strike="noStrike" cap="none" normalizeH="0" baseline="0" dirty="0" smtClean="0">
                <a:ln>
                  <a:noFill/>
                </a:ln>
                <a:effectLst/>
              </a:endParaRPr>
            </a:p>
          </p:txBody>
        </p:sp>
        <p:sp>
          <p:nvSpPr>
            <p:cNvPr id="12345" name="Rectangle 88"/>
            <p:cNvSpPr>
              <a:spLocks noChangeArrowheads="1"/>
            </p:cNvSpPr>
            <p:nvPr/>
          </p:nvSpPr>
          <p:spPr bwMode="auto">
            <a:xfrm>
              <a:off x="728663" y="1089025"/>
              <a:ext cx="2577629"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INFOGRAPHIC</a:t>
              </a:r>
              <a:endParaRPr kumimoji="0" lang="ru-RU" altLang="ru-RU" sz="1800" b="0" i="0" u="none" strike="noStrike" cap="none" normalizeH="0" baseline="0" dirty="0" smtClean="0">
                <a:ln>
                  <a:noFill/>
                </a:ln>
                <a:effectLst/>
              </a:endParaRPr>
            </a:p>
          </p:txBody>
        </p:sp>
      </p:grpSp>
      <p:grpSp>
        <p:nvGrpSpPr>
          <p:cNvPr id="12" name="Group 11"/>
          <p:cNvGrpSpPr/>
          <p:nvPr/>
        </p:nvGrpSpPr>
        <p:grpSpPr>
          <a:xfrm>
            <a:off x="988844" y="4232275"/>
            <a:ext cx="1542118" cy="1008331"/>
            <a:chOff x="988844" y="4232275"/>
            <a:chExt cx="1542118" cy="1008331"/>
          </a:xfrm>
        </p:grpSpPr>
        <p:sp>
          <p:nvSpPr>
            <p:cNvPr id="12346" name="Rectangle 89"/>
            <p:cNvSpPr>
              <a:spLocks noChangeArrowheads="1"/>
            </p:cNvSpPr>
            <p:nvPr/>
          </p:nvSpPr>
          <p:spPr bwMode="auto">
            <a:xfrm>
              <a:off x="1250950" y="4232275"/>
              <a:ext cx="10499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1" i="0" u="none" strike="noStrike" cap="none" normalizeH="0" baseline="0" dirty="0" smtClean="0">
                  <a:ln>
                    <a:noFill/>
                  </a:ln>
                  <a:solidFill>
                    <a:schemeClr val="accent5"/>
                  </a:solidFill>
                  <a:effectLst/>
                  <a:latin typeface="Open Sans" panose="020B0606030504020204" pitchFamily="34" charset="0"/>
                </a:rPr>
                <a:t>STEP 05</a:t>
              </a:r>
              <a:endParaRPr kumimoji="0" lang="ru-RU" altLang="ru-RU" sz="1800" b="0" i="0" u="none" strike="noStrike" cap="none" normalizeH="0" baseline="0" dirty="0" smtClean="0">
                <a:ln>
                  <a:noFill/>
                </a:ln>
                <a:solidFill>
                  <a:schemeClr val="accent5"/>
                </a:solidFill>
                <a:effectLst/>
              </a:endParaRPr>
            </a:p>
          </p:txBody>
        </p:sp>
        <p:sp>
          <p:nvSpPr>
            <p:cNvPr id="105" name="TextBox 104"/>
            <p:cNvSpPr txBox="1"/>
            <p:nvPr/>
          </p:nvSpPr>
          <p:spPr>
            <a:xfrm>
              <a:off x="988844" y="4532720"/>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grpSp>
      <p:grpSp>
        <p:nvGrpSpPr>
          <p:cNvPr id="16" name="Group 15"/>
          <p:cNvGrpSpPr/>
          <p:nvPr/>
        </p:nvGrpSpPr>
        <p:grpSpPr>
          <a:xfrm>
            <a:off x="9156805" y="635000"/>
            <a:ext cx="1042565" cy="613564"/>
            <a:chOff x="9156805" y="635000"/>
            <a:chExt cx="1042565" cy="613564"/>
          </a:xfrm>
        </p:grpSpPr>
        <p:sp>
          <p:nvSpPr>
            <p:cNvPr id="12350" name="Rectangle 93"/>
            <p:cNvSpPr>
              <a:spLocks noChangeArrowheads="1"/>
            </p:cNvSpPr>
            <p:nvPr/>
          </p:nvSpPr>
          <p:spPr bwMode="auto">
            <a:xfrm>
              <a:off x="9382125" y="635000"/>
              <a:ext cx="573875"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smtClean="0">
                  <a:ln>
                    <a:noFill/>
                  </a:ln>
                  <a:solidFill>
                    <a:schemeClr val="accent3"/>
                  </a:solidFill>
                  <a:effectLst/>
                  <a:latin typeface="Open Sans" panose="020B0606030504020204" pitchFamily="34" charset="0"/>
                </a:rPr>
                <a:t>STEP 01</a:t>
              </a:r>
              <a:endParaRPr kumimoji="0" lang="ru-RU" altLang="ru-RU" sz="1800" b="0" i="0" u="none" strike="noStrike" cap="none" normalizeH="0" baseline="0" smtClean="0">
                <a:ln>
                  <a:noFill/>
                </a:ln>
                <a:solidFill>
                  <a:schemeClr val="accent3"/>
                </a:solidFill>
                <a:effectLst/>
              </a:endParaRPr>
            </a:p>
          </p:txBody>
        </p:sp>
        <p:sp>
          <p:nvSpPr>
            <p:cNvPr id="106" name="TextBox 105"/>
            <p:cNvSpPr txBox="1"/>
            <p:nvPr/>
          </p:nvSpPr>
          <p:spPr>
            <a:xfrm>
              <a:off x="9156805" y="786899"/>
              <a:ext cx="1042565" cy="461665"/>
            </a:xfrm>
            <a:prstGeom prst="rect">
              <a:avLst/>
            </a:prstGeom>
            <a:noFill/>
          </p:spPr>
          <p:txBody>
            <a:bodyPr wrap="square" rtlCol="0">
              <a:spAutoFit/>
            </a:bodyPr>
            <a:lstStyle/>
            <a:p>
              <a:pPr algn="ctr"/>
              <a:r>
                <a:rPr lang="en-US" sz="800" dirty="0" smtClean="0"/>
                <a:t>Lorem ipsum dolor sit amet, consectetur</a:t>
              </a:r>
              <a:endParaRPr lang="ru-RU" sz="800" dirty="0"/>
            </a:p>
          </p:txBody>
        </p:sp>
      </p:grpSp>
      <p:grpSp>
        <p:nvGrpSpPr>
          <p:cNvPr id="13" name="Group 12"/>
          <p:cNvGrpSpPr/>
          <p:nvPr/>
        </p:nvGrpSpPr>
        <p:grpSpPr>
          <a:xfrm>
            <a:off x="8297376" y="4462463"/>
            <a:ext cx="1542118" cy="901914"/>
            <a:chOff x="8297376" y="4462463"/>
            <a:chExt cx="1542118" cy="901914"/>
          </a:xfrm>
        </p:grpSpPr>
        <p:sp>
          <p:nvSpPr>
            <p:cNvPr id="12347" name="Rectangle 90"/>
            <p:cNvSpPr>
              <a:spLocks noChangeArrowheads="1"/>
            </p:cNvSpPr>
            <p:nvPr/>
          </p:nvSpPr>
          <p:spPr bwMode="auto">
            <a:xfrm>
              <a:off x="8597900" y="4462463"/>
              <a:ext cx="856004"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800" b="1" i="0" u="none" strike="noStrike" cap="none" normalizeH="0" baseline="0" smtClean="0">
                  <a:ln>
                    <a:noFill/>
                  </a:ln>
                  <a:solidFill>
                    <a:schemeClr val="accent4"/>
                  </a:solidFill>
                  <a:effectLst/>
                  <a:latin typeface="Open Sans" panose="020B0606030504020204" pitchFamily="34" charset="0"/>
                </a:rPr>
                <a:t>STEP 04</a:t>
              </a:r>
              <a:endParaRPr kumimoji="0" lang="ru-RU" altLang="ru-RU" sz="1800" b="0" i="0" u="none" strike="noStrike" cap="none" normalizeH="0" baseline="0" smtClean="0">
                <a:ln>
                  <a:noFill/>
                </a:ln>
                <a:solidFill>
                  <a:schemeClr val="accent4"/>
                </a:solidFill>
                <a:effectLst/>
              </a:endParaRPr>
            </a:p>
          </p:txBody>
        </p:sp>
        <p:sp>
          <p:nvSpPr>
            <p:cNvPr id="107" name="TextBox 106"/>
            <p:cNvSpPr txBox="1"/>
            <p:nvPr/>
          </p:nvSpPr>
          <p:spPr>
            <a:xfrm>
              <a:off x="8297376" y="4718046"/>
              <a:ext cx="1542118" cy="646331"/>
            </a:xfrm>
            <a:prstGeom prst="rect">
              <a:avLst/>
            </a:prstGeom>
            <a:noFill/>
          </p:spPr>
          <p:txBody>
            <a:bodyPr wrap="square" rtlCol="0">
              <a:spAutoFit/>
            </a:bodyPr>
            <a:lstStyle/>
            <a:p>
              <a:pPr algn="ctr"/>
              <a:r>
                <a:rPr lang="en-US" sz="900" dirty="0" smtClean="0"/>
                <a:t>Lorem ipsum dolor sit amet, consectetur adipiscing elit, sed do eiusmod tempor</a:t>
              </a:r>
              <a:endParaRPr lang="ru-RU" sz="900" dirty="0"/>
            </a:p>
          </p:txBody>
        </p:sp>
      </p:grpSp>
      <p:grpSp>
        <p:nvGrpSpPr>
          <p:cNvPr id="14" name="Group 13"/>
          <p:cNvGrpSpPr/>
          <p:nvPr/>
        </p:nvGrpSpPr>
        <p:grpSpPr>
          <a:xfrm>
            <a:off x="9928692" y="3006725"/>
            <a:ext cx="1542118" cy="864503"/>
            <a:chOff x="9928692" y="3006725"/>
            <a:chExt cx="1542118" cy="864503"/>
          </a:xfrm>
        </p:grpSpPr>
        <p:sp>
          <p:nvSpPr>
            <p:cNvPr id="12348" name="Rectangle 91"/>
            <p:cNvSpPr>
              <a:spLocks noChangeArrowheads="1"/>
            </p:cNvSpPr>
            <p:nvPr/>
          </p:nvSpPr>
          <p:spPr bwMode="auto">
            <a:xfrm>
              <a:off x="10293350" y="3006725"/>
              <a:ext cx="763029"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smtClean="0">
                  <a:ln>
                    <a:noFill/>
                  </a:ln>
                  <a:solidFill>
                    <a:schemeClr val="accent6"/>
                  </a:solidFill>
                  <a:effectLst/>
                  <a:latin typeface="Open Sans" panose="020B0606030504020204" pitchFamily="34" charset="0"/>
                </a:rPr>
                <a:t>STEP 03</a:t>
              </a:r>
              <a:endParaRPr kumimoji="0" lang="ru-RU" altLang="ru-RU" sz="1800" b="0" i="0" u="none" strike="noStrike" cap="none" normalizeH="0" baseline="0" dirty="0" smtClean="0">
                <a:ln>
                  <a:noFill/>
                </a:ln>
                <a:solidFill>
                  <a:schemeClr val="accent6"/>
                </a:solidFill>
                <a:effectLst/>
              </a:endParaRPr>
            </a:p>
          </p:txBody>
        </p:sp>
        <p:sp>
          <p:nvSpPr>
            <p:cNvPr id="108" name="TextBox 107"/>
            <p:cNvSpPr txBox="1"/>
            <p:nvPr/>
          </p:nvSpPr>
          <p:spPr>
            <a:xfrm>
              <a:off x="9928692" y="3224897"/>
              <a:ext cx="1542118" cy="646331"/>
            </a:xfrm>
            <a:prstGeom prst="rect">
              <a:avLst/>
            </a:prstGeom>
            <a:noFill/>
          </p:spPr>
          <p:txBody>
            <a:bodyPr wrap="square" rtlCol="0">
              <a:spAutoFit/>
            </a:bodyPr>
            <a:lstStyle/>
            <a:p>
              <a:pPr algn="ctr"/>
              <a:r>
                <a:rPr lang="en-US" sz="900" dirty="0" smtClean="0"/>
                <a:t>Lorem ipsum dolor sit amet, consectetur adipiscing elit, sed do eiusmod tempor</a:t>
              </a:r>
              <a:endParaRPr lang="ru-RU" sz="900" dirty="0"/>
            </a:p>
          </p:txBody>
        </p:sp>
      </p:grpSp>
      <p:grpSp>
        <p:nvGrpSpPr>
          <p:cNvPr id="15" name="Group 14"/>
          <p:cNvGrpSpPr/>
          <p:nvPr/>
        </p:nvGrpSpPr>
        <p:grpSpPr>
          <a:xfrm>
            <a:off x="4547998" y="1533525"/>
            <a:ext cx="1542118" cy="785069"/>
            <a:chOff x="4547998" y="1533525"/>
            <a:chExt cx="1542118" cy="785069"/>
          </a:xfrm>
        </p:grpSpPr>
        <p:sp>
          <p:nvSpPr>
            <p:cNvPr id="12349" name="Rectangle 92"/>
            <p:cNvSpPr>
              <a:spLocks noChangeArrowheads="1"/>
            </p:cNvSpPr>
            <p:nvPr/>
          </p:nvSpPr>
          <p:spPr bwMode="auto">
            <a:xfrm>
              <a:off x="4985589" y="1533525"/>
              <a:ext cx="617157"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dirty="0" smtClean="0">
                  <a:ln>
                    <a:noFill/>
                  </a:ln>
                  <a:solidFill>
                    <a:schemeClr val="accent1"/>
                  </a:solidFill>
                  <a:effectLst/>
                  <a:latin typeface="Open Sans" panose="020B0606030504020204" pitchFamily="34" charset="0"/>
                </a:rPr>
                <a:t>STEP 02</a:t>
              </a:r>
              <a:endParaRPr kumimoji="0" lang="ru-RU" altLang="ru-RU" sz="1800" b="0" i="0" u="none" strike="noStrike" cap="none" normalizeH="0" baseline="0" dirty="0" smtClean="0">
                <a:ln>
                  <a:noFill/>
                </a:ln>
                <a:solidFill>
                  <a:schemeClr val="accent1"/>
                </a:solidFill>
                <a:effectLst/>
              </a:endParaRPr>
            </a:p>
          </p:txBody>
        </p:sp>
        <p:sp>
          <p:nvSpPr>
            <p:cNvPr id="109" name="TextBox 108"/>
            <p:cNvSpPr txBox="1"/>
            <p:nvPr/>
          </p:nvSpPr>
          <p:spPr>
            <a:xfrm>
              <a:off x="4547998" y="1703041"/>
              <a:ext cx="1542118" cy="615553"/>
            </a:xfrm>
            <a:prstGeom prst="rect">
              <a:avLst/>
            </a:prstGeom>
            <a:noFill/>
          </p:spPr>
          <p:txBody>
            <a:bodyPr wrap="square" rtlCol="0">
              <a:spAutoFit/>
            </a:bodyPr>
            <a:lstStyle/>
            <a:p>
              <a:pPr algn="ctr"/>
              <a:r>
                <a:rPr lang="en-US" sz="850" dirty="0" smtClean="0"/>
                <a:t>Lorem ipsum dolor sit amet, consectetur adipiscing elit, sed do eiusmod tempor</a:t>
              </a:r>
              <a:endParaRPr lang="ru-RU" sz="850" dirty="0"/>
            </a:p>
          </p:txBody>
        </p:sp>
      </p:grpSp>
    </p:spTree>
    <p:extLst>
      <p:ext uri="{BB962C8B-B14F-4D97-AF65-F5344CB8AC3E}">
        <p14:creationId xmlns:p14="http://schemas.microsoft.com/office/powerpoint/2010/main" val="75019245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2325"/>
                                            </p:tgtEl>
                                            <p:attrNameLst>
                                              <p:attrName>style.visibility</p:attrName>
                                            </p:attrNameLst>
                                          </p:cBhvr>
                                          <p:to>
                                            <p:strVal val="visible"/>
                                          </p:to>
                                        </p:set>
                                        <p:animEffect transition="in" filter="wipe(down)">
                                          <p:cBhvr>
                                            <p:cTn id="7" dur="1250"/>
                                            <p:tgtEl>
                                              <p:spTgt spid="12325"/>
                                            </p:tgtEl>
                                          </p:cBhvr>
                                        </p:animEffect>
                                      </p:childTnLst>
                                    </p:cTn>
                                  </p:par>
                                  <p:par>
                                    <p:cTn id="8" presetID="2" presetClass="entr" presetSubtype="1" fill="hold" nodeType="withEffect" p14:presetBounceEnd="67000">
                                      <p:stCondLst>
                                        <p:cond delay="100"/>
                                      </p:stCondLst>
                                      <p:childTnLst>
                                        <p:set>
                                          <p:cBhvr>
                                            <p:cTn id="9" dur="1" fill="hold">
                                              <p:stCondLst>
                                                <p:cond delay="0"/>
                                              </p:stCondLst>
                                            </p:cTn>
                                            <p:tgtEl>
                                              <p:spTgt spid="7"/>
                                            </p:tgtEl>
                                            <p:attrNameLst>
                                              <p:attrName>style.visibility</p:attrName>
                                            </p:attrNameLst>
                                          </p:cBhvr>
                                          <p:to>
                                            <p:strVal val="visible"/>
                                          </p:to>
                                        </p:set>
                                        <p:anim calcmode="lin" valueType="num" p14:bounceEnd="67000">
                                          <p:cBhvr additive="base">
                                            <p:cTn id="10" dur="1000" fill="hold"/>
                                            <p:tgtEl>
                                              <p:spTgt spid="7"/>
                                            </p:tgtEl>
                                            <p:attrNameLst>
                                              <p:attrName>ppt_x</p:attrName>
                                            </p:attrNameLst>
                                          </p:cBhvr>
                                          <p:tavLst>
                                            <p:tav tm="0">
                                              <p:val>
                                                <p:strVal val="#ppt_x"/>
                                              </p:val>
                                            </p:tav>
                                            <p:tav tm="100000">
                                              <p:val>
                                                <p:strVal val="#ppt_x"/>
                                              </p:val>
                                            </p:tav>
                                          </p:tavLst>
                                        </p:anim>
                                        <p:anim calcmode="lin" valueType="num" p14:bounceEnd="67000">
                                          <p:cBhvr additive="base">
                                            <p:cTn id="11" dur="1000" fill="hold"/>
                                            <p:tgtEl>
                                              <p:spTgt spid="7"/>
                                            </p:tgtEl>
                                            <p:attrNameLst>
                                              <p:attrName>ppt_y</p:attrName>
                                            </p:attrNameLst>
                                          </p:cBhvr>
                                          <p:tavLst>
                                            <p:tav tm="0">
                                              <p:val>
                                                <p:strVal val="0-#ppt_h/2"/>
                                              </p:val>
                                            </p:tav>
                                            <p:tav tm="100000">
                                              <p:val>
                                                <p:strVal val="#ppt_y"/>
                                              </p:val>
                                            </p:tav>
                                          </p:tavLst>
                                        </p:anim>
                                      </p:childTnLst>
                                    </p:cTn>
                                  </p:par>
                                  <p:par>
                                    <p:cTn id="12" presetID="2" presetClass="entr" presetSubtype="1" fill="hold" nodeType="withEffect" p14:presetBounceEnd="67000">
                                      <p:stCondLst>
                                        <p:cond delay="300"/>
                                      </p:stCondLst>
                                      <p:childTnLst>
                                        <p:set>
                                          <p:cBhvr>
                                            <p:cTn id="13" dur="1" fill="hold">
                                              <p:stCondLst>
                                                <p:cond delay="0"/>
                                              </p:stCondLst>
                                            </p:cTn>
                                            <p:tgtEl>
                                              <p:spTgt spid="8"/>
                                            </p:tgtEl>
                                            <p:attrNameLst>
                                              <p:attrName>style.visibility</p:attrName>
                                            </p:attrNameLst>
                                          </p:cBhvr>
                                          <p:to>
                                            <p:strVal val="visible"/>
                                          </p:to>
                                        </p:set>
                                        <p:anim calcmode="lin" valueType="num" p14:bounceEnd="67000">
                                          <p:cBhvr additive="base">
                                            <p:cTn id="14" dur="1000" fill="hold"/>
                                            <p:tgtEl>
                                              <p:spTgt spid="8"/>
                                            </p:tgtEl>
                                            <p:attrNameLst>
                                              <p:attrName>ppt_x</p:attrName>
                                            </p:attrNameLst>
                                          </p:cBhvr>
                                          <p:tavLst>
                                            <p:tav tm="0">
                                              <p:val>
                                                <p:strVal val="#ppt_x"/>
                                              </p:val>
                                            </p:tav>
                                            <p:tav tm="100000">
                                              <p:val>
                                                <p:strVal val="#ppt_x"/>
                                              </p:val>
                                            </p:tav>
                                          </p:tavLst>
                                        </p:anim>
                                        <p:anim calcmode="lin" valueType="num" p14:bounceEnd="67000">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fill="hold" nodeType="withEffect" p14:presetBounceEnd="67000">
                                      <p:stCondLst>
                                        <p:cond delay="500"/>
                                      </p:stCondLst>
                                      <p:childTnLst>
                                        <p:set>
                                          <p:cBhvr>
                                            <p:cTn id="17" dur="1" fill="hold">
                                              <p:stCondLst>
                                                <p:cond delay="0"/>
                                              </p:stCondLst>
                                            </p:cTn>
                                            <p:tgtEl>
                                              <p:spTgt spid="9"/>
                                            </p:tgtEl>
                                            <p:attrNameLst>
                                              <p:attrName>style.visibility</p:attrName>
                                            </p:attrNameLst>
                                          </p:cBhvr>
                                          <p:to>
                                            <p:strVal val="visible"/>
                                          </p:to>
                                        </p:set>
                                        <p:anim calcmode="lin" valueType="num" p14:bounceEnd="67000">
                                          <p:cBhvr additive="base">
                                            <p:cTn id="18" dur="1000" fill="hold"/>
                                            <p:tgtEl>
                                              <p:spTgt spid="9"/>
                                            </p:tgtEl>
                                            <p:attrNameLst>
                                              <p:attrName>ppt_x</p:attrName>
                                            </p:attrNameLst>
                                          </p:cBhvr>
                                          <p:tavLst>
                                            <p:tav tm="0">
                                              <p:val>
                                                <p:strVal val="#ppt_x"/>
                                              </p:val>
                                            </p:tav>
                                            <p:tav tm="100000">
                                              <p:val>
                                                <p:strVal val="#ppt_x"/>
                                              </p:val>
                                            </p:tav>
                                          </p:tavLst>
                                        </p:anim>
                                        <p:anim calcmode="lin" valueType="num" p14:bounceEnd="67000">
                                          <p:cBhvr additive="base">
                                            <p:cTn id="19" dur="1000" fill="hold"/>
                                            <p:tgtEl>
                                              <p:spTgt spid="9"/>
                                            </p:tgtEl>
                                            <p:attrNameLst>
                                              <p:attrName>ppt_y</p:attrName>
                                            </p:attrNameLst>
                                          </p:cBhvr>
                                          <p:tavLst>
                                            <p:tav tm="0">
                                              <p:val>
                                                <p:strVal val="0-#ppt_h/2"/>
                                              </p:val>
                                            </p:tav>
                                            <p:tav tm="100000">
                                              <p:val>
                                                <p:strVal val="#ppt_y"/>
                                              </p:val>
                                            </p:tav>
                                          </p:tavLst>
                                        </p:anim>
                                      </p:childTnLst>
                                    </p:cTn>
                                  </p:par>
                                  <p:par>
                                    <p:cTn id="20" presetID="2" presetClass="entr" presetSubtype="1" fill="hold" nodeType="withEffect" p14:presetBounceEnd="67000">
                                      <p:stCondLst>
                                        <p:cond delay="700"/>
                                      </p:stCondLst>
                                      <p:childTnLst>
                                        <p:set>
                                          <p:cBhvr>
                                            <p:cTn id="21" dur="1" fill="hold">
                                              <p:stCondLst>
                                                <p:cond delay="0"/>
                                              </p:stCondLst>
                                            </p:cTn>
                                            <p:tgtEl>
                                              <p:spTgt spid="10"/>
                                            </p:tgtEl>
                                            <p:attrNameLst>
                                              <p:attrName>style.visibility</p:attrName>
                                            </p:attrNameLst>
                                          </p:cBhvr>
                                          <p:to>
                                            <p:strVal val="visible"/>
                                          </p:to>
                                        </p:set>
                                        <p:anim calcmode="lin" valueType="num" p14:bounceEnd="67000">
                                          <p:cBhvr additive="base">
                                            <p:cTn id="22" dur="1000" fill="hold"/>
                                            <p:tgtEl>
                                              <p:spTgt spid="10"/>
                                            </p:tgtEl>
                                            <p:attrNameLst>
                                              <p:attrName>ppt_x</p:attrName>
                                            </p:attrNameLst>
                                          </p:cBhvr>
                                          <p:tavLst>
                                            <p:tav tm="0">
                                              <p:val>
                                                <p:strVal val="#ppt_x"/>
                                              </p:val>
                                            </p:tav>
                                            <p:tav tm="100000">
                                              <p:val>
                                                <p:strVal val="#ppt_x"/>
                                              </p:val>
                                            </p:tav>
                                          </p:tavLst>
                                        </p:anim>
                                        <p:anim calcmode="lin" valueType="num" p14:bounceEnd="67000">
                                          <p:cBhvr additive="base">
                                            <p:cTn id="23" dur="1000" fill="hold"/>
                                            <p:tgtEl>
                                              <p:spTgt spid="10"/>
                                            </p:tgtEl>
                                            <p:attrNameLst>
                                              <p:attrName>ppt_y</p:attrName>
                                            </p:attrNameLst>
                                          </p:cBhvr>
                                          <p:tavLst>
                                            <p:tav tm="0">
                                              <p:val>
                                                <p:strVal val="0-#ppt_h/2"/>
                                              </p:val>
                                            </p:tav>
                                            <p:tav tm="100000">
                                              <p:val>
                                                <p:strVal val="#ppt_y"/>
                                              </p:val>
                                            </p:tav>
                                          </p:tavLst>
                                        </p:anim>
                                      </p:childTnLst>
                                    </p:cTn>
                                  </p:par>
                                  <p:par>
                                    <p:cTn id="24" presetID="2" presetClass="entr" presetSubtype="1" fill="hold" nodeType="withEffect" p14:presetBounceEnd="67000">
                                      <p:stCondLst>
                                        <p:cond delay="900"/>
                                      </p:stCondLst>
                                      <p:childTnLst>
                                        <p:set>
                                          <p:cBhvr>
                                            <p:cTn id="25" dur="1" fill="hold">
                                              <p:stCondLst>
                                                <p:cond delay="0"/>
                                              </p:stCondLst>
                                            </p:cTn>
                                            <p:tgtEl>
                                              <p:spTgt spid="11"/>
                                            </p:tgtEl>
                                            <p:attrNameLst>
                                              <p:attrName>style.visibility</p:attrName>
                                            </p:attrNameLst>
                                          </p:cBhvr>
                                          <p:to>
                                            <p:strVal val="visible"/>
                                          </p:to>
                                        </p:set>
                                        <p:anim calcmode="lin" valueType="num" p14:bounceEnd="67000">
                                          <p:cBhvr additive="base">
                                            <p:cTn id="26" dur="1000" fill="hold"/>
                                            <p:tgtEl>
                                              <p:spTgt spid="11"/>
                                            </p:tgtEl>
                                            <p:attrNameLst>
                                              <p:attrName>ppt_x</p:attrName>
                                            </p:attrNameLst>
                                          </p:cBhvr>
                                          <p:tavLst>
                                            <p:tav tm="0">
                                              <p:val>
                                                <p:strVal val="#ppt_x"/>
                                              </p:val>
                                            </p:tav>
                                            <p:tav tm="100000">
                                              <p:val>
                                                <p:strVal val="#ppt_x"/>
                                              </p:val>
                                            </p:tav>
                                          </p:tavLst>
                                        </p:anim>
                                        <p:anim calcmode="lin" valueType="num" p14:bounceEnd="67000">
                                          <p:cBhvr additive="base">
                                            <p:cTn id="27" dur="1000" fill="hold"/>
                                            <p:tgtEl>
                                              <p:spTgt spid="11"/>
                                            </p:tgtEl>
                                            <p:attrNameLst>
                                              <p:attrName>ppt_y</p:attrName>
                                            </p:attrNameLst>
                                          </p:cBhvr>
                                          <p:tavLst>
                                            <p:tav tm="0">
                                              <p:val>
                                                <p:strVal val="0-#ppt_h/2"/>
                                              </p:val>
                                            </p:tav>
                                            <p:tav tm="100000">
                                              <p:val>
                                                <p:strVal val="#ppt_y"/>
                                              </p:val>
                                            </p:tav>
                                          </p:tavLst>
                                        </p:anim>
                                      </p:childTnLst>
                                    </p:cTn>
                                  </p:par>
                                  <p:par>
                                    <p:cTn id="28" presetID="22" presetClass="entr" presetSubtype="4" fill="hold" nodeType="withEffect">
                                      <p:stCondLst>
                                        <p:cond delay="400"/>
                                      </p:stCondLst>
                                      <p:childTnLst>
                                        <p:set>
                                          <p:cBhvr>
                                            <p:cTn id="29" dur="1" fill="hold">
                                              <p:stCondLst>
                                                <p:cond delay="0"/>
                                              </p:stCondLst>
                                            </p:cTn>
                                            <p:tgtEl>
                                              <p:spTgt spid="100"/>
                                            </p:tgtEl>
                                            <p:attrNameLst>
                                              <p:attrName>style.visibility</p:attrName>
                                            </p:attrNameLst>
                                          </p:cBhvr>
                                          <p:to>
                                            <p:strVal val="visible"/>
                                          </p:to>
                                        </p:set>
                                        <p:animEffect transition="in" filter="wipe(down)">
                                          <p:cBhvr>
                                            <p:cTn id="30" dur="500"/>
                                            <p:tgtEl>
                                              <p:spTgt spid="100"/>
                                            </p:tgtEl>
                                          </p:cBhvr>
                                        </p:animEffect>
                                      </p:childTnLst>
                                    </p:cTn>
                                  </p:par>
                                  <p:par>
                                    <p:cTn id="31" presetID="22" presetClass="entr" presetSubtype="4" fill="hold" nodeType="withEffect">
                                      <p:stCondLst>
                                        <p:cond delay="600"/>
                                      </p:stCondLst>
                                      <p:childTnLst>
                                        <p:set>
                                          <p:cBhvr>
                                            <p:cTn id="32" dur="1" fill="hold">
                                              <p:stCondLst>
                                                <p:cond delay="0"/>
                                              </p:stCondLst>
                                            </p:cTn>
                                            <p:tgtEl>
                                              <p:spTgt spid="101"/>
                                            </p:tgtEl>
                                            <p:attrNameLst>
                                              <p:attrName>style.visibility</p:attrName>
                                            </p:attrNameLst>
                                          </p:cBhvr>
                                          <p:to>
                                            <p:strVal val="visible"/>
                                          </p:to>
                                        </p:set>
                                        <p:animEffect transition="in" filter="wipe(down)">
                                          <p:cBhvr>
                                            <p:cTn id="33" dur="500"/>
                                            <p:tgtEl>
                                              <p:spTgt spid="101"/>
                                            </p:tgtEl>
                                          </p:cBhvr>
                                        </p:animEffect>
                                      </p:childTnLst>
                                    </p:cTn>
                                  </p:par>
                                  <p:par>
                                    <p:cTn id="34" presetID="22" presetClass="entr" presetSubtype="4" fill="hold" nodeType="withEffect">
                                      <p:stCondLst>
                                        <p:cond delay="800"/>
                                      </p:stCondLst>
                                      <p:childTnLst>
                                        <p:set>
                                          <p:cBhvr>
                                            <p:cTn id="35" dur="1" fill="hold">
                                              <p:stCondLst>
                                                <p:cond delay="0"/>
                                              </p:stCondLst>
                                            </p:cTn>
                                            <p:tgtEl>
                                              <p:spTgt spid="102"/>
                                            </p:tgtEl>
                                            <p:attrNameLst>
                                              <p:attrName>style.visibility</p:attrName>
                                            </p:attrNameLst>
                                          </p:cBhvr>
                                          <p:to>
                                            <p:strVal val="visible"/>
                                          </p:to>
                                        </p:set>
                                        <p:animEffect transition="in" filter="wipe(down)">
                                          <p:cBhvr>
                                            <p:cTn id="36" dur="500"/>
                                            <p:tgtEl>
                                              <p:spTgt spid="102"/>
                                            </p:tgtEl>
                                          </p:cBhvr>
                                        </p:animEffect>
                                      </p:childTnLst>
                                    </p:cTn>
                                  </p:par>
                                  <p:par>
                                    <p:cTn id="37" presetID="22" presetClass="entr" presetSubtype="4" fill="hold" nodeType="withEffect">
                                      <p:stCondLst>
                                        <p:cond delay="1000"/>
                                      </p:stCondLst>
                                      <p:childTnLst>
                                        <p:set>
                                          <p:cBhvr>
                                            <p:cTn id="38" dur="1" fill="hold">
                                              <p:stCondLst>
                                                <p:cond delay="0"/>
                                              </p:stCondLst>
                                            </p:cTn>
                                            <p:tgtEl>
                                              <p:spTgt spid="103"/>
                                            </p:tgtEl>
                                            <p:attrNameLst>
                                              <p:attrName>style.visibility</p:attrName>
                                            </p:attrNameLst>
                                          </p:cBhvr>
                                          <p:to>
                                            <p:strVal val="visible"/>
                                          </p:to>
                                        </p:set>
                                        <p:animEffect transition="in" filter="wipe(down)">
                                          <p:cBhvr>
                                            <p:cTn id="39" dur="500"/>
                                            <p:tgtEl>
                                              <p:spTgt spid="103"/>
                                            </p:tgtEl>
                                          </p:cBhvr>
                                        </p:animEffect>
                                      </p:childTnLst>
                                    </p:cTn>
                                  </p:par>
                                  <p:par>
                                    <p:cTn id="40" presetID="22" presetClass="entr" presetSubtype="4" fill="hold" nodeType="withEffect">
                                      <p:stCondLst>
                                        <p:cond delay="1200"/>
                                      </p:stCondLst>
                                      <p:childTnLst>
                                        <p:set>
                                          <p:cBhvr>
                                            <p:cTn id="41" dur="1" fill="hold">
                                              <p:stCondLst>
                                                <p:cond delay="0"/>
                                              </p:stCondLst>
                                            </p:cTn>
                                            <p:tgtEl>
                                              <p:spTgt spid="104"/>
                                            </p:tgtEl>
                                            <p:attrNameLst>
                                              <p:attrName>style.visibility</p:attrName>
                                            </p:attrNameLst>
                                          </p:cBhvr>
                                          <p:to>
                                            <p:strVal val="visible"/>
                                          </p:to>
                                        </p:set>
                                        <p:animEffect transition="in" filter="wipe(down)">
                                          <p:cBhvr>
                                            <p:cTn id="42" dur="500"/>
                                            <p:tgtEl>
                                              <p:spTgt spid="104"/>
                                            </p:tgtEl>
                                          </p:cBhvr>
                                        </p:animEffect>
                                      </p:childTnLst>
                                    </p:cTn>
                                  </p:par>
                                  <p:par>
                                    <p:cTn id="43" presetID="53" presetClass="entr" presetSubtype="16" fill="hold" nodeType="withEffect">
                                      <p:stCondLst>
                                        <p:cond delay="1500"/>
                                      </p:stCondLst>
                                      <p:childTnLst>
                                        <p:set>
                                          <p:cBhvr>
                                            <p:cTn id="44" dur="1" fill="hold">
                                              <p:stCondLst>
                                                <p:cond delay="0"/>
                                              </p:stCondLst>
                                            </p:cTn>
                                            <p:tgtEl>
                                              <p:spTgt spid="12"/>
                                            </p:tgtEl>
                                            <p:attrNameLst>
                                              <p:attrName>style.visibility</p:attrName>
                                            </p:attrNameLst>
                                          </p:cBhvr>
                                          <p:to>
                                            <p:strVal val="visible"/>
                                          </p:to>
                                        </p:set>
                                        <p:anim calcmode="lin" valueType="num">
                                          <p:cBhvr>
                                            <p:cTn id="45" dur="750" fill="hold"/>
                                            <p:tgtEl>
                                              <p:spTgt spid="12"/>
                                            </p:tgtEl>
                                            <p:attrNameLst>
                                              <p:attrName>ppt_w</p:attrName>
                                            </p:attrNameLst>
                                          </p:cBhvr>
                                          <p:tavLst>
                                            <p:tav tm="0">
                                              <p:val>
                                                <p:fltVal val="0"/>
                                              </p:val>
                                            </p:tav>
                                            <p:tav tm="100000">
                                              <p:val>
                                                <p:strVal val="#ppt_w"/>
                                              </p:val>
                                            </p:tav>
                                          </p:tavLst>
                                        </p:anim>
                                        <p:anim calcmode="lin" valueType="num">
                                          <p:cBhvr>
                                            <p:cTn id="46" dur="750" fill="hold"/>
                                            <p:tgtEl>
                                              <p:spTgt spid="12"/>
                                            </p:tgtEl>
                                            <p:attrNameLst>
                                              <p:attrName>ppt_h</p:attrName>
                                            </p:attrNameLst>
                                          </p:cBhvr>
                                          <p:tavLst>
                                            <p:tav tm="0">
                                              <p:val>
                                                <p:fltVal val="0"/>
                                              </p:val>
                                            </p:tav>
                                            <p:tav tm="100000">
                                              <p:val>
                                                <p:strVal val="#ppt_h"/>
                                              </p:val>
                                            </p:tav>
                                          </p:tavLst>
                                        </p:anim>
                                        <p:animEffect transition="in" filter="fade">
                                          <p:cBhvr>
                                            <p:cTn id="47" dur="750"/>
                                            <p:tgtEl>
                                              <p:spTgt spid="12"/>
                                            </p:tgtEl>
                                          </p:cBhvr>
                                        </p:animEffect>
                                      </p:childTnLst>
                                    </p:cTn>
                                  </p:par>
                                  <p:par>
                                    <p:cTn id="48" presetID="53" presetClass="entr" presetSubtype="16" fill="hold" nodeType="withEffect">
                                      <p:stCondLst>
                                        <p:cond delay="1500"/>
                                      </p:stCondLst>
                                      <p:childTnLst>
                                        <p:set>
                                          <p:cBhvr>
                                            <p:cTn id="49" dur="1" fill="hold">
                                              <p:stCondLst>
                                                <p:cond delay="0"/>
                                              </p:stCondLst>
                                            </p:cTn>
                                            <p:tgtEl>
                                              <p:spTgt spid="13"/>
                                            </p:tgtEl>
                                            <p:attrNameLst>
                                              <p:attrName>style.visibility</p:attrName>
                                            </p:attrNameLst>
                                          </p:cBhvr>
                                          <p:to>
                                            <p:strVal val="visible"/>
                                          </p:to>
                                        </p:set>
                                        <p:anim calcmode="lin" valueType="num">
                                          <p:cBhvr>
                                            <p:cTn id="50" dur="750" fill="hold"/>
                                            <p:tgtEl>
                                              <p:spTgt spid="13"/>
                                            </p:tgtEl>
                                            <p:attrNameLst>
                                              <p:attrName>ppt_w</p:attrName>
                                            </p:attrNameLst>
                                          </p:cBhvr>
                                          <p:tavLst>
                                            <p:tav tm="0">
                                              <p:val>
                                                <p:fltVal val="0"/>
                                              </p:val>
                                            </p:tav>
                                            <p:tav tm="100000">
                                              <p:val>
                                                <p:strVal val="#ppt_w"/>
                                              </p:val>
                                            </p:tav>
                                          </p:tavLst>
                                        </p:anim>
                                        <p:anim calcmode="lin" valueType="num">
                                          <p:cBhvr>
                                            <p:cTn id="51" dur="750" fill="hold"/>
                                            <p:tgtEl>
                                              <p:spTgt spid="13"/>
                                            </p:tgtEl>
                                            <p:attrNameLst>
                                              <p:attrName>ppt_h</p:attrName>
                                            </p:attrNameLst>
                                          </p:cBhvr>
                                          <p:tavLst>
                                            <p:tav tm="0">
                                              <p:val>
                                                <p:fltVal val="0"/>
                                              </p:val>
                                            </p:tav>
                                            <p:tav tm="100000">
                                              <p:val>
                                                <p:strVal val="#ppt_h"/>
                                              </p:val>
                                            </p:tav>
                                          </p:tavLst>
                                        </p:anim>
                                        <p:animEffect transition="in" filter="fade">
                                          <p:cBhvr>
                                            <p:cTn id="52" dur="750"/>
                                            <p:tgtEl>
                                              <p:spTgt spid="13"/>
                                            </p:tgtEl>
                                          </p:cBhvr>
                                        </p:animEffect>
                                      </p:childTnLst>
                                    </p:cTn>
                                  </p:par>
                                  <p:par>
                                    <p:cTn id="53" presetID="53" presetClass="entr" presetSubtype="16" fill="hold" nodeType="withEffect">
                                      <p:stCondLst>
                                        <p:cond delay="1500"/>
                                      </p:stCondLst>
                                      <p:childTnLst>
                                        <p:set>
                                          <p:cBhvr>
                                            <p:cTn id="54" dur="1" fill="hold">
                                              <p:stCondLst>
                                                <p:cond delay="0"/>
                                              </p:stCondLst>
                                            </p:cTn>
                                            <p:tgtEl>
                                              <p:spTgt spid="14"/>
                                            </p:tgtEl>
                                            <p:attrNameLst>
                                              <p:attrName>style.visibility</p:attrName>
                                            </p:attrNameLst>
                                          </p:cBhvr>
                                          <p:to>
                                            <p:strVal val="visible"/>
                                          </p:to>
                                        </p:set>
                                        <p:anim calcmode="lin" valueType="num">
                                          <p:cBhvr>
                                            <p:cTn id="55" dur="750" fill="hold"/>
                                            <p:tgtEl>
                                              <p:spTgt spid="14"/>
                                            </p:tgtEl>
                                            <p:attrNameLst>
                                              <p:attrName>ppt_w</p:attrName>
                                            </p:attrNameLst>
                                          </p:cBhvr>
                                          <p:tavLst>
                                            <p:tav tm="0">
                                              <p:val>
                                                <p:fltVal val="0"/>
                                              </p:val>
                                            </p:tav>
                                            <p:tav tm="100000">
                                              <p:val>
                                                <p:strVal val="#ppt_w"/>
                                              </p:val>
                                            </p:tav>
                                          </p:tavLst>
                                        </p:anim>
                                        <p:anim calcmode="lin" valueType="num">
                                          <p:cBhvr>
                                            <p:cTn id="56" dur="750" fill="hold"/>
                                            <p:tgtEl>
                                              <p:spTgt spid="14"/>
                                            </p:tgtEl>
                                            <p:attrNameLst>
                                              <p:attrName>ppt_h</p:attrName>
                                            </p:attrNameLst>
                                          </p:cBhvr>
                                          <p:tavLst>
                                            <p:tav tm="0">
                                              <p:val>
                                                <p:fltVal val="0"/>
                                              </p:val>
                                            </p:tav>
                                            <p:tav tm="100000">
                                              <p:val>
                                                <p:strVal val="#ppt_h"/>
                                              </p:val>
                                            </p:tav>
                                          </p:tavLst>
                                        </p:anim>
                                        <p:animEffect transition="in" filter="fade">
                                          <p:cBhvr>
                                            <p:cTn id="57" dur="750"/>
                                            <p:tgtEl>
                                              <p:spTgt spid="14"/>
                                            </p:tgtEl>
                                          </p:cBhvr>
                                        </p:animEffect>
                                      </p:childTnLst>
                                    </p:cTn>
                                  </p:par>
                                  <p:par>
                                    <p:cTn id="58" presetID="53" presetClass="entr" presetSubtype="16" fill="hold" nodeType="withEffect">
                                      <p:stCondLst>
                                        <p:cond delay="1500"/>
                                      </p:stCondLst>
                                      <p:childTnLst>
                                        <p:set>
                                          <p:cBhvr>
                                            <p:cTn id="59" dur="1" fill="hold">
                                              <p:stCondLst>
                                                <p:cond delay="0"/>
                                              </p:stCondLst>
                                            </p:cTn>
                                            <p:tgtEl>
                                              <p:spTgt spid="15"/>
                                            </p:tgtEl>
                                            <p:attrNameLst>
                                              <p:attrName>style.visibility</p:attrName>
                                            </p:attrNameLst>
                                          </p:cBhvr>
                                          <p:to>
                                            <p:strVal val="visible"/>
                                          </p:to>
                                        </p:set>
                                        <p:anim calcmode="lin" valueType="num">
                                          <p:cBhvr>
                                            <p:cTn id="60" dur="750" fill="hold"/>
                                            <p:tgtEl>
                                              <p:spTgt spid="15"/>
                                            </p:tgtEl>
                                            <p:attrNameLst>
                                              <p:attrName>ppt_w</p:attrName>
                                            </p:attrNameLst>
                                          </p:cBhvr>
                                          <p:tavLst>
                                            <p:tav tm="0">
                                              <p:val>
                                                <p:fltVal val="0"/>
                                              </p:val>
                                            </p:tav>
                                            <p:tav tm="100000">
                                              <p:val>
                                                <p:strVal val="#ppt_w"/>
                                              </p:val>
                                            </p:tav>
                                          </p:tavLst>
                                        </p:anim>
                                        <p:anim calcmode="lin" valueType="num">
                                          <p:cBhvr>
                                            <p:cTn id="61" dur="750" fill="hold"/>
                                            <p:tgtEl>
                                              <p:spTgt spid="15"/>
                                            </p:tgtEl>
                                            <p:attrNameLst>
                                              <p:attrName>ppt_h</p:attrName>
                                            </p:attrNameLst>
                                          </p:cBhvr>
                                          <p:tavLst>
                                            <p:tav tm="0">
                                              <p:val>
                                                <p:fltVal val="0"/>
                                              </p:val>
                                            </p:tav>
                                            <p:tav tm="100000">
                                              <p:val>
                                                <p:strVal val="#ppt_h"/>
                                              </p:val>
                                            </p:tav>
                                          </p:tavLst>
                                        </p:anim>
                                        <p:animEffect transition="in" filter="fade">
                                          <p:cBhvr>
                                            <p:cTn id="62" dur="750"/>
                                            <p:tgtEl>
                                              <p:spTgt spid="15"/>
                                            </p:tgtEl>
                                          </p:cBhvr>
                                        </p:animEffect>
                                      </p:childTnLst>
                                    </p:cTn>
                                  </p:par>
                                  <p:par>
                                    <p:cTn id="63" presetID="53" presetClass="entr" presetSubtype="16" fill="hold" nodeType="withEffect">
                                      <p:stCondLst>
                                        <p:cond delay="1500"/>
                                      </p:stCondLst>
                                      <p:childTnLst>
                                        <p:set>
                                          <p:cBhvr>
                                            <p:cTn id="64" dur="1" fill="hold">
                                              <p:stCondLst>
                                                <p:cond delay="0"/>
                                              </p:stCondLst>
                                            </p:cTn>
                                            <p:tgtEl>
                                              <p:spTgt spid="16"/>
                                            </p:tgtEl>
                                            <p:attrNameLst>
                                              <p:attrName>style.visibility</p:attrName>
                                            </p:attrNameLst>
                                          </p:cBhvr>
                                          <p:to>
                                            <p:strVal val="visible"/>
                                          </p:to>
                                        </p:set>
                                        <p:anim calcmode="lin" valueType="num">
                                          <p:cBhvr>
                                            <p:cTn id="65" dur="750" fill="hold"/>
                                            <p:tgtEl>
                                              <p:spTgt spid="16"/>
                                            </p:tgtEl>
                                            <p:attrNameLst>
                                              <p:attrName>ppt_w</p:attrName>
                                            </p:attrNameLst>
                                          </p:cBhvr>
                                          <p:tavLst>
                                            <p:tav tm="0">
                                              <p:val>
                                                <p:fltVal val="0"/>
                                              </p:val>
                                            </p:tav>
                                            <p:tav tm="100000">
                                              <p:val>
                                                <p:strVal val="#ppt_w"/>
                                              </p:val>
                                            </p:tav>
                                          </p:tavLst>
                                        </p:anim>
                                        <p:anim calcmode="lin" valueType="num">
                                          <p:cBhvr>
                                            <p:cTn id="66" dur="750" fill="hold"/>
                                            <p:tgtEl>
                                              <p:spTgt spid="16"/>
                                            </p:tgtEl>
                                            <p:attrNameLst>
                                              <p:attrName>ppt_h</p:attrName>
                                            </p:attrNameLst>
                                          </p:cBhvr>
                                          <p:tavLst>
                                            <p:tav tm="0">
                                              <p:val>
                                                <p:fltVal val="0"/>
                                              </p:val>
                                            </p:tav>
                                            <p:tav tm="100000">
                                              <p:val>
                                                <p:strVal val="#ppt_h"/>
                                              </p:val>
                                            </p:tav>
                                          </p:tavLst>
                                        </p:anim>
                                        <p:animEffect transition="in" filter="fade">
                                          <p:cBhvr>
                                            <p:cTn id="67"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5"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0"/>
                                      </p:stCondLst>
                                      <p:childTnLst>
                                        <p:set>
                                          <p:cBhvr>
                                            <p:cTn id="6" dur="1" fill="hold">
                                              <p:stCondLst>
                                                <p:cond delay="0"/>
                                              </p:stCondLst>
                                            </p:cTn>
                                            <p:tgtEl>
                                              <p:spTgt spid="12325"/>
                                            </p:tgtEl>
                                            <p:attrNameLst>
                                              <p:attrName>style.visibility</p:attrName>
                                            </p:attrNameLst>
                                          </p:cBhvr>
                                          <p:to>
                                            <p:strVal val="visible"/>
                                          </p:to>
                                        </p:set>
                                        <p:animEffect transition="in" filter="wipe(down)">
                                          <p:cBhvr>
                                            <p:cTn id="7" dur="1250"/>
                                            <p:tgtEl>
                                              <p:spTgt spid="12325"/>
                                            </p:tgtEl>
                                          </p:cBhvr>
                                        </p:animEffect>
                                      </p:childTnLst>
                                    </p:cTn>
                                  </p:par>
                                  <p:par>
                                    <p:cTn id="8" presetID="2" presetClass="entr" presetSubtype="1" fill="hold" nodeType="withEffect">
                                      <p:stCondLst>
                                        <p:cond delay="100"/>
                                      </p:stCondLst>
                                      <p:childTnLst>
                                        <p:set>
                                          <p:cBhvr>
                                            <p:cTn id="9" dur="1" fill="hold">
                                              <p:stCondLst>
                                                <p:cond delay="0"/>
                                              </p:stCondLst>
                                            </p:cTn>
                                            <p:tgtEl>
                                              <p:spTgt spid="7"/>
                                            </p:tgtEl>
                                            <p:attrNameLst>
                                              <p:attrName>style.visibility</p:attrName>
                                            </p:attrNameLst>
                                          </p:cBhvr>
                                          <p:to>
                                            <p:strVal val="visible"/>
                                          </p:to>
                                        </p:set>
                                        <p:anim calcmode="lin" valueType="num">
                                          <p:cBhvr additive="base">
                                            <p:cTn id="10" dur="1000" fill="hold"/>
                                            <p:tgtEl>
                                              <p:spTgt spid="7"/>
                                            </p:tgtEl>
                                            <p:attrNameLst>
                                              <p:attrName>ppt_x</p:attrName>
                                            </p:attrNameLst>
                                          </p:cBhvr>
                                          <p:tavLst>
                                            <p:tav tm="0">
                                              <p:val>
                                                <p:strVal val="#ppt_x"/>
                                              </p:val>
                                            </p:tav>
                                            <p:tav tm="100000">
                                              <p:val>
                                                <p:strVal val="#ppt_x"/>
                                              </p:val>
                                            </p:tav>
                                          </p:tavLst>
                                        </p:anim>
                                        <p:anim calcmode="lin" valueType="num">
                                          <p:cBhvr additive="base">
                                            <p:cTn id="11" dur="1000" fill="hold"/>
                                            <p:tgtEl>
                                              <p:spTgt spid="7"/>
                                            </p:tgtEl>
                                            <p:attrNameLst>
                                              <p:attrName>ppt_y</p:attrName>
                                            </p:attrNameLst>
                                          </p:cBhvr>
                                          <p:tavLst>
                                            <p:tav tm="0">
                                              <p:val>
                                                <p:strVal val="0-#ppt_h/2"/>
                                              </p:val>
                                            </p:tav>
                                            <p:tav tm="100000">
                                              <p:val>
                                                <p:strVal val="#ppt_y"/>
                                              </p:val>
                                            </p:tav>
                                          </p:tavLst>
                                        </p:anim>
                                      </p:childTnLst>
                                    </p:cTn>
                                  </p:par>
                                  <p:par>
                                    <p:cTn id="12" presetID="2" presetClass="entr" presetSubtype="1" fill="hold" nodeType="withEffect">
                                      <p:stCondLst>
                                        <p:cond delay="300"/>
                                      </p:stCondLst>
                                      <p:childTnLst>
                                        <p:set>
                                          <p:cBhvr>
                                            <p:cTn id="13" dur="1" fill="hold">
                                              <p:stCondLst>
                                                <p:cond delay="0"/>
                                              </p:stCondLst>
                                            </p:cTn>
                                            <p:tgtEl>
                                              <p:spTgt spid="8"/>
                                            </p:tgtEl>
                                            <p:attrNameLst>
                                              <p:attrName>style.visibility</p:attrName>
                                            </p:attrNameLst>
                                          </p:cBhvr>
                                          <p:to>
                                            <p:strVal val="visible"/>
                                          </p:to>
                                        </p:set>
                                        <p:anim calcmode="lin" valueType="num">
                                          <p:cBhvr additive="base">
                                            <p:cTn id="14" dur="1000" fill="hold"/>
                                            <p:tgtEl>
                                              <p:spTgt spid="8"/>
                                            </p:tgtEl>
                                            <p:attrNameLst>
                                              <p:attrName>ppt_x</p:attrName>
                                            </p:attrNameLst>
                                          </p:cBhvr>
                                          <p:tavLst>
                                            <p:tav tm="0">
                                              <p:val>
                                                <p:strVal val="#ppt_x"/>
                                              </p:val>
                                            </p:tav>
                                            <p:tav tm="100000">
                                              <p:val>
                                                <p:strVal val="#ppt_x"/>
                                              </p:val>
                                            </p:tav>
                                          </p:tavLst>
                                        </p:anim>
                                        <p:anim calcmode="lin" valueType="num">
                                          <p:cBhvr additive="base">
                                            <p:cTn id="15" dur="1000" fill="hold"/>
                                            <p:tgtEl>
                                              <p:spTgt spid="8"/>
                                            </p:tgtEl>
                                            <p:attrNameLst>
                                              <p:attrName>ppt_y</p:attrName>
                                            </p:attrNameLst>
                                          </p:cBhvr>
                                          <p:tavLst>
                                            <p:tav tm="0">
                                              <p:val>
                                                <p:strVal val="0-#ppt_h/2"/>
                                              </p:val>
                                            </p:tav>
                                            <p:tav tm="100000">
                                              <p:val>
                                                <p:strVal val="#ppt_y"/>
                                              </p:val>
                                            </p:tav>
                                          </p:tavLst>
                                        </p:anim>
                                      </p:childTnLst>
                                    </p:cTn>
                                  </p:par>
                                  <p:par>
                                    <p:cTn id="16" presetID="2" presetClass="entr" presetSubtype="1" fill="hold" nodeType="withEffect">
                                      <p:stCondLst>
                                        <p:cond delay="500"/>
                                      </p:stCondLst>
                                      <p:childTnLst>
                                        <p:set>
                                          <p:cBhvr>
                                            <p:cTn id="17" dur="1" fill="hold">
                                              <p:stCondLst>
                                                <p:cond delay="0"/>
                                              </p:stCondLst>
                                            </p:cTn>
                                            <p:tgtEl>
                                              <p:spTgt spid="9"/>
                                            </p:tgtEl>
                                            <p:attrNameLst>
                                              <p:attrName>style.visibility</p:attrName>
                                            </p:attrNameLst>
                                          </p:cBhvr>
                                          <p:to>
                                            <p:strVal val="visible"/>
                                          </p:to>
                                        </p:set>
                                        <p:anim calcmode="lin" valueType="num">
                                          <p:cBhvr additive="base">
                                            <p:cTn id="18" dur="1000" fill="hold"/>
                                            <p:tgtEl>
                                              <p:spTgt spid="9"/>
                                            </p:tgtEl>
                                            <p:attrNameLst>
                                              <p:attrName>ppt_x</p:attrName>
                                            </p:attrNameLst>
                                          </p:cBhvr>
                                          <p:tavLst>
                                            <p:tav tm="0">
                                              <p:val>
                                                <p:strVal val="#ppt_x"/>
                                              </p:val>
                                            </p:tav>
                                            <p:tav tm="100000">
                                              <p:val>
                                                <p:strVal val="#ppt_x"/>
                                              </p:val>
                                            </p:tav>
                                          </p:tavLst>
                                        </p:anim>
                                        <p:anim calcmode="lin" valueType="num">
                                          <p:cBhvr additive="base">
                                            <p:cTn id="19" dur="1000" fill="hold"/>
                                            <p:tgtEl>
                                              <p:spTgt spid="9"/>
                                            </p:tgtEl>
                                            <p:attrNameLst>
                                              <p:attrName>ppt_y</p:attrName>
                                            </p:attrNameLst>
                                          </p:cBhvr>
                                          <p:tavLst>
                                            <p:tav tm="0">
                                              <p:val>
                                                <p:strVal val="0-#ppt_h/2"/>
                                              </p:val>
                                            </p:tav>
                                            <p:tav tm="100000">
                                              <p:val>
                                                <p:strVal val="#ppt_y"/>
                                              </p:val>
                                            </p:tav>
                                          </p:tavLst>
                                        </p:anim>
                                      </p:childTnLst>
                                    </p:cTn>
                                  </p:par>
                                  <p:par>
                                    <p:cTn id="20" presetID="2" presetClass="entr" presetSubtype="1" fill="hold" nodeType="withEffect">
                                      <p:stCondLst>
                                        <p:cond delay="700"/>
                                      </p:stCondLst>
                                      <p:childTnLst>
                                        <p:set>
                                          <p:cBhvr>
                                            <p:cTn id="21" dur="1" fill="hold">
                                              <p:stCondLst>
                                                <p:cond delay="0"/>
                                              </p:stCondLst>
                                            </p:cTn>
                                            <p:tgtEl>
                                              <p:spTgt spid="10"/>
                                            </p:tgtEl>
                                            <p:attrNameLst>
                                              <p:attrName>style.visibility</p:attrName>
                                            </p:attrNameLst>
                                          </p:cBhvr>
                                          <p:to>
                                            <p:strVal val="visible"/>
                                          </p:to>
                                        </p:set>
                                        <p:anim calcmode="lin" valueType="num">
                                          <p:cBhvr additive="base">
                                            <p:cTn id="22" dur="1000" fill="hold"/>
                                            <p:tgtEl>
                                              <p:spTgt spid="10"/>
                                            </p:tgtEl>
                                            <p:attrNameLst>
                                              <p:attrName>ppt_x</p:attrName>
                                            </p:attrNameLst>
                                          </p:cBhvr>
                                          <p:tavLst>
                                            <p:tav tm="0">
                                              <p:val>
                                                <p:strVal val="#ppt_x"/>
                                              </p:val>
                                            </p:tav>
                                            <p:tav tm="100000">
                                              <p:val>
                                                <p:strVal val="#ppt_x"/>
                                              </p:val>
                                            </p:tav>
                                          </p:tavLst>
                                        </p:anim>
                                        <p:anim calcmode="lin" valueType="num">
                                          <p:cBhvr additive="base">
                                            <p:cTn id="23" dur="1000" fill="hold"/>
                                            <p:tgtEl>
                                              <p:spTgt spid="10"/>
                                            </p:tgtEl>
                                            <p:attrNameLst>
                                              <p:attrName>ppt_y</p:attrName>
                                            </p:attrNameLst>
                                          </p:cBhvr>
                                          <p:tavLst>
                                            <p:tav tm="0">
                                              <p:val>
                                                <p:strVal val="0-#ppt_h/2"/>
                                              </p:val>
                                            </p:tav>
                                            <p:tav tm="100000">
                                              <p:val>
                                                <p:strVal val="#ppt_y"/>
                                              </p:val>
                                            </p:tav>
                                          </p:tavLst>
                                        </p:anim>
                                      </p:childTnLst>
                                    </p:cTn>
                                  </p:par>
                                  <p:par>
                                    <p:cTn id="24" presetID="2" presetClass="entr" presetSubtype="1" fill="hold" nodeType="withEffect">
                                      <p:stCondLst>
                                        <p:cond delay="900"/>
                                      </p:stCondLst>
                                      <p:childTnLst>
                                        <p:set>
                                          <p:cBhvr>
                                            <p:cTn id="25" dur="1" fill="hold">
                                              <p:stCondLst>
                                                <p:cond delay="0"/>
                                              </p:stCondLst>
                                            </p:cTn>
                                            <p:tgtEl>
                                              <p:spTgt spid="11"/>
                                            </p:tgtEl>
                                            <p:attrNameLst>
                                              <p:attrName>style.visibility</p:attrName>
                                            </p:attrNameLst>
                                          </p:cBhvr>
                                          <p:to>
                                            <p:strVal val="visible"/>
                                          </p:to>
                                        </p:set>
                                        <p:anim calcmode="lin" valueType="num">
                                          <p:cBhvr additive="base">
                                            <p:cTn id="26" dur="1000" fill="hold"/>
                                            <p:tgtEl>
                                              <p:spTgt spid="11"/>
                                            </p:tgtEl>
                                            <p:attrNameLst>
                                              <p:attrName>ppt_x</p:attrName>
                                            </p:attrNameLst>
                                          </p:cBhvr>
                                          <p:tavLst>
                                            <p:tav tm="0">
                                              <p:val>
                                                <p:strVal val="#ppt_x"/>
                                              </p:val>
                                            </p:tav>
                                            <p:tav tm="100000">
                                              <p:val>
                                                <p:strVal val="#ppt_x"/>
                                              </p:val>
                                            </p:tav>
                                          </p:tavLst>
                                        </p:anim>
                                        <p:anim calcmode="lin" valueType="num">
                                          <p:cBhvr additive="base">
                                            <p:cTn id="27" dur="1000" fill="hold"/>
                                            <p:tgtEl>
                                              <p:spTgt spid="11"/>
                                            </p:tgtEl>
                                            <p:attrNameLst>
                                              <p:attrName>ppt_y</p:attrName>
                                            </p:attrNameLst>
                                          </p:cBhvr>
                                          <p:tavLst>
                                            <p:tav tm="0">
                                              <p:val>
                                                <p:strVal val="0-#ppt_h/2"/>
                                              </p:val>
                                            </p:tav>
                                            <p:tav tm="100000">
                                              <p:val>
                                                <p:strVal val="#ppt_y"/>
                                              </p:val>
                                            </p:tav>
                                          </p:tavLst>
                                        </p:anim>
                                      </p:childTnLst>
                                    </p:cTn>
                                  </p:par>
                                  <p:par>
                                    <p:cTn id="28" presetID="22" presetClass="entr" presetSubtype="4" fill="hold" nodeType="withEffect">
                                      <p:stCondLst>
                                        <p:cond delay="400"/>
                                      </p:stCondLst>
                                      <p:childTnLst>
                                        <p:set>
                                          <p:cBhvr>
                                            <p:cTn id="29" dur="1" fill="hold">
                                              <p:stCondLst>
                                                <p:cond delay="0"/>
                                              </p:stCondLst>
                                            </p:cTn>
                                            <p:tgtEl>
                                              <p:spTgt spid="100"/>
                                            </p:tgtEl>
                                            <p:attrNameLst>
                                              <p:attrName>style.visibility</p:attrName>
                                            </p:attrNameLst>
                                          </p:cBhvr>
                                          <p:to>
                                            <p:strVal val="visible"/>
                                          </p:to>
                                        </p:set>
                                        <p:animEffect transition="in" filter="wipe(down)">
                                          <p:cBhvr>
                                            <p:cTn id="30" dur="500"/>
                                            <p:tgtEl>
                                              <p:spTgt spid="100"/>
                                            </p:tgtEl>
                                          </p:cBhvr>
                                        </p:animEffect>
                                      </p:childTnLst>
                                    </p:cTn>
                                  </p:par>
                                  <p:par>
                                    <p:cTn id="31" presetID="22" presetClass="entr" presetSubtype="4" fill="hold" nodeType="withEffect">
                                      <p:stCondLst>
                                        <p:cond delay="600"/>
                                      </p:stCondLst>
                                      <p:childTnLst>
                                        <p:set>
                                          <p:cBhvr>
                                            <p:cTn id="32" dur="1" fill="hold">
                                              <p:stCondLst>
                                                <p:cond delay="0"/>
                                              </p:stCondLst>
                                            </p:cTn>
                                            <p:tgtEl>
                                              <p:spTgt spid="101"/>
                                            </p:tgtEl>
                                            <p:attrNameLst>
                                              <p:attrName>style.visibility</p:attrName>
                                            </p:attrNameLst>
                                          </p:cBhvr>
                                          <p:to>
                                            <p:strVal val="visible"/>
                                          </p:to>
                                        </p:set>
                                        <p:animEffect transition="in" filter="wipe(down)">
                                          <p:cBhvr>
                                            <p:cTn id="33" dur="500"/>
                                            <p:tgtEl>
                                              <p:spTgt spid="101"/>
                                            </p:tgtEl>
                                          </p:cBhvr>
                                        </p:animEffect>
                                      </p:childTnLst>
                                    </p:cTn>
                                  </p:par>
                                  <p:par>
                                    <p:cTn id="34" presetID="22" presetClass="entr" presetSubtype="4" fill="hold" nodeType="withEffect">
                                      <p:stCondLst>
                                        <p:cond delay="800"/>
                                      </p:stCondLst>
                                      <p:childTnLst>
                                        <p:set>
                                          <p:cBhvr>
                                            <p:cTn id="35" dur="1" fill="hold">
                                              <p:stCondLst>
                                                <p:cond delay="0"/>
                                              </p:stCondLst>
                                            </p:cTn>
                                            <p:tgtEl>
                                              <p:spTgt spid="102"/>
                                            </p:tgtEl>
                                            <p:attrNameLst>
                                              <p:attrName>style.visibility</p:attrName>
                                            </p:attrNameLst>
                                          </p:cBhvr>
                                          <p:to>
                                            <p:strVal val="visible"/>
                                          </p:to>
                                        </p:set>
                                        <p:animEffect transition="in" filter="wipe(down)">
                                          <p:cBhvr>
                                            <p:cTn id="36" dur="500"/>
                                            <p:tgtEl>
                                              <p:spTgt spid="102"/>
                                            </p:tgtEl>
                                          </p:cBhvr>
                                        </p:animEffect>
                                      </p:childTnLst>
                                    </p:cTn>
                                  </p:par>
                                  <p:par>
                                    <p:cTn id="37" presetID="22" presetClass="entr" presetSubtype="4" fill="hold" nodeType="withEffect">
                                      <p:stCondLst>
                                        <p:cond delay="1000"/>
                                      </p:stCondLst>
                                      <p:childTnLst>
                                        <p:set>
                                          <p:cBhvr>
                                            <p:cTn id="38" dur="1" fill="hold">
                                              <p:stCondLst>
                                                <p:cond delay="0"/>
                                              </p:stCondLst>
                                            </p:cTn>
                                            <p:tgtEl>
                                              <p:spTgt spid="103"/>
                                            </p:tgtEl>
                                            <p:attrNameLst>
                                              <p:attrName>style.visibility</p:attrName>
                                            </p:attrNameLst>
                                          </p:cBhvr>
                                          <p:to>
                                            <p:strVal val="visible"/>
                                          </p:to>
                                        </p:set>
                                        <p:animEffect transition="in" filter="wipe(down)">
                                          <p:cBhvr>
                                            <p:cTn id="39" dur="500"/>
                                            <p:tgtEl>
                                              <p:spTgt spid="103"/>
                                            </p:tgtEl>
                                          </p:cBhvr>
                                        </p:animEffect>
                                      </p:childTnLst>
                                    </p:cTn>
                                  </p:par>
                                  <p:par>
                                    <p:cTn id="40" presetID="22" presetClass="entr" presetSubtype="4" fill="hold" nodeType="withEffect">
                                      <p:stCondLst>
                                        <p:cond delay="1200"/>
                                      </p:stCondLst>
                                      <p:childTnLst>
                                        <p:set>
                                          <p:cBhvr>
                                            <p:cTn id="41" dur="1" fill="hold">
                                              <p:stCondLst>
                                                <p:cond delay="0"/>
                                              </p:stCondLst>
                                            </p:cTn>
                                            <p:tgtEl>
                                              <p:spTgt spid="104"/>
                                            </p:tgtEl>
                                            <p:attrNameLst>
                                              <p:attrName>style.visibility</p:attrName>
                                            </p:attrNameLst>
                                          </p:cBhvr>
                                          <p:to>
                                            <p:strVal val="visible"/>
                                          </p:to>
                                        </p:set>
                                        <p:animEffect transition="in" filter="wipe(down)">
                                          <p:cBhvr>
                                            <p:cTn id="42" dur="500"/>
                                            <p:tgtEl>
                                              <p:spTgt spid="104"/>
                                            </p:tgtEl>
                                          </p:cBhvr>
                                        </p:animEffect>
                                      </p:childTnLst>
                                    </p:cTn>
                                  </p:par>
                                  <p:par>
                                    <p:cTn id="43" presetID="53" presetClass="entr" presetSubtype="16" fill="hold" nodeType="withEffect">
                                      <p:stCondLst>
                                        <p:cond delay="1500"/>
                                      </p:stCondLst>
                                      <p:childTnLst>
                                        <p:set>
                                          <p:cBhvr>
                                            <p:cTn id="44" dur="1" fill="hold">
                                              <p:stCondLst>
                                                <p:cond delay="0"/>
                                              </p:stCondLst>
                                            </p:cTn>
                                            <p:tgtEl>
                                              <p:spTgt spid="12"/>
                                            </p:tgtEl>
                                            <p:attrNameLst>
                                              <p:attrName>style.visibility</p:attrName>
                                            </p:attrNameLst>
                                          </p:cBhvr>
                                          <p:to>
                                            <p:strVal val="visible"/>
                                          </p:to>
                                        </p:set>
                                        <p:anim calcmode="lin" valueType="num">
                                          <p:cBhvr>
                                            <p:cTn id="45" dur="750" fill="hold"/>
                                            <p:tgtEl>
                                              <p:spTgt spid="12"/>
                                            </p:tgtEl>
                                            <p:attrNameLst>
                                              <p:attrName>ppt_w</p:attrName>
                                            </p:attrNameLst>
                                          </p:cBhvr>
                                          <p:tavLst>
                                            <p:tav tm="0">
                                              <p:val>
                                                <p:fltVal val="0"/>
                                              </p:val>
                                            </p:tav>
                                            <p:tav tm="100000">
                                              <p:val>
                                                <p:strVal val="#ppt_w"/>
                                              </p:val>
                                            </p:tav>
                                          </p:tavLst>
                                        </p:anim>
                                        <p:anim calcmode="lin" valueType="num">
                                          <p:cBhvr>
                                            <p:cTn id="46" dur="750" fill="hold"/>
                                            <p:tgtEl>
                                              <p:spTgt spid="12"/>
                                            </p:tgtEl>
                                            <p:attrNameLst>
                                              <p:attrName>ppt_h</p:attrName>
                                            </p:attrNameLst>
                                          </p:cBhvr>
                                          <p:tavLst>
                                            <p:tav tm="0">
                                              <p:val>
                                                <p:fltVal val="0"/>
                                              </p:val>
                                            </p:tav>
                                            <p:tav tm="100000">
                                              <p:val>
                                                <p:strVal val="#ppt_h"/>
                                              </p:val>
                                            </p:tav>
                                          </p:tavLst>
                                        </p:anim>
                                        <p:animEffect transition="in" filter="fade">
                                          <p:cBhvr>
                                            <p:cTn id="47" dur="750"/>
                                            <p:tgtEl>
                                              <p:spTgt spid="12"/>
                                            </p:tgtEl>
                                          </p:cBhvr>
                                        </p:animEffect>
                                      </p:childTnLst>
                                    </p:cTn>
                                  </p:par>
                                  <p:par>
                                    <p:cTn id="48" presetID="53" presetClass="entr" presetSubtype="16" fill="hold" nodeType="withEffect">
                                      <p:stCondLst>
                                        <p:cond delay="1500"/>
                                      </p:stCondLst>
                                      <p:childTnLst>
                                        <p:set>
                                          <p:cBhvr>
                                            <p:cTn id="49" dur="1" fill="hold">
                                              <p:stCondLst>
                                                <p:cond delay="0"/>
                                              </p:stCondLst>
                                            </p:cTn>
                                            <p:tgtEl>
                                              <p:spTgt spid="13"/>
                                            </p:tgtEl>
                                            <p:attrNameLst>
                                              <p:attrName>style.visibility</p:attrName>
                                            </p:attrNameLst>
                                          </p:cBhvr>
                                          <p:to>
                                            <p:strVal val="visible"/>
                                          </p:to>
                                        </p:set>
                                        <p:anim calcmode="lin" valueType="num">
                                          <p:cBhvr>
                                            <p:cTn id="50" dur="750" fill="hold"/>
                                            <p:tgtEl>
                                              <p:spTgt spid="13"/>
                                            </p:tgtEl>
                                            <p:attrNameLst>
                                              <p:attrName>ppt_w</p:attrName>
                                            </p:attrNameLst>
                                          </p:cBhvr>
                                          <p:tavLst>
                                            <p:tav tm="0">
                                              <p:val>
                                                <p:fltVal val="0"/>
                                              </p:val>
                                            </p:tav>
                                            <p:tav tm="100000">
                                              <p:val>
                                                <p:strVal val="#ppt_w"/>
                                              </p:val>
                                            </p:tav>
                                          </p:tavLst>
                                        </p:anim>
                                        <p:anim calcmode="lin" valueType="num">
                                          <p:cBhvr>
                                            <p:cTn id="51" dur="750" fill="hold"/>
                                            <p:tgtEl>
                                              <p:spTgt spid="13"/>
                                            </p:tgtEl>
                                            <p:attrNameLst>
                                              <p:attrName>ppt_h</p:attrName>
                                            </p:attrNameLst>
                                          </p:cBhvr>
                                          <p:tavLst>
                                            <p:tav tm="0">
                                              <p:val>
                                                <p:fltVal val="0"/>
                                              </p:val>
                                            </p:tav>
                                            <p:tav tm="100000">
                                              <p:val>
                                                <p:strVal val="#ppt_h"/>
                                              </p:val>
                                            </p:tav>
                                          </p:tavLst>
                                        </p:anim>
                                        <p:animEffect transition="in" filter="fade">
                                          <p:cBhvr>
                                            <p:cTn id="52" dur="750"/>
                                            <p:tgtEl>
                                              <p:spTgt spid="13"/>
                                            </p:tgtEl>
                                          </p:cBhvr>
                                        </p:animEffect>
                                      </p:childTnLst>
                                    </p:cTn>
                                  </p:par>
                                  <p:par>
                                    <p:cTn id="53" presetID="53" presetClass="entr" presetSubtype="16" fill="hold" nodeType="withEffect">
                                      <p:stCondLst>
                                        <p:cond delay="1500"/>
                                      </p:stCondLst>
                                      <p:childTnLst>
                                        <p:set>
                                          <p:cBhvr>
                                            <p:cTn id="54" dur="1" fill="hold">
                                              <p:stCondLst>
                                                <p:cond delay="0"/>
                                              </p:stCondLst>
                                            </p:cTn>
                                            <p:tgtEl>
                                              <p:spTgt spid="14"/>
                                            </p:tgtEl>
                                            <p:attrNameLst>
                                              <p:attrName>style.visibility</p:attrName>
                                            </p:attrNameLst>
                                          </p:cBhvr>
                                          <p:to>
                                            <p:strVal val="visible"/>
                                          </p:to>
                                        </p:set>
                                        <p:anim calcmode="lin" valueType="num">
                                          <p:cBhvr>
                                            <p:cTn id="55" dur="750" fill="hold"/>
                                            <p:tgtEl>
                                              <p:spTgt spid="14"/>
                                            </p:tgtEl>
                                            <p:attrNameLst>
                                              <p:attrName>ppt_w</p:attrName>
                                            </p:attrNameLst>
                                          </p:cBhvr>
                                          <p:tavLst>
                                            <p:tav tm="0">
                                              <p:val>
                                                <p:fltVal val="0"/>
                                              </p:val>
                                            </p:tav>
                                            <p:tav tm="100000">
                                              <p:val>
                                                <p:strVal val="#ppt_w"/>
                                              </p:val>
                                            </p:tav>
                                          </p:tavLst>
                                        </p:anim>
                                        <p:anim calcmode="lin" valueType="num">
                                          <p:cBhvr>
                                            <p:cTn id="56" dur="750" fill="hold"/>
                                            <p:tgtEl>
                                              <p:spTgt spid="14"/>
                                            </p:tgtEl>
                                            <p:attrNameLst>
                                              <p:attrName>ppt_h</p:attrName>
                                            </p:attrNameLst>
                                          </p:cBhvr>
                                          <p:tavLst>
                                            <p:tav tm="0">
                                              <p:val>
                                                <p:fltVal val="0"/>
                                              </p:val>
                                            </p:tav>
                                            <p:tav tm="100000">
                                              <p:val>
                                                <p:strVal val="#ppt_h"/>
                                              </p:val>
                                            </p:tav>
                                          </p:tavLst>
                                        </p:anim>
                                        <p:animEffect transition="in" filter="fade">
                                          <p:cBhvr>
                                            <p:cTn id="57" dur="750"/>
                                            <p:tgtEl>
                                              <p:spTgt spid="14"/>
                                            </p:tgtEl>
                                          </p:cBhvr>
                                        </p:animEffect>
                                      </p:childTnLst>
                                    </p:cTn>
                                  </p:par>
                                  <p:par>
                                    <p:cTn id="58" presetID="53" presetClass="entr" presetSubtype="16" fill="hold" nodeType="withEffect">
                                      <p:stCondLst>
                                        <p:cond delay="1500"/>
                                      </p:stCondLst>
                                      <p:childTnLst>
                                        <p:set>
                                          <p:cBhvr>
                                            <p:cTn id="59" dur="1" fill="hold">
                                              <p:stCondLst>
                                                <p:cond delay="0"/>
                                              </p:stCondLst>
                                            </p:cTn>
                                            <p:tgtEl>
                                              <p:spTgt spid="15"/>
                                            </p:tgtEl>
                                            <p:attrNameLst>
                                              <p:attrName>style.visibility</p:attrName>
                                            </p:attrNameLst>
                                          </p:cBhvr>
                                          <p:to>
                                            <p:strVal val="visible"/>
                                          </p:to>
                                        </p:set>
                                        <p:anim calcmode="lin" valueType="num">
                                          <p:cBhvr>
                                            <p:cTn id="60" dur="750" fill="hold"/>
                                            <p:tgtEl>
                                              <p:spTgt spid="15"/>
                                            </p:tgtEl>
                                            <p:attrNameLst>
                                              <p:attrName>ppt_w</p:attrName>
                                            </p:attrNameLst>
                                          </p:cBhvr>
                                          <p:tavLst>
                                            <p:tav tm="0">
                                              <p:val>
                                                <p:fltVal val="0"/>
                                              </p:val>
                                            </p:tav>
                                            <p:tav tm="100000">
                                              <p:val>
                                                <p:strVal val="#ppt_w"/>
                                              </p:val>
                                            </p:tav>
                                          </p:tavLst>
                                        </p:anim>
                                        <p:anim calcmode="lin" valueType="num">
                                          <p:cBhvr>
                                            <p:cTn id="61" dur="750" fill="hold"/>
                                            <p:tgtEl>
                                              <p:spTgt spid="15"/>
                                            </p:tgtEl>
                                            <p:attrNameLst>
                                              <p:attrName>ppt_h</p:attrName>
                                            </p:attrNameLst>
                                          </p:cBhvr>
                                          <p:tavLst>
                                            <p:tav tm="0">
                                              <p:val>
                                                <p:fltVal val="0"/>
                                              </p:val>
                                            </p:tav>
                                            <p:tav tm="100000">
                                              <p:val>
                                                <p:strVal val="#ppt_h"/>
                                              </p:val>
                                            </p:tav>
                                          </p:tavLst>
                                        </p:anim>
                                        <p:animEffect transition="in" filter="fade">
                                          <p:cBhvr>
                                            <p:cTn id="62" dur="750"/>
                                            <p:tgtEl>
                                              <p:spTgt spid="15"/>
                                            </p:tgtEl>
                                          </p:cBhvr>
                                        </p:animEffect>
                                      </p:childTnLst>
                                    </p:cTn>
                                  </p:par>
                                  <p:par>
                                    <p:cTn id="63" presetID="53" presetClass="entr" presetSubtype="16" fill="hold" nodeType="withEffect">
                                      <p:stCondLst>
                                        <p:cond delay="1500"/>
                                      </p:stCondLst>
                                      <p:childTnLst>
                                        <p:set>
                                          <p:cBhvr>
                                            <p:cTn id="64" dur="1" fill="hold">
                                              <p:stCondLst>
                                                <p:cond delay="0"/>
                                              </p:stCondLst>
                                            </p:cTn>
                                            <p:tgtEl>
                                              <p:spTgt spid="16"/>
                                            </p:tgtEl>
                                            <p:attrNameLst>
                                              <p:attrName>style.visibility</p:attrName>
                                            </p:attrNameLst>
                                          </p:cBhvr>
                                          <p:to>
                                            <p:strVal val="visible"/>
                                          </p:to>
                                        </p:set>
                                        <p:anim calcmode="lin" valueType="num">
                                          <p:cBhvr>
                                            <p:cTn id="65" dur="750" fill="hold"/>
                                            <p:tgtEl>
                                              <p:spTgt spid="16"/>
                                            </p:tgtEl>
                                            <p:attrNameLst>
                                              <p:attrName>ppt_w</p:attrName>
                                            </p:attrNameLst>
                                          </p:cBhvr>
                                          <p:tavLst>
                                            <p:tav tm="0">
                                              <p:val>
                                                <p:fltVal val="0"/>
                                              </p:val>
                                            </p:tav>
                                            <p:tav tm="100000">
                                              <p:val>
                                                <p:strVal val="#ppt_w"/>
                                              </p:val>
                                            </p:tav>
                                          </p:tavLst>
                                        </p:anim>
                                        <p:anim calcmode="lin" valueType="num">
                                          <p:cBhvr>
                                            <p:cTn id="66" dur="750" fill="hold"/>
                                            <p:tgtEl>
                                              <p:spTgt spid="16"/>
                                            </p:tgtEl>
                                            <p:attrNameLst>
                                              <p:attrName>ppt_h</p:attrName>
                                            </p:attrNameLst>
                                          </p:cBhvr>
                                          <p:tavLst>
                                            <p:tav tm="0">
                                              <p:val>
                                                <p:fltVal val="0"/>
                                              </p:val>
                                            </p:tav>
                                            <p:tav tm="100000">
                                              <p:val>
                                                <p:strVal val="#ppt_h"/>
                                              </p:val>
                                            </p:tav>
                                          </p:tavLst>
                                        </p:anim>
                                        <p:animEffect transition="in" filter="fade">
                                          <p:cBhvr>
                                            <p:cTn id="67" dur="75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25" grpId="0" animBg="1"/>
        </p:bldLst>
      </p:timing>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1" name="Group 60"/>
          <p:cNvGrpSpPr/>
          <p:nvPr/>
        </p:nvGrpSpPr>
        <p:grpSpPr>
          <a:xfrm>
            <a:off x="7250113" y="3240088"/>
            <a:ext cx="258763" cy="255588"/>
            <a:chOff x="7250113" y="3240088"/>
            <a:chExt cx="258763" cy="255588"/>
          </a:xfrm>
        </p:grpSpPr>
        <p:sp>
          <p:nvSpPr>
            <p:cNvPr id="6" name="Oval 6"/>
            <p:cNvSpPr>
              <a:spLocks noChangeArrowheads="1"/>
            </p:cNvSpPr>
            <p:nvPr/>
          </p:nvSpPr>
          <p:spPr bwMode="auto">
            <a:xfrm>
              <a:off x="7250113" y="3240088"/>
              <a:ext cx="258763" cy="255588"/>
            </a:xfrm>
            <a:prstGeom prst="ellipse">
              <a:avLst/>
            </a:prstGeom>
            <a:noFill/>
            <a:ln w="34925"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1" name="Oval 11"/>
            <p:cNvSpPr>
              <a:spLocks noChangeArrowheads="1"/>
            </p:cNvSpPr>
            <p:nvPr/>
          </p:nvSpPr>
          <p:spPr bwMode="auto">
            <a:xfrm>
              <a:off x="7313613" y="3305175"/>
              <a:ext cx="130175" cy="125413"/>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 name="Group 4"/>
          <p:cNvGrpSpPr/>
          <p:nvPr/>
        </p:nvGrpSpPr>
        <p:grpSpPr>
          <a:xfrm>
            <a:off x="5913438" y="3240088"/>
            <a:ext cx="258763" cy="255588"/>
            <a:chOff x="5913438" y="3240088"/>
            <a:chExt cx="258763" cy="255588"/>
          </a:xfrm>
        </p:grpSpPr>
        <p:sp>
          <p:nvSpPr>
            <p:cNvPr id="7" name="Oval 7"/>
            <p:cNvSpPr>
              <a:spLocks noChangeArrowheads="1"/>
            </p:cNvSpPr>
            <p:nvPr/>
          </p:nvSpPr>
          <p:spPr bwMode="auto">
            <a:xfrm>
              <a:off x="5913438" y="3240088"/>
              <a:ext cx="258763" cy="255588"/>
            </a:xfrm>
            <a:prstGeom prst="ellipse">
              <a:avLst/>
            </a:prstGeom>
            <a:noFill/>
            <a:ln w="3492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Oval 12"/>
            <p:cNvSpPr>
              <a:spLocks noChangeArrowheads="1"/>
            </p:cNvSpPr>
            <p:nvPr/>
          </p:nvSpPr>
          <p:spPr bwMode="auto">
            <a:xfrm>
              <a:off x="5981700" y="3305175"/>
              <a:ext cx="125413" cy="125413"/>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4" name="Group 3"/>
          <p:cNvGrpSpPr/>
          <p:nvPr/>
        </p:nvGrpSpPr>
        <p:grpSpPr>
          <a:xfrm>
            <a:off x="4581525" y="3240088"/>
            <a:ext cx="255588" cy="255588"/>
            <a:chOff x="4581525" y="3240088"/>
            <a:chExt cx="255588" cy="255588"/>
          </a:xfrm>
        </p:grpSpPr>
        <p:sp>
          <p:nvSpPr>
            <p:cNvPr id="8" name="Oval 8"/>
            <p:cNvSpPr>
              <a:spLocks noChangeArrowheads="1"/>
            </p:cNvSpPr>
            <p:nvPr/>
          </p:nvSpPr>
          <p:spPr bwMode="auto">
            <a:xfrm>
              <a:off x="4581525" y="3240088"/>
              <a:ext cx="255588" cy="255588"/>
            </a:xfrm>
            <a:prstGeom prst="ellipse">
              <a:avLst/>
            </a:prstGeom>
            <a:noFill/>
            <a:ln w="34925"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3" name="Oval 13"/>
            <p:cNvSpPr>
              <a:spLocks noChangeArrowheads="1"/>
            </p:cNvSpPr>
            <p:nvPr/>
          </p:nvSpPr>
          <p:spPr bwMode="auto">
            <a:xfrm>
              <a:off x="4646613" y="3305175"/>
              <a:ext cx="125413" cy="12541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3" name="Group 2"/>
          <p:cNvGrpSpPr/>
          <p:nvPr/>
        </p:nvGrpSpPr>
        <p:grpSpPr>
          <a:xfrm>
            <a:off x="3246438" y="3240088"/>
            <a:ext cx="254000" cy="255588"/>
            <a:chOff x="3246438" y="3240088"/>
            <a:chExt cx="254000" cy="255588"/>
          </a:xfrm>
        </p:grpSpPr>
        <p:sp>
          <p:nvSpPr>
            <p:cNvPr id="9" name="Oval 9"/>
            <p:cNvSpPr>
              <a:spLocks noChangeArrowheads="1"/>
            </p:cNvSpPr>
            <p:nvPr/>
          </p:nvSpPr>
          <p:spPr bwMode="auto">
            <a:xfrm>
              <a:off x="3246438" y="3240088"/>
              <a:ext cx="254000" cy="255588"/>
            </a:xfrm>
            <a:prstGeom prst="ellipse">
              <a:avLst/>
            </a:prstGeom>
            <a:noFill/>
            <a:ln w="349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4" name="Oval 14"/>
            <p:cNvSpPr>
              <a:spLocks noChangeArrowheads="1"/>
            </p:cNvSpPr>
            <p:nvPr/>
          </p:nvSpPr>
          <p:spPr bwMode="auto">
            <a:xfrm>
              <a:off x="3309938" y="3305175"/>
              <a:ext cx="125413" cy="12541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2" name="Group 1"/>
          <p:cNvGrpSpPr/>
          <p:nvPr/>
        </p:nvGrpSpPr>
        <p:grpSpPr>
          <a:xfrm>
            <a:off x="1909763" y="3240088"/>
            <a:ext cx="255588" cy="255588"/>
            <a:chOff x="1909763" y="3240088"/>
            <a:chExt cx="255588" cy="255588"/>
          </a:xfrm>
        </p:grpSpPr>
        <p:sp>
          <p:nvSpPr>
            <p:cNvPr id="10" name="Oval 10"/>
            <p:cNvSpPr>
              <a:spLocks noChangeArrowheads="1"/>
            </p:cNvSpPr>
            <p:nvPr/>
          </p:nvSpPr>
          <p:spPr bwMode="auto">
            <a:xfrm>
              <a:off x="1909763" y="3240088"/>
              <a:ext cx="255588" cy="255588"/>
            </a:xfrm>
            <a:prstGeom prst="ellipse">
              <a:avLst/>
            </a:prstGeom>
            <a:noFill/>
            <a:ln w="34925"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5" name="Oval 15"/>
            <p:cNvSpPr>
              <a:spLocks noChangeArrowheads="1"/>
            </p:cNvSpPr>
            <p:nvPr/>
          </p:nvSpPr>
          <p:spPr bwMode="auto">
            <a:xfrm>
              <a:off x="1974850" y="3305175"/>
              <a:ext cx="125413" cy="12541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63" name="Group 62"/>
          <p:cNvGrpSpPr/>
          <p:nvPr/>
        </p:nvGrpSpPr>
        <p:grpSpPr>
          <a:xfrm>
            <a:off x="9936163" y="3240088"/>
            <a:ext cx="258763" cy="255588"/>
            <a:chOff x="9936163" y="3240088"/>
            <a:chExt cx="258763" cy="255588"/>
          </a:xfrm>
        </p:grpSpPr>
        <p:sp>
          <p:nvSpPr>
            <p:cNvPr id="16" name="Oval 16"/>
            <p:cNvSpPr>
              <a:spLocks noChangeArrowheads="1"/>
            </p:cNvSpPr>
            <p:nvPr/>
          </p:nvSpPr>
          <p:spPr bwMode="auto">
            <a:xfrm>
              <a:off x="9936163" y="3240088"/>
              <a:ext cx="258763" cy="255588"/>
            </a:xfrm>
            <a:prstGeom prst="ellipse">
              <a:avLst/>
            </a:prstGeom>
            <a:noFill/>
            <a:ln w="3492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Oval 18"/>
            <p:cNvSpPr>
              <a:spLocks noChangeArrowheads="1"/>
            </p:cNvSpPr>
            <p:nvPr/>
          </p:nvSpPr>
          <p:spPr bwMode="auto">
            <a:xfrm>
              <a:off x="10001250" y="3305175"/>
              <a:ext cx="128588" cy="12541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62" name="Group 61"/>
          <p:cNvGrpSpPr/>
          <p:nvPr/>
        </p:nvGrpSpPr>
        <p:grpSpPr>
          <a:xfrm>
            <a:off x="8601075" y="3240088"/>
            <a:ext cx="258763" cy="255588"/>
            <a:chOff x="8601075" y="3240088"/>
            <a:chExt cx="258763" cy="255588"/>
          </a:xfrm>
        </p:grpSpPr>
        <p:sp>
          <p:nvSpPr>
            <p:cNvPr id="17" name="Oval 17"/>
            <p:cNvSpPr>
              <a:spLocks noChangeArrowheads="1"/>
            </p:cNvSpPr>
            <p:nvPr/>
          </p:nvSpPr>
          <p:spPr bwMode="auto">
            <a:xfrm>
              <a:off x="8601075" y="3240088"/>
              <a:ext cx="258763" cy="255588"/>
            </a:xfrm>
            <a:prstGeom prst="ellipse">
              <a:avLst/>
            </a:prstGeom>
            <a:noFill/>
            <a:ln w="34925"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Oval 19"/>
            <p:cNvSpPr>
              <a:spLocks noChangeArrowheads="1"/>
            </p:cNvSpPr>
            <p:nvPr/>
          </p:nvSpPr>
          <p:spPr bwMode="auto">
            <a:xfrm>
              <a:off x="8664575" y="3305175"/>
              <a:ext cx="130175" cy="12541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27" name="Freeform 27"/>
          <p:cNvSpPr>
            <a:spLocks noEditPoints="1"/>
          </p:cNvSpPr>
          <p:nvPr/>
        </p:nvSpPr>
        <p:spPr bwMode="auto">
          <a:xfrm>
            <a:off x="6237288" y="3343275"/>
            <a:ext cx="947738" cy="46038"/>
          </a:xfrm>
          <a:custGeom>
            <a:avLst/>
            <a:gdLst>
              <a:gd name="T0" fmla="*/ 2 w 249"/>
              <a:gd name="T1" fmla="*/ 10 h 12"/>
              <a:gd name="T2" fmla="*/ 2 w 249"/>
              <a:gd name="T3" fmla="*/ 2 h 12"/>
              <a:gd name="T4" fmla="*/ 12 w 249"/>
              <a:gd name="T5" fmla="*/ 6 h 12"/>
              <a:gd name="T6" fmla="*/ 6 w 249"/>
              <a:gd name="T7" fmla="*/ 12 h 12"/>
              <a:gd name="T8" fmla="*/ 222 w 249"/>
              <a:gd name="T9" fmla="*/ 12 h 12"/>
              <a:gd name="T10" fmla="*/ 227 w 249"/>
              <a:gd name="T11" fmla="*/ 6 h 12"/>
              <a:gd name="T12" fmla="*/ 222 w 249"/>
              <a:gd name="T13" fmla="*/ 1 h 12"/>
              <a:gd name="T14" fmla="*/ 222 w 249"/>
              <a:gd name="T15" fmla="*/ 12 h 12"/>
              <a:gd name="T16" fmla="*/ 200 w 249"/>
              <a:gd name="T17" fmla="*/ 12 h 12"/>
              <a:gd name="T18" fmla="*/ 206 w 249"/>
              <a:gd name="T19" fmla="*/ 6 h 12"/>
              <a:gd name="T20" fmla="*/ 200 w 249"/>
              <a:gd name="T21" fmla="*/ 1 h 12"/>
              <a:gd name="T22" fmla="*/ 200 w 249"/>
              <a:gd name="T23" fmla="*/ 12 h 12"/>
              <a:gd name="T24" fmla="*/ 178 w 249"/>
              <a:gd name="T25" fmla="*/ 12 h 12"/>
              <a:gd name="T26" fmla="*/ 184 w 249"/>
              <a:gd name="T27" fmla="*/ 6 h 12"/>
              <a:gd name="T28" fmla="*/ 178 w 249"/>
              <a:gd name="T29" fmla="*/ 1 h 12"/>
              <a:gd name="T30" fmla="*/ 178 w 249"/>
              <a:gd name="T31" fmla="*/ 12 h 12"/>
              <a:gd name="T32" fmla="*/ 157 w 249"/>
              <a:gd name="T33" fmla="*/ 12 h 12"/>
              <a:gd name="T34" fmla="*/ 163 w 249"/>
              <a:gd name="T35" fmla="*/ 6 h 12"/>
              <a:gd name="T36" fmla="*/ 157 w 249"/>
              <a:gd name="T37" fmla="*/ 1 h 12"/>
              <a:gd name="T38" fmla="*/ 157 w 249"/>
              <a:gd name="T39" fmla="*/ 12 h 12"/>
              <a:gd name="T40" fmla="*/ 135 w 249"/>
              <a:gd name="T41" fmla="*/ 12 h 12"/>
              <a:gd name="T42" fmla="*/ 141 w 249"/>
              <a:gd name="T43" fmla="*/ 6 h 12"/>
              <a:gd name="T44" fmla="*/ 135 w 249"/>
              <a:gd name="T45" fmla="*/ 1 h 12"/>
              <a:gd name="T46" fmla="*/ 135 w 249"/>
              <a:gd name="T47" fmla="*/ 12 h 12"/>
              <a:gd name="T48" fmla="*/ 114 w 249"/>
              <a:gd name="T49" fmla="*/ 12 h 12"/>
              <a:gd name="T50" fmla="*/ 119 w 249"/>
              <a:gd name="T51" fmla="*/ 6 h 12"/>
              <a:gd name="T52" fmla="*/ 114 w 249"/>
              <a:gd name="T53" fmla="*/ 1 h 12"/>
              <a:gd name="T54" fmla="*/ 114 w 249"/>
              <a:gd name="T55" fmla="*/ 12 h 12"/>
              <a:gd name="T56" fmla="*/ 92 w 249"/>
              <a:gd name="T57" fmla="*/ 12 h 12"/>
              <a:gd name="T58" fmla="*/ 98 w 249"/>
              <a:gd name="T59" fmla="*/ 6 h 12"/>
              <a:gd name="T60" fmla="*/ 92 w 249"/>
              <a:gd name="T61" fmla="*/ 1 h 12"/>
              <a:gd name="T62" fmla="*/ 92 w 249"/>
              <a:gd name="T63" fmla="*/ 12 h 12"/>
              <a:gd name="T64" fmla="*/ 71 w 249"/>
              <a:gd name="T65" fmla="*/ 12 h 12"/>
              <a:gd name="T66" fmla="*/ 76 w 249"/>
              <a:gd name="T67" fmla="*/ 6 h 12"/>
              <a:gd name="T68" fmla="*/ 71 w 249"/>
              <a:gd name="T69" fmla="*/ 1 h 12"/>
              <a:gd name="T70" fmla="*/ 71 w 249"/>
              <a:gd name="T71" fmla="*/ 12 h 12"/>
              <a:gd name="T72" fmla="*/ 49 w 249"/>
              <a:gd name="T73" fmla="*/ 12 h 12"/>
              <a:gd name="T74" fmla="*/ 55 w 249"/>
              <a:gd name="T75" fmla="*/ 6 h 12"/>
              <a:gd name="T76" fmla="*/ 49 w 249"/>
              <a:gd name="T77" fmla="*/ 1 h 12"/>
              <a:gd name="T78" fmla="*/ 49 w 249"/>
              <a:gd name="T79" fmla="*/ 12 h 12"/>
              <a:gd name="T80" fmla="*/ 27 w 249"/>
              <a:gd name="T81" fmla="*/ 12 h 12"/>
              <a:gd name="T82" fmla="*/ 33 w 249"/>
              <a:gd name="T83" fmla="*/ 6 h 12"/>
              <a:gd name="T84" fmla="*/ 27 w 249"/>
              <a:gd name="T85" fmla="*/ 1 h 12"/>
              <a:gd name="T86" fmla="*/ 27 w 249"/>
              <a:gd name="T87" fmla="*/ 12 h 12"/>
              <a:gd name="T88" fmla="*/ 249 w 249"/>
              <a:gd name="T89" fmla="*/ 6 h 12"/>
              <a:gd name="T90" fmla="*/ 239 w 249"/>
              <a:gd name="T91" fmla="*/ 2 h 12"/>
              <a:gd name="T92" fmla="*/ 239 w 249"/>
              <a:gd name="T93" fmla="*/ 10 h 12"/>
              <a:gd name="T94" fmla="*/ 247 w 249"/>
              <a:gd name="T9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9" h="12">
                <a:moveTo>
                  <a:pt x="6" y="12"/>
                </a:moveTo>
                <a:cubicBezTo>
                  <a:pt x="4" y="12"/>
                  <a:pt x="3" y="11"/>
                  <a:pt x="2" y="10"/>
                </a:cubicBezTo>
                <a:cubicBezTo>
                  <a:pt x="1" y="9"/>
                  <a:pt x="0" y="8"/>
                  <a:pt x="0" y="6"/>
                </a:cubicBezTo>
                <a:cubicBezTo>
                  <a:pt x="0" y="5"/>
                  <a:pt x="1" y="3"/>
                  <a:pt x="2" y="2"/>
                </a:cubicBezTo>
                <a:cubicBezTo>
                  <a:pt x="4" y="0"/>
                  <a:pt x="8" y="0"/>
                  <a:pt x="10" y="2"/>
                </a:cubicBezTo>
                <a:cubicBezTo>
                  <a:pt x="11" y="3"/>
                  <a:pt x="12" y="5"/>
                  <a:pt x="12" y="6"/>
                </a:cubicBezTo>
                <a:cubicBezTo>
                  <a:pt x="12" y="8"/>
                  <a:pt x="11" y="9"/>
                  <a:pt x="10" y="10"/>
                </a:cubicBezTo>
                <a:cubicBezTo>
                  <a:pt x="9" y="11"/>
                  <a:pt x="7" y="12"/>
                  <a:pt x="6" y="12"/>
                </a:cubicBezTo>
                <a:close/>
                <a:moveTo>
                  <a:pt x="222" y="12"/>
                </a:moveTo>
                <a:cubicBezTo>
                  <a:pt x="222" y="12"/>
                  <a:pt x="222" y="12"/>
                  <a:pt x="222" y="12"/>
                </a:cubicBezTo>
                <a:cubicBezTo>
                  <a:pt x="225" y="12"/>
                  <a:pt x="227" y="9"/>
                  <a:pt x="227" y="6"/>
                </a:cubicBezTo>
                <a:cubicBezTo>
                  <a:pt x="227" y="6"/>
                  <a:pt x="227" y="6"/>
                  <a:pt x="227" y="6"/>
                </a:cubicBezTo>
                <a:cubicBezTo>
                  <a:pt x="227" y="3"/>
                  <a:pt x="225" y="1"/>
                  <a:pt x="222" y="1"/>
                </a:cubicBezTo>
                <a:cubicBezTo>
                  <a:pt x="222" y="1"/>
                  <a:pt x="222" y="1"/>
                  <a:pt x="222" y="1"/>
                </a:cubicBezTo>
                <a:cubicBezTo>
                  <a:pt x="219" y="1"/>
                  <a:pt x="216" y="3"/>
                  <a:pt x="216" y="6"/>
                </a:cubicBezTo>
                <a:cubicBezTo>
                  <a:pt x="216" y="9"/>
                  <a:pt x="219" y="12"/>
                  <a:pt x="222" y="12"/>
                </a:cubicBezTo>
                <a:close/>
                <a:moveTo>
                  <a:pt x="200" y="12"/>
                </a:moveTo>
                <a:cubicBezTo>
                  <a:pt x="200" y="12"/>
                  <a:pt x="200" y="12"/>
                  <a:pt x="200" y="12"/>
                </a:cubicBezTo>
                <a:cubicBezTo>
                  <a:pt x="203" y="12"/>
                  <a:pt x="206" y="9"/>
                  <a:pt x="206" y="6"/>
                </a:cubicBezTo>
                <a:cubicBezTo>
                  <a:pt x="206" y="6"/>
                  <a:pt x="206" y="6"/>
                  <a:pt x="206" y="6"/>
                </a:cubicBezTo>
                <a:cubicBezTo>
                  <a:pt x="206" y="3"/>
                  <a:pt x="203" y="1"/>
                  <a:pt x="200" y="1"/>
                </a:cubicBezTo>
                <a:cubicBezTo>
                  <a:pt x="200" y="1"/>
                  <a:pt x="200" y="1"/>
                  <a:pt x="200" y="1"/>
                </a:cubicBezTo>
                <a:cubicBezTo>
                  <a:pt x="197" y="1"/>
                  <a:pt x="194" y="3"/>
                  <a:pt x="194" y="6"/>
                </a:cubicBezTo>
                <a:cubicBezTo>
                  <a:pt x="194" y="9"/>
                  <a:pt x="197" y="12"/>
                  <a:pt x="200" y="12"/>
                </a:cubicBezTo>
                <a:close/>
                <a:moveTo>
                  <a:pt x="178" y="12"/>
                </a:moveTo>
                <a:cubicBezTo>
                  <a:pt x="178" y="12"/>
                  <a:pt x="178" y="12"/>
                  <a:pt x="178" y="12"/>
                </a:cubicBezTo>
                <a:cubicBezTo>
                  <a:pt x="182" y="12"/>
                  <a:pt x="184" y="9"/>
                  <a:pt x="184" y="6"/>
                </a:cubicBezTo>
                <a:cubicBezTo>
                  <a:pt x="184" y="6"/>
                  <a:pt x="184" y="6"/>
                  <a:pt x="184" y="6"/>
                </a:cubicBezTo>
                <a:cubicBezTo>
                  <a:pt x="184" y="3"/>
                  <a:pt x="182" y="1"/>
                  <a:pt x="178" y="1"/>
                </a:cubicBezTo>
                <a:cubicBezTo>
                  <a:pt x="178" y="1"/>
                  <a:pt x="178" y="1"/>
                  <a:pt x="178" y="1"/>
                </a:cubicBezTo>
                <a:cubicBezTo>
                  <a:pt x="175" y="1"/>
                  <a:pt x="173" y="3"/>
                  <a:pt x="173" y="6"/>
                </a:cubicBezTo>
                <a:cubicBezTo>
                  <a:pt x="173" y="9"/>
                  <a:pt x="175" y="12"/>
                  <a:pt x="178" y="12"/>
                </a:cubicBezTo>
                <a:close/>
                <a:moveTo>
                  <a:pt x="157" y="12"/>
                </a:moveTo>
                <a:cubicBezTo>
                  <a:pt x="157" y="12"/>
                  <a:pt x="157" y="12"/>
                  <a:pt x="157" y="12"/>
                </a:cubicBezTo>
                <a:cubicBezTo>
                  <a:pt x="160" y="12"/>
                  <a:pt x="163" y="9"/>
                  <a:pt x="163" y="6"/>
                </a:cubicBezTo>
                <a:cubicBezTo>
                  <a:pt x="163" y="6"/>
                  <a:pt x="163" y="6"/>
                  <a:pt x="163" y="6"/>
                </a:cubicBezTo>
                <a:cubicBezTo>
                  <a:pt x="163" y="3"/>
                  <a:pt x="160" y="1"/>
                  <a:pt x="157" y="1"/>
                </a:cubicBezTo>
                <a:cubicBezTo>
                  <a:pt x="157" y="1"/>
                  <a:pt x="157" y="1"/>
                  <a:pt x="157" y="1"/>
                </a:cubicBezTo>
                <a:cubicBezTo>
                  <a:pt x="154" y="1"/>
                  <a:pt x="151" y="3"/>
                  <a:pt x="151" y="6"/>
                </a:cubicBezTo>
                <a:cubicBezTo>
                  <a:pt x="151" y="9"/>
                  <a:pt x="154" y="12"/>
                  <a:pt x="157" y="12"/>
                </a:cubicBezTo>
                <a:close/>
                <a:moveTo>
                  <a:pt x="135" y="12"/>
                </a:moveTo>
                <a:cubicBezTo>
                  <a:pt x="135" y="12"/>
                  <a:pt x="135" y="12"/>
                  <a:pt x="135" y="12"/>
                </a:cubicBezTo>
                <a:cubicBezTo>
                  <a:pt x="138" y="12"/>
                  <a:pt x="141" y="9"/>
                  <a:pt x="141" y="6"/>
                </a:cubicBezTo>
                <a:cubicBezTo>
                  <a:pt x="141" y="6"/>
                  <a:pt x="141" y="6"/>
                  <a:pt x="141" y="6"/>
                </a:cubicBezTo>
                <a:cubicBezTo>
                  <a:pt x="141" y="3"/>
                  <a:pt x="138" y="1"/>
                  <a:pt x="135" y="1"/>
                </a:cubicBezTo>
                <a:cubicBezTo>
                  <a:pt x="135" y="1"/>
                  <a:pt x="135" y="1"/>
                  <a:pt x="135" y="1"/>
                </a:cubicBezTo>
                <a:cubicBezTo>
                  <a:pt x="132" y="1"/>
                  <a:pt x="130" y="3"/>
                  <a:pt x="130" y="6"/>
                </a:cubicBezTo>
                <a:cubicBezTo>
                  <a:pt x="130" y="9"/>
                  <a:pt x="132" y="12"/>
                  <a:pt x="135" y="12"/>
                </a:cubicBezTo>
                <a:close/>
                <a:moveTo>
                  <a:pt x="114" y="12"/>
                </a:moveTo>
                <a:cubicBezTo>
                  <a:pt x="114" y="12"/>
                  <a:pt x="114" y="12"/>
                  <a:pt x="114" y="12"/>
                </a:cubicBezTo>
                <a:cubicBezTo>
                  <a:pt x="117" y="12"/>
                  <a:pt x="119" y="9"/>
                  <a:pt x="119" y="6"/>
                </a:cubicBezTo>
                <a:cubicBezTo>
                  <a:pt x="119" y="6"/>
                  <a:pt x="119" y="6"/>
                  <a:pt x="119" y="6"/>
                </a:cubicBezTo>
                <a:cubicBezTo>
                  <a:pt x="119" y="3"/>
                  <a:pt x="117" y="1"/>
                  <a:pt x="114" y="1"/>
                </a:cubicBezTo>
                <a:cubicBezTo>
                  <a:pt x="114" y="1"/>
                  <a:pt x="114" y="1"/>
                  <a:pt x="114" y="1"/>
                </a:cubicBezTo>
                <a:cubicBezTo>
                  <a:pt x="111" y="1"/>
                  <a:pt x="108" y="3"/>
                  <a:pt x="108" y="6"/>
                </a:cubicBezTo>
                <a:cubicBezTo>
                  <a:pt x="108" y="9"/>
                  <a:pt x="111" y="12"/>
                  <a:pt x="114" y="12"/>
                </a:cubicBezTo>
                <a:close/>
                <a:moveTo>
                  <a:pt x="92" y="12"/>
                </a:moveTo>
                <a:cubicBezTo>
                  <a:pt x="92" y="12"/>
                  <a:pt x="92" y="12"/>
                  <a:pt x="92" y="12"/>
                </a:cubicBezTo>
                <a:cubicBezTo>
                  <a:pt x="95" y="12"/>
                  <a:pt x="98" y="9"/>
                  <a:pt x="98" y="6"/>
                </a:cubicBezTo>
                <a:cubicBezTo>
                  <a:pt x="98" y="6"/>
                  <a:pt x="98" y="6"/>
                  <a:pt x="98" y="6"/>
                </a:cubicBezTo>
                <a:cubicBezTo>
                  <a:pt x="98" y="3"/>
                  <a:pt x="95" y="1"/>
                  <a:pt x="92" y="1"/>
                </a:cubicBezTo>
                <a:cubicBezTo>
                  <a:pt x="92" y="1"/>
                  <a:pt x="92" y="1"/>
                  <a:pt x="92" y="1"/>
                </a:cubicBezTo>
                <a:cubicBezTo>
                  <a:pt x="89" y="1"/>
                  <a:pt x="87" y="3"/>
                  <a:pt x="87" y="6"/>
                </a:cubicBezTo>
                <a:cubicBezTo>
                  <a:pt x="87" y="9"/>
                  <a:pt x="89" y="12"/>
                  <a:pt x="92" y="12"/>
                </a:cubicBezTo>
                <a:close/>
                <a:moveTo>
                  <a:pt x="71" y="12"/>
                </a:moveTo>
                <a:cubicBezTo>
                  <a:pt x="71" y="12"/>
                  <a:pt x="71" y="12"/>
                  <a:pt x="71" y="12"/>
                </a:cubicBezTo>
                <a:cubicBezTo>
                  <a:pt x="74" y="12"/>
                  <a:pt x="76" y="9"/>
                  <a:pt x="76" y="6"/>
                </a:cubicBezTo>
                <a:cubicBezTo>
                  <a:pt x="76" y="6"/>
                  <a:pt x="76" y="6"/>
                  <a:pt x="76" y="6"/>
                </a:cubicBezTo>
                <a:cubicBezTo>
                  <a:pt x="76" y="3"/>
                  <a:pt x="74" y="1"/>
                  <a:pt x="71" y="1"/>
                </a:cubicBezTo>
                <a:cubicBezTo>
                  <a:pt x="71" y="1"/>
                  <a:pt x="71" y="1"/>
                  <a:pt x="71" y="1"/>
                </a:cubicBezTo>
                <a:cubicBezTo>
                  <a:pt x="67" y="1"/>
                  <a:pt x="65" y="3"/>
                  <a:pt x="65" y="6"/>
                </a:cubicBezTo>
                <a:cubicBezTo>
                  <a:pt x="65" y="9"/>
                  <a:pt x="67" y="12"/>
                  <a:pt x="71" y="12"/>
                </a:cubicBezTo>
                <a:close/>
                <a:moveTo>
                  <a:pt x="49" y="12"/>
                </a:moveTo>
                <a:cubicBezTo>
                  <a:pt x="49" y="12"/>
                  <a:pt x="49" y="12"/>
                  <a:pt x="49" y="12"/>
                </a:cubicBezTo>
                <a:cubicBezTo>
                  <a:pt x="52" y="12"/>
                  <a:pt x="55" y="9"/>
                  <a:pt x="55" y="6"/>
                </a:cubicBezTo>
                <a:cubicBezTo>
                  <a:pt x="55" y="6"/>
                  <a:pt x="55" y="6"/>
                  <a:pt x="55" y="6"/>
                </a:cubicBezTo>
                <a:cubicBezTo>
                  <a:pt x="55" y="3"/>
                  <a:pt x="52" y="1"/>
                  <a:pt x="49" y="1"/>
                </a:cubicBezTo>
                <a:cubicBezTo>
                  <a:pt x="49" y="1"/>
                  <a:pt x="49" y="1"/>
                  <a:pt x="49" y="1"/>
                </a:cubicBezTo>
                <a:cubicBezTo>
                  <a:pt x="46" y="1"/>
                  <a:pt x="43" y="3"/>
                  <a:pt x="43" y="6"/>
                </a:cubicBezTo>
                <a:cubicBezTo>
                  <a:pt x="43" y="9"/>
                  <a:pt x="46" y="12"/>
                  <a:pt x="49" y="12"/>
                </a:cubicBezTo>
                <a:close/>
                <a:moveTo>
                  <a:pt x="27" y="12"/>
                </a:moveTo>
                <a:cubicBezTo>
                  <a:pt x="27" y="12"/>
                  <a:pt x="27" y="12"/>
                  <a:pt x="27" y="12"/>
                </a:cubicBezTo>
                <a:cubicBezTo>
                  <a:pt x="31" y="12"/>
                  <a:pt x="33" y="9"/>
                  <a:pt x="33" y="6"/>
                </a:cubicBezTo>
                <a:cubicBezTo>
                  <a:pt x="33" y="6"/>
                  <a:pt x="33" y="6"/>
                  <a:pt x="33" y="6"/>
                </a:cubicBezTo>
                <a:cubicBezTo>
                  <a:pt x="33" y="3"/>
                  <a:pt x="31" y="1"/>
                  <a:pt x="27" y="1"/>
                </a:cubicBezTo>
                <a:cubicBezTo>
                  <a:pt x="27" y="1"/>
                  <a:pt x="27" y="1"/>
                  <a:pt x="27" y="1"/>
                </a:cubicBezTo>
                <a:cubicBezTo>
                  <a:pt x="24" y="1"/>
                  <a:pt x="22" y="3"/>
                  <a:pt x="22" y="6"/>
                </a:cubicBezTo>
                <a:cubicBezTo>
                  <a:pt x="22" y="9"/>
                  <a:pt x="24" y="12"/>
                  <a:pt x="27" y="12"/>
                </a:cubicBezTo>
                <a:close/>
                <a:moveTo>
                  <a:pt x="247" y="10"/>
                </a:moveTo>
                <a:cubicBezTo>
                  <a:pt x="248" y="9"/>
                  <a:pt x="249" y="8"/>
                  <a:pt x="249" y="6"/>
                </a:cubicBezTo>
                <a:cubicBezTo>
                  <a:pt x="249" y="5"/>
                  <a:pt x="248" y="3"/>
                  <a:pt x="247" y="2"/>
                </a:cubicBezTo>
                <a:cubicBezTo>
                  <a:pt x="245" y="0"/>
                  <a:pt x="241" y="0"/>
                  <a:pt x="239" y="2"/>
                </a:cubicBezTo>
                <a:cubicBezTo>
                  <a:pt x="238" y="3"/>
                  <a:pt x="238" y="5"/>
                  <a:pt x="238" y="6"/>
                </a:cubicBezTo>
                <a:cubicBezTo>
                  <a:pt x="238" y="8"/>
                  <a:pt x="238" y="9"/>
                  <a:pt x="239" y="10"/>
                </a:cubicBezTo>
                <a:cubicBezTo>
                  <a:pt x="240" y="11"/>
                  <a:pt x="242" y="12"/>
                  <a:pt x="243" y="12"/>
                </a:cubicBezTo>
                <a:cubicBezTo>
                  <a:pt x="245" y="12"/>
                  <a:pt x="246" y="11"/>
                  <a:pt x="247" y="1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28" name="Freeform 28"/>
          <p:cNvSpPr>
            <a:spLocks noEditPoints="1"/>
          </p:cNvSpPr>
          <p:nvPr/>
        </p:nvSpPr>
        <p:spPr bwMode="auto">
          <a:xfrm>
            <a:off x="4905375" y="3343275"/>
            <a:ext cx="942975" cy="46038"/>
          </a:xfrm>
          <a:custGeom>
            <a:avLst/>
            <a:gdLst>
              <a:gd name="T0" fmla="*/ 1 w 248"/>
              <a:gd name="T1" fmla="*/ 10 h 12"/>
              <a:gd name="T2" fmla="*/ 1 w 248"/>
              <a:gd name="T3" fmla="*/ 2 h 12"/>
              <a:gd name="T4" fmla="*/ 11 w 248"/>
              <a:gd name="T5" fmla="*/ 6 h 12"/>
              <a:gd name="T6" fmla="*/ 5 w 248"/>
              <a:gd name="T7" fmla="*/ 12 h 12"/>
              <a:gd name="T8" fmla="*/ 220 w 248"/>
              <a:gd name="T9" fmla="*/ 12 h 12"/>
              <a:gd name="T10" fmla="*/ 226 w 248"/>
              <a:gd name="T11" fmla="*/ 6 h 12"/>
              <a:gd name="T12" fmla="*/ 220 w 248"/>
              <a:gd name="T13" fmla="*/ 1 h 12"/>
              <a:gd name="T14" fmla="*/ 220 w 248"/>
              <a:gd name="T15" fmla="*/ 12 h 12"/>
              <a:gd name="T16" fmla="*/ 199 w 248"/>
              <a:gd name="T17" fmla="*/ 12 h 12"/>
              <a:gd name="T18" fmla="*/ 205 w 248"/>
              <a:gd name="T19" fmla="*/ 6 h 12"/>
              <a:gd name="T20" fmla="*/ 199 w 248"/>
              <a:gd name="T21" fmla="*/ 1 h 12"/>
              <a:gd name="T22" fmla="*/ 199 w 248"/>
              <a:gd name="T23" fmla="*/ 12 h 12"/>
              <a:gd name="T24" fmla="*/ 177 w 248"/>
              <a:gd name="T25" fmla="*/ 12 h 12"/>
              <a:gd name="T26" fmla="*/ 183 w 248"/>
              <a:gd name="T27" fmla="*/ 6 h 12"/>
              <a:gd name="T28" fmla="*/ 177 w 248"/>
              <a:gd name="T29" fmla="*/ 1 h 12"/>
              <a:gd name="T30" fmla="*/ 177 w 248"/>
              <a:gd name="T31" fmla="*/ 12 h 12"/>
              <a:gd name="T32" fmla="*/ 156 w 248"/>
              <a:gd name="T33" fmla="*/ 12 h 12"/>
              <a:gd name="T34" fmla="*/ 162 w 248"/>
              <a:gd name="T35" fmla="*/ 6 h 12"/>
              <a:gd name="T36" fmla="*/ 156 w 248"/>
              <a:gd name="T37" fmla="*/ 1 h 12"/>
              <a:gd name="T38" fmla="*/ 156 w 248"/>
              <a:gd name="T39" fmla="*/ 12 h 12"/>
              <a:gd name="T40" fmla="*/ 134 w 248"/>
              <a:gd name="T41" fmla="*/ 12 h 12"/>
              <a:gd name="T42" fmla="*/ 140 w 248"/>
              <a:gd name="T43" fmla="*/ 6 h 12"/>
              <a:gd name="T44" fmla="*/ 134 w 248"/>
              <a:gd name="T45" fmla="*/ 1 h 12"/>
              <a:gd name="T46" fmla="*/ 134 w 248"/>
              <a:gd name="T47" fmla="*/ 12 h 12"/>
              <a:gd name="T48" fmla="*/ 113 w 248"/>
              <a:gd name="T49" fmla="*/ 12 h 12"/>
              <a:gd name="T50" fmla="*/ 119 w 248"/>
              <a:gd name="T51" fmla="*/ 6 h 12"/>
              <a:gd name="T52" fmla="*/ 113 w 248"/>
              <a:gd name="T53" fmla="*/ 1 h 12"/>
              <a:gd name="T54" fmla="*/ 113 w 248"/>
              <a:gd name="T55" fmla="*/ 12 h 12"/>
              <a:gd name="T56" fmla="*/ 91 w 248"/>
              <a:gd name="T57" fmla="*/ 12 h 12"/>
              <a:gd name="T58" fmla="*/ 97 w 248"/>
              <a:gd name="T59" fmla="*/ 6 h 12"/>
              <a:gd name="T60" fmla="*/ 91 w 248"/>
              <a:gd name="T61" fmla="*/ 1 h 12"/>
              <a:gd name="T62" fmla="*/ 91 w 248"/>
              <a:gd name="T63" fmla="*/ 12 h 12"/>
              <a:gd name="T64" fmla="*/ 70 w 248"/>
              <a:gd name="T65" fmla="*/ 12 h 12"/>
              <a:gd name="T66" fmla="*/ 76 w 248"/>
              <a:gd name="T67" fmla="*/ 6 h 12"/>
              <a:gd name="T68" fmla="*/ 70 w 248"/>
              <a:gd name="T69" fmla="*/ 1 h 12"/>
              <a:gd name="T70" fmla="*/ 70 w 248"/>
              <a:gd name="T71" fmla="*/ 12 h 12"/>
              <a:gd name="T72" fmla="*/ 48 w 248"/>
              <a:gd name="T73" fmla="*/ 12 h 12"/>
              <a:gd name="T74" fmla="*/ 54 w 248"/>
              <a:gd name="T75" fmla="*/ 6 h 12"/>
              <a:gd name="T76" fmla="*/ 48 w 248"/>
              <a:gd name="T77" fmla="*/ 1 h 12"/>
              <a:gd name="T78" fmla="*/ 48 w 248"/>
              <a:gd name="T79" fmla="*/ 12 h 12"/>
              <a:gd name="T80" fmla="*/ 27 w 248"/>
              <a:gd name="T81" fmla="*/ 12 h 12"/>
              <a:gd name="T82" fmla="*/ 32 w 248"/>
              <a:gd name="T83" fmla="*/ 6 h 12"/>
              <a:gd name="T84" fmla="*/ 27 w 248"/>
              <a:gd name="T85" fmla="*/ 1 h 12"/>
              <a:gd name="T86" fmla="*/ 27 w 248"/>
              <a:gd name="T87" fmla="*/ 12 h 12"/>
              <a:gd name="T88" fmla="*/ 248 w 248"/>
              <a:gd name="T89" fmla="*/ 6 h 12"/>
              <a:gd name="T90" fmla="*/ 238 w 248"/>
              <a:gd name="T91" fmla="*/ 2 h 12"/>
              <a:gd name="T92" fmla="*/ 238 w 248"/>
              <a:gd name="T93" fmla="*/ 10 h 12"/>
              <a:gd name="T94" fmla="*/ 246 w 248"/>
              <a:gd name="T9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8" h="12">
                <a:moveTo>
                  <a:pt x="5" y="12"/>
                </a:moveTo>
                <a:cubicBezTo>
                  <a:pt x="4" y="12"/>
                  <a:pt x="2" y="11"/>
                  <a:pt x="1" y="10"/>
                </a:cubicBezTo>
                <a:cubicBezTo>
                  <a:pt x="0" y="9"/>
                  <a:pt x="0" y="8"/>
                  <a:pt x="0" y="6"/>
                </a:cubicBezTo>
                <a:cubicBezTo>
                  <a:pt x="0" y="5"/>
                  <a:pt x="0" y="3"/>
                  <a:pt x="1" y="2"/>
                </a:cubicBezTo>
                <a:cubicBezTo>
                  <a:pt x="3" y="0"/>
                  <a:pt x="7" y="0"/>
                  <a:pt x="9" y="2"/>
                </a:cubicBezTo>
                <a:cubicBezTo>
                  <a:pt x="10" y="3"/>
                  <a:pt x="11" y="5"/>
                  <a:pt x="11" y="6"/>
                </a:cubicBezTo>
                <a:cubicBezTo>
                  <a:pt x="11" y="8"/>
                  <a:pt x="10" y="9"/>
                  <a:pt x="9" y="10"/>
                </a:cubicBezTo>
                <a:cubicBezTo>
                  <a:pt x="8" y="11"/>
                  <a:pt x="7" y="12"/>
                  <a:pt x="5" y="12"/>
                </a:cubicBezTo>
                <a:close/>
                <a:moveTo>
                  <a:pt x="220" y="12"/>
                </a:moveTo>
                <a:cubicBezTo>
                  <a:pt x="220" y="12"/>
                  <a:pt x="220" y="12"/>
                  <a:pt x="220" y="12"/>
                </a:cubicBezTo>
                <a:cubicBezTo>
                  <a:pt x="224" y="12"/>
                  <a:pt x="226" y="9"/>
                  <a:pt x="226" y="6"/>
                </a:cubicBezTo>
                <a:cubicBezTo>
                  <a:pt x="226" y="6"/>
                  <a:pt x="226" y="6"/>
                  <a:pt x="226" y="6"/>
                </a:cubicBezTo>
                <a:cubicBezTo>
                  <a:pt x="226" y="3"/>
                  <a:pt x="224" y="1"/>
                  <a:pt x="220" y="1"/>
                </a:cubicBezTo>
                <a:cubicBezTo>
                  <a:pt x="220" y="1"/>
                  <a:pt x="220" y="1"/>
                  <a:pt x="220" y="1"/>
                </a:cubicBezTo>
                <a:cubicBezTo>
                  <a:pt x="217" y="1"/>
                  <a:pt x="215" y="3"/>
                  <a:pt x="215" y="6"/>
                </a:cubicBezTo>
                <a:cubicBezTo>
                  <a:pt x="215" y="9"/>
                  <a:pt x="217" y="12"/>
                  <a:pt x="220" y="12"/>
                </a:cubicBezTo>
                <a:close/>
                <a:moveTo>
                  <a:pt x="199" y="12"/>
                </a:moveTo>
                <a:cubicBezTo>
                  <a:pt x="199" y="12"/>
                  <a:pt x="199" y="12"/>
                  <a:pt x="199" y="12"/>
                </a:cubicBezTo>
                <a:cubicBezTo>
                  <a:pt x="202" y="12"/>
                  <a:pt x="205" y="9"/>
                  <a:pt x="205" y="6"/>
                </a:cubicBezTo>
                <a:cubicBezTo>
                  <a:pt x="205" y="6"/>
                  <a:pt x="205" y="6"/>
                  <a:pt x="205" y="6"/>
                </a:cubicBezTo>
                <a:cubicBezTo>
                  <a:pt x="205" y="3"/>
                  <a:pt x="202" y="1"/>
                  <a:pt x="199" y="1"/>
                </a:cubicBezTo>
                <a:cubicBezTo>
                  <a:pt x="199" y="1"/>
                  <a:pt x="199" y="1"/>
                  <a:pt x="199" y="1"/>
                </a:cubicBezTo>
                <a:cubicBezTo>
                  <a:pt x="196" y="1"/>
                  <a:pt x="193" y="3"/>
                  <a:pt x="193" y="6"/>
                </a:cubicBezTo>
                <a:cubicBezTo>
                  <a:pt x="193" y="9"/>
                  <a:pt x="196" y="12"/>
                  <a:pt x="199" y="12"/>
                </a:cubicBezTo>
                <a:close/>
                <a:moveTo>
                  <a:pt x="177" y="12"/>
                </a:moveTo>
                <a:cubicBezTo>
                  <a:pt x="177" y="12"/>
                  <a:pt x="177" y="12"/>
                  <a:pt x="177" y="12"/>
                </a:cubicBezTo>
                <a:cubicBezTo>
                  <a:pt x="181" y="12"/>
                  <a:pt x="183" y="9"/>
                  <a:pt x="183" y="6"/>
                </a:cubicBezTo>
                <a:cubicBezTo>
                  <a:pt x="183" y="6"/>
                  <a:pt x="183" y="6"/>
                  <a:pt x="183" y="6"/>
                </a:cubicBezTo>
                <a:cubicBezTo>
                  <a:pt x="183" y="3"/>
                  <a:pt x="181" y="1"/>
                  <a:pt x="177" y="1"/>
                </a:cubicBezTo>
                <a:cubicBezTo>
                  <a:pt x="177" y="1"/>
                  <a:pt x="177" y="1"/>
                  <a:pt x="177" y="1"/>
                </a:cubicBezTo>
                <a:cubicBezTo>
                  <a:pt x="174" y="1"/>
                  <a:pt x="172" y="3"/>
                  <a:pt x="172" y="6"/>
                </a:cubicBezTo>
                <a:cubicBezTo>
                  <a:pt x="172" y="9"/>
                  <a:pt x="174" y="12"/>
                  <a:pt x="177" y="12"/>
                </a:cubicBezTo>
                <a:close/>
                <a:moveTo>
                  <a:pt x="156" y="12"/>
                </a:moveTo>
                <a:cubicBezTo>
                  <a:pt x="156" y="12"/>
                  <a:pt x="156" y="12"/>
                  <a:pt x="156" y="12"/>
                </a:cubicBezTo>
                <a:cubicBezTo>
                  <a:pt x="159" y="12"/>
                  <a:pt x="162" y="9"/>
                  <a:pt x="162" y="6"/>
                </a:cubicBezTo>
                <a:cubicBezTo>
                  <a:pt x="162" y="6"/>
                  <a:pt x="162" y="6"/>
                  <a:pt x="162" y="6"/>
                </a:cubicBezTo>
                <a:cubicBezTo>
                  <a:pt x="162" y="3"/>
                  <a:pt x="159" y="1"/>
                  <a:pt x="156" y="1"/>
                </a:cubicBezTo>
                <a:cubicBezTo>
                  <a:pt x="156" y="1"/>
                  <a:pt x="156" y="1"/>
                  <a:pt x="156" y="1"/>
                </a:cubicBezTo>
                <a:cubicBezTo>
                  <a:pt x="153" y="1"/>
                  <a:pt x="150" y="3"/>
                  <a:pt x="150" y="6"/>
                </a:cubicBezTo>
                <a:cubicBezTo>
                  <a:pt x="150" y="9"/>
                  <a:pt x="153" y="12"/>
                  <a:pt x="156" y="12"/>
                </a:cubicBezTo>
                <a:close/>
                <a:moveTo>
                  <a:pt x="134" y="12"/>
                </a:moveTo>
                <a:cubicBezTo>
                  <a:pt x="134" y="12"/>
                  <a:pt x="134" y="12"/>
                  <a:pt x="134" y="12"/>
                </a:cubicBezTo>
                <a:cubicBezTo>
                  <a:pt x="138" y="12"/>
                  <a:pt x="140" y="9"/>
                  <a:pt x="140" y="6"/>
                </a:cubicBezTo>
                <a:cubicBezTo>
                  <a:pt x="140" y="6"/>
                  <a:pt x="140" y="6"/>
                  <a:pt x="140" y="6"/>
                </a:cubicBezTo>
                <a:cubicBezTo>
                  <a:pt x="140" y="3"/>
                  <a:pt x="138" y="1"/>
                  <a:pt x="134" y="1"/>
                </a:cubicBezTo>
                <a:cubicBezTo>
                  <a:pt x="134" y="1"/>
                  <a:pt x="134" y="1"/>
                  <a:pt x="134" y="1"/>
                </a:cubicBezTo>
                <a:cubicBezTo>
                  <a:pt x="131" y="1"/>
                  <a:pt x="129" y="3"/>
                  <a:pt x="129" y="6"/>
                </a:cubicBezTo>
                <a:cubicBezTo>
                  <a:pt x="129" y="9"/>
                  <a:pt x="131" y="12"/>
                  <a:pt x="134" y="12"/>
                </a:cubicBezTo>
                <a:close/>
                <a:moveTo>
                  <a:pt x="113" y="12"/>
                </a:moveTo>
                <a:cubicBezTo>
                  <a:pt x="113" y="12"/>
                  <a:pt x="113" y="12"/>
                  <a:pt x="113" y="12"/>
                </a:cubicBezTo>
                <a:cubicBezTo>
                  <a:pt x="116" y="12"/>
                  <a:pt x="119" y="9"/>
                  <a:pt x="119" y="6"/>
                </a:cubicBezTo>
                <a:cubicBezTo>
                  <a:pt x="119" y="6"/>
                  <a:pt x="119" y="6"/>
                  <a:pt x="119" y="6"/>
                </a:cubicBezTo>
                <a:cubicBezTo>
                  <a:pt x="119" y="3"/>
                  <a:pt x="116" y="1"/>
                  <a:pt x="113" y="1"/>
                </a:cubicBezTo>
                <a:cubicBezTo>
                  <a:pt x="113" y="1"/>
                  <a:pt x="113" y="1"/>
                  <a:pt x="113" y="1"/>
                </a:cubicBezTo>
                <a:cubicBezTo>
                  <a:pt x="110" y="1"/>
                  <a:pt x="107" y="3"/>
                  <a:pt x="107" y="6"/>
                </a:cubicBezTo>
                <a:cubicBezTo>
                  <a:pt x="107" y="9"/>
                  <a:pt x="110" y="12"/>
                  <a:pt x="113" y="12"/>
                </a:cubicBezTo>
                <a:close/>
                <a:moveTo>
                  <a:pt x="91" y="12"/>
                </a:moveTo>
                <a:cubicBezTo>
                  <a:pt x="91" y="12"/>
                  <a:pt x="91" y="12"/>
                  <a:pt x="91" y="12"/>
                </a:cubicBezTo>
                <a:cubicBezTo>
                  <a:pt x="94" y="12"/>
                  <a:pt x="97" y="9"/>
                  <a:pt x="97" y="6"/>
                </a:cubicBezTo>
                <a:cubicBezTo>
                  <a:pt x="97" y="6"/>
                  <a:pt x="97" y="6"/>
                  <a:pt x="97" y="6"/>
                </a:cubicBezTo>
                <a:cubicBezTo>
                  <a:pt x="97" y="3"/>
                  <a:pt x="94" y="1"/>
                  <a:pt x="91" y="1"/>
                </a:cubicBezTo>
                <a:cubicBezTo>
                  <a:pt x="91" y="1"/>
                  <a:pt x="91" y="1"/>
                  <a:pt x="91" y="1"/>
                </a:cubicBezTo>
                <a:cubicBezTo>
                  <a:pt x="88" y="1"/>
                  <a:pt x="86" y="3"/>
                  <a:pt x="86" y="6"/>
                </a:cubicBezTo>
                <a:cubicBezTo>
                  <a:pt x="86" y="9"/>
                  <a:pt x="88" y="12"/>
                  <a:pt x="91" y="12"/>
                </a:cubicBezTo>
                <a:close/>
                <a:moveTo>
                  <a:pt x="70" y="12"/>
                </a:moveTo>
                <a:cubicBezTo>
                  <a:pt x="70" y="12"/>
                  <a:pt x="70" y="12"/>
                  <a:pt x="70" y="12"/>
                </a:cubicBezTo>
                <a:cubicBezTo>
                  <a:pt x="73" y="12"/>
                  <a:pt x="76" y="9"/>
                  <a:pt x="76" y="6"/>
                </a:cubicBezTo>
                <a:cubicBezTo>
                  <a:pt x="76" y="6"/>
                  <a:pt x="76" y="6"/>
                  <a:pt x="76" y="6"/>
                </a:cubicBezTo>
                <a:cubicBezTo>
                  <a:pt x="76" y="3"/>
                  <a:pt x="73" y="1"/>
                  <a:pt x="70" y="1"/>
                </a:cubicBezTo>
                <a:cubicBezTo>
                  <a:pt x="70" y="1"/>
                  <a:pt x="70" y="1"/>
                  <a:pt x="70" y="1"/>
                </a:cubicBezTo>
                <a:cubicBezTo>
                  <a:pt x="67" y="1"/>
                  <a:pt x="64" y="3"/>
                  <a:pt x="64" y="6"/>
                </a:cubicBezTo>
                <a:cubicBezTo>
                  <a:pt x="64" y="9"/>
                  <a:pt x="67" y="12"/>
                  <a:pt x="70" y="12"/>
                </a:cubicBezTo>
                <a:close/>
                <a:moveTo>
                  <a:pt x="48" y="12"/>
                </a:moveTo>
                <a:cubicBezTo>
                  <a:pt x="48" y="12"/>
                  <a:pt x="48" y="12"/>
                  <a:pt x="48" y="12"/>
                </a:cubicBezTo>
                <a:cubicBezTo>
                  <a:pt x="51" y="12"/>
                  <a:pt x="54" y="9"/>
                  <a:pt x="54" y="6"/>
                </a:cubicBezTo>
                <a:cubicBezTo>
                  <a:pt x="54" y="6"/>
                  <a:pt x="54" y="6"/>
                  <a:pt x="54" y="6"/>
                </a:cubicBezTo>
                <a:cubicBezTo>
                  <a:pt x="54" y="3"/>
                  <a:pt x="51" y="1"/>
                  <a:pt x="48" y="1"/>
                </a:cubicBezTo>
                <a:cubicBezTo>
                  <a:pt x="48" y="1"/>
                  <a:pt x="48" y="1"/>
                  <a:pt x="48" y="1"/>
                </a:cubicBezTo>
                <a:cubicBezTo>
                  <a:pt x="45" y="1"/>
                  <a:pt x="43" y="3"/>
                  <a:pt x="43" y="6"/>
                </a:cubicBezTo>
                <a:cubicBezTo>
                  <a:pt x="43" y="9"/>
                  <a:pt x="45" y="12"/>
                  <a:pt x="48" y="12"/>
                </a:cubicBezTo>
                <a:close/>
                <a:moveTo>
                  <a:pt x="27" y="12"/>
                </a:moveTo>
                <a:cubicBezTo>
                  <a:pt x="27" y="12"/>
                  <a:pt x="27" y="12"/>
                  <a:pt x="27" y="12"/>
                </a:cubicBezTo>
                <a:cubicBezTo>
                  <a:pt x="30" y="12"/>
                  <a:pt x="32" y="9"/>
                  <a:pt x="32" y="6"/>
                </a:cubicBezTo>
                <a:cubicBezTo>
                  <a:pt x="32" y="6"/>
                  <a:pt x="32" y="6"/>
                  <a:pt x="32" y="6"/>
                </a:cubicBezTo>
                <a:cubicBezTo>
                  <a:pt x="32" y="3"/>
                  <a:pt x="30" y="1"/>
                  <a:pt x="27" y="1"/>
                </a:cubicBezTo>
                <a:cubicBezTo>
                  <a:pt x="27" y="1"/>
                  <a:pt x="27" y="1"/>
                  <a:pt x="27" y="1"/>
                </a:cubicBezTo>
                <a:cubicBezTo>
                  <a:pt x="24" y="1"/>
                  <a:pt x="21" y="3"/>
                  <a:pt x="21" y="6"/>
                </a:cubicBezTo>
                <a:cubicBezTo>
                  <a:pt x="21" y="9"/>
                  <a:pt x="24" y="12"/>
                  <a:pt x="27" y="12"/>
                </a:cubicBezTo>
                <a:close/>
                <a:moveTo>
                  <a:pt x="246" y="10"/>
                </a:moveTo>
                <a:cubicBezTo>
                  <a:pt x="247" y="9"/>
                  <a:pt x="248" y="8"/>
                  <a:pt x="248" y="6"/>
                </a:cubicBezTo>
                <a:cubicBezTo>
                  <a:pt x="248" y="5"/>
                  <a:pt x="247" y="3"/>
                  <a:pt x="246" y="2"/>
                </a:cubicBezTo>
                <a:cubicBezTo>
                  <a:pt x="244" y="0"/>
                  <a:pt x="240" y="0"/>
                  <a:pt x="238" y="2"/>
                </a:cubicBezTo>
                <a:cubicBezTo>
                  <a:pt x="237" y="3"/>
                  <a:pt x="236" y="5"/>
                  <a:pt x="236" y="6"/>
                </a:cubicBezTo>
                <a:cubicBezTo>
                  <a:pt x="236" y="8"/>
                  <a:pt x="237" y="9"/>
                  <a:pt x="238" y="10"/>
                </a:cubicBezTo>
                <a:cubicBezTo>
                  <a:pt x="239" y="11"/>
                  <a:pt x="240" y="12"/>
                  <a:pt x="242" y="12"/>
                </a:cubicBezTo>
                <a:cubicBezTo>
                  <a:pt x="243" y="12"/>
                  <a:pt x="245" y="11"/>
                  <a:pt x="246" y="1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29" name="Freeform 29"/>
          <p:cNvSpPr>
            <a:spLocks noEditPoints="1"/>
          </p:cNvSpPr>
          <p:nvPr/>
        </p:nvSpPr>
        <p:spPr bwMode="auto">
          <a:xfrm>
            <a:off x="3565525" y="3343275"/>
            <a:ext cx="950913" cy="46038"/>
          </a:xfrm>
          <a:custGeom>
            <a:avLst/>
            <a:gdLst>
              <a:gd name="T0" fmla="*/ 1 w 250"/>
              <a:gd name="T1" fmla="*/ 10 h 12"/>
              <a:gd name="T2" fmla="*/ 1 w 250"/>
              <a:gd name="T3" fmla="*/ 2 h 12"/>
              <a:gd name="T4" fmla="*/ 11 w 250"/>
              <a:gd name="T5" fmla="*/ 6 h 12"/>
              <a:gd name="T6" fmla="*/ 5 w 250"/>
              <a:gd name="T7" fmla="*/ 12 h 12"/>
              <a:gd name="T8" fmla="*/ 222 w 250"/>
              <a:gd name="T9" fmla="*/ 12 h 12"/>
              <a:gd name="T10" fmla="*/ 228 w 250"/>
              <a:gd name="T11" fmla="*/ 6 h 12"/>
              <a:gd name="T12" fmla="*/ 222 w 250"/>
              <a:gd name="T13" fmla="*/ 1 h 12"/>
              <a:gd name="T14" fmla="*/ 222 w 250"/>
              <a:gd name="T15" fmla="*/ 12 h 12"/>
              <a:gd name="T16" fmla="*/ 201 w 250"/>
              <a:gd name="T17" fmla="*/ 12 h 12"/>
              <a:gd name="T18" fmla="*/ 206 w 250"/>
              <a:gd name="T19" fmla="*/ 6 h 12"/>
              <a:gd name="T20" fmla="*/ 201 w 250"/>
              <a:gd name="T21" fmla="*/ 1 h 12"/>
              <a:gd name="T22" fmla="*/ 201 w 250"/>
              <a:gd name="T23" fmla="*/ 12 h 12"/>
              <a:gd name="T24" fmla="*/ 179 w 250"/>
              <a:gd name="T25" fmla="*/ 12 h 12"/>
              <a:gd name="T26" fmla="*/ 185 w 250"/>
              <a:gd name="T27" fmla="*/ 6 h 12"/>
              <a:gd name="T28" fmla="*/ 179 w 250"/>
              <a:gd name="T29" fmla="*/ 1 h 12"/>
              <a:gd name="T30" fmla="*/ 179 w 250"/>
              <a:gd name="T31" fmla="*/ 12 h 12"/>
              <a:gd name="T32" fmla="*/ 157 w 250"/>
              <a:gd name="T33" fmla="*/ 12 h 12"/>
              <a:gd name="T34" fmla="*/ 163 w 250"/>
              <a:gd name="T35" fmla="*/ 6 h 12"/>
              <a:gd name="T36" fmla="*/ 157 w 250"/>
              <a:gd name="T37" fmla="*/ 1 h 12"/>
              <a:gd name="T38" fmla="*/ 157 w 250"/>
              <a:gd name="T39" fmla="*/ 12 h 12"/>
              <a:gd name="T40" fmla="*/ 136 w 250"/>
              <a:gd name="T41" fmla="*/ 12 h 12"/>
              <a:gd name="T42" fmla="*/ 141 w 250"/>
              <a:gd name="T43" fmla="*/ 6 h 12"/>
              <a:gd name="T44" fmla="*/ 136 w 250"/>
              <a:gd name="T45" fmla="*/ 1 h 12"/>
              <a:gd name="T46" fmla="*/ 136 w 250"/>
              <a:gd name="T47" fmla="*/ 12 h 12"/>
              <a:gd name="T48" fmla="*/ 114 w 250"/>
              <a:gd name="T49" fmla="*/ 12 h 12"/>
              <a:gd name="T50" fmla="*/ 120 w 250"/>
              <a:gd name="T51" fmla="*/ 6 h 12"/>
              <a:gd name="T52" fmla="*/ 114 w 250"/>
              <a:gd name="T53" fmla="*/ 1 h 12"/>
              <a:gd name="T54" fmla="*/ 114 w 250"/>
              <a:gd name="T55" fmla="*/ 12 h 12"/>
              <a:gd name="T56" fmla="*/ 92 w 250"/>
              <a:gd name="T57" fmla="*/ 12 h 12"/>
              <a:gd name="T58" fmla="*/ 98 w 250"/>
              <a:gd name="T59" fmla="*/ 6 h 12"/>
              <a:gd name="T60" fmla="*/ 92 w 250"/>
              <a:gd name="T61" fmla="*/ 1 h 12"/>
              <a:gd name="T62" fmla="*/ 92 w 250"/>
              <a:gd name="T63" fmla="*/ 12 h 12"/>
              <a:gd name="T64" fmla="*/ 70 w 250"/>
              <a:gd name="T65" fmla="*/ 12 h 12"/>
              <a:gd name="T66" fmla="*/ 76 w 250"/>
              <a:gd name="T67" fmla="*/ 6 h 12"/>
              <a:gd name="T68" fmla="*/ 70 w 250"/>
              <a:gd name="T69" fmla="*/ 1 h 12"/>
              <a:gd name="T70" fmla="*/ 70 w 250"/>
              <a:gd name="T71" fmla="*/ 12 h 12"/>
              <a:gd name="T72" fmla="*/ 49 w 250"/>
              <a:gd name="T73" fmla="*/ 12 h 12"/>
              <a:gd name="T74" fmla="*/ 54 w 250"/>
              <a:gd name="T75" fmla="*/ 6 h 12"/>
              <a:gd name="T76" fmla="*/ 49 w 250"/>
              <a:gd name="T77" fmla="*/ 1 h 12"/>
              <a:gd name="T78" fmla="*/ 49 w 250"/>
              <a:gd name="T79" fmla="*/ 12 h 12"/>
              <a:gd name="T80" fmla="*/ 27 w 250"/>
              <a:gd name="T81" fmla="*/ 12 h 12"/>
              <a:gd name="T82" fmla="*/ 33 w 250"/>
              <a:gd name="T83" fmla="*/ 6 h 12"/>
              <a:gd name="T84" fmla="*/ 27 w 250"/>
              <a:gd name="T85" fmla="*/ 1 h 12"/>
              <a:gd name="T86" fmla="*/ 27 w 250"/>
              <a:gd name="T87" fmla="*/ 12 h 12"/>
              <a:gd name="T88" fmla="*/ 250 w 250"/>
              <a:gd name="T89" fmla="*/ 6 h 12"/>
              <a:gd name="T90" fmla="*/ 240 w 250"/>
              <a:gd name="T91" fmla="*/ 2 h 12"/>
              <a:gd name="T92" fmla="*/ 240 w 250"/>
              <a:gd name="T93" fmla="*/ 10 h 12"/>
              <a:gd name="T94" fmla="*/ 248 w 250"/>
              <a:gd name="T9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0" h="12">
                <a:moveTo>
                  <a:pt x="5" y="12"/>
                </a:moveTo>
                <a:cubicBezTo>
                  <a:pt x="4" y="12"/>
                  <a:pt x="2" y="11"/>
                  <a:pt x="1" y="10"/>
                </a:cubicBezTo>
                <a:cubicBezTo>
                  <a:pt x="0" y="9"/>
                  <a:pt x="0" y="8"/>
                  <a:pt x="0" y="6"/>
                </a:cubicBezTo>
                <a:cubicBezTo>
                  <a:pt x="0" y="5"/>
                  <a:pt x="0" y="3"/>
                  <a:pt x="1" y="2"/>
                </a:cubicBezTo>
                <a:cubicBezTo>
                  <a:pt x="4" y="0"/>
                  <a:pt x="7" y="0"/>
                  <a:pt x="9" y="2"/>
                </a:cubicBezTo>
                <a:cubicBezTo>
                  <a:pt x="10" y="3"/>
                  <a:pt x="11" y="5"/>
                  <a:pt x="11" y="6"/>
                </a:cubicBezTo>
                <a:cubicBezTo>
                  <a:pt x="11" y="8"/>
                  <a:pt x="10" y="9"/>
                  <a:pt x="9" y="10"/>
                </a:cubicBezTo>
                <a:cubicBezTo>
                  <a:pt x="8" y="11"/>
                  <a:pt x="7" y="12"/>
                  <a:pt x="5" y="12"/>
                </a:cubicBezTo>
                <a:close/>
                <a:moveTo>
                  <a:pt x="222" y="12"/>
                </a:moveTo>
                <a:cubicBezTo>
                  <a:pt x="222" y="12"/>
                  <a:pt x="222" y="12"/>
                  <a:pt x="222" y="12"/>
                </a:cubicBezTo>
                <a:cubicBezTo>
                  <a:pt x="225" y="12"/>
                  <a:pt x="228" y="9"/>
                  <a:pt x="228" y="6"/>
                </a:cubicBezTo>
                <a:cubicBezTo>
                  <a:pt x="228" y="6"/>
                  <a:pt x="228" y="6"/>
                  <a:pt x="228" y="6"/>
                </a:cubicBezTo>
                <a:cubicBezTo>
                  <a:pt x="228" y="3"/>
                  <a:pt x="225" y="1"/>
                  <a:pt x="222" y="1"/>
                </a:cubicBezTo>
                <a:cubicBezTo>
                  <a:pt x="222" y="1"/>
                  <a:pt x="222" y="1"/>
                  <a:pt x="222" y="1"/>
                </a:cubicBezTo>
                <a:cubicBezTo>
                  <a:pt x="219" y="1"/>
                  <a:pt x="217" y="3"/>
                  <a:pt x="217" y="6"/>
                </a:cubicBezTo>
                <a:cubicBezTo>
                  <a:pt x="217" y="9"/>
                  <a:pt x="219" y="12"/>
                  <a:pt x="222" y="12"/>
                </a:cubicBezTo>
                <a:close/>
                <a:moveTo>
                  <a:pt x="201" y="12"/>
                </a:moveTo>
                <a:cubicBezTo>
                  <a:pt x="201" y="12"/>
                  <a:pt x="201" y="12"/>
                  <a:pt x="201" y="12"/>
                </a:cubicBezTo>
                <a:cubicBezTo>
                  <a:pt x="204" y="12"/>
                  <a:pt x="206" y="9"/>
                  <a:pt x="206" y="6"/>
                </a:cubicBezTo>
                <a:cubicBezTo>
                  <a:pt x="206" y="6"/>
                  <a:pt x="206" y="6"/>
                  <a:pt x="206" y="6"/>
                </a:cubicBezTo>
                <a:cubicBezTo>
                  <a:pt x="206" y="3"/>
                  <a:pt x="204" y="1"/>
                  <a:pt x="201" y="1"/>
                </a:cubicBezTo>
                <a:cubicBezTo>
                  <a:pt x="201" y="1"/>
                  <a:pt x="201" y="1"/>
                  <a:pt x="201" y="1"/>
                </a:cubicBezTo>
                <a:cubicBezTo>
                  <a:pt x="198" y="1"/>
                  <a:pt x="195" y="3"/>
                  <a:pt x="195" y="6"/>
                </a:cubicBezTo>
                <a:cubicBezTo>
                  <a:pt x="195" y="9"/>
                  <a:pt x="198" y="12"/>
                  <a:pt x="201" y="12"/>
                </a:cubicBezTo>
                <a:close/>
                <a:moveTo>
                  <a:pt x="179" y="12"/>
                </a:moveTo>
                <a:cubicBezTo>
                  <a:pt x="179" y="12"/>
                  <a:pt x="179" y="12"/>
                  <a:pt x="179" y="12"/>
                </a:cubicBezTo>
                <a:cubicBezTo>
                  <a:pt x="182" y="12"/>
                  <a:pt x="185" y="9"/>
                  <a:pt x="185" y="6"/>
                </a:cubicBezTo>
                <a:cubicBezTo>
                  <a:pt x="185" y="6"/>
                  <a:pt x="185" y="6"/>
                  <a:pt x="185" y="6"/>
                </a:cubicBezTo>
                <a:cubicBezTo>
                  <a:pt x="185" y="3"/>
                  <a:pt x="182" y="1"/>
                  <a:pt x="179" y="1"/>
                </a:cubicBezTo>
                <a:cubicBezTo>
                  <a:pt x="179" y="1"/>
                  <a:pt x="179" y="1"/>
                  <a:pt x="179" y="1"/>
                </a:cubicBezTo>
                <a:cubicBezTo>
                  <a:pt x="176" y="1"/>
                  <a:pt x="173" y="3"/>
                  <a:pt x="173" y="6"/>
                </a:cubicBezTo>
                <a:cubicBezTo>
                  <a:pt x="173" y="9"/>
                  <a:pt x="176" y="12"/>
                  <a:pt x="179" y="12"/>
                </a:cubicBezTo>
                <a:close/>
                <a:moveTo>
                  <a:pt x="157" y="12"/>
                </a:moveTo>
                <a:cubicBezTo>
                  <a:pt x="157" y="12"/>
                  <a:pt x="157" y="12"/>
                  <a:pt x="157" y="12"/>
                </a:cubicBezTo>
                <a:cubicBezTo>
                  <a:pt x="160" y="12"/>
                  <a:pt x="163" y="9"/>
                  <a:pt x="163" y="6"/>
                </a:cubicBezTo>
                <a:cubicBezTo>
                  <a:pt x="163" y="6"/>
                  <a:pt x="163" y="6"/>
                  <a:pt x="163" y="6"/>
                </a:cubicBezTo>
                <a:cubicBezTo>
                  <a:pt x="163" y="3"/>
                  <a:pt x="160" y="1"/>
                  <a:pt x="157" y="1"/>
                </a:cubicBezTo>
                <a:cubicBezTo>
                  <a:pt x="157" y="1"/>
                  <a:pt x="157" y="1"/>
                  <a:pt x="157" y="1"/>
                </a:cubicBezTo>
                <a:cubicBezTo>
                  <a:pt x="154" y="1"/>
                  <a:pt x="152" y="3"/>
                  <a:pt x="152" y="6"/>
                </a:cubicBezTo>
                <a:cubicBezTo>
                  <a:pt x="152" y="9"/>
                  <a:pt x="154" y="12"/>
                  <a:pt x="157" y="12"/>
                </a:cubicBezTo>
                <a:close/>
                <a:moveTo>
                  <a:pt x="136" y="12"/>
                </a:moveTo>
                <a:cubicBezTo>
                  <a:pt x="136" y="12"/>
                  <a:pt x="136" y="12"/>
                  <a:pt x="136" y="12"/>
                </a:cubicBezTo>
                <a:cubicBezTo>
                  <a:pt x="139" y="12"/>
                  <a:pt x="141" y="9"/>
                  <a:pt x="141" y="6"/>
                </a:cubicBezTo>
                <a:cubicBezTo>
                  <a:pt x="141" y="6"/>
                  <a:pt x="141" y="6"/>
                  <a:pt x="141" y="6"/>
                </a:cubicBezTo>
                <a:cubicBezTo>
                  <a:pt x="141" y="3"/>
                  <a:pt x="139" y="1"/>
                  <a:pt x="136" y="1"/>
                </a:cubicBezTo>
                <a:cubicBezTo>
                  <a:pt x="136" y="1"/>
                  <a:pt x="136" y="1"/>
                  <a:pt x="136" y="1"/>
                </a:cubicBezTo>
                <a:cubicBezTo>
                  <a:pt x="132" y="1"/>
                  <a:pt x="130" y="3"/>
                  <a:pt x="130" y="6"/>
                </a:cubicBezTo>
                <a:cubicBezTo>
                  <a:pt x="130" y="9"/>
                  <a:pt x="132" y="12"/>
                  <a:pt x="136" y="12"/>
                </a:cubicBezTo>
                <a:close/>
                <a:moveTo>
                  <a:pt x="114" y="12"/>
                </a:moveTo>
                <a:cubicBezTo>
                  <a:pt x="114" y="12"/>
                  <a:pt x="114" y="12"/>
                  <a:pt x="114" y="12"/>
                </a:cubicBezTo>
                <a:cubicBezTo>
                  <a:pt x="117" y="12"/>
                  <a:pt x="120" y="9"/>
                  <a:pt x="120" y="6"/>
                </a:cubicBezTo>
                <a:cubicBezTo>
                  <a:pt x="120" y="6"/>
                  <a:pt x="120" y="6"/>
                  <a:pt x="120" y="6"/>
                </a:cubicBezTo>
                <a:cubicBezTo>
                  <a:pt x="120" y="3"/>
                  <a:pt x="117" y="1"/>
                  <a:pt x="114" y="1"/>
                </a:cubicBezTo>
                <a:cubicBezTo>
                  <a:pt x="114" y="1"/>
                  <a:pt x="114" y="1"/>
                  <a:pt x="114" y="1"/>
                </a:cubicBezTo>
                <a:cubicBezTo>
                  <a:pt x="111" y="1"/>
                  <a:pt x="108" y="3"/>
                  <a:pt x="108" y="6"/>
                </a:cubicBezTo>
                <a:cubicBezTo>
                  <a:pt x="108" y="9"/>
                  <a:pt x="111" y="12"/>
                  <a:pt x="114" y="12"/>
                </a:cubicBezTo>
                <a:close/>
                <a:moveTo>
                  <a:pt x="92" y="12"/>
                </a:moveTo>
                <a:cubicBezTo>
                  <a:pt x="92" y="12"/>
                  <a:pt x="92" y="12"/>
                  <a:pt x="92" y="12"/>
                </a:cubicBezTo>
                <a:cubicBezTo>
                  <a:pt x="95" y="12"/>
                  <a:pt x="98" y="9"/>
                  <a:pt x="98" y="6"/>
                </a:cubicBezTo>
                <a:cubicBezTo>
                  <a:pt x="98" y="6"/>
                  <a:pt x="98" y="6"/>
                  <a:pt x="98" y="6"/>
                </a:cubicBezTo>
                <a:cubicBezTo>
                  <a:pt x="98" y="3"/>
                  <a:pt x="95" y="1"/>
                  <a:pt x="92" y="1"/>
                </a:cubicBezTo>
                <a:cubicBezTo>
                  <a:pt x="92" y="1"/>
                  <a:pt x="92" y="1"/>
                  <a:pt x="92" y="1"/>
                </a:cubicBezTo>
                <a:cubicBezTo>
                  <a:pt x="89" y="1"/>
                  <a:pt x="87" y="3"/>
                  <a:pt x="87" y="6"/>
                </a:cubicBezTo>
                <a:cubicBezTo>
                  <a:pt x="87" y="9"/>
                  <a:pt x="89" y="12"/>
                  <a:pt x="92" y="12"/>
                </a:cubicBezTo>
                <a:close/>
                <a:moveTo>
                  <a:pt x="70" y="12"/>
                </a:moveTo>
                <a:cubicBezTo>
                  <a:pt x="70" y="12"/>
                  <a:pt x="70" y="12"/>
                  <a:pt x="70" y="12"/>
                </a:cubicBezTo>
                <a:cubicBezTo>
                  <a:pt x="74" y="12"/>
                  <a:pt x="76" y="9"/>
                  <a:pt x="76" y="6"/>
                </a:cubicBezTo>
                <a:cubicBezTo>
                  <a:pt x="76" y="6"/>
                  <a:pt x="76" y="6"/>
                  <a:pt x="76" y="6"/>
                </a:cubicBezTo>
                <a:cubicBezTo>
                  <a:pt x="76" y="3"/>
                  <a:pt x="74" y="1"/>
                  <a:pt x="70" y="1"/>
                </a:cubicBezTo>
                <a:cubicBezTo>
                  <a:pt x="70" y="1"/>
                  <a:pt x="70" y="1"/>
                  <a:pt x="70" y="1"/>
                </a:cubicBezTo>
                <a:cubicBezTo>
                  <a:pt x="67" y="1"/>
                  <a:pt x="65" y="3"/>
                  <a:pt x="65" y="6"/>
                </a:cubicBezTo>
                <a:cubicBezTo>
                  <a:pt x="65" y="9"/>
                  <a:pt x="67" y="12"/>
                  <a:pt x="70" y="12"/>
                </a:cubicBezTo>
                <a:close/>
                <a:moveTo>
                  <a:pt x="49" y="12"/>
                </a:moveTo>
                <a:cubicBezTo>
                  <a:pt x="49" y="12"/>
                  <a:pt x="49" y="12"/>
                  <a:pt x="49" y="12"/>
                </a:cubicBezTo>
                <a:cubicBezTo>
                  <a:pt x="52" y="12"/>
                  <a:pt x="54" y="9"/>
                  <a:pt x="54" y="6"/>
                </a:cubicBezTo>
                <a:cubicBezTo>
                  <a:pt x="54" y="6"/>
                  <a:pt x="54" y="6"/>
                  <a:pt x="54" y="6"/>
                </a:cubicBezTo>
                <a:cubicBezTo>
                  <a:pt x="54" y="3"/>
                  <a:pt x="52" y="1"/>
                  <a:pt x="49" y="1"/>
                </a:cubicBezTo>
                <a:cubicBezTo>
                  <a:pt x="49" y="1"/>
                  <a:pt x="49" y="1"/>
                  <a:pt x="49" y="1"/>
                </a:cubicBezTo>
                <a:cubicBezTo>
                  <a:pt x="46" y="1"/>
                  <a:pt x="43" y="3"/>
                  <a:pt x="43" y="6"/>
                </a:cubicBezTo>
                <a:cubicBezTo>
                  <a:pt x="43" y="9"/>
                  <a:pt x="46" y="12"/>
                  <a:pt x="49" y="12"/>
                </a:cubicBezTo>
                <a:close/>
                <a:moveTo>
                  <a:pt x="27" y="12"/>
                </a:moveTo>
                <a:cubicBezTo>
                  <a:pt x="27" y="12"/>
                  <a:pt x="27" y="12"/>
                  <a:pt x="27" y="12"/>
                </a:cubicBezTo>
                <a:cubicBezTo>
                  <a:pt x="30" y="12"/>
                  <a:pt x="33" y="9"/>
                  <a:pt x="33" y="6"/>
                </a:cubicBezTo>
                <a:cubicBezTo>
                  <a:pt x="33" y="6"/>
                  <a:pt x="33" y="6"/>
                  <a:pt x="33" y="6"/>
                </a:cubicBezTo>
                <a:cubicBezTo>
                  <a:pt x="33" y="3"/>
                  <a:pt x="30" y="1"/>
                  <a:pt x="27" y="1"/>
                </a:cubicBezTo>
                <a:cubicBezTo>
                  <a:pt x="27" y="1"/>
                  <a:pt x="27" y="1"/>
                  <a:pt x="27" y="1"/>
                </a:cubicBezTo>
                <a:cubicBezTo>
                  <a:pt x="24" y="1"/>
                  <a:pt x="21" y="3"/>
                  <a:pt x="21" y="6"/>
                </a:cubicBezTo>
                <a:cubicBezTo>
                  <a:pt x="21" y="9"/>
                  <a:pt x="24" y="12"/>
                  <a:pt x="27" y="12"/>
                </a:cubicBezTo>
                <a:close/>
                <a:moveTo>
                  <a:pt x="248" y="10"/>
                </a:moveTo>
                <a:cubicBezTo>
                  <a:pt x="249" y="9"/>
                  <a:pt x="250" y="8"/>
                  <a:pt x="250" y="6"/>
                </a:cubicBezTo>
                <a:cubicBezTo>
                  <a:pt x="250" y="5"/>
                  <a:pt x="249" y="3"/>
                  <a:pt x="248" y="2"/>
                </a:cubicBezTo>
                <a:cubicBezTo>
                  <a:pt x="246" y="0"/>
                  <a:pt x="242" y="0"/>
                  <a:pt x="240" y="2"/>
                </a:cubicBezTo>
                <a:cubicBezTo>
                  <a:pt x="239" y="3"/>
                  <a:pt x="238" y="5"/>
                  <a:pt x="238" y="6"/>
                </a:cubicBezTo>
                <a:cubicBezTo>
                  <a:pt x="238" y="8"/>
                  <a:pt x="239" y="9"/>
                  <a:pt x="240" y="10"/>
                </a:cubicBezTo>
                <a:cubicBezTo>
                  <a:pt x="241" y="11"/>
                  <a:pt x="243" y="12"/>
                  <a:pt x="244" y="12"/>
                </a:cubicBezTo>
                <a:cubicBezTo>
                  <a:pt x="246" y="12"/>
                  <a:pt x="247" y="11"/>
                  <a:pt x="248" y="1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30" name="Freeform 30"/>
          <p:cNvSpPr>
            <a:spLocks noEditPoints="1"/>
          </p:cNvSpPr>
          <p:nvPr/>
        </p:nvSpPr>
        <p:spPr bwMode="auto">
          <a:xfrm>
            <a:off x="2233613" y="3346450"/>
            <a:ext cx="962025" cy="42863"/>
          </a:xfrm>
          <a:custGeom>
            <a:avLst/>
            <a:gdLst>
              <a:gd name="T0" fmla="*/ 248 w 253"/>
              <a:gd name="T1" fmla="*/ 0 h 11"/>
              <a:gd name="T2" fmla="*/ 253 w 253"/>
              <a:gd name="T3" fmla="*/ 5 h 11"/>
              <a:gd name="T4" fmla="*/ 248 w 253"/>
              <a:gd name="T5" fmla="*/ 11 h 11"/>
              <a:gd name="T6" fmla="*/ 242 w 253"/>
              <a:gd name="T7" fmla="*/ 5 h 11"/>
              <a:gd name="T8" fmla="*/ 226 w 253"/>
              <a:gd name="T9" fmla="*/ 0 h 11"/>
              <a:gd name="T10" fmla="*/ 231 w 253"/>
              <a:gd name="T11" fmla="*/ 5 h 11"/>
              <a:gd name="T12" fmla="*/ 226 w 253"/>
              <a:gd name="T13" fmla="*/ 11 h 11"/>
              <a:gd name="T14" fmla="*/ 220 w 253"/>
              <a:gd name="T15" fmla="*/ 5 h 11"/>
              <a:gd name="T16" fmla="*/ 204 w 253"/>
              <a:gd name="T17" fmla="*/ 0 h 11"/>
              <a:gd name="T18" fmla="*/ 209 w 253"/>
              <a:gd name="T19" fmla="*/ 5 h 11"/>
              <a:gd name="T20" fmla="*/ 204 w 253"/>
              <a:gd name="T21" fmla="*/ 11 h 11"/>
              <a:gd name="T22" fmla="*/ 198 w 253"/>
              <a:gd name="T23" fmla="*/ 5 h 11"/>
              <a:gd name="T24" fmla="*/ 182 w 253"/>
              <a:gd name="T25" fmla="*/ 0 h 11"/>
              <a:gd name="T26" fmla="*/ 187 w 253"/>
              <a:gd name="T27" fmla="*/ 5 h 11"/>
              <a:gd name="T28" fmla="*/ 182 w 253"/>
              <a:gd name="T29" fmla="*/ 11 h 11"/>
              <a:gd name="T30" fmla="*/ 176 w 253"/>
              <a:gd name="T31" fmla="*/ 5 h 11"/>
              <a:gd name="T32" fmla="*/ 160 w 253"/>
              <a:gd name="T33" fmla="*/ 0 h 11"/>
              <a:gd name="T34" fmla="*/ 165 w 253"/>
              <a:gd name="T35" fmla="*/ 5 h 11"/>
              <a:gd name="T36" fmla="*/ 160 w 253"/>
              <a:gd name="T37" fmla="*/ 11 h 11"/>
              <a:gd name="T38" fmla="*/ 154 w 253"/>
              <a:gd name="T39" fmla="*/ 5 h 11"/>
              <a:gd name="T40" fmla="*/ 138 w 253"/>
              <a:gd name="T41" fmla="*/ 0 h 11"/>
              <a:gd name="T42" fmla="*/ 143 w 253"/>
              <a:gd name="T43" fmla="*/ 5 h 11"/>
              <a:gd name="T44" fmla="*/ 138 w 253"/>
              <a:gd name="T45" fmla="*/ 11 h 11"/>
              <a:gd name="T46" fmla="*/ 132 w 253"/>
              <a:gd name="T47" fmla="*/ 5 h 11"/>
              <a:gd name="T48" fmla="*/ 116 w 253"/>
              <a:gd name="T49" fmla="*/ 0 h 11"/>
              <a:gd name="T50" fmla="*/ 121 w 253"/>
              <a:gd name="T51" fmla="*/ 5 h 11"/>
              <a:gd name="T52" fmla="*/ 116 w 253"/>
              <a:gd name="T53" fmla="*/ 11 h 11"/>
              <a:gd name="T54" fmla="*/ 110 w 253"/>
              <a:gd name="T55" fmla="*/ 5 h 11"/>
              <a:gd name="T56" fmla="*/ 94 w 253"/>
              <a:gd name="T57" fmla="*/ 0 h 11"/>
              <a:gd name="T58" fmla="*/ 99 w 253"/>
              <a:gd name="T59" fmla="*/ 5 h 11"/>
              <a:gd name="T60" fmla="*/ 94 w 253"/>
              <a:gd name="T61" fmla="*/ 11 h 11"/>
              <a:gd name="T62" fmla="*/ 88 w 253"/>
              <a:gd name="T63" fmla="*/ 5 h 11"/>
              <a:gd name="T64" fmla="*/ 72 w 253"/>
              <a:gd name="T65" fmla="*/ 0 h 11"/>
              <a:gd name="T66" fmla="*/ 77 w 253"/>
              <a:gd name="T67" fmla="*/ 5 h 11"/>
              <a:gd name="T68" fmla="*/ 72 w 253"/>
              <a:gd name="T69" fmla="*/ 11 h 11"/>
              <a:gd name="T70" fmla="*/ 66 w 253"/>
              <a:gd name="T71" fmla="*/ 5 h 11"/>
              <a:gd name="T72" fmla="*/ 50 w 253"/>
              <a:gd name="T73" fmla="*/ 0 h 11"/>
              <a:gd name="T74" fmla="*/ 55 w 253"/>
              <a:gd name="T75" fmla="*/ 5 h 11"/>
              <a:gd name="T76" fmla="*/ 50 w 253"/>
              <a:gd name="T77" fmla="*/ 11 h 11"/>
              <a:gd name="T78" fmla="*/ 44 w 253"/>
              <a:gd name="T79" fmla="*/ 5 h 11"/>
              <a:gd name="T80" fmla="*/ 28 w 253"/>
              <a:gd name="T81" fmla="*/ 0 h 11"/>
              <a:gd name="T82" fmla="*/ 33 w 253"/>
              <a:gd name="T83" fmla="*/ 5 h 11"/>
              <a:gd name="T84" fmla="*/ 28 w 253"/>
              <a:gd name="T85" fmla="*/ 11 h 11"/>
              <a:gd name="T86" fmla="*/ 22 w 253"/>
              <a:gd name="T87" fmla="*/ 5 h 11"/>
              <a:gd name="T88" fmla="*/ 6 w 253"/>
              <a:gd name="T89" fmla="*/ 0 h 11"/>
              <a:gd name="T90" fmla="*/ 11 w 253"/>
              <a:gd name="T91" fmla="*/ 5 h 11"/>
              <a:gd name="T92" fmla="*/ 6 w 253"/>
              <a:gd name="T93" fmla="*/ 11 h 11"/>
              <a:gd name="T94" fmla="*/ 0 w 253"/>
              <a:gd name="T95" fmla="*/ 5 h 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53" h="11">
                <a:moveTo>
                  <a:pt x="242" y="5"/>
                </a:moveTo>
                <a:cubicBezTo>
                  <a:pt x="242" y="2"/>
                  <a:pt x="244" y="0"/>
                  <a:pt x="248" y="0"/>
                </a:cubicBezTo>
                <a:cubicBezTo>
                  <a:pt x="248" y="0"/>
                  <a:pt x="248" y="0"/>
                  <a:pt x="248" y="0"/>
                </a:cubicBezTo>
                <a:cubicBezTo>
                  <a:pt x="251" y="0"/>
                  <a:pt x="253" y="2"/>
                  <a:pt x="253" y="5"/>
                </a:cubicBezTo>
                <a:cubicBezTo>
                  <a:pt x="253" y="5"/>
                  <a:pt x="253" y="5"/>
                  <a:pt x="253" y="5"/>
                </a:cubicBezTo>
                <a:cubicBezTo>
                  <a:pt x="253" y="8"/>
                  <a:pt x="251" y="11"/>
                  <a:pt x="248" y="11"/>
                </a:cubicBezTo>
                <a:cubicBezTo>
                  <a:pt x="248" y="11"/>
                  <a:pt x="248" y="11"/>
                  <a:pt x="248" y="11"/>
                </a:cubicBezTo>
                <a:cubicBezTo>
                  <a:pt x="244" y="11"/>
                  <a:pt x="242" y="8"/>
                  <a:pt x="242" y="5"/>
                </a:cubicBezTo>
                <a:close/>
                <a:moveTo>
                  <a:pt x="220" y="5"/>
                </a:moveTo>
                <a:cubicBezTo>
                  <a:pt x="220" y="2"/>
                  <a:pt x="222" y="0"/>
                  <a:pt x="226" y="0"/>
                </a:cubicBezTo>
                <a:cubicBezTo>
                  <a:pt x="226" y="0"/>
                  <a:pt x="226" y="0"/>
                  <a:pt x="226" y="0"/>
                </a:cubicBezTo>
                <a:cubicBezTo>
                  <a:pt x="229" y="0"/>
                  <a:pt x="231" y="2"/>
                  <a:pt x="231" y="5"/>
                </a:cubicBezTo>
                <a:cubicBezTo>
                  <a:pt x="231" y="5"/>
                  <a:pt x="231" y="5"/>
                  <a:pt x="231" y="5"/>
                </a:cubicBezTo>
                <a:cubicBezTo>
                  <a:pt x="231" y="8"/>
                  <a:pt x="229" y="11"/>
                  <a:pt x="226" y="11"/>
                </a:cubicBezTo>
                <a:cubicBezTo>
                  <a:pt x="226" y="11"/>
                  <a:pt x="226" y="11"/>
                  <a:pt x="226" y="11"/>
                </a:cubicBezTo>
                <a:cubicBezTo>
                  <a:pt x="222" y="11"/>
                  <a:pt x="220" y="8"/>
                  <a:pt x="220" y="5"/>
                </a:cubicBezTo>
                <a:close/>
                <a:moveTo>
                  <a:pt x="198" y="5"/>
                </a:moveTo>
                <a:cubicBezTo>
                  <a:pt x="198" y="2"/>
                  <a:pt x="200" y="0"/>
                  <a:pt x="204" y="0"/>
                </a:cubicBezTo>
                <a:cubicBezTo>
                  <a:pt x="204" y="0"/>
                  <a:pt x="204" y="0"/>
                  <a:pt x="204" y="0"/>
                </a:cubicBezTo>
                <a:cubicBezTo>
                  <a:pt x="207" y="0"/>
                  <a:pt x="209" y="2"/>
                  <a:pt x="209" y="5"/>
                </a:cubicBezTo>
                <a:cubicBezTo>
                  <a:pt x="209" y="5"/>
                  <a:pt x="209" y="5"/>
                  <a:pt x="209" y="5"/>
                </a:cubicBezTo>
                <a:cubicBezTo>
                  <a:pt x="209" y="8"/>
                  <a:pt x="207" y="11"/>
                  <a:pt x="204" y="11"/>
                </a:cubicBezTo>
                <a:cubicBezTo>
                  <a:pt x="204" y="11"/>
                  <a:pt x="204" y="11"/>
                  <a:pt x="204" y="11"/>
                </a:cubicBezTo>
                <a:cubicBezTo>
                  <a:pt x="200" y="11"/>
                  <a:pt x="198" y="8"/>
                  <a:pt x="198" y="5"/>
                </a:cubicBezTo>
                <a:close/>
                <a:moveTo>
                  <a:pt x="176" y="5"/>
                </a:moveTo>
                <a:cubicBezTo>
                  <a:pt x="176" y="2"/>
                  <a:pt x="178" y="0"/>
                  <a:pt x="182" y="0"/>
                </a:cubicBezTo>
                <a:cubicBezTo>
                  <a:pt x="182" y="0"/>
                  <a:pt x="182" y="0"/>
                  <a:pt x="182" y="0"/>
                </a:cubicBezTo>
                <a:cubicBezTo>
                  <a:pt x="185" y="0"/>
                  <a:pt x="187" y="2"/>
                  <a:pt x="187" y="5"/>
                </a:cubicBezTo>
                <a:cubicBezTo>
                  <a:pt x="187" y="5"/>
                  <a:pt x="187" y="5"/>
                  <a:pt x="187" y="5"/>
                </a:cubicBezTo>
                <a:cubicBezTo>
                  <a:pt x="187" y="8"/>
                  <a:pt x="185" y="11"/>
                  <a:pt x="182" y="11"/>
                </a:cubicBezTo>
                <a:cubicBezTo>
                  <a:pt x="182" y="11"/>
                  <a:pt x="182" y="11"/>
                  <a:pt x="182" y="11"/>
                </a:cubicBezTo>
                <a:cubicBezTo>
                  <a:pt x="178" y="11"/>
                  <a:pt x="176" y="8"/>
                  <a:pt x="176" y="5"/>
                </a:cubicBezTo>
                <a:close/>
                <a:moveTo>
                  <a:pt x="154" y="5"/>
                </a:moveTo>
                <a:cubicBezTo>
                  <a:pt x="154" y="2"/>
                  <a:pt x="156" y="0"/>
                  <a:pt x="160" y="0"/>
                </a:cubicBezTo>
                <a:cubicBezTo>
                  <a:pt x="160" y="0"/>
                  <a:pt x="160" y="0"/>
                  <a:pt x="160" y="0"/>
                </a:cubicBezTo>
                <a:cubicBezTo>
                  <a:pt x="163" y="0"/>
                  <a:pt x="165" y="2"/>
                  <a:pt x="165" y="5"/>
                </a:cubicBezTo>
                <a:cubicBezTo>
                  <a:pt x="165" y="5"/>
                  <a:pt x="165" y="5"/>
                  <a:pt x="165" y="5"/>
                </a:cubicBezTo>
                <a:cubicBezTo>
                  <a:pt x="165" y="8"/>
                  <a:pt x="163" y="11"/>
                  <a:pt x="160" y="11"/>
                </a:cubicBezTo>
                <a:cubicBezTo>
                  <a:pt x="160" y="11"/>
                  <a:pt x="160" y="11"/>
                  <a:pt x="160" y="11"/>
                </a:cubicBezTo>
                <a:cubicBezTo>
                  <a:pt x="156" y="11"/>
                  <a:pt x="154" y="8"/>
                  <a:pt x="154" y="5"/>
                </a:cubicBezTo>
                <a:close/>
                <a:moveTo>
                  <a:pt x="132" y="5"/>
                </a:moveTo>
                <a:cubicBezTo>
                  <a:pt x="132" y="2"/>
                  <a:pt x="134" y="0"/>
                  <a:pt x="138" y="0"/>
                </a:cubicBezTo>
                <a:cubicBezTo>
                  <a:pt x="138" y="0"/>
                  <a:pt x="138" y="0"/>
                  <a:pt x="138" y="0"/>
                </a:cubicBezTo>
                <a:cubicBezTo>
                  <a:pt x="141" y="0"/>
                  <a:pt x="143" y="2"/>
                  <a:pt x="143" y="5"/>
                </a:cubicBezTo>
                <a:cubicBezTo>
                  <a:pt x="143" y="5"/>
                  <a:pt x="143" y="5"/>
                  <a:pt x="143" y="5"/>
                </a:cubicBezTo>
                <a:cubicBezTo>
                  <a:pt x="143" y="8"/>
                  <a:pt x="141" y="11"/>
                  <a:pt x="138" y="11"/>
                </a:cubicBezTo>
                <a:cubicBezTo>
                  <a:pt x="138" y="11"/>
                  <a:pt x="138" y="11"/>
                  <a:pt x="138" y="11"/>
                </a:cubicBezTo>
                <a:cubicBezTo>
                  <a:pt x="134" y="11"/>
                  <a:pt x="132" y="8"/>
                  <a:pt x="132" y="5"/>
                </a:cubicBezTo>
                <a:close/>
                <a:moveTo>
                  <a:pt x="110" y="5"/>
                </a:moveTo>
                <a:cubicBezTo>
                  <a:pt x="110" y="2"/>
                  <a:pt x="112" y="0"/>
                  <a:pt x="116" y="0"/>
                </a:cubicBezTo>
                <a:cubicBezTo>
                  <a:pt x="116" y="0"/>
                  <a:pt x="116" y="0"/>
                  <a:pt x="116" y="0"/>
                </a:cubicBezTo>
                <a:cubicBezTo>
                  <a:pt x="119" y="0"/>
                  <a:pt x="121" y="2"/>
                  <a:pt x="121" y="5"/>
                </a:cubicBezTo>
                <a:cubicBezTo>
                  <a:pt x="121" y="5"/>
                  <a:pt x="121" y="5"/>
                  <a:pt x="121" y="5"/>
                </a:cubicBezTo>
                <a:cubicBezTo>
                  <a:pt x="121" y="8"/>
                  <a:pt x="119" y="11"/>
                  <a:pt x="116" y="11"/>
                </a:cubicBezTo>
                <a:cubicBezTo>
                  <a:pt x="116" y="11"/>
                  <a:pt x="116" y="11"/>
                  <a:pt x="116" y="11"/>
                </a:cubicBezTo>
                <a:cubicBezTo>
                  <a:pt x="112" y="11"/>
                  <a:pt x="110" y="8"/>
                  <a:pt x="110" y="5"/>
                </a:cubicBezTo>
                <a:close/>
                <a:moveTo>
                  <a:pt x="88" y="5"/>
                </a:moveTo>
                <a:cubicBezTo>
                  <a:pt x="88" y="2"/>
                  <a:pt x="90" y="0"/>
                  <a:pt x="94" y="0"/>
                </a:cubicBezTo>
                <a:cubicBezTo>
                  <a:pt x="94" y="0"/>
                  <a:pt x="94" y="0"/>
                  <a:pt x="94" y="0"/>
                </a:cubicBezTo>
                <a:cubicBezTo>
                  <a:pt x="97" y="0"/>
                  <a:pt x="99" y="2"/>
                  <a:pt x="99" y="5"/>
                </a:cubicBezTo>
                <a:cubicBezTo>
                  <a:pt x="99" y="5"/>
                  <a:pt x="99" y="5"/>
                  <a:pt x="99" y="5"/>
                </a:cubicBezTo>
                <a:cubicBezTo>
                  <a:pt x="99" y="8"/>
                  <a:pt x="97" y="11"/>
                  <a:pt x="94" y="11"/>
                </a:cubicBezTo>
                <a:cubicBezTo>
                  <a:pt x="94" y="11"/>
                  <a:pt x="94" y="11"/>
                  <a:pt x="94" y="11"/>
                </a:cubicBezTo>
                <a:cubicBezTo>
                  <a:pt x="90" y="11"/>
                  <a:pt x="88" y="8"/>
                  <a:pt x="88" y="5"/>
                </a:cubicBezTo>
                <a:close/>
                <a:moveTo>
                  <a:pt x="66" y="5"/>
                </a:moveTo>
                <a:cubicBezTo>
                  <a:pt x="66" y="2"/>
                  <a:pt x="68" y="0"/>
                  <a:pt x="72" y="0"/>
                </a:cubicBezTo>
                <a:cubicBezTo>
                  <a:pt x="72" y="0"/>
                  <a:pt x="72" y="0"/>
                  <a:pt x="72" y="0"/>
                </a:cubicBezTo>
                <a:cubicBezTo>
                  <a:pt x="75" y="0"/>
                  <a:pt x="77" y="2"/>
                  <a:pt x="77" y="5"/>
                </a:cubicBezTo>
                <a:cubicBezTo>
                  <a:pt x="77" y="5"/>
                  <a:pt x="77" y="5"/>
                  <a:pt x="77" y="5"/>
                </a:cubicBezTo>
                <a:cubicBezTo>
                  <a:pt x="77" y="8"/>
                  <a:pt x="75" y="11"/>
                  <a:pt x="72" y="11"/>
                </a:cubicBezTo>
                <a:cubicBezTo>
                  <a:pt x="72" y="11"/>
                  <a:pt x="72" y="11"/>
                  <a:pt x="72" y="11"/>
                </a:cubicBezTo>
                <a:cubicBezTo>
                  <a:pt x="68" y="11"/>
                  <a:pt x="66" y="8"/>
                  <a:pt x="66" y="5"/>
                </a:cubicBezTo>
                <a:close/>
                <a:moveTo>
                  <a:pt x="44" y="5"/>
                </a:moveTo>
                <a:cubicBezTo>
                  <a:pt x="44" y="2"/>
                  <a:pt x="46" y="0"/>
                  <a:pt x="50" y="0"/>
                </a:cubicBezTo>
                <a:cubicBezTo>
                  <a:pt x="50" y="0"/>
                  <a:pt x="50" y="0"/>
                  <a:pt x="50" y="0"/>
                </a:cubicBezTo>
                <a:cubicBezTo>
                  <a:pt x="53" y="0"/>
                  <a:pt x="55" y="2"/>
                  <a:pt x="55" y="5"/>
                </a:cubicBezTo>
                <a:cubicBezTo>
                  <a:pt x="55" y="5"/>
                  <a:pt x="55" y="5"/>
                  <a:pt x="55" y="5"/>
                </a:cubicBezTo>
                <a:cubicBezTo>
                  <a:pt x="55" y="8"/>
                  <a:pt x="53" y="11"/>
                  <a:pt x="50" y="11"/>
                </a:cubicBezTo>
                <a:cubicBezTo>
                  <a:pt x="50" y="11"/>
                  <a:pt x="50" y="11"/>
                  <a:pt x="50" y="11"/>
                </a:cubicBezTo>
                <a:cubicBezTo>
                  <a:pt x="46" y="11"/>
                  <a:pt x="44" y="8"/>
                  <a:pt x="44" y="5"/>
                </a:cubicBezTo>
                <a:close/>
                <a:moveTo>
                  <a:pt x="22" y="5"/>
                </a:moveTo>
                <a:cubicBezTo>
                  <a:pt x="22" y="2"/>
                  <a:pt x="24" y="0"/>
                  <a:pt x="28" y="0"/>
                </a:cubicBezTo>
                <a:cubicBezTo>
                  <a:pt x="28" y="0"/>
                  <a:pt x="28" y="0"/>
                  <a:pt x="28" y="0"/>
                </a:cubicBezTo>
                <a:cubicBezTo>
                  <a:pt x="31" y="0"/>
                  <a:pt x="33" y="2"/>
                  <a:pt x="33" y="5"/>
                </a:cubicBezTo>
                <a:cubicBezTo>
                  <a:pt x="33" y="5"/>
                  <a:pt x="33" y="5"/>
                  <a:pt x="33" y="5"/>
                </a:cubicBezTo>
                <a:cubicBezTo>
                  <a:pt x="33" y="8"/>
                  <a:pt x="31" y="11"/>
                  <a:pt x="28" y="11"/>
                </a:cubicBezTo>
                <a:cubicBezTo>
                  <a:pt x="28" y="11"/>
                  <a:pt x="28" y="11"/>
                  <a:pt x="28" y="11"/>
                </a:cubicBezTo>
                <a:cubicBezTo>
                  <a:pt x="24" y="11"/>
                  <a:pt x="22" y="8"/>
                  <a:pt x="22" y="5"/>
                </a:cubicBezTo>
                <a:close/>
                <a:moveTo>
                  <a:pt x="0" y="5"/>
                </a:moveTo>
                <a:cubicBezTo>
                  <a:pt x="0" y="2"/>
                  <a:pt x="2" y="0"/>
                  <a:pt x="6" y="0"/>
                </a:cubicBezTo>
                <a:cubicBezTo>
                  <a:pt x="6" y="0"/>
                  <a:pt x="6" y="0"/>
                  <a:pt x="6" y="0"/>
                </a:cubicBezTo>
                <a:cubicBezTo>
                  <a:pt x="9" y="0"/>
                  <a:pt x="11" y="2"/>
                  <a:pt x="11" y="5"/>
                </a:cubicBezTo>
                <a:cubicBezTo>
                  <a:pt x="11" y="5"/>
                  <a:pt x="11" y="5"/>
                  <a:pt x="11" y="5"/>
                </a:cubicBezTo>
                <a:cubicBezTo>
                  <a:pt x="11" y="8"/>
                  <a:pt x="9" y="11"/>
                  <a:pt x="6" y="11"/>
                </a:cubicBezTo>
                <a:cubicBezTo>
                  <a:pt x="6" y="11"/>
                  <a:pt x="6" y="11"/>
                  <a:pt x="6" y="11"/>
                </a:cubicBezTo>
                <a:cubicBezTo>
                  <a:pt x="2" y="11"/>
                  <a:pt x="0" y="8"/>
                  <a:pt x="0" y="5"/>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31" name="Freeform 31"/>
          <p:cNvSpPr>
            <a:spLocks noEditPoints="1"/>
          </p:cNvSpPr>
          <p:nvPr/>
        </p:nvSpPr>
        <p:spPr bwMode="auto">
          <a:xfrm>
            <a:off x="8923338" y="3343275"/>
            <a:ext cx="947738" cy="46038"/>
          </a:xfrm>
          <a:custGeom>
            <a:avLst/>
            <a:gdLst>
              <a:gd name="T0" fmla="*/ 2 w 249"/>
              <a:gd name="T1" fmla="*/ 10 h 12"/>
              <a:gd name="T2" fmla="*/ 2 w 249"/>
              <a:gd name="T3" fmla="*/ 2 h 12"/>
              <a:gd name="T4" fmla="*/ 11 w 249"/>
              <a:gd name="T5" fmla="*/ 6 h 12"/>
              <a:gd name="T6" fmla="*/ 6 w 249"/>
              <a:gd name="T7" fmla="*/ 12 h 12"/>
              <a:gd name="T8" fmla="*/ 222 w 249"/>
              <a:gd name="T9" fmla="*/ 12 h 12"/>
              <a:gd name="T10" fmla="*/ 227 w 249"/>
              <a:gd name="T11" fmla="*/ 6 h 12"/>
              <a:gd name="T12" fmla="*/ 222 w 249"/>
              <a:gd name="T13" fmla="*/ 1 h 12"/>
              <a:gd name="T14" fmla="*/ 222 w 249"/>
              <a:gd name="T15" fmla="*/ 12 h 12"/>
              <a:gd name="T16" fmla="*/ 200 w 249"/>
              <a:gd name="T17" fmla="*/ 12 h 12"/>
              <a:gd name="T18" fmla="*/ 206 w 249"/>
              <a:gd name="T19" fmla="*/ 6 h 12"/>
              <a:gd name="T20" fmla="*/ 200 w 249"/>
              <a:gd name="T21" fmla="*/ 1 h 12"/>
              <a:gd name="T22" fmla="*/ 200 w 249"/>
              <a:gd name="T23" fmla="*/ 12 h 12"/>
              <a:gd name="T24" fmla="*/ 178 w 249"/>
              <a:gd name="T25" fmla="*/ 12 h 12"/>
              <a:gd name="T26" fmla="*/ 184 w 249"/>
              <a:gd name="T27" fmla="*/ 6 h 12"/>
              <a:gd name="T28" fmla="*/ 178 w 249"/>
              <a:gd name="T29" fmla="*/ 1 h 12"/>
              <a:gd name="T30" fmla="*/ 178 w 249"/>
              <a:gd name="T31" fmla="*/ 12 h 12"/>
              <a:gd name="T32" fmla="*/ 157 w 249"/>
              <a:gd name="T33" fmla="*/ 12 h 12"/>
              <a:gd name="T34" fmla="*/ 162 w 249"/>
              <a:gd name="T35" fmla="*/ 6 h 12"/>
              <a:gd name="T36" fmla="*/ 157 w 249"/>
              <a:gd name="T37" fmla="*/ 1 h 12"/>
              <a:gd name="T38" fmla="*/ 157 w 249"/>
              <a:gd name="T39" fmla="*/ 12 h 12"/>
              <a:gd name="T40" fmla="*/ 135 w 249"/>
              <a:gd name="T41" fmla="*/ 12 h 12"/>
              <a:gd name="T42" fmla="*/ 141 w 249"/>
              <a:gd name="T43" fmla="*/ 6 h 12"/>
              <a:gd name="T44" fmla="*/ 135 w 249"/>
              <a:gd name="T45" fmla="*/ 1 h 12"/>
              <a:gd name="T46" fmla="*/ 135 w 249"/>
              <a:gd name="T47" fmla="*/ 12 h 12"/>
              <a:gd name="T48" fmla="*/ 114 w 249"/>
              <a:gd name="T49" fmla="*/ 12 h 12"/>
              <a:gd name="T50" fmla="*/ 119 w 249"/>
              <a:gd name="T51" fmla="*/ 6 h 12"/>
              <a:gd name="T52" fmla="*/ 114 w 249"/>
              <a:gd name="T53" fmla="*/ 1 h 12"/>
              <a:gd name="T54" fmla="*/ 114 w 249"/>
              <a:gd name="T55" fmla="*/ 12 h 12"/>
              <a:gd name="T56" fmla="*/ 92 w 249"/>
              <a:gd name="T57" fmla="*/ 12 h 12"/>
              <a:gd name="T58" fmla="*/ 98 w 249"/>
              <a:gd name="T59" fmla="*/ 6 h 12"/>
              <a:gd name="T60" fmla="*/ 92 w 249"/>
              <a:gd name="T61" fmla="*/ 1 h 12"/>
              <a:gd name="T62" fmla="*/ 92 w 249"/>
              <a:gd name="T63" fmla="*/ 12 h 12"/>
              <a:gd name="T64" fmla="*/ 71 w 249"/>
              <a:gd name="T65" fmla="*/ 12 h 12"/>
              <a:gd name="T66" fmla="*/ 76 w 249"/>
              <a:gd name="T67" fmla="*/ 6 h 12"/>
              <a:gd name="T68" fmla="*/ 71 w 249"/>
              <a:gd name="T69" fmla="*/ 1 h 12"/>
              <a:gd name="T70" fmla="*/ 71 w 249"/>
              <a:gd name="T71" fmla="*/ 12 h 12"/>
              <a:gd name="T72" fmla="*/ 49 w 249"/>
              <a:gd name="T73" fmla="*/ 12 h 12"/>
              <a:gd name="T74" fmla="*/ 55 w 249"/>
              <a:gd name="T75" fmla="*/ 6 h 12"/>
              <a:gd name="T76" fmla="*/ 49 w 249"/>
              <a:gd name="T77" fmla="*/ 1 h 12"/>
              <a:gd name="T78" fmla="*/ 49 w 249"/>
              <a:gd name="T79" fmla="*/ 12 h 12"/>
              <a:gd name="T80" fmla="*/ 27 w 249"/>
              <a:gd name="T81" fmla="*/ 12 h 12"/>
              <a:gd name="T82" fmla="*/ 33 w 249"/>
              <a:gd name="T83" fmla="*/ 6 h 12"/>
              <a:gd name="T84" fmla="*/ 27 w 249"/>
              <a:gd name="T85" fmla="*/ 1 h 12"/>
              <a:gd name="T86" fmla="*/ 27 w 249"/>
              <a:gd name="T87" fmla="*/ 12 h 12"/>
              <a:gd name="T88" fmla="*/ 249 w 249"/>
              <a:gd name="T89" fmla="*/ 6 h 12"/>
              <a:gd name="T90" fmla="*/ 239 w 249"/>
              <a:gd name="T91" fmla="*/ 2 h 12"/>
              <a:gd name="T92" fmla="*/ 239 w 249"/>
              <a:gd name="T93" fmla="*/ 10 h 12"/>
              <a:gd name="T94" fmla="*/ 247 w 249"/>
              <a:gd name="T9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9" h="12">
                <a:moveTo>
                  <a:pt x="6" y="12"/>
                </a:moveTo>
                <a:cubicBezTo>
                  <a:pt x="4" y="12"/>
                  <a:pt x="3" y="11"/>
                  <a:pt x="2" y="10"/>
                </a:cubicBezTo>
                <a:cubicBezTo>
                  <a:pt x="1" y="9"/>
                  <a:pt x="0" y="8"/>
                  <a:pt x="0" y="6"/>
                </a:cubicBezTo>
                <a:cubicBezTo>
                  <a:pt x="0" y="5"/>
                  <a:pt x="1" y="3"/>
                  <a:pt x="2" y="2"/>
                </a:cubicBezTo>
                <a:cubicBezTo>
                  <a:pt x="4" y="0"/>
                  <a:pt x="8" y="0"/>
                  <a:pt x="10" y="2"/>
                </a:cubicBezTo>
                <a:cubicBezTo>
                  <a:pt x="11" y="3"/>
                  <a:pt x="11" y="5"/>
                  <a:pt x="11" y="6"/>
                </a:cubicBezTo>
                <a:cubicBezTo>
                  <a:pt x="11" y="8"/>
                  <a:pt x="11" y="9"/>
                  <a:pt x="10" y="10"/>
                </a:cubicBezTo>
                <a:cubicBezTo>
                  <a:pt x="9" y="11"/>
                  <a:pt x="7" y="12"/>
                  <a:pt x="6" y="12"/>
                </a:cubicBezTo>
                <a:close/>
                <a:moveTo>
                  <a:pt x="222" y="12"/>
                </a:moveTo>
                <a:cubicBezTo>
                  <a:pt x="222" y="12"/>
                  <a:pt x="222" y="12"/>
                  <a:pt x="222" y="12"/>
                </a:cubicBezTo>
                <a:cubicBezTo>
                  <a:pt x="225" y="12"/>
                  <a:pt x="227" y="9"/>
                  <a:pt x="227" y="6"/>
                </a:cubicBezTo>
                <a:cubicBezTo>
                  <a:pt x="227" y="6"/>
                  <a:pt x="227" y="6"/>
                  <a:pt x="227" y="6"/>
                </a:cubicBezTo>
                <a:cubicBezTo>
                  <a:pt x="227" y="3"/>
                  <a:pt x="225" y="1"/>
                  <a:pt x="222" y="1"/>
                </a:cubicBezTo>
                <a:cubicBezTo>
                  <a:pt x="222" y="1"/>
                  <a:pt x="222" y="1"/>
                  <a:pt x="222" y="1"/>
                </a:cubicBezTo>
                <a:cubicBezTo>
                  <a:pt x="218" y="1"/>
                  <a:pt x="216" y="3"/>
                  <a:pt x="216" y="6"/>
                </a:cubicBezTo>
                <a:cubicBezTo>
                  <a:pt x="216" y="9"/>
                  <a:pt x="218" y="12"/>
                  <a:pt x="222" y="12"/>
                </a:cubicBezTo>
                <a:close/>
                <a:moveTo>
                  <a:pt x="200" y="12"/>
                </a:moveTo>
                <a:cubicBezTo>
                  <a:pt x="200" y="12"/>
                  <a:pt x="200" y="12"/>
                  <a:pt x="200" y="12"/>
                </a:cubicBezTo>
                <a:cubicBezTo>
                  <a:pt x="203" y="12"/>
                  <a:pt x="206" y="9"/>
                  <a:pt x="206" y="6"/>
                </a:cubicBezTo>
                <a:cubicBezTo>
                  <a:pt x="206" y="6"/>
                  <a:pt x="206" y="6"/>
                  <a:pt x="206" y="6"/>
                </a:cubicBezTo>
                <a:cubicBezTo>
                  <a:pt x="206" y="3"/>
                  <a:pt x="203" y="1"/>
                  <a:pt x="200" y="1"/>
                </a:cubicBezTo>
                <a:cubicBezTo>
                  <a:pt x="200" y="1"/>
                  <a:pt x="200" y="1"/>
                  <a:pt x="200" y="1"/>
                </a:cubicBezTo>
                <a:cubicBezTo>
                  <a:pt x="197" y="1"/>
                  <a:pt x="194" y="3"/>
                  <a:pt x="194" y="6"/>
                </a:cubicBezTo>
                <a:cubicBezTo>
                  <a:pt x="194" y="9"/>
                  <a:pt x="197" y="12"/>
                  <a:pt x="200" y="12"/>
                </a:cubicBezTo>
                <a:close/>
                <a:moveTo>
                  <a:pt x="178" y="12"/>
                </a:moveTo>
                <a:cubicBezTo>
                  <a:pt x="178" y="12"/>
                  <a:pt x="178" y="12"/>
                  <a:pt x="178" y="12"/>
                </a:cubicBezTo>
                <a:cubicBezTo>
                  <a:pt x="182" y="12"/>
                  <a:pt x="184" y="9"/>
                  <a:pt x="184" y="6"/>
                </a:cubicBezTo>
                <a:cubicBezTo>
                  <a:pt x="184" y="6"/>
                  <a:pt x="184" y="6"/>
                  <a:pt x="184" y="6"/>
                </a:cubicBezTo>
                <a:cubicBezTo>
                  <a:pt x="184" y="3"/>
                  <a:pt x="182" y="1"/>
                  <a:pt x="178" y="1"/>
                </a:cubicBezTo>
                <a:cubicBezTo>
                  <a:pt x="178" y="1"/>
                  <a:pt x="178" y="1"/>
                  <a:pt x="178" y="1"/>
                </a:cubicBezTo>
                <a:cubicBezTo>
                  <a:pt x="175" y="1"/>
                  <a:pt x="173" y="3"/>
                  <a:pt x="173" y="6"/>
                </a:cubicBezTo>
                <a:cubicBezTo>
                  <a:pt x="173" y="9"/>
                  <a:pt x="175" y="12"/>
                  <a:pt x="178" y="12"/>
                </a:cubicBezTo>
                <a:close/>
                <a:moveTo>
                  <a:pt x="157" y="12"/>
                </a:moveTo>
                <a:cubicBezTo>
                  <a:pt x="157" y="12"/>
                  <a:pt x="157" y="12"/>
                  <a:pt x="157" y="12"/>
                </a:cubicBezTo>
                <a:cubicBezTo>
                  <a:pt x="160" y="12"/>
                  <a:pt x="162" y="9"/>
                  <a:pt x="162" y="6"/>
                </a:cubicBezTo>
                <a:cubicBezTo>
                  <a:pt x="162" y="6"/>
                  <a:pt x="162" y="6"/>
                  <a:pt x="162" y="6"/>
                </a:cubicBezTo>
                <a:cubicBezTo>
                  <a:pt x="162" y="3"/>
                  <a:pt x="160" y="1"/>
                  <a:pt x="157" y="1"/>
                </a:cubicBezTo>
                <a:cubicBezTo>
                  <a:pt x="157" y="1"/>
                  <a:pt x="157" y="1"/>
                  <a:pt x="157" y="1"/>
                </a:cubicBezTo>
                <a:cubicBezTo>
                  <a:pt x="154" y="1"/>
                  <a:pt x="151" y="3"/>
                  <a:pt x="151" y="6"/>
                </a:cubicBezTo>
                <a:cubicBezTo>
                  <a:pt x="151" y="9"/>
                  <a:pt x="154" y="12"/>
                  <a:pt x="157" y="12"/>
                </a:cubicBezTo>
                <a:close/>
                <a:moveTo>
                  <a:pt x="135" y="12"/>
                </a:moveTo>
                <a:cubicBezTo>
                  <a:pt x="135" y="12"/>
                  <a:pt x="135" y="12"/>
                  <a:pt x="135" y="12"/>
                </a:cubicBezTo>
                <a:cubicBezTo>
                  <a:pt x="138" y="12"/>
                  <a:pt x="141" y="9"/>
                  <a:pt x="141" y="6"/>
                </a:cubicBezTo>
                <a:cubicBezTo>
                  <a:pt x="141" y="6"/>
                  <a:pt x="141" y="6"/>
                  <a:pt x="141" y="6"/>
                </a:cubicBezTo>
                <a:cubicBezTo>
                  <a:pt x="141" y="3"/>
                  <a:pt x="138" y="1"/>
                  <a:pt x="135" y="1"/>
                </a:cubicBezTo>
                <a:cubicBezTo>
                  <a:pt x="135" y="1"/>
                  <a:pt x="135" y="1"/>
                  <a:pt x="135" y="1"/>
                </a:cubicBezTo>
                <a:cubicBezTo>
                  <a:pt x="132" y="1"/>
                  <a:pt x="130" y="3"/>
                  <a:pt x="130" y="6"/>
                </a:cubicBezTo>
                <a:cubicBezTo>
                  <a:pt x="130" y="9"/>
                  <a:pt x="132" y="12"/>
                  <a:pt x="135" y="12"/>
                </a:cubicBezTo>
                <a:close/>
                <a:moveTo>
                  <a:pt x="114" y="12"/>
                </a:moveTo>
                <a:cubicBezTo>
                  <a:pt x="114" y="12"/>
                  <a:pt x="114" y="12"/>
                  <a:pt x="114" y="12"/>
                </a:cubicBezTo>
                <a:cubicBezTo>
                  <a:pt x="117" y="12"/>
                  <a:pt x="119" y="9"/>
                  <a:pt x="119" y="6"/>
                </a:cubicBezTo>
                <a:cubicBezTo>
                  <a:pt x="119" y="6"/>
                  <a:pt x="119" y="6"/>
                  <a:pt x="119" y="6"/>
                </a:cubicBezTo>
                <a:cubicBezTo>
                  <a:pt x="119" y="3"/>
                  <a:pt x="117" y="1"/>
                  <a:pt x="114" y="1"/>
                </a:cubicBezTo>
                <a:cubicBezTo>
                  <a:pt x="114" y="1"/>
                  <a:pt x="114" y="1"/>
                  <a:pt x="114" y="1"/>
                </a:cubicBezTo>
                <a:cubicBezTo>
                  <a:pt x="111" y="1"/>
                  <a:pt x="108" y="3"/>
                  <a:pt x="108" y="6"/>
                </a:cubicBezTo>
                <a:cubicBezTo>
                  <a:pt x="108" y="9"/>
                  <a:pt x="111" y="12"/>
                  <a:pt x="114" y="12"/>
                </a:cubicBezTo>
                <a:close/>
                <a:moveTo>
                  <a:pt x="92" y="12"/>
                </a:moveTo>
                <a:cubicBezTo>
                  <a:pt x="92" y="12"/>
                  <a:pt x="92" y="12"/>
                  <a:pt x="92" y="12"/>
                </a:cubicBezTo>
                <a:cubicBezTo>
                  <a:pt x="95" y="12"/>
                  <a:pt x="98" y="9"/>
                  <a:pt x="98" y="6"/>
                </a:cubicBezTo>
                <a:cubicBezTo>
                  <a:pt x="98" y="6"/>
                  <a:pt x="98" y="6"/>
                  <a:pt x="98" y="6"/>
                </a:cubicBezTo>
                <a:cubicBezTo>
                  <a:pt x="98" y="3"/>
                  <a:pt x="95" y="1"/>
                  <a:pt x="92" y="1"/>
                </a:cubicBezTo>
                <a:cubicBezTo>
                  <a:pt x="92" y="1"/>
                  <a:pt x="92" y="1"/>
                  <a:pt x="92" y="1"/>
                </a:cubicBezTo>
                <a:cubicBezTo>
                  <a:pt x="89" y="1"/>
                  <a:pt x="86" y="3"/>
                  <a:pt x="86" y="6"/>
                </a:cubicBezTo>
                <a:cubicBezTo>
                  <a:pt x="86" y="9"/>
                  <a:pt x="89" y="12"/>
                  <a:pt x="92" y="12"/>
                </a:cubicBezTo>
                <a:close/>
                <a:moveTo>
                  <a:pt x="71" y="12"/>
                </a:moveTo>
                <a:cubicBezTo>
                  <a:pt x="71" y="12"/>
                  <a:pt x="71" y="12"/>
                  <a:pt x="71" y="12"/>
                </a:cubicBezTo>
                <a:cubicBezTo>
                  <a:pt x="74" y="12"/>
                  <a:pt x="76" y="9"/>
                  <a:pt x="76" y="6"/>
                </a:cubicBezTo>
                <a:cubicBezTo>
                  <a:pt x="76" y="6"/>
                  <a:pt x="76" y="6"/>
                  <a:pt x="76" y="6"/>
                </a:cubicBezTo>
                <a:cubicBezTo>
                  <a:pt x="76" y="3"/>
                  <a:pt x="74" y="1"/>
                  <a:pt x="71" y="1"/>
                </a:cubicBezTo>
                <a:cubicBezTo>
                  <a:pt x="71" y="1"/>
                  <a:pt x="71" y="1"/>
                  <a:pt x="71" y="1"/>
                </a:cubicBezTo>
                <a:cubicBezTo>
                  <a:pt x="67" y="1"/>
                  <a:pt x="65" y="3"/>
                  <a:pt x="65" y="6"/>
                </a:cubicBezTo>
                <a:cubicBezTo>
                  <a:pt x="65" y="9"/>
                  <a:pt x="67" y="12"/>
                  <a:pt x="71" y="12"/>
                </a:cubicBezTo>
                <a:close/>
                <a:moveTo>
                  <a:pt x="49" y="12"/>
                </a:moveTo>
                <a:cubicBezTo>
                  <a:pt x="49" y="12"/>
                  <a:pt x="49" y="12"/>
                  <a:pt x="49" y="12"/>
                </a:cubicBezTo>
                <a:cubicBezTo>
                  <a:pt x="52" y="12"/>
                  <a:pt x="55" y="9"/>
                  <a:pt x="55" y="6"/>
                </a:cubicBezTo>
                <a:cubicBezTo>
                  <a:pt x="55" y="6"/>
                  <a:pt x="55" y="6"/>
                  <a:pt x="55" y="6"/>
                </a:cubicBezTo>
                <a:cubicBezTo>
                  <a:pt x="55" y="3"/>
                  <a:pt x="52" y="1"/>
                  <a:pt x="49" y="1"/>
                </a:cubicBezTo>
                <a:cubicBezTo>
                  <a:pt x="49" y="1"/>
                  <a:pt x="49" y="1"/>
                  <a:pt x="49" y="1"/>
                </a:cubicBezTo>
                <a:cubicBezTo>
                  <a:pt x="46" y="1"/>
                  <a:pt x="43" y="3"/>
                  <a:pt x="43" y="6"/>
                </a:cubicBezTo>
                <a:cubicBezTo>
                  <a:pt x="43" y="9"/>
                  <a:pt x="46" y="12"/>
                  <a:pt x="49" y="12"/>
                </a:cubicBezTo>
                <a:close/>
                <a:moveTo>
                  <a:pt x="27" y="12"/>
                </a:moveTo>
                <a:cubicBezTo>
                  <a:pt x="27" y="12"/>
                  <a:pt x="27" y="12"/>
                  <a:pt x="27" y="12"/>
                </a:cubicBezTo>
                <a:cubicBezTo>
                  <a:pt x="30" y="12"/>
                  <a:pt x="33" y="9"/>
                  <a:pt x="33" y="6"/>
                </a:cubicBezTo>
                <a:cubicBezTo>
                  <a:pt x="33" y="6"/>
                  <a:pt x="33" y="6"/>
                  <a:pt x="33" y="6"/>
                </a:cubicBezTo>
                <a:cubicBezTo>
                  <a:pt x="33" y="3"/>
                  <a:pt x="30" y="1"/>
                  <a:pt x="27" y="1"/>
                </a:cubicBezTo>
                <a:cubicBezTo>
                  <a:pt x="27" y="1"/>
                  <a:pt x="27" y="1"/>
                  <a:pt x="27" y="1"/>
                </a:cubicBezTo>
                <a:cubicBezTo>
                  <a:pt x="24" y="1"/>
                  <a:pt x="22" y="3"/>
                  <a:pt x="22" y="6"/>
                </a:cubicBezTo>
                <a:cubicBezTo>
                  <a:pt x="22" y="9"/>
                  <a:pt x="24" y="12"/>
                  <a:pt x="27" y="12"/>
                </a:cubicBezTo>
                <a:close/>
                <a:moveTo>
                  <a:pt x="247" y="10"/>
                </a:moveTo>
                <a:cubicBezTo>
                  <a:pt x="248" y="9"/>
                  <a:pt x="249" y="8"/>
                  <a:pt x="249" y="6"/>
                </a:cubicBezTo>
                <a:cubicBezTo>
                  <a:pt x="249" y="5"/>
                  <a:pt x="248" y="3"/>
                  <a:pt x="247" y="2"/>
                </a:cubicBezTo>
                <a:cubicBezTo>
                  <a:pt x="245" y="0"/>
                  <a:pt x="241" y="0"/>
                  <a:pt x="239" y="2"/>
                </a:cubicBezTo>
                <a:cubicBezTo>
                  <a:pt x="238" y="3"/>
                  <a:pt x="237" y="5"/>
                  <a:pt x="237" y="6"/>
                </a:cubicBezTo>
                <a:cubicBezTo>
                  <a:pt x="237" y="8"/>
                  <a:pt x="238" y="9"/>
                  <a:pt x="239" y="10"/>
                </a:cubicBezTo>
                <a:cubicBezTo>
                  <a:pt x="240" y="11"/>
                  <a:pt x="242" y="12"/>
                  <a:pt x="243" y="12"/>
                </a:cubicBezTo>
                <a:cubicBezTo>
                  <a:pt x="245" y="12"/>
                  <a:pt x="246" y="11"/>
                  <a:pt x="247" y="1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32" name="Freeform 32"/>
          <p:cNvSpPr>
            <a:spLocks noEditPoints="1"/>
          </p:cNvSpPr>
          <p:nvPr/>
        </p:nvSpPr>
        <p:spPr bwMode="auto">
          <a:xfrm>
            <a:off x="7591425" y="3343275"/>
            <a:ext cx="944563" cy="46038"/>
          </a:xfrm>
          <a:custGeom>
            <a:avLst/>
            <a:gdLst>
              <a:gd name="T0" fmla="*/ 1 w 248"/>
              <a:gd name="T1" fmla="*/ 10 h 12"/>
              <a:gd name="T2" fmla="*/ 1 w 248"/>
              <a:gd name="T3" fmla="*/ 2 h 12"/>
              <a:gd name="T4" fmla="*/ 11 w 248"/>
              <a:gd name="T5" fmla="*/ 6 h 12"/>
              <a:gd name="T6" fmla="*/ 5 w 248"/>
              <a:gd name="T7" fmla="*/ 12 h 12"/>
              <a:gd name="T8" fmla="*/ 220 w 248"/>
              <a:gd name="T9" fmla="*/ 12 h 12"/>
              <a:gd name="T10" fmla="*/ 226 w 248"/>
              <a:gd name="T11" fmla="*/ 6 h 12"/>
              <a:gd name="T12" fmla="*/ 220 w 248"/>
              <a:gd name="T13" fmla="*/ 1 h 12"/>
              <a:gd name="T14" fmla="*/ 220 w 248"/>
              <a:gd name="T15" fmla="*/ 12 h 12"/>
              <a:gd name="T16" fmla="*/ 199 w 248"/>
              <a:gd name="T17" fmla="*/ 12 h 12"/>
              <a:gd name="T18" fmla="*/ 205 w 248"/>
              <a:gd name="T19" fmla="*/ 6 h 12"/>
              <a:gd name="T20" fmla="*/ 199 w 248"/>
              <a:gd name="T21" fmla="*/ 1 h 12"/>
              <a:gd name="T22" fmla="*/ 199 w 248"/>
              <a:gd name="T23" fmla="*/ 12 h 12"/>
              <a:gd name="T24" fmla="*/ 177 w 248"/>
              <a:gd name="T25" fmla="*/ 12 h 12"/>
              <a:gd name="T26" fmla="*/ 183 w 248"/>
              <a:gd name="T27" fmla="*/ 6 h 12"/>
              <a:gd name="T28" fmla="*/ 177 w 248"/>
              <a:gd name="T29" fmla="*/ 1 h 12"/>
              <a:gd name="T30" fmla="*/ 177 w 248"/>
              <a:gd name="T31" fmla="*/ 12 h 12"/>
              <a:gd name="T32" fmla="*/ 156 w 248"/>
              <a:gd name="T33" fmla="*/ 12 h 12"/>
              <a:gd name="T34" fmla="*/ 161 w 248"/>
              <a:gd name="T35" fmla="*/ 6 h 12"/>
              <a:gd name="T36" fmla="*/ 156 w 248"/>
              <a:gd name="T37" fmla="*/ 1 h 12"/>
              <a:gd name="T38" fmla="*/ 156 w 248"/>
              <a:gd name="T39" fmla="*/ 12 h 12"/>
              <a:gd name="T40" fmla="*/ 134 w 248"/>
              <a:gd name="T41" fmla="*/ 12 h 12"/>
              <a:gd name="T42" fmla="*/ 140 w 248"/>
              <a:gd name="T43" fmla="*/ 6 h 12"/>
              <a:gd name="T44" fmla="*/ 134 w 248"/>
              <a:gd name="T45" fmla="*/ 1 h 12"/>
              <a:gd name="T46" fmla="*/ 134 w 248"/>
              <a:gd name="T47" fmla="*/ 12 h 12"/>
              <a:gd name="T48" fmla="*/ 113 w 248"/>
              <a:gd name="T49" fmla="*/ 12 h 12"/>
              <a:gd name="T50" fmla="*/ 118 w 248"/>
              <a:gd name="T51" fmla="*/ 6 h 12"/>
              <a:gd name="T52" fmla="*/ 113 w 248"/>
              <a:gd name="T53" fmla="*/ 1 h 12"/>
              <a:gd name="T54" fmla="*/ 113 w 248"/>
              <a:gd name="T55" fmla="*/ 12 h 12"/>
              <a:gd name="T56" fmla="*/ 91 w 248"/>
              <a:gd name="T57" fmla="*/ 12 h 12"/>
              <a:gd name="T58" fmla="*/ 97 w 248"/>
              <a:gd name="T59" fmla="*/ 6 h 12"/>
              <a:gd name="T60" fmla="*/ 91 w 248"/>
              <a:gd name="T61" fmla="*/ 1 h 12"/>
              <a:gd name="T62" fmla="*/ 91 w 248"/>
              <a:gd name="T63" fmla="*/ 12 h 12"/>
              <a:gd name="T64" fmla="*/ 70 w 248"/>
              <a:gd name="T65" fmla="*/ 12 h 12"/>
              <a:gd name="T66" fmla="*/ 75 w 248"/>
              <a:gd name="T67" fmla="*/ 6 h 12"/>
              <a:gd name="T68" fmla="*/ 70 w 248"/>
              <a:gd name="T69" fmla="*/ 1 h 12"/>
              <a:gd name="T70" fmla="*/ 70 w 248"/>
              <a:gd name="T71" fmla="*/ 12 h 12"/>
              <a:gd name="T72" fmla="*/ 48 w 248"/>
              <a:gd name="T73" fmla="*/ 12 h 12"/>
              <a:gd name="T74" fmla="*/ 54 w 248"/>
              <a:gd name="T75" fmla="*/ 6 h 12"/>
              <a:gd name="T76" fmla="*/ 48 w 248"/>
              <a:gd name="T77" fmla="*/ 1 h 12"/>
              <a:gd name="T78" fmla="*/ 48 w 248"/>
              <a:gd name="T79" fmla="*/ 12 h 12"/>
              <a:gd name="T80" fmla="*/ 27 w 248"/>
              <a:gd name="T81" fmla="*/ 12 h 12"/>
              <a:gd name="T82" fmla="*/ 32 w 248"/>
              <a:gd name="T83" fmla="*/ 6 h 12"/>
              <a:gd name="T84" fmla="*/ 27 w 248"/>
              <a:gd name="T85" fmla="*/ 1 h 12"/>
              <a:gd name="T86" fmla="*/ 27 w 248"/>
              <a:gd name="T87" fmla="*/ 12 h 12"/>
              <a:gd name="T88" fmla="*/ 248 w 248"/>
              <a:gd name="T89" fmla="*/ 6 h 12"/>
              <a:gd name="T90" fmla="*/ 238 w 248"/>
              <a:gd name="T91" fmla="*/ 2 h 12"/>
              <a:gd name="T92" fmla="*/ 238 w 248"/>
              <a:gd name="T93" fmla="*/ 10 h 12"/>
              <a:gd name="T94" fmla="*/ 246 w 248"/>
              <a:gd name="T95" fmla="*/ 1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48" h="12">
                <a:moveTo>
                  <a:pt x="5" y="12"/>
                </a:moveTo>
                <a:cubicBezTo>
                  <a:pt x="4" y="12"/>
                  <a:pt x="2" y="11"/>
                  <a:pt x="1" y="10"/>
                </a:cubicBezTo>
                <a:cubicBezTo>
                  <a:pt x="0" y="9"/>
                  <a:pt x="0" y="8"/>
                  <a:pt x="0" y="6"/>
                </a:cubicBezTo>
                <a:cubicBezTo>
                  <a:pt x="0" y="5"/>
                  <a:pt x="0" y="3"/>
                  <a:pt x="1" y="2"/>
                </a:cubicBezTo>
                <a:cubicBezTo>
                  <a:pt x="3" y="0"/>
                  <a:pt x="7" y="0"/>
                  <a:pt x="9" y="2"/>
                </a:cubicBezTo>
                <a:cubicBezTo>
                  <a:pt x="10" y="3"/>
                  <a:pt x="11" y="5"/>
                  <a:pt x="11" y="6"/>
                </a:cubicBezTo>
                <a:cubicBezTo>
                  <a:pt x="11" y="8"/>
                  <a:pt x="10" y="9"/>
                  <a:pt x="9" y="10"/>
                </a:cubicBezTo>
                <a:cubicBezTo>
                  <a:pt x="8" y="11"/>
                  <a:pt x="7" y="12"/>
                  <a:pt x="5" y="12"/>
                </a:cubicBezTo>
                <a:close/>
                <a:moveTo>
                  <a:pt x="220" y="12"/>
                </a:moveTo>
                <a:cubicBezTo>
                  <a:pt x="220" y="12"/>
                  <a:pt x="220" y="12"/>
                  <a:pt x="220" y="12"/>
                </a:cubicBezTo>
                <a:cubicBezTo>
                  <a:pt x="223" y="12"/>
                  <a:pt x="226" y="9"/>
                  <a:pt x="226" y="6"/>
                </a:cubicBezTo>
                <a:cubicBezTo>
                  <a:pt x="226" y="6"/>
                  <a:pt x="226" y="6"/>
                  <a:pt x="226" y="6"/>
                </a:cubicBezTo>
                <a:cubicBezTo>
                  <a:pt x="226" y="3"/>
                  <a:pt x="223" y="1"/>
                  <a:pt x="220" y="1"/>
                </a:cubicBezTo>
                <a:cubicBezTo>
                  <a:pt x="220" y="1"/>
                  <a:pt x="220" y="1"/>
                  <a:pt x="220" y="1"/>
                </a:cubicBezTo>
                <a:cubicBezTo>
                  <a:pt x="217" y="1"/>
                  <a:pt x="215" y="3"/>
                  <a:pt x="215" y="6"/>
                </a:cubicBezTo>
                <a:cubicBezTo>
                  <a:pt x="215" y="9"/>
                  <a:pt x="217" y="12"/>
                  <a:pt x="220" y="12"/>
                </a:cubicBezTo>
                <a:close/>
                <a:moveTo>
                  <a:pt x="199" y="12"/>
                </a:moveTo>
                <a:cubicBezTo>
                  <a:pt x="199" y="12"/>
                  <a:pt x="199" y="12"/>
                  <a:pt x="199" y="12"/>
                </a:cubicBezTo>
                <a:cubicBezTo>
                  <a:pt x="202" y="12"/>
                  <a:pt x="205" y="9"/>
                  <a:pt x="205" y="6"/>
                </a:cubicBezTo>
                <a:cubicBezTo>
                  <a:pt x="205" y="6"/>
                  <a:pt x="205" y="6"/>
                  <a:pt x="205" y="6"/>
                </a:cubicBezTo>
                <a:cubicBezTo>
                  <a:pt x="205" y="3"/>
                  <a:pt x="202" y="1"/>
                  <a:pt x="199" y="1"/>
                </a:cubicBezTo>
                <a:cubicBezTo>
                  <a:pt x="199" y="1"/>
                  <a:pt x="199" y="1"/>
                  <a:pt x="199" y="1"/>
                </a:cubicBezTo>
                <a:cubicBezTo>
                  <a:pt x="196" y="1"/>
                  <a:pt x="193" y="3"/>
                  <a:pt x="193" y="6"/>
                </a:cubicBezTo>
                <a:cubicBezTo>
                  <a:pt x="193" y="9"/>
                  <a:pt x="196" y="12"/>
                  <a:pt x="199" y="12"/>
                </a:cubicBezTo>
                <a:close/>
                <a:moveTo>
                  <a:pt x="177" y="12"/>
                </a:moveTo>
                <a:cubicBezTo>
                  <a:pt x="177" y="12"/>
                  <a:pt x="177" y="12"/>
                  <a:pt x="177" y="12"/>
                </a:cubicBezTo>
                <a:cubicBezTo>
                  <a:pt x="180" y="12"/>
                  <a:pt x="183" y="9"/>
                  <a:pt x="183" y="6"/>
                </a:cubicBezTo>
                <a:cubicBezTo>
                  <a:pt x="183" y="6"/>
                  <a:pt x="183" y="6"/>
                  <a:pt x="183" y="6"/>
                </a:cubicBezTo>
                <a:cubicBezTo>
                  <a:pt x="183" y="3"/>
                  <a:pt x="180" y="1"/>
                  <a:pt x="177" y="1"/>
                </a:cubicBezTo>
                <a:cubicBezTo>
                  <a:pt x="177" y="1"/>
                  <a:pt x="177" y="1"/>
                  <a:pt x="177" y="1"/>
                </a:cubicBezTo>
                <a:cubicBezTo>
                  <a:pt x="174" y="1"/>
                  <a:pt x="172" y="3"/>
                  <a:pt x="172" y="6"/>
                </a:cubicBezTo>
                <a:cubicBezTo>
                  <a:pt x="172" y="9"/>
                  <a:pt x="174" y="12"/>
                  <a:pt x="177" y="12"/>
                </a:cubicBezTo>
                <a:close/>
                <a:moveTo>
                  <a:pt x="156" y="12"/>
                </a:moveTo>
                <a:cubicBezTo>
                  <a:pt x="156" y="12"/>
                  <a:pt x="156" y="12"/>
                  <a:pt x="156" y="12"/>
                </a:cubicBezTo>
                <a:cubicBezTo>
                  <a:pt x="159" y="12"/>
                  <a:pt x="161" y="9"/>
                  <a:pt x="161" y="6"/>
                </a:cubicBezTo>
                <a:cubicBezTo>
                  <a:pt x="161" y="6"/>
                  <a:pt x="161" y="6"/>
                  <a:pt x="161" y="6"/>
                </a:cubicBezTo>
                <a:cubicBezTo>
                  <a:pt x="161" y="3"/>
                  <a:pt x="159" y="1"/>
                  <a:pt x="156" y="1"/>
                </a:cubicBezTo>
                <a:cubicBezTo>
                  <a:pt x="156" y="1"/>
                  <a:pt x="156" y="1"/>
                  <a:pt x="156" y="1"/>
                </a:cubicBezTo>
                <a:cubicBezTo>
                  <a:pt x="153" y="1"/>
                  <a:pt x="150" y="3"/>
                  <a:pt x="150" y="6"/>
                </a:cubicBezTo>
                <a:cubicBezTo>
                  <a:pt x="150" y="9"/>
                  <a:pt x="153" y="12"/>
                  <a:pt x="156" y="12"/>
                </a:cubicBezTo>
                <a:close/>
                <a:moveTo>
                  <a:pt x="134" y="12"/>
                </a:moveTo>
                <a:cubicBezTo>
                  <a:pt x="134" y="12"/>
                  <a:pt x="134" y="12"/>
                  <a:pt x="134" y="12"/>
                </a:cubicBezTo>
                <a:cubicBezTo>
                  <a:pt x="137" y="12"/>
                  <a:pt x="140" y="9"/>
                  <a:pt x="140" y="6"/>
                </a:cubicBezTo>
                <a:cubicBezTo>
                  <a:pt x="140" y="6"/>
                  <a:pt x="140" y="6"/>
                  <a:pt x="140" y="6"/>
                </a:cubicBezTo>
                <a:cubicBezTo>
                  <a:pt x="140" y="3"/>
                  <a:pt x="137" y="1"/>
                  <a:pt x="134" y="1"/>
                </a:cubicBezTo>
                <a:cubicBezTo>
                  <a:pt x="134" y="1"/>
                  <a:pt x="134" y="1"/>
                  <a:pt x="134" y="1"/>
                </a:cubicBezTo>
                <a:cubicBezTo>
                  <a:pt x="131" y="1"/>
                  <a:pt x="129" y="3"/>
                  <a:pt x="129" y="6"/>
                </a:cubicBezTo>
                <a:cubicBezTo>
                  <a:pt x="129" y="9"/>
                  <a:pt x="131" y="12"/>
                  <a:pt x="134" y="12"/>
                </a:cubicBezTo>
                <a:close/>
                <a:moveTo>
                  <a:pt x="113" y="12"/>
                </a:moveTo>
                <a:cubicBezTo>
                  <a:pt x="113" y="12"/>
                  <a:pt x="113" y="12"/>
                  <a:pt x="113" y="12"/>
                </a:cubicBezTo>
                <a:cubicBezTo>
                  <a:pt x="116" y="12"/>
                  <a:pt x="118" y="9"/>
                  <a:pt x="118" y="6"/>
                </a:cubicBezTo>
                <a:cubicBezTo>
                  <a:pt x="118" y="6"/>
                  <a:pt x="118" y="6"/>
                  <a:pt x="118" y="6"/>
                </a:cubicBezTo>
                <a:cubicBezTo>
                  <a:pt x="118" y="3"/>
                  <a:pt x="116" y="1"/>
                  <a:pt x="113" y="1"/>
                </a:cubicBezTo>
                <a:cubicBezTo>
                  <a:pt x="113" y="1"/>
                  <a:pt x="113" y="1"/>
                  <a:pt x="113" y="1"/>
                </a:cubicBezTo>
                <a:cubicBezTo>
                  <a:pt x="110" y="1"/>
                  <a:pt x="107" y="3"/>
                  <a:pt x="107" y="6"/>
                </a:cubicBezTo>
                <a:cubicBezTo>
                  <a:pt x="107" y="9"/>
                  <a:pt x="110" y="12"/>
                  <a:pt x="113" y="12"/>
                </a:cubicBezTo>
                <a:close/>
                <a:moveTo>
                  <a:pt x="91" y="12"/>
                </a:moveTo>
                <a:cubicBezTo>
                  <a:pt x="91" y="12"/>
                  <a:pt x="91" y="12"/>
                  <a:pt x="91" y="12"/>
                </a:cubicBezTo>
                <a:cubicBezTo>
                  <a:pt x="94" y="12"/>
                  <a:pt x="97" y="9"/>
                  <a:pt x="97" y="6"/>
                </a:cubicBezTo>
                <a:cubicBezTo>
                  <a:pt x="97" y="6"/>
                  <a:pt x="97" y="6"/>
                  <a:pt x="97" y="6"/>
                </a:cubicBezTo>
                <a:cubicBezTo>
                  <a:pt x="97" y="3"/>
                  <a:pt x="94" y="1"/>
                  <a:pt x="91" y="1"/>
                </a:cubicBezTo>
                <a:cubicBezTo>
                  <a:pt x="91" y="1"/>
                  <a:pt x="91" y="1"/>
                  <a:pt x="91" y="1"/>
                </a:cubicBezTo>
                <a:cubicBezTo>
                  <a:pt x="88" y="1"/>
                  <a:pt x="86" y="3"/>
                  <a:pt x="86" y="6"/>
                </a:cubicBezTo>
                <a:cubicBezTo>
                  <a:pt x="86" y="9"/>
                  <a:pt x="88" y="12"/>
                  <a:pt x="91" y="12"/>
                </a:cubicBezTo>
                <a:close/>
                <a:moveTo>
                  <a:pt x="70" y="12"/>
                </a:moveTo>
                <a:cubicBezTo>
                  <a:pt x="70" y="12"/>
                  <a:pt x="70" y="12"/>
                  <a:pt x="70" y="12"/>
                </a:cubicBezTo>
                <a:cubicBezTo>
                  <a:pt x="73" y="12"/>
                  <a:pt x="75" y="9"/>
                  <a:pt x="75" y="6"/>
                </a:cubicBezTo>
                <a:cubicBezTo>
                  <a:pt x="75" y="6"/>
                  <a:pt x="75" y="6"/>
                  <a:pt x="75" y="6"/>
                </a:cubicBezTo>
                <a:cubicBezTo>
                  <a:pt x="75" y="3"/>
                  <a:pt x="73" y="1"/>
                  <a:pt x="70" y="1"/>
                </a:cubicBezTo>
                <a:cubicBezTo>
                  <a:pt x="70" y="1"/>
                  <a:pt x="70" y="1"/>
                  <a:pt x="70" y="1"/>
                </a:cubicBezTo>
                <a:cubicBezTo>
                  <a:pt x="67" y="1"/>
                  <a:pt x="64" y="3"/>
                  <a:pt x="64" y="6"/>
                </a:cubicBezTo>
                <a:cubicBezTo>
                  <a:pt x="64" y="9"/>
                  <a:pt x="67" y="12"/>
                  <a:pt x="70" y="12"/>
                </a:cubicBezTo>
                <a:close/>
                <a:moveTo>
                  <a:pt x="48" y="12"/>
                </a:moveTo>
                <a:cubicBezTo>
                  <a:pt x="48" y="12"/>
                  <a:pt x="48" y="12"/>
                  <a:pt x="48" y="12"/>
                </a:cubicBezTo>
                <a:cubicBezTo>
                  <a:pt x="51" y="12"/>
                  <a:pt x="54" y="9"/>
                  <a:pt x="54" y="6"/>
                </a:cubicBezTo>
                <a:cubicBezTo>
                  <a:pt x="54" y="6"/>
                  <a:pt x="54" y="6"/>
                  <a:pt x="54" y="6"/>
                </a:cubicBezTo>
                <a:cubicBezTo>
                  <a:pt x="54" y="3"/>
                  <a:pt x="51" y="1"/>
                  <a:pt x="48" y="1"/>
                </a:cubicBezTo>
                <a:cubicBezTo>
                  <a:pt x="48" y="1"/>
                  <a:pt x="48" y="1"/>
                  <a:pt x="48" y="1"/>
                </a:cubicBezTo>
                <a:cubicBezTo>
                  <a:pt x="45" y="1"/>
                  <a:pt x="43" y="3"/>
                  <a:pt x="43" y="6"/>
                </a:cubicBezTo>
                <a:cubicBezTo>
                  <a:pt x="43" y="9"/>
                  <a:pt x="45" y="12"/>
                  <a:pt x="48" y="12"/>
                </a:cubicBezTo>
                <a:close/>
                <a:moveTo>
                  <a:pt x="27" y="12"/>
                </a:moveTo>
                <a:cubicBezTo>
                  <a:pt x="27" y="12"/>
                  <a:pt x="27" y="12"/>
                  <a:pt x="27" y="12"/>
                </a:cubicBezTo>
                <a:cubicBezTo>
                  <a:pt x="30" y="12"/>
                  <a:pt x="32" y="9"/>
                  <a:pt x="32" y="6"/>
                </a:cubicBezTo>
                <a:cubicBezTo>
                  <a:pt x="32" y="6"/>
                  <a:pt x="32" y="6"/>
                  <a:pt x="32" y="6"/>
                </a:cubicBezTo>
                <a:cubicBezTo>
                  <a:pt x="32" y="3"/>
                  <a:pt x="30" y="1"/>
                  <a:pt x="27" y="1"/>
                </a:cubicBezTo>
                <a:cubicBezTo>
                  <a:pt x="27" y="1"/>
                  <a:pt x="27" y="1"/>
                  <a:pt x="27" y="1"/>
                </a:cubicBezTo>
                <a:cubicBezTo>
                  <a:pt x="24" y="1"/>
                  <a:pt x="21" y="3"/>
                  <a:pt x="21" y="6"/>
                </a:cubicBezTo>
                <a:cubicBezTo>
                  <a:pt x="21" y="9"/>
                  <a:pt x="24" y="12"/>
                  <a:pt x="27" y="12"/>
                </a:cubicBezTo>
                <a:close/>
                <a:moveTo>
                  <a:pt x="246" y="10"/>
                </a:moveTo>
                <a:cubicBezTo>
                  <a:pt x="247" y="9"/>
                  <a:pt x="248" y="8"/>
                  <a:pt x="248" y="6"/>
                </a:cubicBezTo>
                <a:cubicBezTo>
                  <a:pt x="248" y="5"/>
                  <a:pt x="247" y="3"/>
                  <a:pt x="246" y="2"/>
                </a:cubicBezTo>
                <a:cubicBezTo>
                  <a:pt x="244" y="0"/>
                  <a:pt x="240" y="0"/>
                  <a:pt x="238" y="2"/>
                </a:cubicBezTo>
                <a:cubicBezTo>
                  <a:pt x="237" y="3"/>
                  <a:pt x="236" y="5"/>
                  <a:pt x="236" y="6"/>
                </a:cubicBezTo>
                <a:cubicBezTo>
                  <a:pt x="236" y="8"/>
                  <a:pt x="237" y="9"/>
                  <a:pt x="238" y="10"/>
                </a:cubicBezTo>
                <a:cubicBezTo>
                  <a:pt x="239" y="11"/>
                  <a:pt x="240" y="12"/>
                  <a:pt x="242" y="12"/>
                </a:cubicBezTo>
                <a:cubicBezTo>
                  <a:pt x="243" y="12"/>
                  <a:pt x="245" y="11"/>
                  <a:pt x="246" y="1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64" name="Group 63"/>
          <p:cNvGrpSpPr/>
          <p:nvPr/>
        </p:nvGrpSpPr>
        <p:grpSpPr>
          <a:xfrm>
            <a:off x="1476375" y="3659188"/>
            <a:ext cx="1119188" cy="1282700"/>
            <a:chOff x="1476375" y="3659188"/>
            <a:chExt cx="1119188" cy="1282700"/>
          </a:xfrm>
        </p:grpSpPr>
        <p:sp>
          <p:nvSpPr>
            <p:cNvPr id="24" name="Freeform 24"/>
            <p:cNvSpPr>
              <a:spLocks/>
            </p:cNvSpPr>
            <p:nvPr/>
          </p:nvSpPr>
          <p:spPr bwMode="auto">
            <a:xfrm>
              <a:off x="1476375" y="3659188"/>
              <a:ext cx="1119188" cy="1282700"/>
            </a:xfrm>
            <a:custGeom>
              <a:avLst/>
              <a:gdLst>
                <a:gd name="T0" fmla="*/ 0 w 294"/>
                <a:gd name="T1" fmla="*/ 190 h 337"/>
                <a:gd name="T2" fmla="*/ 147 w 294"/>
                <a:gd name="T3" fmla="*/ 337 h 337"/>
                <a:gd name="T4" fmla="*/ 294 w 294"/>
                <a:gd name="T5" fmla="*/ 190 h 337"/>
                <a:gd name="T6" fmla="*/ 174 w 294"/>
                <a:gd name="T7" fmla="*/ 46 h 337"/>
                <a:gd name="T8" fmla="*/ 147 w 294"/>
                <a:gd name="T9" fmla="*/ 0 h 337"/>
                <a:gd name="T10" fmla="*/ 121 w 294"/>
                <a:gd name="T11" fmla="*/ 46 h 337"/>
                <a:gd name="T12" fmla="*/ 0 w 294"/>
                <a:gd name="T13" fmla="*/ 190 h 337"/>
              </a:gdLst>
              <a:ahLst/>
              <a:cxnLst>
                <a:cxn ang="0">
                  <a:pos x="T0" y="T1"/>
                </a:cxn>
                <a:cxn ang="0">
                  <a:pos x="T2" y="T3"/>
                </a:cxn>
                <a:cxn ang="0">
                  <a:pos x="T4" y="T5"/>
                </a:cxn>
                <a:cxn ang="0">
                  <a:pos x="T6" y="T7"/>
                </a:cxn>
                <a:cxn ang="0">
                  <a:pos x="T8" y="T9"/>
                </a:cxn>
                <a:cxn ang="0">
                  <a:pos x="T10" y="T11"/>
                </a:cxn>
                <a:cxn ang="0">
                  <a:pos x="T12" y="T13"/>
                </a:cxn>
              </a:cxnLst>
              <a:rect l="0" t="0" r="r" b="b"/>
              <a:pathLst>
                <a:path w="294" h="337">
                  <a:moveTo>
                    <a:pt x="0" y="190"/>
                  </a:moveTo>
                  <a:cubicBezTo>
                    <a:pt x="0" y="271"/>
                    <a:pt x="66" y="337"/>
                    <a:pt x="147" y="337"/>
                  </a:cubicBezTo>
                  <a:cubicBezTo>
                    <a:pt x="229" y="337"/>
                    <a:pt x="294" y="271"/>
                    <a:pt x="294" y="190"/>
                  </a:cubicBezTo>
                  <a:cubicBezTo>
                    <a:pt x="294" y="118"/>
                    <a:pt x="242" y="58"/>
                    <a:pt x="174" y="46"/>
                  </a:cubicBezTo>
                  <a:cubicBezTo>
                    <a:pt x="147" y="0"/>
                    <a:pt x="147" y="0"/>
                    <a:pt x="147" y="0"/>
                  </a:cubicBezTo>
                  <a:cubicBezTo>
                    <a:pt x="121" y="46"/>
                    <a:pt x="121" y="46"/>
                    <a:pt x="121" y="46"/>
                  </a:cubicBezTo>
                  <a:cubicBezTo>
                    <a:pt x="52" y="58"/>
                    <a:pt x="0" y="118"/>
                    <a:pt x="0" y="19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33" name="Oval 33"/>
            <p:cNvSpPr>
              <a:spLocks noChangeArrowheads="1"/>
            </p:cNvSpPr>
            <p:nvPr/>
          </p:nvSpPr>
          <p:spPr bwMode="auto">
            <a:xfrm>
              <a:off x="1662113" y="4013200"/>
              <a:ext cx="746125" cy="746125"/>
            </a:xfrm>
            <a:prstGeom prst="ellipse">
              <a:avLst/>
            </a:prstGeom>
            <a:solidFill>
              <a:schemeClr val="bg2"/>
            </a:solidFill>
            <a:ln>
              <a:noFill/>
            </a:ln>
            <a:effectLst>
              <a:outerShdw blurRad="165100" dist="88900" dir="2700000" algn="tl" rotWithShape="0">
                <a:prstClr val="black">
                  <a:alpha val="47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65" name="Group 64"/>
          <p:cNvGrpSpPr/>
          <p:nvPr/>
        </p:nvGrpSpPr>
        <p:grpSpPr>
          <a:xfrm>
            <a:off x="2811463" y="1789113"/>
            <a:ext cx="1119188" cy="1287463"/>
            <a:chOff x="2811463" y="1789113"/>
            <a:chExt cx="1119188" cy="1287463"/>
          </a:xfrm>
        </p:grpSpPr>
        <p:sp>
          <p:nvSpPr>
            <p:cNvPr id="23" name="Freeform 23"/>
            <p:cNvSpPr>
              <a:spLocks/>
            </p:cNvSpPr>
            <p:nvPr/>
          </p:nvSpPr>
          <p:spPr bwMode="auto">
            <a:xfrm>
              <a:off x="2811463" y="1789113"/>
              <a:ext cx="1119188" cy="1287463"/>
            </a:xfrm>
            <a:custGeom>
              <a:avLst/>
              <a:gdLst>
                <a:gd name="T0" fmla="*/ 0 w 294"/>
                <a:gd name="T1" fmla="*/ 147 h 338"/>
                <a:gd name="T2" fmla="*/ 147 w 294"/>
                <a:gd name="T3" fmla="*/ 0 h 338"/>
                <a:gd name="T4" fmla="*/ 294 w 294"/>
                <a:gd name="T5" fmla="*/ 147 h 338"/>
                <a:gd name="T6" fmla="*/ 174 w 294"/>
                <a:gd name="T7" fmla="*/ 292 h 338"/>
                <a:gd name="T8" fmla="*/ 147 w 294"/>
                <a:gd name="T9" fmla="*/ 338 h 338"/>
                <a:gd name="T10" fmla="*/ 121 w 294"/>
                <a:gd name="T11" fmla="*/ 292 h 338"/>
                <a:gd name="T12" fmla="*/ 0 w 294"/>
                <a:gd name="T13" fmla="*/ 147 h 338"/>
              </a:gdLst>
              <a:ahLst/>
              <a:cxnLst>
                <a:cxn ang="0">
                  <a:pos x="T0" y="T1"/>
                </a:cxn>
                <a:cxn ang="0">
                  <a:pos x="T2" y="T3"/>
                </a:cxn>
                <a:cxn ang="0">
                  <a:pos x="T4" y="T5"/>
                </a:cxn>
                <a:cxn ang="0">
                  <a:pos x="T6" y="T7"/>
                </a:cxn>
                <a:cxn ang="0">
                  <a:pos x="T8" y="T9"/>
                </a:cxn>
                <a:cxn ang="0">
                  <a:pos x="T10" y="T11"/>
                </a:cxn>
                <a:cxn ang="0">
                  <a:pos x="T12" y="T13"/>
                </a:cxn>
              </a:cxnLst>
              <a:rect l="0" t="0" r="r" b="b"/>
              <a:pathLst>
                <a:path w="294" h="338">
                  <a:moveTo>
                    <a:pt x="0" y="147"/>
                  </a:moveTo>
                  <a:cubicBezTo>
                    <a:pt x="0" y="66"/>
                    <a:pt x="66" y="0"/>
                    <a:pt x="147" y="0"/>
                  </a:cubicBezTo>
                  <a:cubicBezTo>
                    <a:pt x="228" y="0"/>
                    <a:pt x="294" y="66"/>
                    <a:pt x="294" y="147"/>
                  </a:cubicBezTo>
                  <a:cubicBezTo>
                    <a:pt x="294" y="219"/>
                    <a:pt x="242" y="279"/>
                    <a:pt x="174" y="292"/>
                  </a:cubicBezTo>
                  <a:cubicBezTo>
                    <a:pt x="147" y="338"/>
                    <a:pt x="147" y="338"/>
                    <a:pt x="147" y="338"/>
                  </a:cubicBezTo>
                  <a:cubicBezTo>
                    <a:pt x="121" y="292"/>
                    <a:pt x="121" y="292"/>
                    <a:pt x="121" y="292"/>
                  </a:cubicBezTo>
                  <a:cubicBezTo>
                    <a:pt x="52" y="279"/>
                    <a:pt x="0" y="219"/>
                    <a:pt x="0" y="14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34" name="Oval 34"/>
            <p:cNvSpPr>
              <a:spLocks noChangeArrowheads="1"/>
            </p:cNvSpPr>
            <p:nvPr/>
          </p:nvSpPr>
          <p:spPr bwMode="auto">
            <a:xfrm>
              <a:off x="2998788" y="1976438"/>
              <a:ext cx="746125" cy="746125"/>
            </a:xfrm>
            <a:prstGeom prst="ellipse">
              <a:avLst/>
            </a:prstGeom>
            <a:solidFill>
              <a:schemeClr val="bg2"/>
            </a:solidFill>
            <a:ln>
              <a:noFill/>
            </a:ln>
            <a:effectLst>
              <a:outerShdw blurRad="165100" dist="88900" dir="2700000" algn="tl" rotWithShape="0">
                <a:prstClr val="black">
                  <a:alpha val="47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66" name="Group 65"/>
          <p:cNvGrpSpPr/>
          <p:nvPr/>
        </p:nvGrpSpPr>
        <p:grpSpPr>
          <a:xfrm>
            <a:off x="4148138" y="3659188"/>
            <a:ext cx="1119188" cy="1282700"/>
            <a:chOff x="4148138" y="3659188"/>
            <a:chExt cx="1119188" cy="1282700"/>
          </a:xfrm>
        </p:grpSpPr>
        <p:sp>
          <p:nvSpPr>
            <p:cNvPr id="22" name="Freeform 22"/>
            <p:cNvSpPr>
              <a:spLocks/>
            </p:cNvSpPr>
            <p:nvPr/>
          </p:nvSpPr>
          <p:spPr bwMode="auto">
            <a:xfrm>
              <a:off x="4148138" y="3659188"/>
              <a:ext cx="1119188" cy="1282700"/>
            </a:xfrm>
            <a:custGeom>
              <a:avLst/>
              <a:gdLst>
                <a:gd name="T0" fmla="*/ 0 w 294"/>
                <a:gd name="T1" fmla="*/ 190 h 337"/>
                <a:gd name="T2" fmla="*/ 147 w 294"/>
                <a:gd name="T3" fmla="*/ 337 h 337"/>
                <a:gd name="T4" fmla="*/ 294 w 294"/>
                <a:gd name="T5" fmla="*/ 190 h 337"/>
                <a:gd name="T6" fmla="*/ 174 w 294"/>
                <a:gd name="T7" fmla="*/ 46 h 337"/>
                <a:gd name="T8" fmla="*/ 147 w 294"/>
                <a:gd name="T9" fmla="*/ 0 h 337"/>
                <a:gd name="T10" fmla="*/ 121 w 294"/>
                <a:gd name="T11" fmla="*/ 46 h 337"/>
                <a:gd name="T12" fmla="*/ 0 w 294"/>
                <a:gd name="T13" fmla="*/ 190 h 337"/>
              </a:gdLst>
              <a:ahLst/>
              <a:cxnLst>
                <a:cxn ang="0">
                  <a:pos x="T0" y="T1"/>
                </a:cxn>
                <a:cxn ang="0">
                  <a:pos x="T2" y="T3"/>
                </a:cxn>
                <a:cxn ang="0">
                  <a:pos x="T4" y="T5"/>
                </a:cxn>
                <a:cxn ang="0">
                  <a:pos x="T6" y="T7"/>
                </a:cxn>
                <a:cxn ang="0">
                  <a:pos x="T8" y="T9"/>
                </a:cxn>
                <a:cxn ang="0">
                  <a:pos x="T10" y="T11"/>
                </a:cxn>
                <a:cxn ang="0">
                  <a:pos x="T12" y="T13"/>
                </a:cxn>
              </a:cxnLst>
              <a:rect l="0" t="0" r="r" b="b"/>
              <a:pathLst>
                <a:path w="294" h="337">
                  <a:moveTo>
                    <a:pt x="0" y="190"/>
                  </a:moveTo>
                  <a:cubicBezTo>
                    <a:pt x="0" y="271"/>
                    <a:pt x="66" y="337"/>
                    <a:pt x="147" y="337"/>
                  </a:cubicBezTo>
                  <a:cubicBezTo>
                    <a:pt x="228" y="337"/>
                    <a:pt x="294" y="271"/>
                    <a:pt x="294" y="190"/>
                  </a:cubicBezTo>
                  <a:cubicBezTo>
                    <a:pt x="294" y="118"/>
                    <a:pt x="242" y="58"/>
                    <a:pt x="174" y="46"/>
                  </a:cubicBezTo>
                  <a:cubicBezTo>
                    <a:pt x="147" y="0"/>
                    <a:pt x="147" y="0"/>
                    <a:pt x="147" y="0"/>
                  </a:cubicBezTo>
                  <a:cubicBezTo>
                    <a:pt x="121" y="46"/>
                    <a:pt x="121" y="46"/>
                    <a:pt x="121" y="46"/>
                  </a:cubicBezTo>
                  <a:cubicBezTo>
                    <a:pt x="52" y="58"/>
                    <a:pt x="0" y="118"/>
                    <a:pt x="0" y="19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35" name="Oval 35"/>
            <p:cNvSpPr>
              <a:spLocks noChangeArrowheads="1"/>
            </p:cNvSpPr>
            <p:nvPr/>
          </p:nvSpPr>
          <p:spPr bwMode="auto">
            <a:xfrm>
              <a:off x="4333875" y="4013200"/>
              <a:ext cx="746125" cy="746125"/>
            </a:xfrm>
            <a:prstGeom prst="ellipse">
              <a:avLst/>
            </a:prstGeom>
            <a:solidFill>
              <a:schemeClr val="bg2"/>
            </a:solidFill>
            <a:ln>
              <a:noFill/>
            </a:ln>
            <a:effectLst>
              <a:outerShdw blurRad="165100" dist="88900" dir="2700000" algn="tl" rotWithShape="0">
                <a:prstClr val="black">
                  <a:alpha val="47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67" name="Group 66"/>
          <p:cNvGrpSpPr/>
          <p:nvPr/>
        </p:nvGrpSpPr>
        <p:grpSpPr>
          <a:xfrm>
            <a:off x="5483225" y="1789113"/>
            <a:ext cx="1119188" cy="1287463"/>
            <a:chOff x="5483225" y="1789113"/>
            <a:chExt cx="1119188" cy="1287463"/>
          </a:xfrm>
        </p:grpSpPr>
        <p:sp>
          <p:nvSpPr>
            <p:cNvPr id="21" name="Freeform 21"/>
            <p:cNvSpPr>
              <a:spLocks/>
            </p:cNvSpPr>
            <p:nvPr/>
          </p:nvSpPr>
          <p:spPr bwMode="auto">
            <a:xfrm>
              <a:off x="5483225" y="1789113"/>
              <a:ext cx="1119188" cy="1287463"/>
            </a:xfrm>
            <a:custGeom>
              <a:avLst/>
              <a:gdLst>
                <a:gd name="T0" fmla="*/ 0 w 294"/>
                <a:gd name="T1" fmla="*/ 147 h 338"/>
                <a:gd name="T2" fmla="*/ 147 w 294"/>
                <a:gd name="T3" fmla="*/ 0 h 338"/>
                <a:gd name="T4" fmla="*/ 294 w 294"/>
                <a:gd name="T5" fmla="*/ 147 h 338"/>
                <a:gd name="T6" fmla="*/ 174 w 294"/>
                <a:gd name="T7" fmla="*/ 292 h 338"/>
                <a:gd name="T8" fmla="*/ 147 w 294"/>
                <a:gd name="T9" fmla="*/ 338 h 338"/>
                <a:gd name="T10" fmla="*/ 121 w 294"/>
                <a:gd name="T11" fmla="*/ 292 h 338"/>
                <a:gd name="T12" fmla="*/ 0 w 294"/>
                <a:gd name="T13" fmla="*/ 147 h 338"/>
              </a:gdLst>
              <a:ahLst/>
              <a:cxnLst>
                <a:cxn ang="0">
                  <a:pos x="T0" y="T1"/>
                </a:cxn>
                <a:cxn ang="0">
                  <a:pos x="T2" y="T3"/>
                </a:cxn>
                <a:cxn ang="0">
                  <a:pos x="T4" y="T5"/>
                </a:cxn>
                <a:cxn ang="0">
                  <a:pos x="T6" y="T7"/>
                </a:cxn>
                <a:cxn ang="0">
                  <a:pos x="T8" y="T9"/>
                </a:cxn>
                <a:cxn ang="0">
                  <a:pos x="T10" y="T11"/>
                </a:cxn>
                <a:cxn ang="0">
                  <a:pos x="T12" y="T13"/>
                </a:cxn>
              </a:cxnLst>
              <a:rect l="0" t="0" r="r" b="b"/>
              <a:pathLst>
                <a:path w="294" h="338">
                  <a:moveTo>
                    <a:pt x="0" y="147"/>
                  </a:moveTo>
                  <a:cubicBezTo>
                    <a:pt x="0" y="66"/>
                    <a:pt x="66" y="0"/>
                    <a:pt x="147" y="0"/>
                  </a:cubicBezTo>
                  <a:cubicBezTo>
                    <a:pt x="228" y="0"/>
                    <a:pt x="294" y="66"/>
                    <a:pt x="294" y="147"/>
                  </a:cubicBezTo>
                  <a:cubicBezTo>
                    <a:pt x="294" y="219"/>
                    <a:pt x="242" y="279"/>
                    <a:pt x="174" y="292"/>
                  </a:cubicBezTo>
                  <a:cubicBezTo>
                    <a:pt x="147" y="338"/>
                    <a:pt x="147" y="338"/>
                    <a:pt x="147" y="338"/>
                  </a:cubicBezTo>
                  <a:cubicBezTo>
                    <a:pt x="121" y="292"/>
                    <a:pt x="121" y="292"/>
                    <a:pt x="121" y="292"/>
                  </a:cubicBezTo>
                  <a:cubicBezTo>
                    <a:pt x="52" y="279"/>
                    <a:pt x="0" y="219"/>
                    <a:pt x="0" y="14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36" name="Oval 36"/>
            <p:cNvSpPr>
              <a:spLocks noChangeArrowheads="1"/>
            </p:cNvSpPr>
            <p:nvPr/>
          </p:nvSpPr>
          <p:spPr bwMode="auto">
            <a:xfrm>
              <a:off x="5670550" y="1976438"/>
              <a:ext cx="746125" cy="746125"/>
            </a:xfrm>
            <a:prstGeom prst="ellipse">
              <a:avLst/>
            </a:prstGeom>
            <a:solidFill>
              <a:schemeClr val="bg2"/>
            </a:solidFill>
            <a:ln>
              <a:noFill/>
            </a:ln>
            <a:effectLst>
              <a:outerShdw blurRad="165100" dist="88900" dir="2700000" algn="tl" rotWithShape="0">
                <a:prstClr val="black">
                  <a:alpha val="47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68" name="Group 67"/>
          <p:cNvGrpSpPr/>
          <p:nvPr/>
        </p:nvGrpSpPr>
        <p:grpSpPr>
          <a:xfrm>
            <a:off x="6819900" y="3659188"/>
            <a:ext cx="1117600" cy="1282700"/>
            <a:chOff x="6819900" y="3659188"/>
            <a:chExt cx="1117600" cy="1282700"/>
          </a:xfrm>
        </p:grpSpPr>
        <p:sp>
          <p:nvSpPr>
            <p:cNvPr id="20" name="Freeform 20"/>
            <p:cNvSpPr>
              <a:spLocks/>
            </p:cNvSpPr>
            <p:nvPr/>
          </p:nvSpPr>
          <p:spPr bwMode="auto">
            <a:xfrm>
              <a:off x="6819900" y="3659188"/>
              <a:ext cx="1117600" cy="1282700"/>
            </a:xfrm>
            <a:custGeom>
              <a:avLst/>
              <a:gdLst>
                <a:gd name="T0" fmla="*/ 0 w 294"/>
                <a:gd name="T1" fmla="*/ 190 h 337"/>
                <a:gd name="T2" fmla="*/ 147 w 294"/>
                <a:gd name="T3" fmla="*/ 337 h 337"/>
                <a:gd name="T4" fmla="*/ 294 w 294"/>
                <a:gd name="T5" fmla="*/ 190 h 337"/>
                <a:gd name="T6" fmla="*/ 174 w 294"/>
                <a:gd name="T7" fmla="*/ 46 h 337"/>
                <a:gd name="T8" fmla="*/ 147 w 294"/>
                <a:gd name="T9" fmla="*/ 0 h 337"/>
                <a:gd name="T10" fmla="*/ 120 w 294"/>
                <a:gd name="T11" fmla="*/ 46 h 337"/>
                <a:gd name="T12" fmla="*/ 0 w 294"/>
                <a:gd name="T13" fmla="*/ 190 h 337"/>
              </a:gdLst>
              <a:ahLst/>
              <a:cxnLst>
                <a:cxn ang="0">
                  <a:pos x="T0" y="T1"/>
                </a:cxn>
                <a:cxn ang="0">
                  <a:pos x="T2" y="T3"/>
                </a:cxn>
                <a:cxn ang="0">
                  <a:pos x="T4" y="T5"/>
                </a:cxn>
                <a:cxn ang="0">
                  <a:pos x="T6" y="T7"/>
                </a:cxn>
                <a:cxn ang="0">
                  <a:pos x="T8" y="T9"/>
                </a:cxn>
                <a:cxn ang="0">
                  <a:pos x="T10" y="T11"/>
                </a:cxn>
                <a:cxn ang="0">
                  <a:pos x="T12" y="T13"/>
                </a:cxn>
              </a:cxnLst>
              <a:rect l="0" t="0" r="r" b="b"/>
              <a:pathLst>
                <a:path w="294" h="337">
                  <a:moveTo>
                    <a:pt x="0" y="190"/>
                  </a:moveTo>
                  <a:cubicBezTo>
                    <a:pt x="0" y="271"/>
                    <a:pt x="66" y="337"/>
                    <a:pt x="147" y="337"/>
                  </a:cubicBezTo>
                  <a:cubicBezTo>
                    <a:pt x="228" y="337"/>
                    <a:pt x="294" y="271"/>
                    <a:pt x="294" y="190"/>
                  </a:cubicBezTo>
                  <a:cubicBezTo>
                    <a:pt x="294" y="118"/>
                    <a:pt x="242" y="58"/>
                    <a:pt x="174" y="46"/>
                  </a:cubicBezTo>
                  <a:cubicBezTo>
                    <a:pt x="147" y="0"/>
                    <a:pt x="147" y="0"/>
                    <a:pt x="147" y="0"/>
                  </a:cubicBezTo>
                  <a:cubicBezTo>
                    <a:pt x="120" y="46"/>
                    <a:pt x="120" y="46"/>
                    <a:pt x="120" y="46"/>
                  </a:cubicBezTo>
                  <a:cubicBezTo>
                    <a:pt x="52" y="58"/>
                    <a:pt x="0" y="118"/>
                    <a:pt x="0" y="19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37" name="Oval 37"/>
            <p:cNvSpPr>
              <a:spLocks noChangeArrowheads="1"/>
            </p:cNvSpPr>
            <p:nvPr/>
          </p:nvSpPr>
          <p:spPr bwMode="auto">
            <a:xfrm>
              <a:off x="7005638" y="4013200"/>
              <a:ext cx="746125" cy="746125"/>
            </a:xfrm>
            <a:prstGeom prst="ellipse">
              <a:avLst/>
            </a:prstGeom>
            <a:solidFill>
              <a:schemeClr val="bg2"/>
            </a:solidFill>
            <a:ln>
              <a:noFill/>
            </a:ln>
            <a:effectLst>
              <a:outerShdw blurRad="165100" dist="88900" dir="2700000" algn="tl" rotWithShape="0">
                <a:prstClr val="black">
                  <a:alpha val="47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69" name="Group 68"/>
          <p:cNvGrpSpPr/>
          <p:nvPr/>
        </p:nvGrpSpPr>
        <p:grpSpPr>
          <a:xfrm>
            <a:off x="8170863" y="1789113"/>
            <a:ext cx="1119188" cy="1287463"/>
            <a:chOff x="8170863" y="1789113"/>
            <a:chExt cx="1119188" cy="1287463"/>
          </a:xfrm>
        </p:grpSpPr>
        <p:sp>
          <p:nvSpPr>
            <p:cNvPr id="26" name="Freeform 26"/>
            <p:cNvSpPr>
              <a:spLocks/>
            </p:cNvSpPr>
            <p:nvPr/>
          </p:nvSpPr>
          <p:spPr bwMode="auto">
            <a:xfrm>
              <a:off x="8170863" y="1789113"/>
              <a:ext cx="1119188" cy="1287463"/>
            </a:xfrm>
            <a:custGeom>
              <a:avLst/>
              <a:gdLst>
                <a:gd name="T0" fmla="*/ 0 w 294"/>
                <a:gd name="T1" fmla="*/ 147 h 338"/>
                <a:gd name="T2" fmla="*/ 147 w 294"/>
                <a:gd name="T3" fmla="*/ 0 h 338"/>
                <a:gd name="T4" fmla="*/ 294 w 294"/>
                <a:gd name="T5" fmla="*/ 147 h 338"/>
                <a:gd name="T6" fmla="*/ 174 w 294"/>
                <a:gd name="T7" fmla="*/ 292 h 338"/>
                <a:gd name="T8" fmla="*/ 147 w 294"/>
                <a:gd name="T9" fmla="*/ 338 h 338"/>
                <a:gd name="T10" fmla="*/ 120 w 294"/>
                <a:gd name="T11" fmla="*/ 292 h 338"/>
                <a:gd name="T12" fmla="*/ 0 w 294"/>
                <a:gd name="T13" fmla="*/ 147 h 338"/>
              </a:gdLst>
              <a:ahLst/>
              <a:cxnLst>
                <a:cxn ang="0">
                  <a:pos x="T0" y="T1"/>
                </a:cxn>
                <a:cxn ang="0">
                  <a:pos x="T2" y="T3"/>
                </a:cxn>
                <a:cxn ang="0">
                  <a:pos x="T4" y="T5"/>
                </a:cxn>
                <a:cxn ang="0">
                  <a:pos x="T6" y="T7"/>
                </a:cxn>
                <a:cxn ang="0">
                  <a:pos x="T8" y="T9"/>
                </a:cxn>
                <a:cxn ang="0">
                  <a:pos x="T10" y="T11"/>
                </a:cxn>
                <a:cxn ang="0">
                  <a:pos x="T12" y="T13"/>
                </a:cxn>
              </a:cxnLst>
              <a:rect l="0" t="0" r="r" b="b"/>
              <a:pathLst>
                <a:path w="294" h="338">
                  <a:moveTo>
                    <a:pt x="0" y="147"/>
                  </a:moveTo>
                  <a:cubicBezTo>
                    <a:pt x="0" y="66"/>
                    <a:pt x="66" y="0"/>
                    <a:pt x="147" y="0"/>
                  </a:cubicBezTo>
                  <a:cubicBezTo>
                    <a:pt x="228" y="0"/>
                    <a:pt x="294" y="66"/>
                    <a:pt x="294" y="147"/>
                  </a:cubicBezTo>
                  <a:cubicBezTo>
                    <a:pt x="294" y="219"/>
                    <a:pt x="242" y="279"/>
                    <a:pt x="174" y="292"/>
                  </a:cubicBezTo>
                  <a:cubicBezTo>
                    <a:pt x="147" y="338"/>
                    <a:pt x="147" y="338"/>
                    <a:pt x="147" y="338"/>
                  </a:cubicBezTo>
                  <a:cubicBezTo>
                    <a:pt x="120" y="292"/>
                    <a:pt x="120" y="292"/>
                    <a:pt x="120" y="292"/>
                  </a:cubicBezTo>
                  <a:cubicBezTo>
                    <a:pt x="52" y="279"/>
                    <a:pt x="0" y="219"/>
                    <a:pt x="0" y="14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38" name="Oval 38"/>
            <p:cNvSpPr>
              <a:spLocks noChangeArrowheads="1"/>
            </p:cNvSpPr>
            <p:nvPr/>
          </p:nvSpPr>
          <p:spPr bwMode="auto">
            <a:xfrm>
              <a:off x="8356600" y="1976438"/>
              <a:ext cx="746125" cy="746125"/>
            </a:xfrm>
            <a:prstGeom prst="ellipse">
              <a:avLst/>
            </a:prstGeom>
            <a:solidFill>
              <a:schemeClr val="bg2"/>
            </a:solidFill>
            <a:ln>
              <a:noFill/>
            </a:ln>
            <a:effectLst>
              <a:outerShdw blurRad="165100" dist="88900" dir="2700000" algn="tl" rotWithShape="0">
                <a:prstClr val="black">
                  <a:alpha val="47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70" name="Group 69"/>
          <p:cNvGrpSpPr/>
          <p:nvPr/>
        </p:nvGrpSpPr>
        <p:grpSpPr>
          <a:xfrm>
            <a:off x="9505950" y="3659188"/>
            <a:ext cx="1119188" cy="1282700"/>
            <a:chOff x="9505950" y="3659188"/>
            <a:chExt cx="1119188" cy="1282700"/>
          </a:xfrm>
        </p:grpSpPr>
        <p:sp>
          <p:nvSpPr>
            <p:cNvPr id="25" name="Freeform 25"/>
            <p:cNvSpPr>
              <a:spLocks/>
            </p:cNvSpPr>
            <p:nvPr/>
          </p:nvSpPr>
          <p:spPr bwMode="auto">
            <a:xfrm>
              <a:off x="9505950" y="3659188"/>
              <a:ext cx="1119188" cy="1282700"/>
            </a:xfrm>
            <a:custGeom>
              <a:avLst/>
              <a:gdLst>
                <a:gd name="T0" fmla="*/ 0 w 294"/>
                <a:gd name="T1" fmla="*/ 190 h 337"/>
                <a:gd name="T2" fmla="*/ 147 w 294"/>
                <a:gd name="T3" fmla="*/ 337 h 337"/>
                <a:gd name="T4" fmla="*/ 294 w 294"/>
                <a:gd name="T5" fmla="*/ 190 h 337"/>
                <a:gd name="T6" fmla="*/ 173 w 294"/>
                <a:gd name="T7" fmla="*/ 46 h 337"/>
                <a:gd name="T8" fmla="*/ 147 w 294"/>
                <a:gd name="T9" fmla="*/ 0 h 337"/>
                <a:gd name="T10" fmla="*/ 120 w 294"/>
                <a:gd name="T11" fmla="*/ 46 h 337"/>
                <a:gd name="T12" fmla="*/ 0 w 294"/>
                <a:gd name="T13" fmla="*/ 190 h 337"/>
              </a:gdLst>
              <a:ahLst/>
              <a:cxnLst>
                <a:cxn ang="0">
                  <a:pos x="T0" y="T1"/>
                </a:cxn>
                <a:cxn ang="0">
                  <a:pos x="T2" y="T3"/>
                </a:cxn>
                <a:cxn ang="0">
                  <a:pos x="T4" y="T5"/>
                </a:cxn>
                <a:cxn ang="0">
                  <a:pos x="T6" y="T7"/>
                </a:cxn>
                <a:cxn ang="0">
                  <a:pos x="T8" y="T9"/>
                </a:cxn>
                <a:cxn ang="0">
                  <a:pos x="T10" y="T11"/>
                </a:cxn>
                <a:cxn ang="0">
                  <a:pos x="T12" y="T13"/>
                </a:cxn>
              </a:cxnLst>
              <a:rect l="0" t="0" r="r" b="b"/>
              <a:pathLst>
                <a:path w="294" h="337">
                  <a:moveTo>
                    <a:pt x="0" y="190"/>
                  </a:moveTo>
                  <a:cubicBezTo>
                    <a:pt x="0" y="271"/>
                    <a:pt x="66" y="337"/>
                    <a:pt x="147" y="337"/>
                  </a:cubicBezTo>
                  <a:cubicBezTo>
                    <a:pt x="228" y="337"/>
                    <a:pt x="294" y="271"/>
                    <a:pt x="294" y="190"/>
                  </a:cubicBezTo>
                  <a:cubicBezTo>
                    <a:pt x="294" y="118"/>
                    <a:pt x="242" y="58"/>
                    <a:pt x="173" y="46"/>
                  </a:cubicBezTo>
                  <a:cubicBezTo>
                    <a:pt x="147" y="0"/>
                    <a:pt x="147" y="0"/>
                    <a:pt x="147" y="0"/>
                  </a:cubicBezTo>
                  <a:cubicBezTo>
                    <a:pt x="120" y="46"/>
                    <a:pt x="120" y="46"/>
                    <a:pt x="120" y="46"/>
                  </a:cubicBezTo>
                  <a:cubicBezTo>
                    <a:pt x="52" y="58"/>
                    <a:pt x="0" y="118"/>
                    <a:pt x="0" y="19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39" name="Oval 39"/>
            <p:cNvSpPr>
              <a:spLocks noChangeArrowheads="1"/>
            </p:cNvSpPr>
            <p:nvPr/>
          </p:nvSpPr>
          <p:spPr bwMode="auto">
            <a:xfrm>
              <a:off x="9693275" y="4013200"/>
              <a:ext cx="746125" cy="746125"/>
            </a:xfrm>
            <a:prstGeom prst="ellipse">
              <a:avLst/>
            </a:prstGeom>
            <a:solidFill>
              <a:schemeClr val="bg2"/>
            </a:solidFill>
            <a:ln>
              <a:noFill/>
            </a:ln>
            <a:effectLst>
              <a:outerShdw blurRad="165100" dist="88900" dir="2700000" algn="tl" rotWithShape="0">
                <a:prstClr val="black">
                  <a:alpha val="47000"/>
                </a:prstClr>
              </a:outerShdw>
            </a:effectLst>
          </p:spPr>
          <p:txBody>
            <a:bodyPr vert="horz" wrap="square" lIns="91440" tIns="45720" rIns="91440" bIns="45720" numCol="1" anchor="t" anchorCtr="0" compatLnSpc="1">
              <a:prstTxWarp prst="textNoShape">
                <a:avLst/>
              </a:prstTxWarp>
            </a:bodyPr>
            <a:lstStyle/>
            <a:p>
              <a:endParaRPr lang="ru-RU"/>
            </a:p>
          </p:txBody>
        </p:sp>
      </p:grpSp>
      <p:sp>
        <p:nvSpPr>
          <p:cNvPr id="40" name="Freeform 40"/>
          <p:cNvSpPr>
            <a:spLocks noEditPoints="1"/>
          </p:cNvSpPr>
          <p:nvPr/>
        </p:nvSpPr>
        <p:spPr bwMode="auto">
          <a:xfrm>
            <a:off x="7226300" y="4187825"/>
            <a:ext cx="315913" cy="373063"/>
          </a:xfrm>
          <a:custGeom>
            <a:avLst/>
            <a:gdLst>
              <a:gd name="T0" fmla="*/ 199 w 199"/>
              <a:gd name="T1" fmla="*/ 96 h 235"/>
              <a:gd name="T2" fmla="*/ 199 w 199"/>
              <a:gd name="T3" fmla="*/ 235 h 235"/>
              <a:gd name="T4" fmla="*/ 0 w 199"/>
              <a:gd name="T5" fmla="*/ 235 h 235"/>
              <a:gd name="T6" fmla="*/ 0 w 199"/>
              <a:gd name="T7" fmla="*/ 96 h 235"/>
              <a:gd name="T8" fmla="*/ 199 w 199"/>
              <a:gd name="T9" fmla="*/ 235 h 235"/>
              <a:gd name="T10" fmla="*/ 101 w 199"/>
              <a:gd name="T11" fmla="*/ 166 h 235"/>
              <a:gd name="T12" fmla="*/ 0 w 199"/>
              <a:gd name="T13" fmla="*/ 235 h 235"/>
              <a:gd name="T14" fmla="*/ 199 w 199"/>
              <a:gd name="T15" fmla="*/ 96 h 235"/>
              <a:gd name="T16" fmla="*/ 132 w 199"/>
              <a:gd name="T17" fmla="*/ 166 h 235"/>
              <a:gd name="T18" fmla="*/ 0 w 199"/>
              <a:gd name="T19" fmla="*/ 96 h 235"/>
              <a:gd name="T20" fmla="*/ 67 w 199"/>
              <a:gd name="T21" fmla="*/ 166 h 235"/>
              <a:gd name="T22" fmla="*/ 175 w 199"/>
              <a:gd name="T23" fmla="*/ 92 h 235"/>
              <a:gd name="T24" fmla="*/ 175 w 199"/>
              <a:gd name="T25" fmla="*/ 44 h 235"/>
              <a:gd name="T26" fmla="*/ 132 w 199"/>
              <a:gd name="T27" fmla="*/ 0 h 235"/>
              <a:gd name="T28" fmla="*/ 24 w 199"/>
              <a:gd name="T29" fmla="*/ 0 h 235"/>
              <a:gd name="T30" fmla="*/ 24 w 199"/>
              <a:gd name="T31" fmla="*/ 92 h 235"/>
              <a:gd name="T32" fmla="*/ 175 w 199"/>
              <a:gd name="T33" fmla="*/ 44 h 235"/>
              <a:gd name="T34" fmla="*/ 132 w 199"/>
              <a:gd name="T35" fmla="*/ 0 h 235"/>
              <a:gd name="T36" fmla="*/ 132 w 199"/>
              <a:gd name="T37" fmla="*/ 44 h 235"/>
              <a:gd name="T38" fmla="*/ 175 w 199"/>
              <a:gd name="T39" fmla="*/ 44 h 235"/>
              <a:gd name="T40" fmla="*/ 67 w 199"/>
              <a:gd name="T41" fmla="*/ 70 h 235"/>
              <a:gd name="T42" fmla="*/ 46 w 199"/>
              <a:gd name="T43" fmla="*/ 70 h 235"/>
              <a:gd name="T44" fmla="*/ 149 w 199"/>
              <a:gd name="T45" fmla="*/ 70 h 235"/>
              <a:gd name="T46" fmla="*/ 89 w 199"/>
              <a:gd name="T47" fmla="*/ 70 h 235"/>
              <a:gd name="T48" fmla="*/ 46 w 199"/>
              <a:gd name="T49" fmla="*/ 92 h 235"/>
              <a:gd name="T50" fmla="*/ 103 w 199"/>
              <a:gd name="T51" fmla="*/ 92 h 235"/>
              <a:gd name="T52" fmla="*/ 149 w 199"/>
              <a:gd name="T53" fmla="*/ 92 h 235"/>
              <a:gd name="T54" fmla="*/ 125 w 199"/>
              <a:gd name="T55" fmla="*/ 92 h 23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99" h="235">
                <a:moveTo>
                  <a:pt x="199" y="96"/>
                </a:moveTo>
                <a:lnTo>
                  <a:pt x="199" y="235"/>
                </a:lnTo>
                <a:lnTo>
                  <a:pt x="0" y="235"/>
                </a:lnTo>
                <a:lnTo>
                  <a:pt x="0" y="96"/>
                </a:lnTo>
                <a:moveTo>
                  <a:pt x="199" y="235"/>
                </a:moveTo>
                <a:lnTo>
                  <a:pt x="101" y="166"/>
                </a:lnTo>
                <a:lnTo>
                  <a:pt x="0" y="235"/>
                </a:lnTo>
                <a:moveTo>
                  <a:pt x="199" y="96"/>
                </a:moveTo>
                <a:lnTo>
                  <a:pt x="132" y="166"/>
                </a:lnTo>
                <a:moveTo>
                  <a:pt x="0" y="96"/>
                </a:moveTo>
                <a:lnTo>
                  <a:pt x="67" y="166"/>
                </a:lnTo>
                <a:moveTo>
                  <a:pt x="175" y="92"/>
                </a:moveTo>
                <a:lnTo>
                  <a:pt x="175" y="44"/>
                </a:lnTo>
                <a:moveTo>
                  <a:pt x="132" y="0"/>
                </a:moveTo>
                <a:lnTo>
                  <a:pt x="24" y="0"/>
                </a:lnTo>
                <a:lnTo>
                  <a:pt x="24" y="92"/>
                </a:lnTo>
                <a:moveTo>
                  <a:pt x="175" y="44"/>
                </a:moveTo>
                <a:lnTo>
                  <a:pt x="132" y="0"/>
                </a:lnTo>
                <a:lnTo>
                  <a:pt x="132" y="44"/>
                </a:lnTo>
                <a:lnTo>
                  <a:pt x="175" y="44"/>
                </a:lnTo>
                <a:moveTo>
                  <a:pt x="67" y="70"/>
                </a:moveTo>
                <a:lnTo>
                  <a:pt x="46" y="70"/>
                </a:lnTo>
                <a:moveTo>
                  <a:pt x="149" y="70"/>
                </a:moveTo>
                <a:lnTo>
                  <a:pt x="89" y="70"/>
                </a:lnTo>
                <a:moveTo>
                  <a:pt x="46" y="92"/>
                </a:moveTo>
                <a:lnTo>
                  <a:pt x="103" y="92"/>
                </a:lnTo>
                <a:moveTo>
                  <a:pt x="149" y="92"/>
                </a:moveTo>
                <a:lnTo>
                  <a:pt x="125" y="92"/>
                </a:lnTo>
              </a:path>
            </a:pathLst>
          </a:custGeom>
          <a:noFill/>
          <a:ln w="1111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1" name="Freeform 41"/>
          <p:cNvSpPr>
            <a:spLocks noEditPoints="1"/>
          </p:cNvSpPr>
          <p:nvPr/>
        </p:nvSpPr>
        <p:spPr bwMode="auto">
          <a:xfrm>
            <a:off x="8547100" y="2116138"/>
            <a:ext cx="395288" cy="449263"/>
          </a:xfrm>
          <a:custGeom>
            <a:avLst/>
            <a:gdLst>
              <a:gd name="T0" fmla="*/ 33 w 104"/>
              <a:gd name="T1" fmla="*/ 92 h 118"/>
              <a:gd name="T2" fmla="*/ 25 w 104"/>
              <a:gd name="T3" fmla="*/ 71 h 118"/>
              <a:gd name="T4" fmla="*/ 20 w 104"/>
              <a:gd name="T5" fmla="*/ 53 h 118"/>
              <a:gd name="T6" fmla="*/ 52 w 104"/>
              <a:gd name="T7" fmla="*/ 20 h 118"/>
              <a:gd name="T8" fmla="*/ 84 w 104"/>
              <a:gd name="T9" fmla="*/ 53 h 118"/>
              <a:gd name="T10" fmla="*/ 79 w 104"/>
              <a:gd name="T11" fmla="*/ 71 h 118"/>
              <a:gd name="T12" fmla="*/ 71 w 104"/>
              <a:gd name="T13" fmla="*/ 88 h 118"/>
              <a:gd name="T14" fmla="*/ 52 w 104"/>
              <a:gd name="T15" fmla="*/ 33 h 118"/>
              <a:gd name="T16" fmla="*/ 33 w 104"/>
              <a:gd name="T17" fmla="*/ 52 h 118"/>
              <a:gd name="T18" fmla="*/ 52 w 104"/>
              <a:gd name="T19" fmla="*/ 72 h 118"/>
              <a:gd name="T20" fmla="*/ 71 w 104"/>
              <a:gd name="T21" fmla="*/ 52 h 118"/>
              <a:gd name="T22" fmla="*/ 52 w 104"/>
              <a:gd name="T23" fmla="*/ 33 h 118"/>
              <a:gd name="T24" fmla="*/ 45 w 104"/>
              <a:gd name="T25" fmla="*/ 56 h 118"/>
              <a:gd name="T26" fmla="*/ 50 w 104"/>
              <a:gd name="T27" fmla="*/ 62 h 118"/>
              <a:gd name="T28" fmla="*/ 59 w 104"/>
              <a:gd name="T29" fmla="*/ 46 h 118"/>
              <a:gd name="T30" fmla="*/ 52 w 104"/>
              <a:gd name="T31" fmla="*/ 11 h 118"/>
              <a:gd name="T32" fmla="*/ 52 w 104"/>
              <a:gd name="T33" fmla="*/ 0 h 118"/>
              <a:gd name="T34" fmla="*/ 31 w 104"/>
              <a:gd name="T35" fmla="*/ 16 h 118"/>
              <a:gd name="T36" fmla="*/ 26 w 104"/>
              <a:gd name="T37" fmla="*/ 7 h 118"/>
              <a:gd name="T38" fmla="*/ 7 w 104"/>
              <a:gd name="T39" fmla="*/ 26 h 118"/>
              <a:gd name="T40" fmla="*/ 16 w 104"/>
              <a:gd name="T41" fmla="*/ 31 h 118"/>
              <a:gd name="T42" fmla="*/ 0 w 104"/>
              <a:gd name="T43" fmla="*/ 52 h 118"/>
              <a:gd name="T44" fmla="*/ 10 w 104"/>
              <a:gd name="T45" fmla="*/ 52 h 118"/>
              <a:gd name="T46" fmla="*/ 78 w 104"/>
              <a:gd name="T47" fmla="*/ 7 h 118"/>
              <a:gd name="T48" fmla="*/ 73 w 104"/>
              <a:gd name="T49" fmla="*/ 16 h 118"/>
              <a:gd name="T50" fmla="*/ 97 w 104"/>
              <a:gd name="T51" fmla="*/ 26 h 118"/>
              <a:gd name="T52" fmla="*/ 88 w 104"/>
              <a:gd name="T53" fmla="*/ 31 h 118"/>
              <a:gd name="T54" fmla="*/ 94 w 104"/>
              <a:gd name="T55" fmla="*/ 52 h 118"/>
              <a:gd name="T56" fmla="*/ 104 w 104"/>
              <a:gd name="T57" fmla="*/ 52 h 118"/>
              <a:gd name="T58" fmla="*/ 64 w 104"/>
              <a:gd name="T59" fmla="*/ 94 h 118"/>
              <a:gd name="T60" fmla="*/ 38 w 104"/>
              <a:gd name="T61" fmla="*/ 102 h 118"/>
              <a:gd name="T62" fmla="*/ 35 w 104"/>
              <a:gd name="T63" fmla="*/ 106 h 118"/>
              <a:gd name="T64" fmla="*/ 39 w 104"/>
              <a:gd name="T65" fmla="*/ 110 h 118"/>
              <a:gd name="T66" fmla="*/ 41 w 104"/>
              <a:gd name="T67" fmla="*/ 110 h 118"/>
              <a:gd name="T68" fmla="*/ 64 w 104"/>
              <a:gd name="T69" fmla="*/ 103 h 118"/>
              <a:gd name="T70" fmla="*/ 64 w 104"/>
              <a:gd name="T71" fmla="*/ 103 h 118"/>
              <a:gd name="T72" fmla="*/ 65 w 104"/>
              <a:gd name="T73" fmla="*/ 103 h 118"/>
              <a:gd name="T74" fmla="*/ 69 w 104"/>
              <a:gd name="T75" fmla="*/ 107 h 118"/>
              <a:gd name="T76" fmla="*/ 66 w 104"/>
              <a:gd name="T77" fmla="*/ 111 h 118"/>
              <a:gd name="T78" fmla="*/ 44 w 104"/>
              <a:gd name="T7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4" h="118">
                <a:moveTo>
                  <a:pt x="33" y="92"/>
                </a:moveTo>
                <a:cubicBezTo>
                  <a:pt x="34" y="86"/>
                  <a:pt x="32" y="81"/>
                  <a:pt x="25" y="71"/>
                </a:cubicBezTo>
                <a:cubicBezTo>
                  <a:pt x="22" y="65"/>
                  <a:pt x="20" y="59"/>
                  <a:pt x="20" y="53"/>
                </a:cubicBezTo>
                <a:cubicBezTo>
                  <a:pt x="20" y="35"/>
                  <a:pt x="34" y="20"/>
                  <a:pt x="52" y="20"/>
                </a:cubicBezTo>
                <a:cubicBezTo>
                  <a:pt x="70" y="20"/>
                  <a:pt x="84" y="35"/>
                  <a:pt x="84" y="53"/>
                </a:cubicBezTo>
                <a:cubicBezTo>
                  <a:pt x="84" y="59"/>
                  <a:pt x="82" y="65"/>
                  <a:pt x="79" y="71"/>
                </a:cubicBezTo>
                <a:cubicBezTo>
                  <a:pt x="74" y="79"/>
                  <a:pt x="71" y="84"/>
                  <a:pt x="71" y="88"/>
                </a:cubicBezTo>
                <a:moveTo>
                  <a:pt x="52" y="33"/>
                </a:moveTo>
                <a:cubicBezTo>
                  <a:pt x="41" y="33"/>
                  <a:pt x="33" y="42"/>
                  <a:pt x="33" y="52"/>
                </a:cubicBezTo>
                <a:cubicBezTo>
                  <a:pt x="33" y="63"/>
                  <a:pt x="41" y="72"/>
                  <a:pt x="52" y="72"/>
                </a:cubicBezTo>
                <a:cubicBezTo>
                  <a:pt x="63" y="72"/>
                  <a:pt x="71" y="63"/>
                  <a:pt x="71" y="52"/>
                </a:cubicBezTo>
                <a:cubicBezTo>
                  <a:pt x="71" y="42"/>
                  <a:pt x="63" y="33"/>
                  <a:pt x="52" y="33"/>
                </a:cubicBezTo>
                <a:close/>
                <a:moveTo>
                  <a:pt x="45" y="56"/>
                </a:moveTo>
                <a:cubicBezTo>
                  <a:pt x="50" y="62"/>
                  <a:pt x="50" y="62"/>
                  <a:pt x="50" y="62"/>
                </a:cubicBezTo>
                <a:cubicBezTo>
                  <a:pt x="59" y="46"/>
                  <a:pt x="59" y="46"/>
                  <a:pt x="59" y="46"/>
                </a:cubicBezTo>
                <a:moveTo>
                  <a:pt x="52" y="11"/>
                </a:moveTo>
                <a:cubicBezTo>
                  <a:pt x="52" y="0"/>
                  <a:pt x="52" y="0"/>
                  <a:pt x="52" y="0"/>
                </a:cubicBezTo>
                <a:moveTo>
                  <a:pt x="31" y="16"/>
                </a:moveTo>
                <a:cubicBezTo>
                  <a:pt x="26" y="7"/>
                  <a:pt x="26" y="7"/>
                  <a:pt x="26" y="7"/>
                </a:cubicBezTo>
                <a:moveTo>
                  <a:pt x="7" y="26"/>
                </a:moveTo>
                <a:cubicBezTo>
                  <a:pt x="16" y="31"/>
                  <a:pt x="16" y="31"/>
                  <a:pt x="16" y="31"/>
                </a:cubicBezTo>
                <a:moveTo>
                  <a:pt x="0" y="52"/>
                </a:moveTo>
                <a:cubicBezTo>
                  <a:pt x="10" y="52"/>
                  <a:pt x="10" y="52"/>
                  <a:pt x="10" y="52"/>
                </a:cubicBezTo>
                <a:moveTo>
                  <a:pt x="78" y="7"/>
                </a:moveTo>
                <a:cubicBezTo>
                  <a:pt x="73" y="16"/>
                  <a:pt x="73" y="16"/>
                  <a:pt x="73" y="16"/>
                </a:cubicBezTo>
                <a:moveTo>
                  <a:pt x="97" y="26"/>
                </a:moveTo>
                <a:cubicBezTo>
                  <a:pt x="88" y="31"/>
                  <a:pt x="88" y="31"/>
                  <a:pt x="88" y="31"/>
                </a:cubicBezTo>
                <a:moveTo>
                  <a:pt x="94" y="52"/>
                </a:moveTo>
                <a:cubicBezTo>
                  <a:pt x="104" y="52"/>
                  <a:pt x="104" y="52"/>
                  <a:pt x="104" y="52"/>
                </a:cubicBezTo>
                <a:moveTo>
                  <a:pt x="64" y="94"/>
                </a:moveTo>
                <a:cubicBezTo>
                  <a:pt x="64" y="94"/>
                  <a:pt x="38" y="102"/>
                  <a:pt x="38" y="102"/>
                </a:cubicBezTo>
                <a:cubicBezTo>
                  <a:pt x="36" y="102"/>
                  <a:pt x="35" y="104"/>
                  <a:pt x="35" y="106"/>
                </a:cubicBezTo>
                <a:cubicBezTo>
                  <a:pt x="35" y="108"/>
                  <a:pt x="37" y="110"/>
                  <a:pt x="39" y="110"/>
                </a:cubicBezTo>
                <a:cubicBezTo>
                  <a:pt x="40" y="110"/>
                  <a:pt x="41" y="110"/>
                  <a:pt x="41" y="110"/>
                </a:cubicBezTo>
                <a:cubicBezTo>
                  <a:pt x="64" y="103"/>
                  <a:pt x="64" y="103"/>
                  <a:pt x="64" y="103"/>
                </a:cubicBezTo>
                <a:cubicBezTo>
                  <a:pt x="64" y="103"/>
                  <a:pt x="64" y="103"/>
                  <a:pt x="64" y="103"/>
                </a:cubicBezTo>
                <a:cubicBezTo>
                  <a:pt x="64" y="103"/>
                  <a:pt x="64" y="103"/>
                  <a:pt x="65" y="103"/>
                </a:cubicBezTo>
                <a:cubicBezTo>
                  <a:pt x="67" y="103"/>
                  <a:pt x="69" y="105"/>
                  <a:pt x="69" y="107"/>
                </a:cubicBezTo>
                <a:cubicBezTo>
                  <a:pt x="69" y="109"/>
                  <a:pt x="68" y="111"/>
                  <a:pt x="66" y="111"/>
                </a:cubicBezTo>
                <a:cubicBezTo>
                  <a:pt x="44" y="118"/>
                  <a:pt x="44" y="118"/>
                  <a:pt x="44" y="118"/>
                </a:cubicBezTo>
              </a:path>
            </a:pathLst>
          </a:custGeom>
          <a:noFill/>
          <a:ln w="1111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2" name="Freeform 42"/>
          <p:cNvSpPr>
            <a:spLocks noEditPoints="1"/>
          </p:cNvSpPr>
          <p:nvPr/>
        </p:nvSpPr>
        <p:spPr bwMode="auto">
          <a:xfrm>
            <a:off x="9894888" y="4187825"/>
            <a:ext cx="368300" cy="369888"/>
          </a:xfrm>
          <a:custGeom>
            <a:avLst/>
            <a:gdLst>
              <a:gd name="T0" fmla="*/ 83 w 97"/>
              <a:gd name="T1" fmla="*/ 27 h 97"/>
              <a:gd name="T2" fmla="*/ 90 w 97"/>
              <a:gd name="T3" fmla="*/ 52 h 97"/>
              <a:gd name="T4" fmla="*/ 45 w 97"/>
              <a:gd name="T5" fmla="*/ 97 h 97"/>
              <a:gd name="T6" fmla="*/ 0 w 97"/>
              <a:gd name="T7" fmla="*/ 52 h 97"/>
              <a:gd name="T8" fmla="*/ 45 w 97"/>
              <a:gd name="T9" fmla="*/ 6 h 97"/>
              <a:gd name="T10" fmla="*/ 70 w 97"/>
              <a:gd name="T11" fmla="*/ 14 h 97"/>
              <a:gd name="T12" fmla="*/ 62 w 97"/>
              <a:gd name="T13" fmla="*/ 22 h 97"/>
              <a:gd name="T14" fmla="*/ 45 w 97"/>
              <a:gd name="T15" fmla="*/ 17 h 97"/>
              <a:gd name="T16" fmla="*/ 11 w 97"/>
              <a:gd name="T17" fmla="*/ 52 h 97"/>
              <a:gd name="T18" fmla="*/ 45 w 97"/>
              <a:gd name="T19" fmla="*/ 86 h 97"/>
              <a:gd name="T20" fmla="*/ 79 w 97"/>
              <a:gd name="T21" fmla="*/ 52 h 97"/>
              <a:gd name="T22" fmla="*/ 74 w 97"/>
              <a:gd name="T23" fmla="*/ 34 h 97"/>
              <a:gd name="T24" fmla="*/ 53 w 97"/>
              <a:gd name="T25" fmla="*/ 31 h 97"/>
              <a:gd name="T26" fmla="*/ 45 w 97"/>
              <a:gd name="T27" fmla="*/ 29 h 97"/>
              <a:gd name="T28" fmla="*/ 23 w 97"/>
              <a:gd name="T29" fmla="*/ 52 h 97"/>
              <a:gd name="T30" fmla="*/ 45 w 97"/>
              <a:gd name="T31" fmla="*/ 74 h 97"/>
              <a:gd name="T32" fmla="*/ 67 w 97"/>
              <a:gd name="T33" fmla="*/ 52 h 97"/>
              <a:gd name="T34" fmla="*/ 65 w 97"/>
              <a:gd name="T35" fmla="*/ 42 h 97"/>
              <a:gd name="T36" fmla="*/ 45 w 97"/>
              <a:gd name="T37" fmla="*/ 52 h 97"/>
              <a:gd name="T38" fmla="*/ 94 w 97"/>
              <a:gd name="T39" fmla="*/ 2 h 97"/>
              <a:gd name="T40" fmla="*/ 82 w 97"/>
              <a:gd name="T41" fmla="*/ 0 h 97"/>
              <a:gd name="T42" fmla="*/ 82 w 97"/>
              <a:gd name="T43" fmla="*/ 14 h 97"/>
              <a:gd name="T44" fmla="*/ 97 w 97"/>
              <a:gd name="T45" fmla="*/ 14 h 97"/>
              <a:gd name="T46" fmla="*/ 7 w 97"/>
              <a:gd name="T47" fmla="*/ 97 h 97"/>
              <a:gd name="T48" fmla="*/ 16 w 97"/>
              <a:gd name="T49" fmla="*/ 87 h 97"/>
              <a:gd name="T50" fmla="*/ 74 w 97"/>
              <a:gd name="T51" fmla="*/ 87 h 97"/>
              <a:gd name="T52" fmla="*/ 83 w 97"/>
              <a:gd name="T53" fmla="*/ 97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7" h="97">
                <a:moveTo>
                  <a:pt x="83" y="27"/>
                </a:moveTo>
                <a:cubicBezTo>
                  <a:pt x="87" y="34"/>
                  <a:pt x="90" y="42"/>
                  <a:pt x="90" y="52"/>
                </a:cubicBezTo>
                <a:cubicBezTo>
                  <a:pt x="90" y="77"/>
                  <a:pt x="70" y="97"/>
                  <a:pt x="45" y="97"/>
                </a:cubicBezTo>
                <a:cubicBezTo>
                  <a:pt x="20" y="97"/>
                  <a:pt x="0" y="77"/>
                  <a:pt x="0" y="52"/>
                </a:cubicBezTo>
                <a:cubicBezTo>
                  <a:pt x="0" y="26"/>
                  <a:pt x="20" y="6"/>
                  <a:pt x="45" y="6"/>
                </a:cubicBezTo>
                <a:cubicBezTo>
                  <a:pt x="54" y="6"/>
                  <a:pt x="63" y="9"/>
                  <a:pt x="70" y="14"/>
                </a:cubicBezTo>
                <a:moveTo>
                  <a:pt x="62" y="22"/>
                </a:moveTo>
                <a:cubicBezTo>
                  <a:pt x="57" y="19"/>
                  <a:pt x="51" y="17"/>
                  <a:pt x="45" y="17"/>
                </a:cubicBezTo>
                <a:cubicBezTo>
                  <a:pt x="26" y="17"/>
                  <a:pt x="11" y="33"/>
                  <a:pt x="11" y="52"/>
                </a:cubicBezTo>
                <a:cubicBezTo>
                  <a:pt x="11" y="71"/>
                  <a:pt x="26" y="86"/>
                  <a:pt x="45" y="86"/>
                </a:cubicBezTo>
                <a:cubicBezTo>
                  <a:pt x="64" y="86"/>
                  <a:pt x="79" y="71"/>
                  <a:pt x="79" y="52"/>
                </a:cubicBezTo>
                <a:cubicBezTo>
                  <a:pt x="79" y="45"/>
                  <a:pt x="77" y="39"/>
                  <a:pt x="74" y="34"/>
                </a:cubicBezTo>
                <a:moveTo>
                  <a:pt x="53" y="31"/>
                </a:moveTo>
                <a:cubicBezTo>
                  <a:pt x="51" y="30"/>
                  <a:pt x="48" y="29"/>
                  <a:pt x="45" y="29"/>
                </a:cubicBezTo>
                <a:cubicBezTo>
                  <a:pt x="33" y="29"/>
                  <a:pt x="23" y="39"/>
                  <a:pt x="23" y="52"/>
                </a:cubicBezTo>
                <a:cubicBezTo>
                  <a:pt x="23" y="64"/>
                  <a:pt x="33" y="74"/>
                  <a:pt x="45" y="74"/>
                </a:cubicBezTo>
                <a:cubicBezTo>
                  <a:pt x="57" y="74"/>
                  <a:pt x="67" y="64"/>
                  <a:pt x="67" y="52"/>
                </a:cubicBezTo>
                <a:cubicBezTo>
                  <a:pt x="67" y="48"/>
                  <a:pt x="66" y="45"/>
                  <a:pt x="65" y="42"/>
                </a:cubicBezTo>
                <a:moveTo>
                  <a:pt x="45" y="52"/>
                </a:moveTo>
                <a:cubicBezTo>
                  <a:pt x="94" y="2"/>
                  <a:pt x="94" y="2"/>
                  <a:pt x="94" y="2"/>
                </a:cubicBezTo>
                <a:moveTo>
                  <a:pt x="82" y="0"/>
                </a:moveTo>
                <a:cubicBezTo>
                  <a:pt x="82" y="14"/>
                  <a:pt x="82" y="14"/>
                  <a:pt x="82" y="14"/>
                </a:cubicBezTo>
                <a:cubicBezTo>
                  <a:pt x="97" y="14"/>
                  <a:pt x="97" y="14"/>
                  <a:pt x="97" y="14"/>
                </a:cubicBezTo>
                <a:moveTo>
                  <a:pt x="7" y="97"/>
                </a:moveTo>
                <a:cubicBezTo>
                  <a:pt x="16" y="87"/>
                  <a:pt x="16" y="87"/>
                  <a:pt x="16" y="87"/>
                </a:cubicBezTo>
                <a:moveTo>
                  <a:pt x="74" y="87"/>
                </a:moveTo>
                <a:cubicBezTo>
                  <a:pt x="83" y="97"/>
                  <a:pt x="83" y="97"/>
                  <a:pt x="83" y="97"/>
                </a:cubicBezTo>
              </a:path>
            </a:pathLst>
          </a:custGeom>
          <a:noFill/>
          <a:ln w="1111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3" name="Freeform 43"/>
          <p:cNvSpPr>
            <a:spLocks noEditPoints="1"/>
          </p:cNvSpPr>
          <p:nvPr/>
        </p:nvSpPr>
        <p:spPr bwMode="auto">
          <a:xfrm>
            <a:off x="5848350" y="2128838"/>
            <a:ext cx="384175" cy="398463"/>
          </a:xfrm>
          <a:custGeom>
            <a:avLst/>
            <a:gdLst>
              <a:gd name="T0" fmla="*/ 37 w 101"/>
              <a:gd name="T1" fmla="*/ 11 h 105"/>
              <a:gd name="T2" fmla="*/ 89 w 101"/>
              <a:gd name="T3" fmla="*/ 42 h 105"/>
              <a:gd name="T4" fmla="*/ 101 w 101"/>
              <a:gd name="T5" fmla="*/ 68 h 105"/>
              <a:gd name="T6" fmla="*/ 91 w 101"/>
              <a:gd name="T7" fmla="*/ 68 h 105"/>
              <a:gd name="T8" fmla="*/ 91 w 101"/>
              <a:gd name="T9" fmla="*/ 85 h 105"/>
              <a:gd name="T10" fmla="*/ 85 w 101"/>
              <a:gd name="T11" fmla="*/ 91 h 105"/>
              <a:gd name="T12" fmla="*/ 74 w 101"/>
              <a:gd name="T13" fmla="*/ 91 h 105"/>
              <a:gd name="T14" fmla="*/ 74 w 101"/>
              <a:gd name="T15" fmla="*/ 105 h 105"/>
              <a:gd name="T16" fmla="*/ 27 w 101"/>
              <a:gd name="T17" fmla="*/ 105 h 105"/>
              <a:gd name="T18" fmla="*/ 27 w 101"/>
              <a:gd name="T19" fmla="*/ 90 h 105"/>
              <a:gd name="T20" fmla="*/ 22 w 101"/>
              <a:gd name="T21" fmla="*/ 79 h 105"/>
              <a:gd name="T22" fmla="*/ 57 w 101"/>
              <a:gd name="T23" fmla="*/ 48 h 105"/>
              <a:gd name="T24" fmla="*/ 57 w 101"/>
              <a:gd name="T25" fmla="*/ 41 h 105"/>
              <a:gd name="T26" fmla="*/ 48 w 101"/>
              <a:gd name="T27" fmla="*/ 38 h 105"/>
              <a:gd name="T28" fmla="*/ 47 w 101"/>
              <a:gd name="T29" fmla="*/ 35 h 105"/>
              <a:gd name="T30" fmla="*/ 51 w 101"/>
              <a:gd name="T31" fmla="*/ 27 h 105"/>
              <a:gd name="T32" fmla="*/ 46 w 101"/>
              <a:gd name="T33" fmla="*/ 22 h 105"/>
              <a:gd name="T34" fmla="*/ 38 w 101"/>
              <a:gd name="T35" fmla="*/ 25 h 105"/>
              <a:gd name="T36" fmla="*/ 35 w 101"/>
              <a:gd name="T37" fmla="*/ 24 h 105"/>
              <a:gd name="T38" fmla="*/ 32 w 101"/>
              <a:gd name="T39" fmla="*/ 16 h 105"/>
              <a:gd name="T40" fmla="*/ 25 w 101"/>
              <a:gd name="T41" fmla="*/ 16 h 105"/>
              <a:gd name="T42" fmla="*/ 22 w 101"/>
              <a:gd name="T43" fmla="*/ 24 h 105"/>
              <a:gd name="T44" fmla="*/ 19 w 101"/>
              <a:gd name="T45" fmla="*/ 25 h 105"/>
              <a:gd name="T46" fmla="*/ 11 w 101"/>
              <a:gd name="T47" fmla="*/ 22 h 105"/>
              <a:gd name="T48" fmla="*/ 6 w 101"/>
              <a:gd name="T49" fmla="*/ 27 h 105"/>
              <a:gd name="T50" fmla="*/ 9 w 101"/>
              <a:gd name="T51" fmla="*/ 35 h 105"/>
              <a:gd name="T52" fmla="*/ 8 w 101"/>
              <a:gd name="T53" fmla="*/ 38 h 105"/>
              <a:gd name="T54" fmla="*/ 0 w 101"/>
              <a:gd name="T55" fmla="*/ 41 h 105"/>
              <a:gd name="T56" fmla="*/ 0 w 101"/>
              <a:gd name="T57" fmla="*/ 48 h 105"/>
              <a:gd name="T58" fmla="*/ 8 w 101"/>
              <a:gd name="T59" fmla="*/ 51 h 105"/>
              <a:gd name="T60" fmla="*/ 9 w 101"/>
              <a:gd name="T61" fmla="*/ 54 h 105"/>
              <a:gd name="T62" fmla="*/ 6 w 101"/>
              <a:gd name="T63" fmla="*/ 62 h 105"/>
              <a:gd name="T64" fmla="*/ 11 w 101"/>
              <a:gd name="T65" fmla="*/ 67 h 105"/>
              <a:gd name="T66" fmla="*/ 19 w 101"/>
              <a:gd name="T67" fmla="*/ 63 h 105"/>
              <a:gd name="T68" fmla="*/ 22 w 101"/>
              <a:gd name="T69" fmla="*/ 64 h 105"/>
              <a:gd name="T70" fmla="*/ 25 w 101"/>
              <a:gd name="T71" fmla="*/ 73 h 105"/>
              <a:gd name="T72" fmla="*/ 32 w 101"/>
              <a:gd name="T73" fmla="*/ 73 h 105"/>
              <a:gd name="T74" fmla="*/ 35 w 101"/>
              <a:gd name="T75" fmla="*/ 64 h 105"/>
              <a:gd name="T76" fmla="*/ 38 w 101"/>
              <a:gd name="T77" fmla="*/ 63 h 105"/>
              <a:gd name="T78" fmla="*/ 46 w 101"/>
              <a:gd name="T79" fmla="*/ 67 h 105"/>
              <a:gd name="T80" fmla="*/ 51 w 101"/>
              <a:gd name="T81" fmla="*/ 62 h 105"/>
              <a:gd name="T82" fmla="*/ 47 w 101"/>
              <a:gd name="T83" fmla="*/ 54 h 105"/>
              <a:gd name="T84" fmla="*/ 48 w 101"/>
              <a:gd name="T85" fmla="*/ 51 h 105"/>
              <a:gd name="T86" fmla="*/ 57 w 101"/>
              <a:gd name="T87" fmla="*/ 48 h 105"/>
              <a:gd name="T88" fmla="*/ 28 w 101"/>
              <a:gd name="T89" fmla="*/ 32 h 105"/>
              <a:gd name="T90" fmla="*/ 16 w 101"/>
              <a:gd name="T91" fmla="*/ 44 h 105"/>
              <a:gd name="T92" fmla="*/ 28 w 101"/>
              <a:gd name="T93" fmla="*/ 56 h 105"/>
              <a:gd name="T94" fmla="*/ 40 w 101"/>
              <a:gd name="T95" fmla="*/ 44 h 105"/>
              <a:gd name="T96" fmla="*/ 28 w 101"/>
              <a:gd name="T97" fmla="*/ 32 h 105"/>
              <a:gd name="T98" fmla="*/ 74 w 101"/>
              <a:gd name="T99" fmla="*/ 91 h 105"/>
              <a:gd name="T100" fmla="*/ 67 w 101"/>
              <a:gd name="T101" fmla="*/ 91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1" h="105">
                <a:moveTo>
                  <a:pt x="37" y="11"/>
                </a:moveTo>
                <a:cubicBezTo>
                  <a:pt x="94" y="0"/>
                  <a:pt x="89" y="42"/>
                  <a:pt x="89" y="42"/>
                </a:cubicBezTo>
                <a:cubicBezTo>
                  <a:pt x="101" y="68"/>
                  <a:pt x="101" y="68"/>
                  <a:pt x="101" y="68"/>
                </a:cubicBezTo>
                <a:cubicBezTo>
                  <a:pt x="91" y="68"/>
                  <a:pt x="91" y="68"/>
                  <a:pt x="91" y="68"/>
                </a:cubicBezTo>
                <a:cubicBezTo>
                  <a:pt x="91" y="85"/>
                  <a:pt x="91" y="85"/>
                  <a:pt x="91" y="85"/>
                </a:cubicBezTo>
                <a:cubicBezTo>
                  <a:pt x="91" y="88"/>
                  <a:pt x="88" y="91"/>
                  <a:pt x="85" y="91"/>
                </a:cubicBezTo>
                <a:cubicBezTo>
                  <a:pt x="74" y="91"/>
                  <a:pt x="74" y="91"/>
                  <a:pt x="74" y="91"/>
                </a:cubicBezTo>
                <a:cubicBezTo>
                  <a:pt x="74" y="105"/>
                  <a:pt x="74" y="105"/>
                  <a:pt x="74" y="105"/>
                </a:cubicBezTo>
                <a:moveTo>
                  <a:pt x="27" y="105"/>
                </a:moveTo>
                <a:cubicBezTo>
                  <a:pt x="27" y="90"/>
                  <a:pt x="27" y="90"/>
                  <a:pt x="27" y="90"/>
                </a:cubicBezTo>
                <a:cubicBezTo>
                  <a:pt x="22" y="79"/>
                  <a:pt x="22" y="79"/>
                  <a:pt x="22" y="79"/>
                </a:cubicBezTo>
                <a:moveTo>
                  <a:pt x="57" y="48"/>
                </a:moveTo>
                <a:cubicBezTo>
                  <a:pt x="57" y="41"/>
                  <a:pt x="57" y="41"/>
                  <a:pt x="57" y="41"/>
                </a:cubicBezTo>
                <a:cubicBezTo>
                  <a:pt x="48" y="38"/>
                  <a:pt x="48" y="38"/>
                  <a:pt x="48" y="38"/>
                </a:cubicBezTo>
                <a:cubicBezTo>
                  <a:pt x="48" y="37"/>
                  <a:pt x="48" y="36"/>
                  <a:pt x="47" y="35"/>
                </a:cubicBezTo>
                <a:cubicBezTo>
                  <a:pt x="51" y="27"/>
                  <a:pt x="51" y="27"/>
                  <a:pt x="51" y="27"/>
                </a:cubicBezTo>
                <a:cubicBezTo>
                  <a:pt x="46" y="22"/>
                  <a:pt x="46" y="22"/>
                  <a:pt x="46" y="22"/>
                </a:cubicBezTo>
                <a:cubicBezTo>
                  <a:pt x="38" y="25"/>
                  <a:pt x="38" y="25"/>
                  <a:pt x="38" y="25"/>
                </a:cubicBezTo>
                <a:cubicBezTo>
                  <a:pt x="37" y="25"/>
                  <a:pt x="36" y="24"/>
                  <a:pt x="35" y="24"/>
                </a:cubicBezTo>
                <a:cubicBezTo>
                  <a:pt x="32" y="16"/>
                  <a:pt x="32" y="16"/>
                  <a:pt x="32" y="16"/>
                </a:cubicBezTo>
                <a:cubicBezTo>
                  <a:pt x="25" y="16"/>
                  <a:pt x="25" y="16"/>
                  <a:pt x="25" y="16"/>
                </a:cubicBezTo>
                <a:cubicBezTo>
                  <a:pt x="22" y="24"/>
                  <a:pt x="22" y="24"/>
                  <a:pt x="22" y="24"/>
                </a:cubicBezTo>
                <a:cubicBezTo>
                  <a:pt x="21" y="24"/>
                  <a:pt x="20" y="25"/>
                  <a:pt x="19" y="25"/>
                </a:cubicBezTo>
                <a:cubicBezTo>
                  <a:pt x="11" y="22"/>
                  <a:pt x="11" y="22"/>
                  <a:pt x="11" y="22"/>
                </a:cubicBezTo>
                <a:cubicBezTo>
                  <a:pt x="6" y="27"/>
                  <a:pt x="6" y="27"/>
                  <a:pt x="6" y="27"/>
                </a:cubicBezTo>
                <a:cubicBezTo>
                  <a:pt x="9" y="35"/>
                  <a:pt x="9" y="35"/>
                  <a:pt x="9" y="35"/>
                </a:cubicBezTo>
                <a:cubicBezTo>
                  <a:pt x="9" y="36"/>
                  <a:pt x="8" y="37"/>
                  <a:pt x="8" y="38"/>
                </a:cubicBezTo>
                <a:cubicBezTo>
                  <a:pt x="0" y="41"/>
                  <a:pt x="0" y="41"/>
                  <a:pt x="0" y="41"/>
                </a:cubicBezTo>
                <a:cubicBezTo>
                  <a:pt x="0" y="48"/>
                  <a:pt x="0" y="48"/>
                  <a:pt x="0" y="48"/>
                </a:cubicBezTo>
                <a:cubicBezTo>
                  <a:pt x="8" y="51"/>
                  <a:pt x="8" y="51"/>
                  <a:pt x="8" y="51"/>
                </a:cubicBezTo>
                <a:cubicBezTo>
                  <a:pt x="8" y="52"/>
                  <a:pt x="9" y="53"/>
                  <a:pt x="9" y="54"/>
                </a:cubicBezTo>
                <a:cubicBezTo>
                  <a:pt x="6" y="62"/>
                  <a:pt x="6" y="62"/>
                  <a:pt x="6" y="62"/>
                </a:cubicBezTo>
                <a:cubicBezTo>
                  <a:pt x="11" y="67"/>
                  <a:pt x="11" y="67"/>
                  <a:pt x="11" y="67"/>
                </a:cubicBezTo>
                <a:cubicBezTo>
                  <a:pt x="19" y="63"/>
                  <a:pt x="19" y="63"/>
                  <a:pt x="19" y="63"/>
                </a:cubicBezTo>
                <a:cubicBezTo>
                  <a:pt x="20" y="64"/>
                  <a:pt x="21" y="64"/>
                  <a:pt x="22" y="64"/>
                </a:cubicBezTo>
                <a:cubicBezTo>
                  <a:pt x="25" y="73"/>
                  <a:pt x="25" y="73"/>
                  <a:pt x="25" y="73"/>
                </a:cubicBezTo>
                <a:cubicBezTo>
                  <a:pt x="32" y="73"/>
                  <a:pt x="32" y="73"/>
                  <a:pt x="32" y="73"/>
                </a:cubicBezTo>
                <a:cubicBezTo>
                  <a:pt x="35" y="64"/>
                  <a:pt x="35" y="64"/>
                  <a:pt x="35" y="64"/>
                </a:cubicBezTo>
                <a:cubicBezTo>
                  <a:pt x="36" y="64"/>
                  <a:pt x="37" y="64"/>
                  <a:pt x="38" y="63"/>
                </a:cubicBezTo>
                <a:cubicBezTo>
                  <a:pt x="46" y="67"/>
                  <a:pt x="46" y="67"/>
                  <a:pt x="46" y="67"/>
                </a:cubicBezTo>
                <a:cubicBezTo>
                  <a:pt x="51" y="62"/>
                  <a:pt x="51" y="62"/>
                  <a:pt x="51" y="62"/>
                </a:cubicBezTo>
                <a:cubicBezTo>
                  <a:pt x="47" y="54"/>
                  <a:pt x="47" y="54"/>
                  <a:pt x="47" y="54"/>
                </a:cubicBezTo>
                <a:cubicBezTo>
                  <a:pt x="48" y="53"/>
                  <a:pt x="48" y="52"/>
                  <a:pt x="48" y="51"/>
                </a:cubicBezTo>
                <a:lnTo>
                  <a:pt x="57" y="48"/>
                </a:lnTo>
                <a:close/>
                <a:moveTo>
                  <a:pt x="28" y="32"/>
                </a:moveTo>
                <a:cubicBezTo>
                  <a:pt x="22" y="32"/>
                  <a:pt x="16" y="38"/>
                  <a:pt x="16" y="44"/>
                </a:cubicBezTo>
                <a:cubicBezTo>
                  <a:pt x="16" y="51"/>
                  <a:pt x="22" y="56"/>
                  <a:pt x="28" y="56"/>
                </a:cubicBezTo>
                <a:cubicBezTo>
                  <a:pt x="35" y="56"/>
                  <a:pt x="40" y="51"/>
                  <a:pt x="40" y="44"/>
                </a:cubicBezTo>
                <a:cubicBezTo>
                  <a:pt x="40" y="38"/>
                  <a:pt x="35" y="32"/>
                  <a:pt x="28" y="32"/>
                </a:cubicBezTo>
                <a:close/>
                <a:moveTo>
                  <a:pt x="74" y="91"/>
                </a:moveTo>
                <a:cubicBezTo>
                  <a:pt x="67" y="91"/>
                  <a:pt x="67" y="91"/>
                  <a:pt x="67" y="91"/>
                </a:cubicBezTo>
              </a:path>
            </a:pathLst>
          </a:custGeom>
          <a:noFill/>
          <a:ln w="1111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4" name="Freeform 44"/>
          <p:cNvSpPr>
            <a:spLocks noEditPoints="1"/>
          </p:cNvSpPr>
          <p:nvPr/>
        </p:nvSpPr>
        <p:spPr bwMode="auto">
          <a:xfrm>
            <a:off x="3113088" y="2216150"/>
            <a:ext cx="504825" cy="280988"/>
          </a:xfrm>
          <a:custGeom>
            <a:avLst/>
            <a:gdLst>
              <a:gd name="T0" fmla="*/ 32 w 133"/>
              <a:gd name="T1" fmla="*/ 60 h 74"/>
              <a:gd name="T2" fmla="*/ 31 w 133"/>
              <a:gd name="T3" fmla="*/ 55 h 74"/>
              <a:gd name="T4" fmla="*/ 39 w 133"/>
              <a:gd name="T5" fmla="*/ 48 h 74"/>
              <a:gd name="T6" fmla="*/ 43 w 133"/>
              <a:gd name="T7" fmla="*/ 52 h 74"/>
              <a:gd name="T8" fmla="*/ 37 w 133"/>
              <a:gd name="T9" fmla="*/ 60 h 74"/>
              <a:gd name="T10" fmla="*/ 81 w 133"/>
              <a:gd name="T11" fmla="*/ 54 h 74"/>
              <a:gd name="T12" fmla="*/ 97 w 133"/>
              <a:gd name="T13" fmla="*/ 61 h 74"/>
              <a:gd name="T14" fmla="*/ 98 w 133"/>
              <a:gd name="T15" fmla="*/ 54 h 74"/>
              <a:gd name="T16" fmla="*/ 81 w 133"/>
              <a:gd name="T17" fmla="*/ 66 h 74"/>
              <a:gd name="T18" fmla="*/ 89 w 133"/>
              <a:gd name="T19" fmla="*/ 66 h 74"/>
              <a:gd name="T20" fmla="*/ 90 w 133"/>
              <a:gd name="T21" fmla="*/ 61 h 74"/>
              <a:gd name="T22" fmla="*/ 73 w 133"/>
              <a:gd name="T23" fmla="*/ 71 h 74"/>
              <a:gd name="T24" fmla="*/ 80 w 133"/>
              <a:gd name="T25" fmla="*/ 72 h 74"/>
              <a:gd name="T26" fmla="*/ 82 w 133"/>
              <a:gd name="T27" fmla="*/ 66 h 74"/>
              <a:gd name="T28" fmla="*/ 62 w 133"/>
              <a:gd name="T29" fmla="*/ 73 h 74"/>
              <a:gd name="T30" fmla="*/ 71 w 133"/>
              <a:gd name="T31" fmla="*/ 72 h 74"/>
              <a:gd name="T32" fmla="*/ 43 w 133"/>
              <a:gd name="T33" fmla="*/ 66 h 74"/>
              <a:gd name="T34" fmla="*/ 51 w 133"/>
              <a:gd name="T35" fmla="*/ 50 h 74"/>
              <a:gd name="T36" fmla="*/ 46 w 133"/>
              <a:gd name="T37" fmla="*/ 51 h 74"/>
              <a:gd name="T38" fmla="*/ 37 w 133"/>
              <a:gd name="T39" fmla="*/ 66 h 74"/>
              <a:gd name="T40" fmla="*/ 43 w 133"/>
              <a:gd name="T41" fmla="*/ 66 h 74"/>
              <a:gd name="T42" fmla="*/ 58 w 133"/>
              <a:gd name="T43" fmla="*/ 60 h 74"/>
              <a:gd name="T44" fmla="*/ 55 w 133"/>
              <a:gd name="T45" fmla="*/ 54 h 74"/>
              <a:gd name="T46" fmla="*/ 44 w 133"/>
              <a:gd name="T47" fmla="*/ 64 h 74"/>
              <a:gd name="T48" fmla="*/ 48 w 133"/>
              <a:gd name="T49" fmla="*/ 71 h 74"/>
              <a:gd name="T50" fmla="*/ 62 w 133"/>
              <a:gd name="T51" fmla="*/ 69 h 74"/>
              <a:gd name="T52" fmla="*/ 62 w 133"/>
              <a:gd name="T53" fmla="*/ 62 h 74"/>
              <a:gd name="T54" fmla="*/ 57 w 133"/>
              <a:gd name="T55" fmla="*/ 62 h 74"/>
              <a:gd name="T56" fmla="*/ 52 w 133"/>
              <a:gd name="T57" fmla="*/ 73 h 74"/>
              <a:gd name="T58" fmla="*/ 58 w 133"/>
              <a:gd name="T59" fmla="*/ 73 h 74"/>
              <a:gd name="T60" fmla="*/ 114 w 133"/>
              <a:gd name="T61" fmla="*/ 0 h 74"/>
              <a:gd name="T62" fmla="*/ 111 w 133"/>
              <a:gd name="T63" fmla="*/ 44 h 74"/>
              <a:gd name="T64" fmla="*/ 133 w 133"/>
              <a:gd name="T65" fmla="*/ 35 h 74"/>
              <a:gd name="T66" fmla="*/ 72 w 133"/>
              <a:gd name="T67" fmla="*/ 19 h 74"/>
              <a:gd name="T68" fmla="*/ 66 w 133"/>
              <a:gd name="T69" fmla="*/ 19 h 74"/>
              <a:gd name="T70" fmla="*/ 46 w 133"/>
              <a:gd name="T71" fmla="*/ 29 h 74"/>
              <a:gd name="T72" fmla="*/ 63 w 133"/>
              <a:gd name="T73" fmla="*/ 33 h 74"/>
              <a:gd name="T74" fmla="*/ 98 w 133"/>
              <a:gd name="T75" fmla="*/ 54 h 74"/>
              <a:gd name="T76" fmla="*/ 104 w 133"/>
              <a:gd name="T77" fmla="*/ 46 h 74"/>
              <a:gd name="T78" fmla="*/ 98 w 133"/>
              <a:gd name="T79" fmla="*/ 54 h 74"/>
              <a:gd name="T80" fmla="*/ 34 w 133"/>
              <a:gd name="T81" fmla="*/ 53 h 74"/>
              <a:gd name="T82" fmla="*/ 20 w 133"/>
              <a:gd name="T83" fmla="*/ 49 h 74"/>
              <a:gd name="T84" fmla="*/ 28 w 133"/>
              <a:gd name="T85" fmla="*/ 0 h 74"/>
              <a:gd name="T86" fmla="*/ 32 w 133"/>
              <a:gd name="T87" fmla="*/ 54 h 74"/>
              <a:gd name="T88" fmla="*/ 44 w 133"/>
              <a:gd name="T89" fmla="*/ 18 h 7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33" h="74">
                <a:moveTo>
                  <a:pt x="35" y="61"/>
                </a:moveTo>
                <a:cubicBezTo>
                  <a:pt x="34" y="62"/>
                  <a:pt x="33" y="61"/>
                  <a:pt x="32" y="60"/>
                </a:cubicBezTo>
                <a:cubicBezTo>
                  <a:pt x="31" y="60"/>
                  <a:pt x="30" y="59"/>
                  <a:pt x="30" y="58"/>
                </a:cubicBezTo>
                <a:cubicBezTo>
                  <a:pt x="30" y="57"/>
                  <a:pt x="31" y="56"/>
                  <a:pt x="31" y="55"/>
                </a:cubicBezTo>
                <a:cubicBezTo>
                  <a:pt x="37" y="49"/>
                  <a:pt x="37" y="49"/>
                  <a:pt x="37" y="49"/>
                </a:cubicBezTo>
                <a:cubicBezTo>
                  <a:pt x="37" y="48"/>
                  <a:pt x="38" y="48"/>
                  <a:pt x="39" y="48"/>
                </a:cubicBezTo>
                <a:cubicBezTo>
                  <a:pt x="40" y="48"/>
                  <a:pt x="41" y="48"/>
                  <a:pt x="42" y="49"/>
                </a:cubicBezTo>
                <a:cubicBezTo>
                  <a:pt x="43" y="50"/>
                  <a:pt x="43" y="51"/>
                  <a:pt x="43" y="52"/>
                </a:cubicBezTo>
                <a:cubicBezTo>
                  <a:pt x="44" y="53"/>
                  <a:pt x="43" y="54"/>
                  <a:pt x="42" y="54"/>
                </a:cubicBezTo>
                <a:cubicBezTo>
                  <a:pt x="37" y="60"/>
                  <a:pt x="37" y="60"/>
                  <a:pt x="37" y="60"/>
                </a:cubicBezTo>
                <a:cubicBezTo>
                  <a:pt x="37" y="61"/>
                  <a:pt x="36" y="61"/>
                  <a:pt x="35" y="61"/>
                </a:cubicBezTo>
                <a:close/>
                <a:moveTo>
                  <a:pt x="81" y="54"/>
                </a:moveTo>
                <a:cubicBezTo>
                  <a:pt x="81" y="54"/>
                  <a:pt x="91" y="62"/>
                  <a:pt x="93" y="62"/>
                </a:cubicBezTo>
                <a:cubicBezTo>
                  <a:pt x="95" y="62"/>
                  <a:pt x="96" y="62"/>
                  <a:pt x="97" y="61"/>
                </a:cubicBezTo>
                <a:cubicBezTo>
                  <a:pt x="98" y="60"/>
                  <a:pt x="99" y="58"/>
                  <a:pt x="99" y="57"/>
                </a:cubicBezTo>
                <a:cubicBezTo>
                  <a:pt x="99" y="56"/>
                  <a:pt x="98" y="55"/>
                  <a:pt x="98" y="54"/>
                </a:cubicBezTo>
                <a:moveTo>
                  <a:pt x="73" y="59"/>
                </a:moveTo>
                <a:cubicBezTo>
                  <a:pt x="81" y="66"/>
                  <a:pt x="81" y="66"/>
                  <a:pt x="81" y="66"/>
                </a:cubicBezTo>
                <a:cubicBezTo>
                  <a:pt x="82" y="67"/>
                  <a:pt x="84" y="68"/>
                  <a:pt x="85" y="68"/>
                </a:cubicBezTo>
                <a:cubicBezTo>
                  <a:pt x="86" y="68"/>
                  <a:pt x="88" y="67"/>
                  <a:pt x="89" y="66"/>
                </a:cubicBezTo>
                <a:cubicBezTo>
                  <a:pt x="90" y="65"/>
                  <a:pt x="91" y="64"/>
                  <a:pt x="91" y="62"/>
                </a:cubicBezTo>
                <a:cubicBezTo>
                  <a:pt x="91" y="62"/>
                  <a:pt x="90" y="61"/>
                  <a:pt x="90" y="61"/>
                </a:cubicBezTo>
                <a:moveTo>
                  <a:pt x="69" y="67"/>
                </a:moveTo>
                <a:cubicBezTo>
                  <a:pt x="73" y="71"/>
                  <a:pt x="73" y="71"/>
                  <a:pt x="73" y="71"/>
                </a:cubicBezTo>
                <a:cubicBezTo>
                  <a:pt x="74" y="72"/>
                  <a:pt x="75" y="73"/>
                  <a:pt x="76" y="73"/>
                </a:cubicBezTo>
                <a:cubicBezTo>
                  <a:pt x="78" y="73"/>
                  <a:pt x="79" y="73"/>
                  <a:pt x="80" y="72"/>
                </a:cubicBezTo>
                <a:cubicBezTo>
                  <a:pt x="81" y="71"/>
                  <a:pt x="82" y="69"/>
                  <a:pt x="82" y="67"/>
                </a:cubicBezTo>
                <a:cubicBezTo>
                  <a:pt x="82" y="67"/>
                  <a:pt x="82" y="67"/>
                  <a:pt x="82" y="66"/>
                </a:cubicBezTo>
                <a:moveTo>
                  <a:pt x="60" y="71"/>
                </a:moveTo>
                <a:cubicBezTo>
                  <a:pt x="62" y="73"/>
                  <a:pt x="62" y="73"/>
                  <a:pt x="62" y="73"/>
                </a:cubicBezTo>
                <a:cubicBezTo>
                  <a:pt x="63" y="73"/>
                  <a:pt x="65" y="74"/>
                  <a:pt x="67" y="73"/>
                </a:cubicBezTo>
                <a:cubicBezTo>
                  <a:pt x="69" y="73"/>
                  <a:pt x="70" y="73"/>
                  <a:pt x="71" y="72"/>
                </a:cubicBezTo>
                <a:cubicBezTo>
                  <a:pt x="71" y="72"/>
                  <a:pt x="72" y="71"/>
                  <a:pt x="72" y="71"/>
                </a:cubicBezTo>
                <a:moveTo>
                  <a:pt x="43" y="66"/>
                </a:moveTo>
                <a:cubicBezTo>
                  <a:pt x="52" y="56"/>
                  <a:pt x="52" y="56"/>
                  <a:pt x="52" y="56"/>
                </a:cubicBezTo>
                <a:cubicBezTo>
                  <a:pt x="53" y="54"/>
                  <a:pt x="53" y="52"/>
                  <a:pt x="51" y="50"/>
                </a:cubicBezTo>
                <a:cubicBezTo>
                  <a:pt x="50" y="50"/>
                  <a:pt x="49" y="49"/>
                  <a:pt x="48" y="49"/>
                </a:cubicBezTo>
                <a:cubicBezTo>
                  <a:pt x="47" y="50"/>
                  <a:pt x="46" y="50"/>
                  <a:pt x="46" y="51"/>
                </a:cubicBezTo>
                <a:cubicBezTo>
                  <a:pt x="37" y="61"/>
                  <a:pt x="37" y="61"/>
                  <a:pt x="37" y="61"/>
                </a:cubicBezTo>
                <a:cubicBezTo>
                  <a:pt x="35" y="62"/>
                  <a:pt x="35" y="65"/>
                  <a:pt x="37" y="66"/>
                </a:cubicBezTo>
                <a:cubicBezTo>
                  <a:pt x="38" y="67"/>
                  <a:pt x="39" y="68"/>
                  <a:pt x="40" y="67"/>
                </a:cubicBezTo>
                <a:cubicBezTo>
                  <a:pt x="41" y="67"/>
                  <a:pt x="42" y="67"/>
                  <a:pt x="43" y="66"/>
                </a:cubicBezTo>
                <a:close/>
                <a:moveTo>
                  <a:pt x="50" y="70"/>
                </a:moveTo>
                <a:cubicBezTo>
                  <a:pt x="58" y="60"/>
                  <a:pt x="58" y="60"/>
                  <a:pt x="58" y="60"/>
                </a:cubicBezTo>
                <a:cubicBezTo>
                  <a:pt x="60" y="59"/>
                  <a:pt x="60" y="56"/>
                  <a:pt x="58" y="55"/>
                </a:cubicBezTo>
                <a:cubicBezTo>
                  <a:pt x="57" y="54"/>
                  <a:pt x="56" y="54"/>
                  <a:pt x="55" y="54"/>
                </a:cubicBezTo>
                <a:cubicBezTo>
                  <a:pt x="54" y="54"/>
                  <a:pt x="53" y="54"/>
                  <a:pt x="53" y="55"/>
                </a:cubicBezTo>
                <a:cubicBezTo>
                  <a:pt x="44" y="64"/>
                  <a:pt x="44" y="64"/>
                  <a:pt x="44" y="64"/>
                </a:cubicBezTo>
                <a:cubicBezTo>
                  <a:pt x="43" y="66"/>
                  <a:pt x="43" y="69"/>
                  <a:pt x="44" y="70"/>
                </a:cubicBezTo>
                <a:cubicBezTo>
                  <a:pt x="45" y="71"/>
                  <a:pt x="47" y="71"/>
                  <a:pt x="48" y="71"/>
                </a:cubicBezTo>
                <a:cubicBezTo>
                  <a:pt x="49" y="71"/>
                  <a:pt x="49" y="70"/>
                  <a:pt x="50" y="70"/>
                </a:cubicBezTo>
                <a:close/>
                <a:moveTo>
                  <a:pt x="62" y="69"/>
                </a:moveTo>
                <a:cubicBezTo>
                  <a:pt x="63" y="68"/>
                  <a:pt x="63" y="68"/>
                  <a:pt x="63" y="68"/>
                </a:cubicBezTo>
                <a:cubicBezTo>
                  <a:pt x="64" y="66"/>
                  <a:pt x="64" y="63"/>
                  <a:pt x="62" y="62"/>
                </a:cubicBezTo>
                <a:cubicBezTo>
                  <a:pt x="62" y="61"/>
                  <a:pt x="60" y="61"/>
                  <a:pt x="59" y="61"/>
                </a:cubicBezTo>
                <a:cubicBezTo>
                  <a:pt x="58" y="61"/>
                  <a:pt x="57" y="61"/>
                  <a:pt x="57" y="62"/>
                </a:cubicBezTo>
                <a:cubicBezTo>
                  <a:pt x="52" y="68"/>
                  <a:pt x="52" y="68"/>
                  <a:pt x="52" y="68"/>
                </a:cubicBezTo>
                <a:cubicBezTo>
                  <a:pt x="51" y="69"/>
                  <a:pt x="51" y="72"/>
                  <a:pt x="52" y="73"/>
                </a:cubicBezTo>
                <a:cubicBezTo>
                  <a:pt x="53" y="74"/>
                  <a:pt x="54" y="74"/>
                  <a:pt x="56" y="74"/>
                </a:cubicBezTo>
                <a:cubicBezTo>
                  <a:pt x="56" y="74"/>
                  <a:pt x="57" y="74"/>
                  <a:pt x="58" y="73"/>
                </a:cubicBezTo>
                <a:lnTo>
                  <a:pt x="62" y="69"/>
                </a:lnTo>
                <a:close/>
                <a:moveTo>
                  <a:pt x="114" y="0"/>
                </a:moveTo>
                <a:cubicBezTo>
                  <a:pt x="106" y="4"/>
                  <a:pt x="94" y="11"/>
                  <a:pt x="92" y="12"/>
                </a:cubicBezTo>
                <a:cubicBezTo>
                  <a:pt x="93" y="15"/>
                  <a:pt x="101" y="28"/>
                  <a:pt x="111" y="44"/>
                </a:cubicBezTo>
                <a:cubicBezTo>
                  <a:pt x="112" y="46"/>
                  <a:pt x="112" y="46"/>
                  <a:pt x="112" y="46"/>
                </a:cubicBezTo>
                <a:cubicBezTo>
                  <a:pt x="133" y="35"/>
                  <a:pt x="133" y="35"/>
                  <a:pt x="133" y="35"/>
                </a:cubicBezTo>
                <a:moveTo>
                  <a:pt x="94" y="17"/>
                </a:moveTo>
                <a:cubicBezTo>
                  <a:pt x="84" y="13"/>
                  <a:pt x="78" y="19"/>
                  <a:pt x="72" y="19"/>
                </a:cubicBezTo>
                <a:cubicBezTo>
                  <a:pt x="69" y="19"/>
                  <a:pt x="67" y="19"/>
                  <a:pt x="66" y="19"/>
                </a:cubicBezTo>
                <a:cubicBezTo>
                  <a:pt x="66" y="19"/>
                  <a:pt x="66" y="19"/>
                  <a:pt x="66" y="19"/>
                </a:cubicBezTo>
                <a:cubicBezTo>
                  <a:pt x="65" y="19"/>
                  <a:pt x="64" y="19"/>
                  <a:pt x="64" y="19"/>
                </a:cubicBezTo>
                <a:cubicBezTo>
                  <a:pt x="46" y="29"/>
                  <a:pt x="46" y="29"/>
                  <a:pt x="46" y="29"/>
                </a:cubicBezTo>
                <a:cubicBezTo>
                  <a:pt x="38" y="33"/>
                  <a:pt x="46" y="39"/>
                  <a:pt x="49" y="39"/>
                </a:cubicBezTo>
                <a:cubicBezTo>
                  <a:pt x="52" y="38"/>
                  <a:pt x="59" y="35"/>
                  <a:pt x="63" y="33"/>
                </a:cubicBezTo>
                <a:cubicBezTo>
                  <a:pt x="66" y="32"/>
                  <a:pt x="70" y="32"/>
                  <a:pt x="72" y="34"/>
                </a:cubicBezTo>
                <a:cubicBezTo>
                  <a:pt x="80" y="40"/>
                  <a:pt x="97" y="52"/>
                  <a:pt x="98" y="54"/>
                </a:cubicBezTo>
                <a:moveTo>
                  <a:pt x="110" y="42"/>
                </a:moveTo>
                <a:cubicBezTo>
                  <a:pt x="108" y="43"/>
                  <a:pt x="104" y="45"/>
                  <a:pt x="104" y="46"/>
                </a:cubicBezTo>
                <a:cubicBezTo>
                  <a:pt x="103" y="47"/>
                  <a:pt x="102" y="48"/>
                  <a:pt x="102" y="49"/>
                </a:cubicBezTo>
                <a:cubicBezTo>
                  <a:pt x="101" y="51"/>
                  <a:pt x="99" y="53"/>
                  <a:pt x="98" y="54"/>
                </a:cubicBezTo>
                <a:moveTo>
                  <a:pt x="34" y="53"/>
                </a:moveTo>
                <a:cubicBezTo>
                  <a:pt x="34" y="53"/>
                  <a:pt x="34" y="53"/>
                  <a:pt x="34" y="53"/>
                </a:cubicBezTo>
                <a:moveTo>
                  <a:pt x="0" y="33"/>
                </a:moveTo>
                <a:cubicBezTo>
                  <a:pt x="20" y="49"/>
                  <a:pt x="20" y="49"/>
                  <a:pt x="20" y="49"/>
                </a:cubicBezTo>
                <a:cubicBezTo>
                  <a:pt x="47" y="15"/>
                  <a:pt x="47" y="15"/>
                  <a:pt x="47" y="15"/>
                </a:cubicBezTo>
                <a:cubicBezTo>
                  <a:pt x="28" y="0"/>
                  <a:pt x="28" y="0"/>
                  <a:pt x="28" y="0"/>
                </a:cubicBezTo>
                <a:moveTo>
                  <a:pt x="22" y="47"/>
                </a:moveTo>
                <a:cubicBezTo>
                  <a:pt x="27" y="51"/>
                  <a:pt x="32" y="54"/>
                  <a:pt x="32" y="54"/>
                </a:cubicBezTo>
                <a:moveTo>
                  <a:pt x="57" y="23"/>
                </a:moveTo>
                <a:cubicBezTo>
                  <a:pt x="55" y="21"/>
                  <a:pt x="49" y="19"/>
                  <a:pt x="44" y="18"/>
                </a:cubicBezTo>
              </a:path>
            </a:pathLst>
          </a:custGeom>
          <a:noFill/>
          <a:ln w="1111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5" name="Freeform 45"/>
          <p:cNvSpPr>
            <a:spLocks noEditPoints="1"/>
          </p:cNvSpPr>
          <p:nvPr/>
        </p:nvSpPr>
        <p:spPr bwMode="auto">
          <a:xfrm>
            <a:off x="1844675" y="4184650"/>
            <a:ext cx="403225" cy="403225"/>
          </a:xfrm>
          <a:custGeom>
            <a:avLst/>
            <a:gdLst>
              <a:gd name="T0" fmla="*/ 90 w 106"/>
              <a:gd name="T1" fmla="*/ 65 h 106"/>
              <a:gd name="T2" fmla="*/ 88 w 106"/>
              <a:gd name="T3" fmla="*/ 70 h 106"/>
              <a:gd name="T4" fmla="*/ 95 w 106"/>
              <a:gd name="T5" fmla="*/ 85 h 106"/>
              <a:gd name="T6" fmla="*/ 85 w 106"/>
              <a:gd name="T7" fmla="*/ 95 h 106"/>
              <a:gd name="T8" fmla="*/ 71 w 106"/>
              <a:gd name="T9" fmla="*/ 88 h 106"/>
              <a:gd name="T10" fmla="*/ 65 w 106"/>
              <a:gd name="T11" fmla="*/ 90 h 106"/>
              <a:gd name="T12" fmla="*/ 59 w 106"/>
              <a:gd name="T13" fmla="*/ 106 h 106"/>
              <a:gd name="T14" fmla="*/ 46 w 106"/>
              <a:gd name="T15" fmla="*/ 106 h 106"/>
              <a:gd name="T16" fmla="*/ 40 w 106"/>
              <a:gd name="T17" fmla="*/ 90 h 106"/>
              <a:gd name="T18" fmla="*/ 35 w 106"/>
              <a:gd name="T19" fmla="*/ 88 h 106"/>
              <a:gd name="T20" fmla="*/ 20 w 106"/>
              <a:gd name="T21" fmla="*/ 95 h 106"/>
              <a:gd name="T22" fmla="*/ 11 w 106"/>
              <a:gd name="T23" fmla="*/ 85 h 106"/>
              <a:gd name="T24" fmla="*/ 17 w 106"/>
              <a:gd name="T25" fmla="*/ 70 h 106"/>
              <a:gd name="T26" fmla="*/ 15 w 106"/>
              <a:gd name="T27" fmla="*/ 65 h 106"/>
              <a:gd name="T28" fmla="*/ 0 w 106"/>
              <a:gd name="T29" fmla="*/ 59 h 106"/>
              <a:gd name="T30" fmla="*/ 0 w 106"/>
              <a:gd name="T31" fmla="*/ 46 h 106"/>
              <a:gd name="T32" fmla="*/ 15 w 106"/>
              <a:gd name="T33" fmla="*/ 40 h 106"/>
              <a:gd name="T34" fmla="*/ 17 w 106"/>
              <a:gd name="T35" fmla="*/ 35 h 106"/>
              <a:gd name="T36" fmla="*/ 11 w 106"/>
              <a:gd name="T37" fmla="*/ 20 h 106"/>
              <a:gd name="T38" fmla="*/ 20 w 106"/>
              <a:gd name="T39" fmla="*/ 11 h 106"/>
              <a:gd name="T40" fmla="*/ 35 w 106"/>
              <a:gd name="T41" fmla="*/ 17 h 106"/>
              <a:gd name="T42" fmla="*/ 40 w 106"/>
              <a:gd name="T43" fmla="*/ 15 h 106"/>
              <a:gd name="T44" fmla="*/ 46 w 106"/>
              <a:gd name="T45" fmla="*/ 0 h 106"/>
              <a:gd name="T46" fmla="*/ 59 w 106"/>
              <a:gd name="T47" fmla="*/ 0 h 106"/>
              <a:gd name="T48" fmla="*/ 65 w 106"/>
              <a:gd name="T49" fmla="*/ 15 h 106"/>
              <a:gd name="T50" fmla="*/ 71 w 106"/>
              <a:gd name="T51" fmla="*/ 17 h 106"/>
              <a:gd name="T52" fmla="*/ 85 w 106"/>
              <a:gd name="T53" fmla="*/ 11 h 106"/>
              <a:gd name="T54" fmla="*/ 95 w 106"/>
              <a:gd name="T55" fmla="*/ 20 h 106"/>
              <a:gd name="T56" fmla="*/ 88 w 106"/>
              <a:gd name="T57" fmla="*/ 35 h 106"/>
              <a:gd name="T58" fmla="*/ 90 w 106"/>
              <a:gd name="T59" fmla="*/ 40 h 106"/>
              <a:gd name="T60" fmla="*/ 106 w 106"/>
              <a:gd name="T61" fmla="*/ 46 h 106"/>
              <a:gd name="T62" fmla="*/ 106 w 106"/>
              <a:gd name="T63" fmla="*/ 59 h 106"/>
              <a:gd name="T64" fmla="*/ 90 w 106"/>
              <a:gd name="T65" fmla="*/ 65 h 106"/>
              <a:gd name="T66" fmla="*/ 47 w 106"/>
              <a:gd name="T67" fmla="*/ 54 h 106"/>
              <a:gd name="T68" fmla="*/ 20 w 106"/>
              <a:gd name="T69" fmla="*/ 46 h 106"/>
              <a:gd name="T70" fmla="*/ 19 w 106"/>
              <a:gd name="T71" fmla="*/ 53 h 106"/>
              <a:gd name="T72" fmla="*/ 30 w 106"/>
              <a:gd name="T73" fmla="*/ 77 h 106"/>
              <a:gd name="T74" fmla="*/ 47 w 106"/>
              <a:gd name="T75" fmla="*/ 54 h 106"/>
              <a:gd name="T76" fmla="*/ 49 w 106"/>
              <a:gd name="T77" fmla="*/ 48 h 106"/>
              <a:gd name="T78" fmla="*/ 49 w 106"/>
              <a:gd name="T79" fmla="*/ 19 h 106"/>
              <a:gd name="T80" fmla="*/ 22 w 106"/>
              <a:gd name="T81" fmla="*/ 39 h 106"/>
              <a:gd name="T82" fmla="*/ 49 w 106"/>
              <a:gd name="T83" fmla="*/ 48 h 106"/>
              <a:gd name="T84" fmla="*/ 56 w 106"/>
              <a:gd name="T85" fmla="*/ 48 h 106"/>
              <a:gd name="T86" fmla="*/ 83 w 106"/>
              <a:gd name="T87" fmla="*/ 39 h 106"/>
              <a:gd name="T88" fmla="*/ 56 w 106"/>
              <a:gd name="T89" fmla="*/ 19 h 106"/>
              <a:gd name="T90" fmla="*/ 56 w 106"/>
              <a:gd name="T91" fmla="*/ 48 h 106"/>
              <a:gd name="T92" fmla="*/ 75 w 106"/>
              <a:gd name="T93" fmla="*/ 77 h 106"/>
              <a:gd name="T94" fmla="*/ 86 w 106"/>
              <a:gd name="T95" fmla="*/ 53 h 106"/>
              <a:gd name="T96" fmla="*/ 85 w 106"/>
              <a:gd name="T97" fmla="*/ 46 h 106"/>
              <a:gd name="T98" fmla="*/ 58 w 106"/>
              <a:gd name="T99" fmla="*/ 54 h 106"/>
              <a:gd name="T100" fmla="*/ 75 w 106"/>
              <a:gd name="T101" fmla="*/ 77 h 106"/>
              <a:gd name="T102" fmla="*/ 69 w 106"/>
              <a:gd name="T103" fmla="*/ 81 h 106"/>
              <a:gd name="T104" fmla="*/ 53 w 106"/>
              <a:gd name="T105" fmla="*/ 58 h 106"/>
              <a:gd name="T106" fmla="*/ 36 w 106"/>
              <a:gd name="T107" fmla="*/ 81 h 106"/>
              <a:gd name="T108" fmla="*/ 53 w 106"/>
              <a:gd name="T109" fmla="*/ 86 h 106"/>
              <a:gd name="T110" fmla="*/ 69 w 106"/>
              <a:gd name="T111" fmla="*/ 8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Lst>
            <a:rect l="0" t="0" r="r" b="b"/>
            <a:pathLst>
              <a:path w="106" h="106">
                <a:moveTo>
                  <a:pt x="90" y="65"/>
                </a:moveTo>
                <a:cubicBezTo>
                  <a:pt x="90" y="67"/>
                  <a:pt x="89" y="69"/>
                  <a:pt x="88" y="70"/>
                </a:cubicBezTo>
                <a:cubicBezTo>
                  <a:pt x="95" y="85"/>
                  <a:pt x="95" y="85"/>
                  <a:pt x="95" y="85"/>
                </a:cubicBezTo>
                <a:cubicBezTo>
                  <a:pt x="85" y="95"/>
                  <a:pt x="85" y="95"/>
                  <a:pt x="85" y="95"/>
                </a:cubicBezTo>
                <a:cubicBezTo>
                  <a:pt x="71" y="88"/>
                  <a:pt x="71" y="88"/>
                  <a:pt x="71" y="88"/>
                </a:cubicBezTo>
                <a:cubicBezTo>
                  <a:pt x="69" y="89"/>
                  <a:pt x="67" y="90"/>
                  <a:pt x="65" y="90"/>
                </a:cubicBezTo>
                <a:cubicBezTo>
                  <a:pt x="59" y="106"/>
                  <a:pt x="59" y="106"/>
                  <a:pt x="59" y="106"/>
                </a:cubicBezTo>
                <a:cubicBezTo>
                  <a:pt x="46" y="106"/>
                  <a:pt x="46" y="106"/>
                  <a:pt x="46" y="106"/>
                </a:cubicBezTo>
                <a:cubicBezTo>
                  <a:pt x="40" y="90"/>
                  <a:pt x="40" y="90"/>
                  <a:pt x="40" y="90"/>
                </a:cubicBezTo>
                <a:cubicBezTo>
                  <a:pt x="38" y="90"/>
                  <a:pt x="37" y="89"/>
                  <a:pt x="35" y="88"/>
                </a:cubicBezTo>
                <a:cubicBezTo>
                  <a:pt x="20" y="95"/>
                  <a:pt x="20" y="95"/>
                  <a:pt x="20" y="95"/>
                </a:cubicBezTo>
                <a:cubicBezTo>
                  <a:pt x="11" y="85"/>
                  <a:pt x="11" y="85"/>
                  <a:pt x="11" y="85"/>
                </a:cubicBezTo>
                <a:cubicBezTo>
                  <a:pt x="17" y="70"/>
                  <a:pt x="17" y="70"/>
                  <a:pt x="17" y="70"/>
                </a:cubicBezTo>
                <a:cubicBezTo>
                  <a:pt x="16" y="69"/>
                  <a:pt x="15" y="67"/>
                  <a:pt x="15" y="65"/>
                </a:cubicBezTo>
                <a:cubicBezTo>
                  <a:pt x="0" y="59"/>
                  <a:pt x="0" y="59"/>
                  <a:pt x="0" y="59"/>
                </a:cubicBezTo>
                <a:cubicBezTo>
                  <a:pt x="0" y="46"/>
                  <a:pt x="0" y="46"/>
                  <a:pt x="0" y="46"/>
                </a:cubicBezTo>
                <a:cubicBezTo>
                  <a:pt x="15" y="40"/>
                  <a:pt x="15" y="40"/>
                  <a:pt x="15" y="40"/>
                </a:cubicBezTo>
                <a:cubicBezTo>
                  <a:pt x="15" y="38"/>
                  <a:pt x="16" y="36"/>
                  <a:pt x="17" y="35"/>
                </a:cubicBezTo>
                <a:cubicBezTo>
                  <a:pt x="11" y="20"/>
                  <a:pt x="11" y="20"/>
                  <a:pt x="11" y="20"/>
                </a:cubicBezTo>
                <a:cubicBezTo>
                  <a:pt x="20" y="11"/>
                  <a:pt x="20" y="11"/>
                  <a:pt x="20" y="11"/>
                </a:cubicBezTo>
                <a:cubicBezTo>
                  <a:pt x="35" y="17"/>
                  <a:pt x="35" y="17"/>
                  <a:pt x="35" y="17"/>
                </a:cubicBezTo>
                <a:cubicBezTo>
                  <a:pt x="37" y="16"/>
                  <a:pt x="38" y="15"/>
                  <a:pt x="40" y="15"/>
                </a:cubicBezTo>
                <a:cubicBezTo>
                  <a:pt x="46" y="0"/>
                  <a:pt x="46" y="0"/>
                  <a:pt x="46" y="0"/>
                </a:cubicBezTo>
                <a:cubicBezTo>
                  <a:pt x="59" y="0"/>
                  <a:pt x="59" y="0"/>
                  <a:pt x="59" y="0"/>
                </a:cubicBezTo>
                <a:cubicBezTo>
                  <a:pt x="65" y="15"/>
                  <a:pt x="65" y="15"/>
                  <a:pt x="65" y="15"/>
                </a:cubicBezTo>
                <a:cubicBezTo>
                  <a:pt x="67" y="15"/>
                  <a:pt x="69" y="16"/>
                  <a:pt x="71" y="17"/>
                </a:cubicBezTo>
                <a:cubicBezTo>
                  <a:pt x="85" y="11"/>
                  <a:pt x="85" y="11"/>
                  <a:pt x="85" y="11"/>
                </a:cubicBezTo>
                <a:cubicBezTo>
                  <a:pt x="95" y="20"/>
                  <a:pt x="95" y="20"/>
                  <a:pt x="95" y="20"/>
                </a:cubicBezTo>
                <a:cubicBezTo>
                  <a:pt x="88" y="35"/>
                  <a:pt x="88" y="35"/>
                  <a:pt x="88" y="35"/>
                </a:cubicBezTo>
                <a:cubicBezTo>
                  <a:pt x="89" y="36"/>
                  <a:pt x="90" y="38"/>
                  <a:pt x="90" y="40"/>
                </a:cubicBezTo>
                <a:cubicBezTo>
                  <a:pt x="106" y="46"/>
                  <a:pt x="106" y="46"/>
                  <a:pt x="106" y="46"/>
                </a:cubicBezTo>
                <a:cubicBezTo>
                  <a:pt x="106" y="59"/>
                  <a:pt x="106" y="59"/>
                  <a:pt x="106" y="59"/>
                </a:cubicBezTo>
                <a:lnTo>
                  <a:pt x="90" y="65"/>
                </a:lnTo>
                <a:close/>
                <a:moveTo>
                  <a:pt x="47" y="54"/>
                </a:moveTo>
                <a:cubicBezTo>
                  <a:pt x="20" y="46"/>
                  <a:pt x="20" y="46"/>
                  <a:pt x="20" y="46"/>
                </a:cubicBezTo>
                <a:cubicBezTo>
                  <a:pt x="20" y="48"/>
                  <a:pt x="19" y="50"/>
                  <a:pt x="19" y="53"/>
                </a:cubicBezTo>
                <a:cubicBezTo>
                  <a:pt x="19" y="62"/>
                  <a:pt x="23" y="71"/>
                  <a:pt x="30" y="77"/>
                </a:cubicBezTo>
                <a:lnTo>
                  <a:pt x="47" y="54"/>
                </a:lnTo>
                <a:close/>
                <a:moveTo>
                  <a:pt x="49" y="48"/>
                </a:moveTo>
                <a:cubicBezTo>
                  <a:pt x="49" y="19"/>
                  <a:pt x="49" y="19"/>
                  <a:pt x="49" y="19"/>
                </a:cubicBezTo>
                <a:cubicBezTo>
                  <a:pt x="37" y="21"/>
                  <a:pt x="27" y="28"/>
                  <a:pt x="22" y="39"/>
                </a:cubicBezTo>
                <a:lnTo>
                  <a:pt x="49" y="48"/>
                </a:lnTo>
                <a:close/>
                <a:moveTo>
                  <a:pt x="56" y="48"/>
                </a:moveTo>
                <a:cubicBezTo>
                  <a:pt x="83" y="39"/>
                  <a:pt x="83" y="39"/>
                  <a:pt x="83" y="39"/>
                </a:cubicBezTo>
                <a:cubicBezTo>
                  <a:pt x="78" y="28"/>
                  <a:pt x="68" y="21"/>
                  <a:pt x="56" y="19"/>
                </a:cubicBezTo>
                <a:lnTo>
                  <a:pt x="56" y="48"/>
                </a:lnTo>
                <a:close/>
                <a:moveTo>
                  <a:pt x="75" y="77"/>
                </a:moveTo>
                <a:cubicBezTo>
                  <a:pt x="82" y="71"/>
                  <a:pt x="86" y="62"/>
                  <a:pt x="86" y="53"/>
                </a:cubicBezTo>
                <a:cubicBezTo>
                  <a:pt x="86" y="50"/>
                  <a:pt x="86" y="48"/>
                  <a:pt x="85" y="46"/>
                </a:cubicBezTo>
                <a:cubicBezTo>
                  <a:pt x="58" y="54"/>
                  <a:pt x="58" y="54"/>
                  <a:pt x="58" y="54"/>
                </a:cubicBezTo>
                <a:lnTo>
                  <a:pt x="75" y="77"/>
                </a:lnTo>
                <a:close/>
                <a:moveTo>
                  <a:pt x="69" y="81"/>
                </a:moveTo>
                <a:cubicBezTo>
                  <a:pt x="53" y="58"/>
                  <a:pt x="53" y="58"/>
                  <a:pt x="53" y="58"/>
                </a:cubicBezTo>
                <a:cubicBezTo>
                  <a:pt x="36" y="81"/>
                  <a:pt x="36" y="81"/>
                  <a:pt x="36" y="81"/>
                </a:cubicBezTo>
                <a:cubicBezTo>
                  <a:pt x="41" y="84"/>
                  <a:pt x="47" y="86"/>
                  <a:pt x="53" y="86"/>
                </a:cubicBezTo>
                <a:cubicBezTo>
                  <a:pt x="59" y="86"/>
                  <a:pt x="64" y="84"/>
                  <a:pt x="69" y="81"/>
                </a:cubicBezTo>
                <a:close/>
              </a:path>
            </a:pathLst>
          </a:custGeom>
          <a:noFill/>
          <a:ln w="1111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6" name="Freeform 46"/>
          <p:cNvSpPr>
            <a:spLocks noEditPoints="1"/>
          </p:cNvSpPr>
          <p:nvPr/>
        </p:nvSpPr>
        <p:spPr bwMode="auto">
          <a:xfrm>
            <a:off x="4505325" y="4211638"/>
            <a:ext cx="384175" cy="307975"/>
          </a:xfrm>
          <a:custGeom>
            <a:avLst/>
            <a:gdLst>
              <a:gd name="T0" fmla="*/ 101 w 101"/>
              <a:gd name="T1" fmla="*/ 81 h 81"/>
              <a:gd name="T2" fmla="*/ 0 w 101"/>
              <a:gd name="T3" fmla="*/ 81 h 81"/>
              <a:gd name="T4" fmla="*/ 25 w 101"/>
              <a:gd name="T5" fmla="*/ 60 h 81"/>
              <a:gd name="T6" fmla="*/ 11 w 101"/>
              <a:gd name="T7" fmla="*/ 60 h 81"/>
              <a:gd name="T8" fmla="*/ 11 w 101"/>
              <a:gd name="T9" fmla="*/ 81 h 81"/>
              <a:gd name="T10" fmla="*/ 25 w 101"/>
              <a:gd name="T11" fmla="*/ 81 h 81"/>
              <a:gd name="T12" fmla="*/ 25 w 101"/>
              <a:gd name="T13" fmla="*/ 60 h 81"/>
              <a:gd name="T14" fmla="*/ 47 w 101"/>
              <a:gd name="T15" fmla="*/ 38 h 81"/>
              <a:gd name="T16" fmla="*/ 33 w 101"/>
              <a:gd name="T17" fmla="*/ 38 h 81"/>
              <a:gd name="T18" fmla="*/ 33 w 101"/>
              <a:gd name="T19" fmla="*/ 81 h 81"/>
              <a:gd name="T20" fmla="*/ 47 w 101"/>
              <a:gd name="T21" fmla="*/ 81 h 81"/>
              <a:gd name="T22" fmla="*/ 47 w 101"/>
              <a:gd name="T23" fmla="*/ 38 h 81"/>
              <a:gd name="T24" fmla="*/ 68 w 101"/>
              <a:gd name="T25" fmla="*/ 47 h 81"/>
              <a:gd name="T26" fmla="*/ 54 w 101"/>
              <a:gd name="T27" fmla="*/ 47 h 81"/>
              <a:gd name="T28" fmla="*/ 54 w 101"/>
              <a:gd name="T29" fmla="*/ 81 h 81"/>
              <a:gd name="T30" fmla="*/ 68 w 101"/>
              <a:gd name="T31" fmla="*/ 81 h 81"/>
              <a:gd name="T32" fmla="*/ 68 w 101"/>
              <a:gd name="T33" fmla="*/ 47 h 81"/>
              <a:gd name="T34" fmla="*/ 90 w 101"/>
              <a:gd name="T35" fmla="*/ 25 h 81"/>
              <a:gd name="T36" fmla="*/ 76 w 101"/>
              <a:gd name="T37" fmla="*/ 25 h 81"/>
              <a:gd name="T38" fmla="*/ 76 w 101"/>
              <a:gd name="T39" fmla="*/ 81 h 81"/>
              <a:gd name="T40" fmla="*/ 90 w 101"/>
              <a:gd name="T41" fmla="*/ 81 h 81"/>
              <a:gd name="T42" fmla="*/ 90 w 101"/>
              <a:gd name="T43" fmla="*/ 25 h 81"/>
              <a:gd name="T44" fmla="*/ 18 w 101"/>
              <a:gd name="T45" fmla="*/ 36 h 81"/>
              <a:gd name="T46" fmla="*/ 14 w 101"/>
              <a:gd name="T47" fmla="*/ 39 h 81"/>
              <a:gd name="T48" fmla="*/ 18 w 101"/>
              <a:gd name="T49" fmla="*/ 43 h 81"/>
              <a:gd name="T50" fmla="*/ 22 w 101"/>
              <a:gd name="T51" fmla="*/ 39 h 81"/>
              <a:gd name="T52" fmla="*/ 18 w 101"/>
              <a:gd name="T53" fmla="*/ 36 h 81"/>
              <a:gd name="T54" fmla="*/ 40 w 101"/>
              <a:gd name="T55" fmla="*/ 15 h 81"/>
              <a:gd name="T56" fmla="*/ 36 w 101"/>
              <a:gd name="T57" fmla="*/ 19 h 81"/>
              <a:gd name="T58" fmla="*/ 40 w 101"/>
              <a:gd name="T59" fmla="*/ 23 h 81"/>
              <a:gd name="T60" fmla="*/ 44 w 101"/>
              <a:gd name="T61" fmla="*/ 19 h 81"/>
              <a:gd name="T62" fmla="*/ 40 w 101"/>
              <a:gd name="T63" fmla="*/ 15 h 81"/>
              <a:gd name="T64" fmla="*/ 61 w 101"/>
              <a:gd name="T65" fmla="*/ 25 h 81"/>
              <a:gd name="T66" fmla="*/ 57 w 101"/>
              <a:gd name="T67" fmla="*/ 29 h 81"/>
              <a:gd name="T68" fmla="*/ 61 w 101"/>
              <a:gd name="T69" fmla="*/ 33 h 81"/>
              <a:gd name="T70" fmla="*/ 65 w 101"/>
              <a:gd name="T71" fmla="*/ 29 h 81"/>
              <a:gd name="T72" fmla="*/ 61 w 101"/>
              <a:gd name="T73" fmla="*/ 25 h 81"/>
              <a:gd name="T74" fmla="*/ 83 w 101"/>
              <a:gd name="T75" fmla="*/ 0 h 81"/>
              <a:gd name="T76" fmla="*/ 79 w 101"/>
              <a:gd name="T77" fmla="*/ 4 h 81"/>
              <a:gd name="T78" fmla="*/ 83 w 101"/>
              <a:gd name="T79" fmla="*/ 8 h 81"/>
              <a:gd name="T80" fmla="*/ 87 w 101"/>
              <a:gd name="T81" fmla="*/ 4 h 81"/>
              <a:gd name="T82" fmla="*/ 83 w 101"/>
              <a:gd name="T83" fmla="*/ 0 h 81"/>
              <a:gd name="T84" fmla="*/ 64 w 101"/>
              <a:gd name="T85" fmla="*/ 26 h 81"/>
              <a:gd name="T86" fmla="*/ 81 w 101"/>
              <a:gd name="T87" fmla="*/ 7 h 81"/>
              <a:gd name="T88" fmla="*/ 43 w 101"/>
              <a:gd name="T89" fmla="*/ 20 h 81"/>
              <a:gd name="T90" fmla="*/ 58 w 101"/>
              <a:gd name="T91" fmla="*/ 27 h 81"/>
              <a:gd name="T92" fmla="*/ 37 w 101"/>
              <a:gd name="T93" fmla="*/ 21 h 81"/>
              <a:gd name="T94" fmla="*/ 21 w 101"/>
              <a:gd name="T95" fmla="*/ 37 h 8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1" h="81">
                <a:moveTo>
                  <a:pt x="101" y="81"/>
                </a:moveTo>
                <a:cubicBezTo>
                  <a:pt x="0" y="81"/>
                  <a:pt x="0" y="81"/>
                  <a:pt x="0" y="81"/>
                </a:cubicBezTo>
                <a:moveTo>
                  <a:pt x="25" y="60"/>
                </a:moveTo>
                <a:cubicBezTo>
                  <a:pt x="11" y="60"/>
                  <a:pt x="11" y="60"/>
                  <a:pt x="11" y="60"/>
                </a:cubicBezTo>
                <a:cubicBezTo>
                  <a:pt x="11" y="81"/>
                  <a:pt x="11" y="81"/>
                  <a:pt x="11" y="81"/>
                </a:cubicBezTo>
                <a:cubicBezTo>
                  <a:pt x="25" y="81"/>
                  <a:pt x="25" y="81"/>
                  <a:pt x="25" y="81"/>
                </a:cubicBezTo>
                <a:lnTo>
                  <a:pt x="25" y="60"/>
                </a:lnTo>
                <a:close/>
                <a:moveTo>
                  <a:pt x="47" y="38"/>
                </a:moveTo>
                <a:cubicBezTo>
                  <a:pt x="33" y="38"/>
                  <a:pt x="33" y="38"/>
                  <a:pt x="33" y="38"/>
                </a:cubicBezTo>
                <a:cubicBezTo>
                  <a:pt x="33" y="81"/>
                  <a:pt x="33" y="81"/>
                  <a:pt x="33" y="81"/>
                </a:cubicBezTo>
                <a:cubicBezTo>
                  <a:pt x="47" y="81"/>
                  <a:pt x="47" y="81"/>
                  <a:pt x="47" y="81"/>
                </a:cubicBezTo>
                <a:lnTo>
                  <a:pt x="47" y="38"/>
                </a:lnTo>
                <a:close/>
                <a:moveTo>
                  <a:pt x="68" y="47"/>
                </a:moveTo>
                <a:cubicBezTo>
                  <a:pt x="54" y="47"/>
                  <a:pt x="54" y="47"/>
                  <a:pt x="54" y="47"/>
                </a:cubicBezTo>
                <a:cubicBezTo>
                  <a:pt x="54" y="81"/>
                  <a:pt x="54" y="81"/>
                  <a:pt x="54" y="81"/>
                </a:cubicBezTo>
                <a:cubicBezTo>
                  <a:pt x="68" y="81"/>
                  <a:pt x="68" y="81"/>
                  <a:pt x="68" y="81"/>
                </a:cubicBezTo>
                <a:lnTo>
                  <a:pt x="68" y="47"/>
                </a:lnTo>
                <a:close/>
                <a:moveTo>
                  <a:pt x="90" y="25"/>
                </a:moveTo>
                <a:cubicBezTo>
                  <a:pt x="76" y="25"/>
                  <a:pt x="76" y="25"/>
                  <a:pt x="76" y="25"/>
                </a:cubicBezTo>
                <a:cubicBezTo>
                  <a:pt x="76" y="81"/>
                  <a:pt x="76" y="81"/>
                  <a:pt x="76" y="81"/>
                </a:cubicBezTo>
                <a:cubicBezTo>
                  <a:pt x="90" y="81"/>
                  <a:pt x="90" y="81"/>
                  <a:pt x="90" y="81"/>
                </a:cubicBezTo>
                <a:lnTo>
                  <a:pt x="90" y="25"/>
                </a:lnTo>
                <a:close/>
                <a:moveTo>
                  <a:pt x="18" y="36"/>
                </a:moveTo>
                <a:cubicBezTo>
                  <a:pt x="16" y="36"/>
                  <a:pt x="14" y="37"/>
                  <a:pt x="14" y="39"/>
                </a:cubicBezTo>
                <a:cubicBezTo>
                  <a:pt x="14" y="42"/>
                  <a:pt x="16" y="43"/>
                  <a:pt x="18" y="43"/>
                </a:cubicBezTo>
                <a:cubicBezTo>
                  <a:pt x="20" y="43"/>
                  <a:pt x="22" y="42"/>
                  <a:pt x="22" y="39"/>
                </a:cubicBezTo>
                <a:cubicBezTo>
                  <a:pt x="22" y="37"/>
                  <a:pt x="20" y="36"/>
                  <a:pt x="18" y="36"/>
                </a:cubicBezTo>
                <a:close/>
                <a:moveTo>
                  <a:pt x="40" y="15"/>
                </a:moveTo>
                <a:cubicBezTo>
                  <a:pt x="37" y="15"/>
                  <a:pt x="36" y="17"/>
                  <a:pt x="36" y="19"/>
                </a:cubicBezTo>
                <a:cubicBezTo>
                  <a:pt x="36" y="21"/>
                  <a:pt x="37" y="23"/>
                  <a:pt x="40" y="23"/>
                </a:cubicBezTo>
                <a:cubicBezTo>
                  <a:pt x="42" y="23"/>
                  <a:pt x="44" y="21"/>
                  <a:pt x="44" y="19"/>
                </a:cubicBezTo>
                <a:cubicBezTo>
                  <a:pt x="44" y="17"/>
                  <a:pt x="42" y="15"/>
                  <a:pt x="40" y="15"/>
                </a:cubicBezTo>
                <a:close/>
                <a:moveTo>
                  <a:pt x="61" y="25"/>
                </a:moveTo>
                <a:cubicBezTo>
                  <a:pt x="59" y="25"/>
                  <a:pt x="57" y="27"/>
                  <a:pt x="57" y="29"/>
                </a:cubicBezTo>
                <a:cubicBezTo>
                  <a:pt x="57" y="31"/>
                  <a:pt x="59" y="33"/>
                  <a:pt x="61" y="33"/>
                </a:cubicBezTo>
                <a:cubicBezTo>
                  <a:pt x="64" y="33"/>
                  <a:pt x="65" y="31"/>
                  <a:pt x="65" y="29"/>
                </a:cubicBezTo>
                <a:cubicBezTo>
                  <a:pt x="65" y="27"/>
                  <a:pt x="64" y="25"/>
                  <a:pt x="61" y="25"/>
                </a:cubicBezTo>
                <a:close/>
                <a:moveTo>
                  <a:pt x="83" y="0"/>
                </a:moveTo>
                <a:cubicBezTo>
                  <a:pt x="81" y="0"/>
                  <a:pt x="79" y="2"/>
                  <a:pt x="79" y="4"/>
                </a:cubicBezTo>
                <a:cubicBezTo>
                  <a:pt x="79" y="6"/>
                  <a:pt x="81" y="8"/>
                  <a:pt x="83" y="8"/>
                </a:cubicBezTo>
                <a:cubicBezTo>
                  <a:pt x="85" y="8"/>
                  <a:pt x="87" y="6"/>
                  <a:pt x="87" y="4"/>
                </a:cubicBezTo>
                <a:cubicBezTo>
                  <a:pt x="87" y="2"/>
                  <a:pt x="85" y="0"/>
                  <a:pt x="83" y="0"/>
                </a:cubicBezTo>
                <a:close/>
                <a:moveTo>
                  <a:pt x="64" y="26"/>
                </a:moveTo>
                <a:cubicBezTo>
                  <a:pt x="81" y="7"/>
                  <a:pt x="81" y="7"/>
                  <a:pt x="81" y="7"/>
                </a:cubicBezTo>
                <a:moveTo>
                  <a:pt x="43" y="20"/>
                </a:moveTo>
                <a:cubicBezTo>
                  <a:pt x="58" y="27"/>
                  <a:pt x="58" y="27"/>
                  <a:pt x="58" y="27"/>
                </a:cubicBezTo>
                <a:moveTo>
                  <a:pt x="37" y="21"/>
                </a:moveTo>
                <a:cubicBezTo>
                  <a:pt x="21" y="37"/>
                  <a:pt x="21" y="37"/>
                  <a:pt x="21" y="37"/>
                </a:cubicBezTo>
              </a:path>
            </a:pathLst>
          </a:custGeom>
          <a:noFill/>
          <a:ln w="1111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7" name="Rectangle 47"/>
          <p:cNvSpPr>
            <a:spLocks noChangeArrowheads="1"/>
          </p:cNvSpPr>
          <p:nvPr/>
        </p:nvSpPr>
        <p:spPr bwMode="auto">
          <a:xfrm>
            <a:off x="1500265" y="5365750"/>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effectLst/>
                <a:latin typeface="Open Sans" panose="020B0606030504020204" pitchFamily="34" charset="0"/>
              </a:rPr>
              <a:t>INFODATA 01</a:t>
            </a:r>
            <a:endParaRPr kumimoji="0" lang="ru-RU" altLang="ru-RU" sz="1800" b="0" i="0" u="none" strike="noStrike" cap="none" normalizeH="0" baseline="0" smtClean="0">
              <a:ln>
                <a:noFill/>
              </a:ln>
              <a:effectLst/>
            </a:endParaRPr>
          </a:p>
        </p:txBody>
      </p:sp>
      <p:sp>
        <p:nvSpPr>
          <p:cNvPr id="48" name="Rectangle 48"/>
          <p:cNvSpPr>
            <a:spLocks noChangeArrowheads="1"/>
          </p:cNvSpPr>
          <p:nvPr/>
        </p:nvSpPr>
        <p:spPr bwMode="auto">
          <a:xfrm>
            <a:off x="2758835" y="604520"/>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effectLst/>
                <a:latin typeface="Open Sans" panose="020B0606030504020204" pitchFamily="34" charset="0"/>
              </a:rPr>
              <a:t>INFODATA 02</a:t>
            </a:r>
            <a:endParaRPr kumimoji="0" lang="ru-RU" altLang="ru-RU" sz="1800" b="0" i="0" u="none" strike="noStrike" cap="none" normalizeH="0" baseline="0" smtClean="0">
              <a:ln>
                <a:noFill/>
              </a:ln>
              <a:effectLst/>
            </a:endParaRPr>
          </a:p>
        </p:txBody>
      </p:sp>
      <p:sp>
        <p:nvSpPr>
          <p:cNvPr id="49" name="Rectangle 49"/>
          <p:cNvSpPr>
            <a:spLocks noChangeArrowheads="1"/>
          </p:cNvSpPr>
          <p:nvPr/>
        </p:nvSpPr>
        <p:spPr bwMode="auto">
          <a:xfrm>
            <a:off x="5429010" y="604520"/>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effectLst/>
                <a:latin typeface="Open Sans" panose="020B0606030504020204" pitchFamily="34" charset="0"/>
              </a:rPr>
              <a:t>INFODATA 04</a:t>
            </a:r>
            <a:endParaRPr kumimoji="0" lang="ru-RU" altLang="ru-RU" sz="1800" b="0" i="0" u="none" strike="noStrike" cap="none" normalizeH="0" baseline="0" smtClean="0">
              <a:ln>
                <a:noFill/>
              </a:ln>
              <a:effectLst/>
            </a:endParaRPr>
          </a:p>
        </p:txBody>
      </p:sp>
      <p:sp>
        <p:nvSpPr>
          <p:cNvPr id="50" name="Rectangle 50"/>
          <p:cNvSpPr>
            <a:spLocks noChangeArrowheads="1"/>
          </p:cNvSpPr>
          <p:nvPr/>
        </p:nvSpPr>
        <p:spPr bwMode="auto">
          <a:xfrm>
            <a:off x="8115853" y="604520"/>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effectLst/>
                <a:latin typeface="Open Sans" panose="020B0606030504020204" pitchFamily="34" charset="0"/>
              </a:rPr>
              <a:t>INFODATA 06</a:t>
            </a:r>
            <a:endParaRPr kumimoji="0" lang="ru-RU" altLang="ru-RU" sz="1800" b="0" i="0" u="none" strike="noStrike" cap="none" normalizeH="0" baseline="0" smtClean="0">
              <a:ln>
                <a:noFill/>
              </a:ln>
              <a:effectLst/>
            </a:endParaRPr>
          </a:p>
        </p:txBody>
      </p:sp>
      <p:sp>
        <p:nvSpPr>
          <p:cNvPr id="51" name="Rectangle 51"/>
          <p:cNvSpPr>
            <a:spLocks noChangeArrowheads="1"/>
          </p:cNvSpPr>
          <p:nvPr/>
        </p:nvSpPr>
        <p:spPr bwMode="auto">
          <a:xfrm>
            <a:off x="4162503" y="5365750"/>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effectLst/>
                <a:latin typeface="Open Sans" panose="020B0606030504020204" pitchFamily="34" charset="0"/>
              </a:rPr>
              <a:t>INFODATA 03</a:t>
            </a:r>
            <a:endParaRPr kumimoji="0" lang="ru-RU" altLang="ru-RU" sz="1800" b="0" i="0" u="none" strike="noStrike" cap="none" normalizeH="0" baseline="0" smtClean="0">
              <a:ln>
                <a:noFill/>
              </a:ln>
              <a:effectLst/>
            </a:endParaRPr>
          </a:p>
        </p:txBody>
      </p:sp>
      <p:sp>
        <p:nvSpPr>
          <p:cNvPr id="52" name="Rectangle 52"/>
          <p:cNvSpPr>
            <a:spLocks noChangeArrowheads="1"/>
          </p:cNvSpPr>
          <p:nvPr/>
        </p:nvSpPr>
        <p:spPr bwMode="auto">
          <a:xfrm>
            <a:off x="6833471" y="5365750"/>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effectLst/>
                <a:latin typeface="Open Sans" panose="020B0606030504020204" pitchFamily="34" charset="0"/>
              </a:rPr>
              <a:t>INFODATA 05</a:t>
            </a:r>
            <a:endParaRPr kumimoji="0" lang="ru-RU" altLang="ru-RU" sz="1800" b="0" i="0" u="none" strike="noStrike" cap="none" normalizeH="0" baseline="0" smtClean="0">
              <a:ln>
                <a:noFill/>
              </a:ln>
              <a:effectLst/>
            </a:endParaRPr>
          </a:p>
        </p:txBody>
      </p:sp>
      <p:sp>
        <p:nvSpPr>
          <p:cNvPr id="53" name="Rectangle 53"/>
          <p:cNvSpPr>
            <a:spLocks noChangeArrowheads="1"/>
          </p:cNvSpPr>
          <p:nvPr/>
        </p:nvSpPr>
        <p:spPr bwMode="auto">
          <a:xfrm>
            <a:off x="9520315" y="5365750"/>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effectLst/>
                <a:latin typeface="Open Sans" panose="020B0606030504020204" pitchFamily="34" charset="0"/>
              </a:rPr>
              <a:t>INFODATA 07</a:t>
            </a:r>
            <a:endParaRPr kumimoji="0" lang="ru-RU" altLang="ru-RU" sz="1800" b="0" i="0" u="none" strike="noStrike" cap="none" normalizeH="0" baseline="0" smtClean="0">
              <a:ln>
                <a:noFill/>
              </a:ln>
              <a:effectLst/>
            </a:endParaRPr>
          </a:p>
        </p:txBody>
      </p:sp>
      <p:sp>
        <p:nvSpPr>
          <p:cNvPr id="54" name="TextBox 53"/>
          <p:cNvSpPr txBox="1"/>
          <p:nvPr/>
        </p:nvSpPr>
        <p:spPr>
          <a:xfrm>
            <a:off x="1289122" y="556586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55" name="TextBox 54"/>
          <p:cNvSpPr txBox="1"/>
          <p:nvPr/>
        </p:nvSpPr>
        <p:spPr>
          <a:xfrm>
            <a:off x="2561662" y="79574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56" name="TextBox 55"/>
          <p:cNvSpPr txBox="1"/>
          <p:nvPr/>
        </p:nvSpPr>
        <p:spPr>
          <a:xfrm>
            <a:off x="5243902" y="79574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57" name="TextBox 56"/>
          <p:cNvSpPr txBox="1"/>
          <p:nvPr/>
        </p:nvSpPr>
        <p:spPr>
          <a:xfrm>
            <a:off x="7910902" y="79574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58" name="TextBox 57"/>
          <p:cNvSpPr txBox="1"/>
          <p:nvPr/>
        </p:nvSpPr>
        <p:spPr>
          <a:xfrm>
            <a:off x="3971362" y="556586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59" name="TextBox 58"/>
          <p:cNvSpPr txBox="1"/>
          <p:nvPr/>
        </p:nvSpPr>
        <p:spPr>
          <a:xfrm>
            <a:off x="6653602" y="556586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60" name="TextBox 59"/>
          <p:cNvSpPr txBox="1"/>
          <p:nvPr/>
        </p:nvSpPr>
        <p:spPr>
          <a:xfrm>
            <a:off x="9328222" y="556586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Tree>
    <p:extLst>
      <p:ext uri="{BB962C8B-B14F-4D97-AF65-F5344CB8AC3E}">
        <p14:creationId xmlns:p14="http://schemas.microsoft.com/office/powerpoint/2010/main" val="347473642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par>
                                    <p:cTn id="10" presetID="22" presetClass="entr" presetSubtype="8" fill="hold" grpId="0" nodeType="withEffect">
                                      <p:stCondLst>
                                        <p:cond delay="20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par>
                                    <p:cTn id="13" presetID="53" presetClass="entr" presetSubtype="16" fill="hold" nodeType="withEffect">
                                      <p:stCondLst>
                                        <p:cond delay="200"/>
                                      </p:stCondLst>
                                      <p:childTnLst>
                                        <p:set>
                                          <p:cBhvr>
                                            <p:cTn id="14" dur="1" fill="hold">
                                              <p:stCondLst>
                                                <p:cond delay="0"/>
                                              </p:stCondLst>
                                            </p:cTn>
                                            <p:tgtEl>
                                              <p:spTgt spid="3"/>
                                            </p:tgtEl>
                                            <p:attrNameLst>
                                              <p:attrName>style.visibility</p:attrName>
                                            </p:attrNameLst>
                                          </p:cBhvr>
                                          <p:to>
                                            <p:strVal val="visible"/>
                                          </p:to>
                                        </p:set>
                                        <p:anim calcmode="lin" valueType="num">
                                          <p:cBhvr>
                                            <p:cTn id="15" dur="750" fill="hold"/>
                                            <p:tgtEl>
                                              <p:spTgt spid="3"/>
                                            </p:tgtEl>
                                            <p:attrNameLst>
                                              <p:attrName>ppt_w</p:attrName>
                                            </p:attrNameLst>
                                          </p:cBhvr>
                                          <p:tavLst>
                                            <p:tav tm="0">
                                              <p:val>
                                                <p:fltVal val="0"/>
                                              </p:val>
                                            </p:tav>
                                            <p:tav tm="100000">
                                              <p:val>
                                                <p:strVal val="#ppt_w"/>
                                              </p:val>
                                            </p:tav>
                                          </p:tavLst>
                                        </p:anim>
                                        <p:anim calcmode="lin" valueType="num">
                                          <p:cBhvr>
                                            <p:cTn id="16" dur="750" fill="hold"/>
                                            <p:tgtEl>
                                              <p:spTgt spid="3"/>
                                            </p:tgtEl>
                                            <p:attrNameLst>
                                              <p:attrName>ppt_h</p:attrName>
                                            </p:attrNameLst>
                                          </p:cBhvr>
                                          <p:tavLst>
                                            <p:tav tm="0">
                                              <p:val>
                                                <p:fltVal val="0"/>
                                              </p:val>
                                            </p:tav>
                                            <p:tav tm="100000">
                                              <p:val>
                                                <p:strVal val="#ppt_h"/>
                                              </p:val>
                                            </p:tav>
                                          </p:tavLst>
                                        </p:anim>
                                        <p:animEffect transition="in" filter="fade">
                                          <p:cBhvr>
                                            <p:cTn id="17" dur="750"/>
                                            <p:tgtEl>
                                              <p:spTgt spid="3"/>
                                            </p:tgtEl>
                                          </p:cBhvr>
                                        </p:animEffect>
                                      </p:childTnLst>
                                    </p:cTn>
                                  </p:par>
                                  <p:par>
                                    <p:cTn id="18" presetID="22" presetClass="entr" presetSubtype="8" fill="hold" grpId="0" nodeType="withEffect">
                                      <p:stCondLst>
                                        <p:cond delay="40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500"/>
                                            <p:tgtEl>
                                              <p:spTgt spid="29"/>
                                            </p:tgtEl>
                                          </p:cBhvr>
                                        </p:animEffect>
                                      </p:childTnLst>
                                    </p:cTn>
                                  </p:par>
                                  <p:par>
                                    <p:cTn id="21" presetID="53" presetClass="entr" presetSubtype="16" fill="hold" nodeType="withEffect">
                                      <p:stCondLst>
                                        <p:cond delay="600"/>
                                      </p:stCondLst>
                                      <p:childTnLst>
                                        <p:set>
                                          <p:cBhvr>
                                            <p:cTn id="22" dur="1" fill="hold">
                                              <p:stCondLst>
                                                <p:cond delay="0"/>
                                              </p:stCondLst>
                                            </p:cTn>
                                            <p:tgtEl>
                                              <p:spTgt spid="4"/>
                                            </p:tgtEl>
                                            <p:attrNameLst>
                                              <p:attrName>style.visibility</p:attrName>
                                            </p:attrNameLst>
                                          </p:cBhvr>
                                          <p:to>
                                            <p:strVal val="visible"/>
                                          </p:to>
                                        </p:set>
                                        <p:anim calcmode="lin" valueType="num">
                                          <p:cBhvr>
                                            <p:cTn id="23" dur="750" fill="hold"/>
                                            <p:tgtEl>
                                              <p:spTgt spid="4"/>
                                            </p:tgtEl>
                                            <p:attrNameLst>
                                              <p:attrName>ppt_w</p:attrName>
                                            </p:attrNameLst>
                                          </p:cBhvr>
                                          <p:tavLst>
                                            <p:tav tm="0">
                                              <p:val>
                                                <p:fltVal val="0"/>
                                              </p:val>
                                            </p:tav>
                                            <p:tav tm="100000">
                                              <p:val>
                                                <p:strVal val="#ppt_w"/>
                                              </p:val>
                                            </p:tav>
                                          </p:tavLst>
                                        </p:anim>
                                        <p:anim calcmode="lin" valueType="num">
                                          <p:cBhvr>
                                            <p:cTn id="24" dur="750" fill="hold"/>
                                            <p:tgtEl>
                                              <p:spTgt spid="4"/>
                                            </p:tgtEl>
                                            <p:attrNameLst>
                                              <p:attrName>ppt_h</p:attrName>
                                            </p:attrNameLst>
                                          </p:cBhvr>
                                          <p:tavLst>
                                            <p:tav tm="0">
                                              <p:val>
                                                <p:fltVal val="0"/>
                                              </p:val>
                                            </p:tav>
                                            <p:tav tm="100000">
                                              <p:val>
                                                <p:strVal val="#ppt_h"/>
                                              </p:val>
                                            </p:tav>
                                          </p:tavLst>
                                        </p:anim>
                                        <p:animEffect transition="in" filter="fade">
                                          <p:cBhvr>
                                            <p:cTn id="25" dur="750"/>
                                            <p:tgtEl>
                                              <p:spTgt spid="4"/>
                                            </p:tgtEl>
                                          </p:cBhvr>
                                        </p:animEffect>
                                      </p:childTnLst>
                                    </p:cTn>
                                  </p:par>
                                  <p:par>
                                    <p:cTn id="26" presetID="22" presetClass="entr" presetSubtype="8" fill="hold" grpId="0" nodeType="withEffect">
                                      <p:stCondLst>
                                        <p:cond delay="80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par>
                                    <p:cTn id="29" presetID="53" presetClass="entr" presetSubtype="16" fill="hold" nodeType="withEffect">
                                      <p:stCondLst>
                                        <p:cond delay="1000"/>
                                      </p:stCondLst>
                                      <p:childTnLst>
                                        <p:set>
                                          <p:cBhvr>
                                            <p:cTn id="30" dur="1" fill="hold">
                                              <p:stCondLst>
                                                <p:cond delay="0"/>
                                              </p:stCondLst>
                                            </p:cTn>
                                            <p:tgtEl>
                                              <p:spTgt spid="5"/>
                                            </p:tgtEl>
                                            <p:attrNameLst>
                                              <p:attrName>style.visibility</p:attrName>
                                            </p:attrNameLst>
                                          </p:cBhvr>
                                          <p:to>
                                            <p:strVal val="visible"/>
                                          </p:to>
                                        </p:set>
                                        <p:anim calcmode="lin" valueType="num">
                                          <p:cBhvr>
                                            <p:cTn id="31" dur="750" fill="hold"/>
                                            <p:tgtEl>
                                              <p:spTgt spid="5"/>
                                            </p:tgtEl>
                                            <p:attrNameLst>
                                              <p:attrName>ppt_w</p:attrName>
                                            </p:attrNameLst>
                                          </p:cBhvr>
                                          <p:tavLst>
                                            <p:tav tm="0">
                                              <p:val>
                                                <p:fltVal val="0"/>
                                              </p:val>
                                            </p:tav>
                                            <p:tav tm="100000">
                                              <p:val>
                                                <p:strVal val="#ppt_w"/>
                                              </p:val>
                                            </p:tav>
                                          </p:tavLst>
                                        </p:anim>
                                        <p:anim calcmode="lin" valueType="num">
                                          <p:cBhvr>
                                            <p:cTn id="32" dur="750" fill="hold"/>
                                            <p:tgtEl>
                                              <p:spTgt spid="5"/>
                                            </p:tgtEl>
                                            <p:attrNameLst>
                                              <p:attrName>ppt_h</p:attrName>
                                            </p:attrNameLst>
                                          </p:cBhvr>
                                          <p:tavLst>
                                            <p:tav tm="0">
                                              <p:val>
                                                <p:fltVal val="0"/>
                                              </p:val>
                                            </p:tav>
                                            <p:tav tm="100000">
                                              <p:val>
                                                <p:strVal val="#ppt_h"/>
                                              </p:val>
                                            </p:tav>
                                          </p:tavLst>
                                        </p:anim>
                                        <p:animEffect transition="in" filter="fade">
                                          <p:cBhvr>
                                            <p:cTn id="33" dur="750"/>
                                            <p:tgtEl>
                                              <p:spTgt spid="5"/>
                                            </p:tgtEl>
                                          </p:cBhvr>
                                        </p:animEffect>
                                      </p:childTnLst>
                                    </p:cTn>
                                  </p:par>
                                  <p:par>
                                    <p:cTn id="34" presetID="22" presetClass="entr" presetSubtype="8" fill="hold" grpId="0" nodeType="withEffect">
                                      <p:stCondLst>
                                        <p:cond delay="120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par>
                                    <p:cTn id="37" presetID="53" presetClass="entr" presetSubtype="16" fill="hold" nodeType="withEffect">
                                      <p:stCondLst>
                                        <p:cond delay="1400"/>
                                      </p:stCondLst>
                                      <p:childTnLst>
                                        <p:set>
                                          <p:cBhvr>
                                            <p:cTn id="38" dur="1" fill="hold">
                                              <p:stCondLst>
                                                <p:cond delay="0"/>
                                              </p:stCondLst>
                                            </p:cTn>
                                            <p:tgtEl>
                                              <p:spTgt spid="61"/>
                                            </p:tgtEl>
                                            <p:attrNameLst>
                                              <p:attrName>style.visibility</p:attrName>
                                            </p:attrNameLst>
                                          </p:cBhvr>
                                          <p:to>
                                            <p:strVal val="visible"/>
                                          </p:to>
                                        </p:set>
                                        <p:anim calcmode="lin" valueType="num">
                                          <p:cBhvr>
                                            <p:cTn id="39" dur="750" fill="hold"/>
                                            <p:tgtEl>
                                              <p:spTgt spid="61"/>
                                            </p:tgtEl>
                                            <p:attrNameLst>
                                              <p:attrName>ppt_w</p:attrName>
                                            </p:attrNameLst>
                                          </p:cBhvr>
                                          <p:tavLst>
                                            <p:tav tm="0">
                                              <p:val>
                                                <p:fltVal val="0"/>
                                              </p:val>
                                            </p:tav>
                                            <p:tav tm="100000">
                                              <p:val>
                                                <p:strVal val="#ppt_w"/>
                                              </p:val>
                                            </p:tav>
                                          </p:tavLst>
                                        </p:anim>
                                        <p:anim calcmode="lin" valueType="num">
                                          <p:cBhvr>
                                            <p:cTn id="40" dur="750" fill="hold"/>
                                            <p:tgtEl>
                                              <p:spTgt spid="61"/>
                                            </p:tgtEl>
                                            <p:attrNameLst>
                                              <p:attrName>ppt_h</p:attrName>
                                            </p:attrNameLst>
                                          </p:cBhvr>
                                          <p:tavLst>
                                            <p:tav tm="0">
                                              <p:val>
                                                <p:fltVal val="0"/>
                                              </p:val>
                                            </p:tav>
                                            <p:tav tm="100000">
                                              <p:val>
                                                <p:strVal val="#ppt_h"/>
                                              </p:val>
                                            </p:tav>
                                          </p:tavLst>
                                        </p:anim>
                                        <p:animEffect transition="in" filter="fade">
                                          <p:cBhvr>
                                            <p:cTn id="41" dur="750"/>
                                            <p:tgtEl>
                                              <p:spTgt spid="61"/>
                                            </p:tgtEl>
                                          </p:cBhvr>
                                        </p:animEffect>
                                      </p:childTnLst>
                                    </p:cTn>
                                  </p:par>
                                  <p:par>
                                    <p:cTn id="42" presetID="22" presetClass="entr" presetSubtype="8" fill="hold" grpId="0" nodeType="withEffect">
                                      <p:stCondLst>
                                        <p:cond delay="160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500"/>
                                            <p:tgtEl>
                                              <p:spTgt spid="32"/>
                                            </p:tgtEl>
                                          </p:cBhvr>
                                        </p:animEffect>
                                      </p:childTnLst>
                                    </p:cTn>
                                  </p:par>
                                  <p:par>
                                    <p:cTn id="45" presetID="53" presetClass="entr" presetSubtype="16" fill="hold" nodeType="withEffect">
                                      <p:stCondLst>
                                        <p:cond delay="1800"/>
                                      </p:stCondLst>
                                      <p:childTnLst>
                                        <p:set>
                                          <p:cBhvr>
                                            <p:cTn id="46" dur="1" fill="hold">
                                              <p:stCondLst>
                                                <p:cond delay="0"/>
                                              </p:stCondLst>
                                            </p:cTn>
                                            <p:tgtEl>
                                              <p:spTgt spid="62"/>
                                            </p:tgtEl>
                                            <p:attrNameLst>
                                              <p:attrName>style.visibility</p:attrName>
                                            </p:attrNameLst>
                                          </p:cBhvr>
                                          <p:to>
                                            <p:strVal val="visible"/>
                                          </p:to>
                                        </p:set>
                                        <p:anim calcmode="lin" valueType="num">
                                          <p:cBhvr>
                                            <p:cTn id="47" dur="750" fill="hold"/>
                                            <p:tgtEl>
                                              <p:spTgt spid="62"/>
                                            </p:tgtEl>
                                            <p:attrNameLst>
                                              <p:attrName>ppt_w</p:attrName>
                                            </p:attrNameLst>
                                          </p:cBhvr>
                                          <p:tavLst>
                                            <p:tav tm="0">
                                              <p:val>
                                                <p:fltVal val="0"/>
                                              </p:val>
                                            </p:tav>
                                            <p:tav tm="100000">
                                              <p:val>
                                                <p:strVal val="#ppt_w"/>
                                              </p:val>
                                            </p:tav>
                                          </p:tavLst>
                                        </p:anim>
                                        <p:anim calcmode="lin" valueType="num">
                                          <p:cBhvr>
                                            <p:cTn id="48" dur="750" fill="hold"/>
                                            <p:tgtEl>
                                              <p:spTgt spid="62"/>
                                            </p:tgtEl>
                                            <p:attrNameLst>
                                              <p:attrName>ppt_h</p:attrName>
                                            </p:attrNameLst>
                                          </p:cBhvr>
                                          <p:tavLst>
                                            <p:tav tm="0">
                                              <p:val>
                                                <p:fltVal val="0"/>
                                              </p:val>
                                            </p:tav>
                                            <p:tav tm="100000">
                                              <p:val>
                                                <p:strVal val="#ppt_h"/>
                                              </p:val>
                                            </p:tav>
                                          </p:tavLst>
                                        </p:anim>
                                        <p:animEffect transition="in" filter="fade">
                                          <p:cBhvr>
                                            <p:cTn id="49" dur="750"/>
                                            <p:tgtEl>
                                              <p:spTgt spid="62"/>
                                            </p:tgtEl>
                                          </p:cBhvr>
                                        </p:animEffect>
                                      </p:childTnLst>
                                    </p:cTn>
                                  </p:par>
                                  <p:par>
                                    <p:cTn id="50" presetID="22" presetClass="entr" presetSubtype="8" fill="hold" grpId="0" nodeType="withEffect">
                                      <p:stCondLst>
                                        <p:cond delay="200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500"/>
                                            <p:tgtEl>
                                              <p:spTgt spid="31"/>
                                            </p:tgtEl>
                                          </p:cBhvr>
                                        </p:animEffect>
                                      </p:childTnLst>
                                    </p:cTn>
                                  </p:par>
                                  <p:par>
                                    <p:cTn id="53" presetID="53" presetClass="entr" presetSubtype="16" fill="hold" nodeType="withEffect">
                                      <p:stCondLst>
                                        <p:cond delay="2200"/>
                                      </p:stCondLst>
                                      <p:childTnLst>
                                        <p:set>
                                          <p:cBhvr>
                                            <p:cTn id="54" dur="1" fill="hold">
                                              <p:stCondLst>
                                                <p:cond delay="0"/>
                                              </p:stCondLst>
                                            </p:cTn>
                                            <p:tgtEl>
                                              <p:spTgt spid="63"/>
                                            </p:tgtEl>
                                            <p:attrNameLst>
                                              <p:attrName>style.visibility</p:attrName>
                                            </p:attrNameLst>
                                          </p:cBhvr>
                                          <p:to>
                                            <p:strVal val="visible"/>
                                          </p:to>
                                        </p:set>
                                        <p:anim calcmode="lin" valueType="num">
                                          <p:cBhvr>
                                            <p:cTn id="55" dur="750" fill="hold"/>
                                            <p:tgtEl>
                                              <p:spTgt spid="63"/>
                                            </p:tgtEl>
                                            <p:attrNameLst>
                                              <p:attrName>ppt_w</p:attrName>
                                            </p:attrNameLst>
                                          </p:cBhvr>
                                          <p:tavLst>
                                            <p:tav tm="0">
                                              <p:val>
                                                <p:fltVal val="0"/>
                                              </p:val>
                                            </p:tav>
                                            <p:tav tm="100000">
                                              <p:val>
                                                <p:strVal val="#ppt_w"/>
                                              </p:val>
                                            </p:tav>
                                          </p:tavLst>
                                        </p:anim>
                                        <p:anim calcmode="lin" valueType="num">
                                          <p:cBhvr>
                                            <p:cTn id="56" dur="750" fill="hold"/>
                                            <p:tgtEl>
                                              <p:spTgt spid="63"/>
                                            </p:tgtEl>
                                            <p:attrNameLst>
                                              <p:attrName>ppt_h</p:attrName>
                                            </p:attrNameLst>
                                          </p:cBhvr>
                                          <p:tavLst>
                                            <p:tav tm="0">
                                              <p:val>
                                                <p:fltVal val="0"/>
                                              </p:val>
                                            </p:tav>
                                            <p:tav tm="100000">
                                              <p:val>
                                                <p:strVal val="#ppt_h"/>
                                              </p:val>
                                            </p:tav>
                                          </p:tavLst>
                                        </p:anim>
                                        <p:animEffect transition="in" filter="fade">
                                          <p:cBhvr>
                                            <p:cTn id="57" dur="750"/>
                                            <p:tgtEl>
                                              <p:spTgt spid="63"/>
                                            </p:tgtEl>
                                          </p:cBhvr>
                                        </p:animEffect>
                                      </p:childTnLst>
                                    </p:cTn>
                                  </p:par>
                                  <p:par>
                                    <p:cTn id="58" presetID="2" presetClass="entr" presetSubtype="4" fill="hold" nodeType="withEffect" p14:presetBounceEnd="67000">
                                      <p:stCondLst>
                                        <p:cond delay="200"/>
                                      </p:stCondLst>
                                      <p:childTnLst>
                                        <p:set>
                                          <p:cBhvr>
                                            <p:cTn id="59" dur="1" fill="hold">
                                              <p:stCondLst>
                                                <p:cond delay="0"/>
                                              </p:stCondLst>
                                            </p:cTn>
                                            <p:tgtEl>
                                              <p:spTgt spid="64"/>
                                            </p:tgtEl>
                                            <p:attrNameLst>
                                              <p:attrName>style.visibility</p:attrName>
                                            </p:attrNameLst>
                                          </p:cBhvr>
                                          <p:to>
                                            <p:strVal val="visible"/>
                                          </p:to>
                                        </p:set>
                                        <p:anim calcmode="lin" valueType="num" p14:bounceEnd="67000">
                                          <p:cBhvr additive="base">
                                            <p:cTn id="60" dur="1000" fill="hold"/>
                                            <p:tgtEl>
                                              <p:spTgt spid="64"/>
                                            </p:tgtEl>
                                            <p:attrNameLst>
                                              <p:attrName>ppt_x</p:attrName>
                                            </p:attrNameLst>
                                          </p:cBhvr>
                                          <p:tavLst>
                                            <p:tav tm="0">
                                              <p:val>
                                                <p:strVal val="#ppt_x"/>
                                              </p:val>
                                            </p:tav>
                                            <p:tav tm="100000">
                                              <p:val>
                                                <p:strVal val="#ppt_x"/>
                                              </p:val>
                                            </p:tav>
                                          </p:tavLst>
                                        </p:anim>
                                        <p:anim calcmode="lin" valueType="num" p14:bounceEnd="67000">
                                          <p:cBhvr additive="base">
                                            <p:cTn id="61" dur="1000" fill="hold"/>
                                            <p:tgtEl>
                                              <p:spTgt spid="64"/>
                                            </p:tgtEl>
                                            <p:attrNameLst>
                                              <p:attrName>ppt_y</p:attrName>
                                            </p:attrNameLst>
                                          </p:cBhvr>
                                          <p:tavLst>
                                            <p:tav tm="0">
                                              <p:val>
                                                <p:strVal val="1+#ppt_h/2"/>
                                              </p:val>
                                            </p:tav>
                                            <p:tav tm="100000">
                                              <p:val>
                                                <p:strVal val="#ppt_y"/>
                                              </p:val>
                                            </p:tav>
                                          </p:tavLst>
                                        </p:anim>
                                      </p:childTnLst>
                                    </p:cTn>
                                  </p:par>
                                  <p:par>
                                    <p:cTn id="62" presetID="2" presetClass="entr" presetSubtype="1" fill="hold" nodeType="withEffect" p14:presetBounceEnd="67000">
                                      <p:stCondLst>
                                        <p:cond delay="400"/>
                                      </p:stCondLst>
                                      <p:childTnLst>
                                        <p:set>
                                          <p:cBhvr>
                                            <p:cTn id="63" dur="1" fill="hold">
                                              <p:stCondLst>
                                                <p:cond delay="0"/>
                                              </p:stCondLst>
                                            </p:cTn>
                                            <p:tgtEl>
                                              <p:spTgt spid="65"/>
                                            </p:tgtEl>
                                            <p:attrNameLst>
                                              <p:attrName>style.visibility</p:attrName>
                                            </p:attrNameLst>
                                          </p:cBhvr>
                                          <p:to>
                                            <p:strVal val="visible"/>
                                          </p:to>
                                        </p:set>
                                        <p:anim calcmode="lin" valueType="num" p14:bounceEnd="67000">
                                          <p:cBhvr additive="base">
                                            <p:cTn id="64" dur="1000" fill="hold"/>
                                            <p:tgtEl>
                                              <p:spTgt spid="65"/>
                                            </p:tgtEl>
                                            <p:attrNameLst>
                                              <p:attrName>ppt_x</p:attrName>
                                            </p:attrNameLst>
                                          </p:cBhvr>
                                          <p:tavLst>
                                            <p:tav tm="0">
                                              <p:val>
                                                <p:strVal val="#ppt_x"/>
                                              </p:val>
                                            </p:tav>
                                            <p:tav tm="100000">
                                              <p:val>
                                                <p:strVal val="#ppt_x"/>
                                              </p:val>
                                            </p:tav>
                                          </p:tavLst>
                                        </p:anim>
                                        <p:anim calcmode="lin" valueType="num" p14:bounceEnd="67000">
                                          <p:cBhvr additive="base">
                                            <p:cTn id="65" dur="1000" fill="hold"/>
                                            <p:tgtEl>
                                              <p:spTgt spid="65"/>
                                            </p:tgtEl>
                                            <p:attrNameLst>
                                              <p:attrName>ppt_y</p:attrName>
                                            </p:attrNameLst>
                                          </p:cBhvr>
                                          <p:tavLst>
                                            <p:tav tm="0">
                                              <p:val>
                                                <p:strVal val="0-#ppt_h/2"/>
                                              </p:val>
                                            </p:tav>
                                            <p:tav tm="100000">
                                              <p:val>
                                                <p:strVal val="#ppt_y"/>
                                              </p:val>
                                            </p:tav>
                                          </p:tavLst>
                                        </p:anim>
                                      </p:childTnLst>
                                    </p:cTn>
                                  </p:par>
                                  <p:par>
                                    <p:cTn id="66" presetID="2" presetClass="entr" presetSubtype="4" fill="hold" nodeType="withEffect" p14:presetBounceEnd="67000">
                                      <p:stCondLst>
                                        <p:cond delay="600"/>
                                      </p:stCondLst>
                                      <p:childTnLst>
                                        <p:set>
                                          <p:cBhvr>
                                            <p:cTn id="67" dur="1" fill="hold">
                                              <p:stCondLst>
                                                <p:cond delay="0"/>
                                              </p:stCondLst>
                                            </p:cTn>
                                            <p:tgtEl>
                                              <p:spTgt spid="66"/>
                                            </p:tgtEl>
                                            <p:attrNameLst>
                                              <p:attrName>style.visibility</p:attrName>
                                            </p:attrNameLst>
                                          </p:cBhvr>
                                          <p:to>
                                            <p:strVal val="visible"/>
                                          </p:to>
                                        </p:set>
                                        <p:anim calcmode="lin" valueType="num" p14:bounceEnd="67000">
                                          <p:cBhvr additive="base">
                                            <p:cTn id="68" dur="1000" fill="hold"/>
                                            <p:tgtEl>
                                              <p:spTgt spid="66"/>
                                            </p:tgtEl>
                                            <p:attrNameLst>
                                              <p:attrName>ppt_x</p:attrName>
                                            </p:attrNameLst>
                                          </p:cBhvr>
                                          <p:tavLst>
                                            <p:tav tm="0">
                                              <p:val>
                                                <p:strVal val="#ppt_x"/>
                                              </p:val>
                                            </p:tav>
                                            <p:tav tm="100000">
                                              <p:val>
                                                <p:strVal val="#ppt_x"/>
                                              </p:val>
                                            </p:tav>
                                          </p:tavLst>
                                        </p:anim>
                                        <p:anim calcmode="lin" valueType="num" p14:bounceEnd="67000">
                                          <p:cBhvr additive="base">
                                            <p:cTn id="69" dur="1000" fill="hold"/>
                                            <p:tgtEl>
                                              <p:spTgt spid="66"/>
                                            </p:tgtEl>
                                            <p:attrNameLst>
                                              <p:attrName>ppt_y</p:attrName>
                                            </p:attrNameLst>
                                          </p:cBhvr>
                                          <p:tavLst>
                                            <p:tav tm="0">
                                              <p:val>
                                                <p:strVal val="1+#ppt_h/2"/>
                                              </p:val>
                                            </p:tav>
                                            <p:tav tm="100000">
                                              <p:val>
                                                <p:strVal val="#ppt_y"/>
                                              </p:val>
                                            </p:tav>
                                          </p:tavLst>
                                        </p:anim>
                                      </p:childTnLst>
                                    </p:cTn>
                                  </p:par>
                                  <p:par>
                                    <p:cTn id="70" presetID="2" presetClass="entr" presetSubtype="1" fill="hold" nodeType="withEffect" p14:presetBounceEnd="67000">
                                      <p:stCondLst>
                                        <p:cond delay="800"/>
                                      </p:stCondLst>
                                      <p:childTnLst>
                                        <p:set>
                                          <p:cBhvr>
                                            <p:cTn id="71" dur="1" fill="hold">
                                              <p:stCondLst>
                                                <p:cond delay="0"/>
                                              </p:stCondLst>
                                            </p:cTn>
                                            <p:tgtEl>
                                              <p:spTgt spid="67"/>
                                            </p:tgtEl>
                                            <p:attrNameLst>
                                              <p:attrName>style.visibility</p:attrName>
                                            </p:attrNameLst>
                                          </p:cBhvr>
                                          <p:to>
                                            <p:strVal val="visible"/>
                                          </p:to>
                                        </p:set>
                                        <p:anim calcmode="lin" valueType="num" p14:bounceEnd="67000">
                                          <p:cBhvr additive="base">
                                            <p:cTn id="72" dur="1000" fill="hold"/>
                                            <p:tgtEl>
                                              <p:spTgt spid="67"/>
                                            </p:tgtEl>
                                            <p:attrNameLst>
                                              <p:attrName>ppt_x</p:attrName>
                                            </p:attrNameLst>
                                          </p:cBhvr>
                                          <p:tavLst>
                                            <p:tav tm="0">
                                              <p:val>
                                                <p:strVal val="#ppt_x"/>
                                              </p:val>
                                            </p:tav>
                                            <p:tav tm="100000">
                                              <p:val>
                                                <p:strVal val="#ppt_x"/>
                                              </p:val>
                                            </p:tav>
                                          </p:tavLst>
                                        </p:anim>
                                        <p:anim calcmode="lin" valueType="num" p14:bounceEnd="67000">
                                          <p:cBhvr additive="base">
                                            <p:cTn id="73" dur="1000" fill="hold"/>
                                            <p:tgtEl>
                                              <p:spTgt spid="67"/>
                                            </p:tgtEl>
                                            <p:attrNameLst>
                                              <p:attrName>ppt_y</p:attrName>
                                            </p:attrNameLst>
                                          </p:cBhvr>
                                          <p:tavLst>
                                            <p:tav tm="0">
                                              <p:val>
                                                <p:strVal val="0-#ppt_h/2"/>
                                              </p:val>
                                            </p:tav>
                                            <p:tav tm="100000">
                                              <p:val>
                                                <p:strVal val="#ppt_y"/>
                                              </p:val>
                                            </p:tav>
                                          </p:tavLst>
                                        </p:anim>
                                      </p:childTnLst>
                                    </p:cTn>
                                  </p:par>
                                  <p:par>
                                    <p:cTn id="74" presetID="2" presetClass="entr" presetSubtype="4" fill="hold" nodeType="withEffect" p14:presetBounceEnd="67000">
                                      <p:stCondLst>
                                        <p:cond delay="1000"/>
                                      </p:stCondLst>
                                      <p:childTnLst>
                                        <p:set>
                                          <p:cBhvr>
                                            <p:cTn id="75" dur="1" fill="hold">
                                              <p:stCondLst>
                                                <p:cond delay="0"/>
                                              </p:stCondLst>
                                            </p:cTn>
                                            <p:tgtEl>
                                              <p:spTgt spid="68"/>
                                            </p:tgtEl>
                                            <p:attrNameLst>
                                              <p:attrName>style.visibility</p:attrName>
                                            </p:attrNameLst>
                                          </p:cBhvr>
                                          <p:to>
                                            <p:strVal val="visible"/>
                                          </p:to>
                                        </p:set>
                                        <p:anim calcmode="lin" valueType="num" p14:bounceEnd="67000">
                                          <p:cBhvr additive="base">
                                            <p:cTn id="76" dur="1000" fill="hold"/>
                                            <p:tgtEl>
                                              <p:spTgt spid="68"/>
                                            </p:tgtEl>
                                            <p:attrNameLst>
                                              <p:attrName>ppt_x</p:attrName>
                                            </p:attrNameLst>
                                          </p:cBhvr>
                                          <p:tavLst>
                                            <p:tav tm="0">
                                              <p:val>
                                                <p:strVal val="#ppt_x"/>
                                              </p:val>
                                            </p:tav>
                                            <p:tav tm="100000">
                                              <p:val>
                                                <p:strVal val="#ppt_x"/>
                                              </p:val>
                                            </p:tav>
                                          </p:tavLst>
                                        </p:anim>
                                        <p:anim calcmode="lin" valueType="num" p14:bounceEnd="67000">
                                          <p:cBhvr additive="base">
                                            <p:cTn id="77" dur="1000" fill="hold"/>
                                            <p:tgtEl>
                                              <p:spTgt spid="68"/>
                                            </p:tgtEl>
                                            <p:attrNameLst>
                                              <p:attrName>ppt_y</p:attrName>
                                            </p:attrNameLst>
                                          </p:cBhvr>
                                          <p:tavLst>
                                            <p:tav tm="0">
                                              <p:val>
                                                <p:strVal val="1+#ppt_h/2"/>
                                              </p:val>
                                            </p:tav>
                                            <p:tav tm="100000">
                                              <p:val>
                                                <p:strVal val="#ppt_y"/>
                                              </p:val>
                                            </p:tav>
                                          </p:tavLst>
                                        </p:anim>
                                      </p:childTnLst>
                                    </p:cTn>
                                  </p:par>
                                  <p:par>
                                    <p:cTn id="78" presetID="2" presetClass="entr" presetSubtype="1" fill="hold" nodeType="withEffect" p14:presetBounceEnd="67000">
                                      <p:stCondLst>
                                        <p:cond delay="1200"/>
                                      </p:stCondLst>
                                      <p:childTnLst>
                                        <p:set>
                                          <p:cBhvr>
                                            <p:cTn id="79" dur="1" fill="hold">
                                              <p:stCondLst>
                                                <p:cond delay="0"/>
                                              </p:stCondLst>
                                            </p:cTn>
                                            <p:tgtEl>
                                              <p:spTgt spid="69"/>
                                            </p:tgtEl>
                                            <p:attrNameLst>
                                              <p:attrName>style.visibility</p:attrName>
                                            </p:attrNameLst>
                                          </p:cBhvr>
                                          <p:to>
                                            <p:strVal val="visible"/>
                                          </p:to>
                                        </p:set>
                                        <p:anim calcmode="lin" valueType="num" p14:bounceEnd="67000">
                                          <p:cBhvr additive="base">
                                            <p:cTn id="80" dur="1000" fill="hold"/>
                                            <p:tgtEl>
                                              <p:spTgt spid="69"/>
                                            </p:tgtEl>
                                            <p:attrNameLst>
                                              <p:attrName>ppt_x</p:attrName>
                                            </p:attrNameLst>
                                          </p:cBhvr>
                                          <p:tavLst>
                                            <p:tav tm="0">
                                              <p:val>
                                                <p:strVal val="#ppt_x"/>
                                              </p:val>
                                            </p:tav>
                                            <p:tav tm="100000">
                                              <p:val>
                                                <p:strVal val="#ppt_x"/>
                                              </p:val>
                                            </p:tav>
                                          </p:tavLst>
                                        </p:anim>
                                        <p:anim calcmode="lin" valueType="num" p14:bounceEnd="67000">
                                          <p:cBhvr additive="base">
                                            <p:cTn id="81" dur="1000" fill="hold"/>
                                            <p:tgtEl>
                                              <p:spTgt spid="69"/>
                                            </p:tgtEl>
                                            <p:attrNameLst>
                                              <p:attrName>ppt_y</p:attrName>
                                            </p:attrNameLst>
                                          </p:cBhvr>
                                          <p:tavLst>
                                            <p:tav tm="0">
                                              <p:val>
                                                <p:strVal val="0-#ppt_h/2"/>
                                              </p:val>
                                            </p:tav>
                                            <p:tav tm="100000">
                                              <p:val>
                                                <p:strVal val="#ppt_y"/>
                                              </p:val>
                                            </p:tav>
                                          </p:tavLst>
                                        </p:anim>
                                      </p:childTnLst>
                                    </p:cTn>
                                  </p:par>
                                  <p:par>
                                    <p:cTn id="82" presetID="2" presetClass="entr" presetSubtype="4" fill="hold" nodeType="withEffect" p14:presetBounceEnd="67000">
                                      <p:stCondLst>
                                        <p:cond delay="1400"/>
                                      </p:stCondLst>
                                      <p:childTnLst>
                                        <p:set>
                                          <p:cBhvr>
                                            <p:cTn id="83" dur="1" fill="hold">
                                              <p:stCondLst>
                                                <p:cond delay="0"/>
                                              </p:stCondLst>
                                            </p:cTn>
                                            <p:tgtEl>
                                              <p:spTgt spid="70"/>
                                            </p:tgtEl>
                                            <p:attrNameLst>
                                              <p:attrName>style.visibility</p:attrName>
                                            </p:attrNameLst>
                                          </p:cBhvr>
                                          <p:to>
                                            <p:strVal val="visible"/>
                                          </p:to>
                                        </p:set>
                                        <p:anim calcmode="lin" valueType="num" p14:bounceEnd="67000">
                                          <p:cBhvr additive="base">
                                            <p:cTn id="84" dur="1000" fill="hold"/>
                                            <p:tgtEl>
                                              <p:spTgt spid="70"/>
                                            </p:tgtEl>
                                            <p:attrNameLst>
                                              <p:attrName>ppt_x</p:attrName>
                                            </p:attrNameLst>
                                          </p:cBhvr>
                                          <p:tavLst>
                                            <p:tav tm="0">
                                              <p:val>
                                                <p:strVal val="#ppt_x"/>
                                              </p:val>
                                            </p:tav>
                                            <p:tav tm="100000">
                                              <p:val>
                                                <p:strVal val="#ppt_x"/>
                                              </p:val>
                                            </p:tav>
                                          </p:tavLst>
                                        </p:anim>
                                        <p:anim calcmode="lin" valueType="num" p14:bounceEnd="67000">
                                          <p:cBhvr additive="base">
                                            <p:cTn id="85" dur="1000" fill="hold"/>
                                            <p:tgtEl>
                                              <p:spTgt spid="70"/>
                                            </p:tgtEl>
                                            <p:attrNameLst>
                                              <p:attrName>ppt_y</p:attrName>
                                            </p:attrNameLst>
                                          </p:cBhvr>
                                          <p:tavLst>
                                            <p:tav tm="0">
                                              <p:val>
                                                <p:strVal val="1+#ppt_h/2"/>
                                              </p:val>
                                            </p:tav>
                                            <p:tav tm="100000">
                                              <p:val>
                                                <p:strVal val="#ppt_y"/>
                                              </p:val>
                                            </p:tav>
                                          </p:tavLst>
                                        </p:anim>
                                      </p:childTnLst>
                                    </p:cTn>
                                  </p:par>
                                  <p:par>
                                    <p:cTn id="86" presetID="53" presetClass="entr" presetSubtype="16" fill="hold" grpId="0" nodeType="withEffect">
                                      <p:stCondLst>
                                        <p:cond delay="2000"/>
                                      </p:stCondLst>
                                      <p:childTnLst>
                                        <p:set>
                                          <p:cBhvr>
                                            <p:cTn id="87" dur="1" fill="hold">
                                              <p:stCondLst>
                                                <p:cond delay="0"/>
                                              </p:stCondLst>
                                            </p:cTn>
                                            <p:tgtEl>
                                              <p:spTgt spid="45"/>
                                            </p:tgtEl>
                                            <p:attrNameLst>
                                              <p:attrName>style.visibility</p:attrName>
                                            </p:attrNameLst>
                                          </p:cBhvr>
                                          <p:to>
                                            <p:strVal val="visible"/>
                                          </p:to>
                                        </p:set>
                                        <p:anim calcmode="lin" valueType="num">
                                          <p:cBhvr>
                                            <p:cTn id="88" dur="500" fill="hold"/>
                                            <p:tgtEl>
                                              <p:spTgt spid="45"/>
                                            </p:tgtEl>
                                            <p:attrNameLst>
                                              <p:attrName>ppt_w</p:attrName>
                                            </p:attrNameLst>
                                          </p:cBhvr>
                                          <p:tavLst>
                                            <p:tav tm="0">
                                              <p:val>
                                                <p:fltVal val="0"/>
                                              </p:val>
                                            </p:tav>
                                            <p:tav tm="100000">
                                              <p:val>
                                                <p:strVal val="#ppt_w"/>
                                              </p:val>
                                            </p:tav>
                                          </p:tavLst>
                                        </p:anim>
                                        <p:anim calcmode="lin" valueType="num">
                                          <p:cBhvr>
                                            <p:cTn id="89" dur="500" fill="hold"/>
                                            <p:tgtEl>
                                              <p:spTgt spid="45"/>
                                            </p:tgtEl>
                                            <p:attrNameLst>
                                              <p:attrName>ppt_h</p:attrName>
                                            </p:attrNameLst>
                                          </p:cBhvr>
                                          <p:tavLst>
                                            <p:tav tm="0">
                                              <p:val>
                                                <p:fltVal val="0"/>
                                              </p:val>
                                            </p:tav>
                                            <p:tav tm="100000">
                                              <p:val>
                                                <p:strVal val="#ppt_h"/>
                                              </p:val>
                                            </p:tav>
                                          </p:tavLst>
                                        </p:anim>
                                        <p:animEffect transition="in" filter="fade">
                                          <p:cBhvr>
                                            <p:cTn id="90" dur="500"/>
                                            <p:tgtEl>
                                              <p:spTgt spid="45"/>
                                            </p:tgtEl>
                                          </p:cBhvr>
                                        </p:animEffect>
                                      </p:childTnLst>
                                    </p:cTn>
                                  </p:par>
                                  <p:par>
                                    <p:cTn id="91" presetID="53" presetClass="entr" presetSubtype="16" fill="hold" grpId="0" nodeType="withEffect">
                                      <p:stCondLst>
                                        <p:cond delay="2000"/>
                                      </p:stCondLst>
                                      <p:childTnLst>
                                        <p:set>
                                          <p:cBhvr>
                                            <p:cTn id="92" dur="1" fill="hold">
                                              <p:stCondLst>
                                                <p:cond delay="0"/>
                                              </p:stCondLst>
                                            </p:cTn>
                                            <p:tgtEl>
                                              <p:spTgt spid="44"/>
                                            </p:tgtEl>
                                            <p:attrNameLst>
                                              <p:attrName>style.visibility</p:attrName>
                                            </p:attrNameLst>
                                          </p:cBhvr>
                                          <p:to>
                                            <p:strVal val="visible"/>
                                          </p:to>
                                        </p:set>
                                        <p:anim calcmode="lin" valueType="num">
                                          <p:cBhvr>
                                            <p:cTn id="93" dur="500" fill="hold"/>
                                            <p:tgtEl>
                                              <p:spTgt spid="44"/>
                                            </p:tgtEl>
                                            <p:attrNameLst>
                                              <p:attrName>ppt_w</p:attrName>
                                            </p:attrNameLst>
                                          </p:cBhvr>
                                          <p:tavLst>
                                            <p:tav tm="0">
                                              <p:val>
                                                <p:fltVal val="0"/>
                                              </p:val>
                                            </p:tav>
                                            <p:tav tm="100000">
                                              <p:val>
                                                <p:strVal val="#ppt_w"/>
                                              </p:val>
                                            </p:tav>
                                          </p:tavLst>
                                        </p:anim>
                                        <p:anim calcmode="lin" valueType="num">
                                          <p:cBhvr>
                                            <p:cTn id="94" dur="500" fill="hold"/>
                                            <p:tgtEl>
                                              <p:spTgt spid="44"/>
                                            </p:tgtEl>
                                            <p:attrNameLst>
                                              <p:attrName>ppt_h</p:attrName>
                                            </p:attrNameLst>
                                          </p:cBhvr>
                                          <p:tavLst>
                                            <p:tav tm="0">
                                              <p:val>
                                                <p:fltVal val="0"/>
                                              </p:val>
                                            </p:tav>
                                            <p:tav tm="100000">
                                              <p:val>
                                                <p:strVal val="#ppt_h"/>
                                              </p:val>
                                            </p:tav>
                                          </p:tavLst>
                                        </p:anim>
                                        <p:animEffect transition="in" filter="fade">
                                          <p:cBhvr>
                                            <p:cTn id="95" dur="500"/>
                                            <p:tgtEl>
                                              <p:spTgt spid="44"/>
                                            </p:tgtEl>
                                          </p:cBhvr>
                                        </p:animEffect>
                                      </p:childTnLst>
                                    </p:cTn>
                                  </p:par>
                                  <p:par>
                                    <p:cTn id="96" presetID="53" presetClass="entr" presetSubtype="16" fill="hold" grpId="0" nodeType="withEffect">
                                      <p:stCondLst>
                                        <p:cond delay="2000"/>
                                      </p:stCondLst>
                                      <p:childTnLst>
                                        <p:set>
                                          <p:cBhvr>
                                            <p:cTn id="97" dur="1" fill="hold">
                                              <p:stCondLst>
                                                <p:cond delay="0"/>
                                              </p:stCondLst>
                                            </p:cTn>
                                            <p:tgtEl>
                                              <p:spTgt spid="46"/>
                                            </p:tgtEl>
                                            <p:attrNameLst>
                                              <p:attrName>style.visibility</p:attrName>
                                            </p:attrNameLst>
                                          </p:cBhvr>
                                          <p:to>
                                            <p:strVal val="visible"/>
                                          </p:to>
                                        </p:set>
                                        <p:anim calcmode="lin" valueType="num">
                                          <p:cBhvr>
                                            <p:cTn id="98" dur="500" fill="hold"/>
                                            <p:tgtEl>
                                              <p:spTgt spid="46"/>
                                            </p:tgtEl>
                                            <p:attrNameLst>
                                              <p:attrName>ppt_w</p:attrName>
                                            </p:attrNameLst>
                                          </p:cBhvr>
                                          <p:tavLst>
                                            <p:tav tm="0">
                                              <p:val>
                                                <p:fltVal val="0"/>
                                              </p:val>
                                            </p:tav>
                                            <p:tav tm="100000">
                                              <p:val>
                                                <p:strVal val="#ppt_w"/>
                                              </p:val>
                                            </p:tav>
                                          </p:tavLst>
                                        </p:anim>
                                        <p:anim calcmode="lin" valueType="num">
                                          <p:cBhvr>
                                            <p:cTn id="99" dur="500" fill="hold"/>
                                            <p:tgtEl>
                                              <p:spTgt spid="46"/>
                                            </p:tgtEl>
                                            <p:attrNameLst>
                                              <p:attrName>ppt_h</p:attrName>
                                            </p:attrNameLst>
                                          </p:cBhvr>
                                          <p:tavLst>
                                            <p:tav tm="0">
                                              <p:val>
                                                <p:fltVal val="0"/>
                                              </p:val>
                                            </p:tav>
                                            <p:tav tm="100000">
                                              <p:val>
                                                <p:strVal val="#ppt_h"/>
                                              </p:val>
                                            </p:tav>
                                          </p:tavLst>
                                        </p:anim>
                                        <p:animEffect transition="in" filter="fade">
                                          <p:cBhvr>
                                            <p:cTn id="100" dur="500"/>
                                            <p:tgtEl>
                                              <p:spTgt spid="46"/>
                                            </p:tgtEl>
                                          </p:cBhvr>
                                        </p:animEffect>
                                      </p:childTnLst>
                                    </p:cTn>
                                  </p:par>
                                  <p:par>
                                    <p:cTn id="101" presetID="53" presetClass="entr" presetSubtype="16" fill="hold" grpId="0" nodeType="withEffect">
                                      <p:stCondLst>
                                        <p:cond delay="2000"/>
                                      </p:stCondLst>
                                      <p:childTnLst>
                                        <p:set>
                                          <p:cBhvr>
                                            <p:cTn id="102" dur="1" fill="hold">
                                              <p:stCondLst>
                                                <p:cond delay="0"/>
                                              </p:stCondLst>
                                            </p:cTn>
                                            <p:tgtEl>
                                              <p:spTgt spid="43"/>
                                            </p:tgtEl>
                                            <p:attrNameLst>
                                              <p:attrName>style.visibility</p:attrName>
                                            </p:attrNameLst>
                                          </p:cBhvr>
                                          <p:to>
                                            <p:strVal val="visible"/>
                                          </p:to>
                                        </p:set>
                                        <p:anim calcmode="lin" valueType="num">
                                          <p:cBhvr>
                                            <p:cTn id="103" dur="500" fill="hold"/>
                                            <p:tgtEl>
                                              <p:spTgt spid="43"/>
                                            </p:tgtEl>
                                            <p:attrNameLst>
                                              <p:attrName>ppt_w</p:attrName>
                                            </p:attrNameLst>
                                          </p:cBhvr>
                                          <p:tavLst>
                                            <p:tav tm="0">
                                              <p:val>
                                                <p:fltVal val="0"/>
                                              </p:val>
                                            </p:tav>
                                            <p:tav tm="100000">
                                              <p:val>
                                                <p:strVal val="#ppt_w"/>
                                              </p:val>
                                            </p:tav>
                                          </p:tavLst>
                                        </p:anim>
                                        <p:anim calcmode="lin" valueType="num">
                                          <p:cBhvr>
                                            <p:cTn id="104" dur="500" fill="hold"/>
                                            <p:tgtEl>
                                              <p:spTgt spid="43"/>
                                            </p:tgtEl>
                                            <p:attrNameLst>
                                              <p:attrName>ppt_h</p:attrName>
                                            </p:attrNameLst>
                                          </p:cBhvr>
                                          <p:tavLst>
                                            <p:tav tm="0">
                                              <p:val>
                                                <p:fltVal val="0"/>
                                              </p:val>
                                            </p:tav>
                                            <p:tav tm="100000">
                                              <p:val>
                                                <p:strVal val="#ppt_h"/>
                                              </p:val>
                                            </p:tav>
                                          </p:tavLst>
                                        </p:anim>
                                        <p:animEffect transition="in" filter="fade">
                                          <p:cBhvr>
                                            <p:cTn id="105" dur="500"/>
                                            <p:tgtEl>
                                              <p:spTgt spid="43"/>
                                            </p:tgtEl>
                                          </p:cBhvr>
                                        </p:animEffect>
                                      </p:childTnLst>
                                    </p:cTn>
                                  </p:par>
                                  <p:par>
                                    <p:cTn id="106" presetID="53" presetClass="entr" presetSubtype="16" fill="hold" grpId="0" nodeType="withEffect">
                                      <p:stCondLst>
                                        <p:cond delay="2000"/>
                                      </p:stCondLst>
                                      <p:childTnLst>
                                        <p:set>
                                          <p:cBhvr>
                                            <p:cTn id="107" dur="1" fill="hold">
                                              <p:stCondLst>
                                                <p:cond delay="0"/>
                                              </p:stCondLst>
                                            </p:cTn>
                                            <p:tgtEl>
                                              <p:spTgt spid="40"/>
                                            </p:tgtEl>
                                            <p:attrNameLst>
                                              <p:attrName>style.visibility</p:attrName>
                                            </p:attrNameLst>
                                          </p:cBhvr>
                                          <p:to>
                                            <p:strVal val="visible"/>
                                          </p:to>
                                        </p:set>
                                        <p:anim calcmode="lin" valueType="num">
                                          <p:cBhvr>
                                            <p:cTn id="108" dur="500" fill="hold"/>
                                            <p:tgtEl>
                                              <p:spTgt spid="40"/>
                                            </p:tgtEl>
                                            <p:attrNameLst>
                                              <p:attrName>ppt_w</p:attrName>
                                            </p:attrNameLst>
                                          </p:cBhvr>
                                          <p:tavLst>
                                            <p:tav tm="0">
                                              <p:val>
                                                <p:fltVal val="0"/>
                                              </p:val>
                                            </p:tav>
                                            <p:tav tm="100000">
                                              <p:val>
                                                <p:strVal val="#ppt_w"/>
                                              </p:val>
                                            </p:tav>
                                          </p:tavLst>
                                        </p:anim>
                                        <p:anim calcmode="lin" valueType="num">
                                          <p:cBhvr>
                                            <p:cTn id="109" dur="500" fill="hold"/>
                                            <p:tgtEl>
                                              <p:spTgt spid="40"/>
                                            </p:tgtEl>
                                            <p:attrNameLst>
                                              <p:attrName>ppt_h</p:attrName>
                                            </p:attrNameLst>
                                          </p:cBhvr>
                                          <p:tavLst>
                                            <p:tav tm="0">
                                              <p:val>
                                                <p:fltVal val="0"/>
                                              </p:val>
                                            </p:tav>
                                            <p:tav tm="100000">
                                              <p:val>
                                                <p:strVal val="#ppt_h"/>
                                              </p:val>
                                            </p:tav>
                                          </p:tavLst>
                                        </p:anim>
                                        <p:animEffect transition="in" filter="fade">
                                          <p:cBhvr>
                                            <p:cTn id="110" dur="500"/>
                                            <p:tgtEl>
                                              <p:spTgt spid="40"/>
                                            </p:tgtEl>
                                          </p:cBhvr>
                                        </p:animEffect>
                                      </p:childTnLst>
                                    </p:cTn>
                                  </p:par>
                                  <p:par>
                                    <p:cTn id="111" presetID="53" presetClass="entr" presetSubtype="16" fill="hold" grpId="0" nodeType="withEffect">
                                      <p:stCondLst>
                                        <p:cond delay="2000"/>
                                      </p:stCondLst>
                                      <p:childTnLst>
                                        <p:set>
                                          <p:cBhvr>
                                            <p:cTn id="112" dur="1" fill="hold">
                                              <p:stCondLst>
                                                <p:cond delay="0"/>
                                              </p:stCondLst>
                                            </p:cTn>
                                            <p:tgtEl>
                                              <p:spTgt spid="41"/>
                                            </p:tgtEl>
                                            <p:attrNameLst>
                                              <p:attrName>style.visibility</p:attrName>
                                            </p:attrNameLst>
                                          </p:cBhvr>
                                          <p:to>
                                            <p:strVal val="visible"/>
                                          </p:to>
                                        </p:set>
                                        <p:anim calcmode="lin" valueType="num">
                                          <p:cBhvr>
                                            <p:cTn id="113" dur="500" fill="hold"/>
                                            <p:tgtEl>
                                              <p:spTgt spid="41"/>
                                            </p:tgtEl>
                                            <p:attrNameLst>
                                              <p:attrName>ppt_w</p:attrName>
                                            </p:attrNameLst>
                                          </p:cBhvr>
                                          <p:tavLst>
                                            <p:tav tm="0">
                                              <p:val>
                                                <p:fltVal val="0"/>
                                              </p:val>
                                            </p:tav>
                                            <p:tav tm="100000">
                                              <p:val>
                                                <p:strVal val="#ppt_w"/>
                                              </p:val>
                                            </p:tav>
                                          </p:tavLst>
                                        </p:anim>
                                        <p:anim calcmode="lin" valueType="num">
                                          <p:cBhvr>
                                            <p:cTn id="114" dur="500" fill="hold"/>
                                            <p:tgtEl>
                                              <p:spTgt spid="41"/>
                                            </p:tgtEl>
                                            <p:attrNameLst>
                                              <p:attrName>ppt_h</p:attrName>
                                            </p:attrNameLst>
                                          </p:cBhvr>
                                          <p:tavLst>
                                            <p:tav tm="0">
                                              <p:val>
                                                <p:fltVal val="0"/>
                                              </p:val>
                                            </p:tav>
                                            <p:tav tm="100000">
                                              <p:val>
                                                <p:strVal val="#ppt_h"/>
                                              </p:val>
                                            </p:tav>
                                          </p:tavLst>
                                        </p:anim>
                                        <p:animEffect transition="in" filter="fade">
                                          <p:cBhvr>
                                            <p:cTn id="115" dur="500"/>
                                            <p:tgtEl>
                                              <p:spTgt spid="41"/>
                                            </p:tgtEl>
                                          </p:cBhvr>
                                        </p:animEffect>
                                      </p:childTnLst>
                                    </p:cTn>
                                  </p:par>
                                  <p:par>
                                    <p:cTn id="116" presetID="53" presetClass="entr" presetSubtype="16" fill="hold" grpId="0" nodeType="withEffect">
                                      <p:stCondLst>
                                        <p:cond delay="2000"/>
                                      </p:stCondLst>
                                      <p:childTnLst>
                                        <p:set>
                                          <p:cBhvr>
                                            <p:cTn id="117" dur="1" fill="hold">
                                              <p:stCondLst>
                                                <p:cond delay="0"/>
                                              </p:stCondLst>
                                            </p:cTn>
                                            <p:tgtEl>
                                              <p:spTgt spid="42"/>
                                            </p:tgtEl>
                                            <p:attrNameLst>
                                              <p:attrName>style.visibility</p:attrName>
                                            </p:attrNameLst>
                                          </p:cBhvr>
                                          <p:to>
                                            <p:strVal val="visible"/>
                                          </p:to>
                                        </p:set>
                                        <p:anim calcmode="lin" valueType="num">
                                          <p:cBhvr>
                                            <p:cTn id="118" dur="500" fill="hold"/>
                                            <p:tgtEl>
                                              <p:spTgt spid="42"/>
                                            </p:tgtEl>
                                            <p:attrNameLst>
                                              <p:attrName>ppt_w</p:attrName>
                                            </p:attrNameLst>
                                          </p:cBhvr>
                                          <p:tavLst>
                                            <p:tav tm="0">
                                              <p:val>
                                                <p:fltVal val="0"/>
                                              </p:val>
                                            </p:tav>
                                            <p:tav tm="100000">
                                              <p:val>
                                                <p:strVal val="#ppt_w"/>
                                              </p:val>
                                            </p:tav>
                                          </p:tavLst>
                                        </p:anim>
                                        <p:anim calcmode="lin" valueType="num">
                                          <p:cBhvr>
                                            <p:cTn id="119" dur="500" fill="hold"/>
                                            <p:tgtEl>
                                              <p:spTgt spid="42"/>
                                            </p:tgtEl>
                                            <p:attrNameLst>
                                              <p:attrName>ppt_h</p:attrName>
                                            </p:attrNameLst>
                                          </p:cBhvr>
                                          <p:tavLst>
                                            <p:tav tm="0">
                                              <p:val>
                                                <p:fltVal val="0"/>
                                              </p:val>
                                            </p:tav>
                                            <p:tav tm="100000">
                                              <p:val>
                                                <p:strVal val="#ppt_h"/>
                                              </p:val>
                                            </p:tav>
                                          </p:tavLst>
                                        </p:anim>
                                        <p:animEffect transition="in" filter="fade">
                                          <p:cBhvr>
                                            <p:cTn id="120" dur="500"/>
                                            <p:tgtEl>
                                              <p:spTgt spid="42"/>
                                            </p:tgtEl>
                                          </p:cBhvr>
                                        </p:animEffect>
                                      </p:childTnLst>
                                    </p:cTn>
                                  </p:par>
                                  <p:par>
                                    <p:cTn id="121" presetID="2" presetClass="entr" presetSubtype="4" fill="hold" grpId="0" nodeType="withEffect" p14:presetBounceEnd="67000">
                                      <p:stCondLst>
                                        <p:cond delay="2250"/>
                                      </p:stCondLst>
                                      <p:childTnLst>
                                        <p:set>
                                          <p:cBhvr>
                                            <p:cTn id="122" dur="1" fill="hold">
                                              <p:stCondLst>
                                                <p:cond delay="0"/>
                                              </p:stCondLst>
                                            </p:cTn>
                                            <p:tgtEl>
                                              <p:spTgt spid="47"/>
                                            </p:tgtEl>
                                            <p:attrNameLst>
                                              <p:attrName>style.visibility</p:attrName>
                                            </p:attrNameLst>
                                          </p:cBhvr>
                                          <p:to>
                                            <p:strVal val="visible"/>
                                          </p:to>
                                        </p:set>
                                        <p:anim calcmode="lin" valueType="num" p14:bounceEnd="67000">
                                          <p:cBhvr additive="base">
                                            <p:cTn id="123" dur="1000" fill="hold"/>
                                            <p:tgtEl>
                                              <p:spTgt spid="47"/>
                                            </p:tgtEl>
                                            <p:attrNameLst>
                                              <p:attrName>ppt_x</p:attrName>
                                            </p:attrNameLst>
                                          </p:cBhvr>
                                          <p:tavLst>
                                            <p:tav tm="0">
                                              <p:val>
                                                <p:strVal val="#ppt_x"/>
                                              </p:val>
                                            </p:tav>
                                            <p:tav tm="100000">
                                              <p:val>
                                                <p:strVal val="#ppt_x"/>
                                              </p:val>
                                            </p:tav>
                                          </p:tavLst>
                                        </p:anim>
                                        <p:anim calcmode="lin" valueType="num" p14:bounceEnd="67000">
                                          <p:cBhvr additive="base">
                                            <p:cTn id="124" dur="1000" fill="hold"/>
                                            <p:tgtEl>
                                              <p:spTgt spid="47"/>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14:presetBounceEnd="67000">
                                      <p:stCondLst>
                                        <p:cond delay="2250"/>
                                      </p:stCondLst>
                                      <p:childTnLst>
                                        <p:set>
                                          <p:cBhvr>
                                            <p:cTn id="126" dur="1" fill="hold">
                                              <p:stCondLst>
                                                <p:cond delay="0"/>
                                              </p:stCondLst>
                                            </p:cTn>
                                            <p:tgtEl>
                                              <p:spTgt spid="51"/>
                                            </p:tgtEl>
                                            <p:attrNameLst>
                                              <p:attrName>style.visibility</p:attrName>
                                            </p:attrNameLst>
                                          </p:cBhvr>
                                          <p:to>
                                            <p:strVal val="visible"/>
                                          </p:to>
                                        </p:set>
                                        <p:anim calcmode="lin" valueType="num" p14:bounceEnd="67000">
                                          <p:cBhvr additive="base">
                                            <p:cTn id="127" dur="1000" fill="hold"/>
                                            <p:tgtEl>
                                              <p:spTgt spid="51"/>
                                            </p:tgtEl>
                                            <p:attrNameLst>
                                              <p:attrName>ppt_x</p:attrName>
                                            </p:attrNameLst>
                                          </p:cBhvr>
                                          <p:tavLst>
                                            <p:tav tm="0">
                                              <p:val>
                                                <p:strVal val="#ppt_x"/>
                                              </p:val>
                                            </p:tav>
                                            <p:tav tm="100000">
                                              <p:val>
                                                <p:strVal val="#ppt_x"/>
                                              </p:val>
                                            </p:tav>
                                          </p:tavLst>
                                        </p:anim>
                                        <p:anim calcmode="lin" valueType="num" p14:bounceEnd="67000">
                                          <p:cBhvr additive="base">
                                            <p:cTn id="128" dur="1000" fill="hold"/>
                                            <p:tgtEl>
                                              <p:spTgt spid="51"/>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14:presetBounceEnd="67000">
                                      <p:stCondLst>
                                        <p:cond delay="2250"/>
                                      </p:stCondLst>
                                      <p:childTnLst>
                                        <p:set>
                                          <p:cBhvr>
                                            <p:cTn id="130" dur="1" fill="hold">
                                              <p:stCondLst>
                                                <p:cond delay="0"/>
                                              </p:stCondLst>
                                            </p:cTn>
                                            <p:tgtEl>
                                              <p:spTgt spid="52"/>
                                            </p:tgtEl>
                                            <p:attrNameLst>
                                              <p:attrName>style.visibility</p:attrName>
                                            </p:attrNameLst>
                                          </p:cBhvr>
                                          <p:to>
                                            <p:strVal val="visible"/>
                                          </p:to>
                                        </p:set>
                                        <p:anim calcmode="lin" valueType="num" p14:bounceEnd="67000">
                                          <p:cBhvr additive="base">
                                            <p:cTn id="131" dur="1000" fill="hold"/>
                                            <p:tgtEl>
                                              <p:spTgt spid="52"/>
                                            </p:tgtEl>
                                            <p:attrNameLst>
                                              <p:attrName>ppt_x</p:attrName>
                                            </p:attrNameLst>
                                          </p:cBhvr>
                                          <p:tavLst>
                                            <p:tav tm="0">
                                              <p:val>
                                                <p:strVal val="#ppt_x"/>
                                              </p:val>
                                            </p:tav>
                                            <p:tav tm="100000">
                                              <p:val>
                                                <p:strVal val="#ppt_x"/>
                                              </p:val>
                                            </p:tav>
                                          </p:tavLst>
                                        </p:anim>
                                        <p:anim calcmode="lin" valueType="num" p14:bounceEnd="67000">
                                          <p:cBhvr additive="base">
                                            <p:cTn id="132" dur="1000" fill="hold"/>
                                            <p:tgtEl>
                                              <p:spTgt spid="52"/>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14:presetBounceEnd="67000">
                                      <p:stCondLst>
                                        <p:cond delay="2250"/>
                                      </p:stCondLst>
                                      <p:childTnLst>
                                        <p:set>
                                          <p:cBhvr>
                                            <p:cTn id="134" dur="1" fill="hold">
                                              <p:stCondLst>
                                                <p:cond delay="0"/>
                                              </p:stCondLst>
                                            </p:cTn>
                                            <p:tgtEl>
                                              <p:spTgt spid="53"/>
                                            </p:tgtEl>
                                            <p:attrNameLst>
                                              <p:attrName>style.visibility</p:attrName>
                                            </p:attrNameLst>
                                          </p:cBhvr>
                                          <p:to>
                                            <p:strVal val="visible"/>
                                          </p:to>
                                        </p:set>
                                        <p:anim calcmode="lin" valueType="num" p14:bounceEnd="67000">
                                          <p:cBhvr additive="base">
                                            <p:cTn id="135" dur="1000" fill="hold"/>
                                            <p:tgtEl>
                                              <p:spTgt spid="53"/>
                                            </p:tgtEl>
                                            <p:attrNameLst>
                                              <p:attrName>ppt_x</p:attrName>
                                            </p:attrNameLst>
                                          </p:cBhvr>
                                          <p:tavLst>
                                            <p:tav tm="0">
                                              <p:val>
                                                <p:strVal val="#ppt_x"/>
                                              </p:val>
                                            </p:tav>
                                            <p:tav tm="100000">
                                              <p:val>
                                                <p:strVal val="#ppt_x"/>
                                              </p:val>
                                            </p:tav>
                                          </p:tavLst>
                                        </p:anim>
                                        <p:anim calcmode="lin" valueType="num" p14:bounceEnd="67000">
                                          <p:cBhvr additive="base">
                                            <p:cTn id="136" dur="1000" fill="hold"/>
                                            <p:tgtEl>
                                              <p:spTgt spid="53"/>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14:presetBounceEnd="67000">
                                      <p:stCondLst>
                                        <p:cond delay="2250"/>
                                      </p:stCondLst>
                                      <p:childTnLst>
                                        <p:set>
                                          <p:cBhvr>
                                            <p:cTn id="138" dur="1" fill="hold">
                                              <p:stCondLst>
                                                <p:cond delay="0"/>
                                              </p:stCondLst>
                                            </p:cTn>
                                            <p:tgtEl>
                                              <p:spTgt spid="54"/>
                                            </p:tgtEl>
                                            <p:attrNameLst>
                                              <p:attrName>style.visibility</p:attrName>
                                            </p:attrNameLst>
                                          </p:cBhvr>
                                          <p:to>
                                            <p:strVal val="visible"/>
                                          </p:to>
                                        </p:set>
                                        <p:anim calcmode="lin" valueType="num" p14:bounceEnd="67000">
                                          <p:cBhvr additive="base">
                                            <p:cTn id="139" dur="1000" fill="hold"/>
                                            <p:tgtEl>
                                              <p:spTgt spid="54"/>
                                            </p:tgtEl>
                                            <p:attrNameLst>
                                              <p:attrName>ppt_x</p:attrName>
                                            </p:attrNameLst>
                                          </p:cBhvr>
                                          <p:tavLst>
                                            <p:tav tm="0">
                                              <p:val>
                                                <p:strVal val="#ppt_x"/>
                                              </p:val>
                                            </p:tav>
                                            <p:tav tm="100000">
                                              <p:val>
                                                <p:strVal val="#ppt_x"/>
                                              </p:val>
                                            </p:tav>
                                          </p:tavLst>
                                        </p:anim>
                                        <p:anim calcmode="lin" valueType="num" p14:bounceEnd="67000">
                                          <p:cBhvr additive="base">
                                            <p:cTn id="140" dur="1000" fill="hold"/>
                                            <p:tgtEl>
                                              <p:spTgt spid="54"/>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14:presetBounceEnd="67000">
                                      <p:stCondLst>
                                        <p:cond delay="2250"/>
                                      </p:stCondLst>
                                      <p:childTnLst>
                                        <p:set>
                                          <p:cBhvr>
                                            <p:cTn id="142" dur="1" fill="hold">
                                              <p:stCondLst>
                                                <p:cond delay="0"/>
                                              </p:stCondLst>
                                            </p:cTn>
                                            <p:tgtEl>
                                              <p:spTgt spid="58"/>
                                            </p:tgtEl>
                                            <p:attrNameLst>
                                              <p:attrName>style.visibility</p:attrName>
                                            </p:attrNameLst>
                                          </p:cBhvr>
                                          <p:to>
                                            <p:strVal val="visible"/>
                                          </p:to>
                                        </p:set>
                                        <p:anim calcmode="lin" valueType="num" p14:bounceEnd="67000">
                                          <p:cBhvr additive="base">
                                            <p:cTn id="143" dur="1000" fill="hold"/>
                                            <p:tgtEl>
                                              <p:spTgt spid="58"/>
                                            </p:tgtEl>
                                            <p:attrNameLst>
                                              <p:attrName>ppt_x</p:attrName>
                                            </p:attrNameLst>
                                          </p:cBhvr>
                                          <p:tavLst>
                                            <p:tav tm="0">
                                              <p:val>
                                                <p:strVal val="#ppt_x"/>
                                              </p:val>
                                            </p:tav>
                                            <p:tav tm="100000">
                                              <p:val>
                                                <p:strVal val="#ppt_x"/>
                                              </p:val>
                                            </p:tav>
                                          </p:tavLst>
                                        </p:anim>
                                        <p:anim calcmode="lin" valueType="num" p14:bounceEnd="67000">
                                          <p:cBhvr additive="base">
                                            <p:cTn id="144" dur="1000" fill="hold"/>
                                            <p:tgtEl>
                                              <p:spTgt spid="58"/>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14:presetBounceEnd="67000">
                                      <p:stCondLst>
                                        <p:cond delay="2250"/>
                                      </p:stCondLst>
                                      <p:childTnLst>
                                        <p:set>
                                          <p:cBhvr>
                                            <p:cTn id="146" dur="1" fill="hold">
                                              <p:stCondLst>
                                                <p:cond delay="0"/>
                                              </p:stCondLst>
                                            </p:cTn>
                                            <p:tgtEl>
                                              <p:spTgt spid="59"/>
                                            </p:tgtEl>
                                            <p:attrNameLst>
                                              <p:attrName>style.visibility</p:attrName>
                                            </p:attrNameLst>
                                          </p:cBhvr>
                                          <p:to>
                                            <p:strVal val="visible"/>
                                          </p:to>
                                        </p:set>
                                        <p:anim calcmode="lin" valueType="num" p14:bounceEnd="67000">
                                          <p:cBhvr additive="base">
                                            <p:cTn id="147" dur="1000" fill="hold"/>
                                            <p:tgtEl>
                                              <p:spTgt spid="59"/>
                                            </p:tgtEl>
                                            <p:attrNameLst>
                                              <p:attrName>ppt_x</p:attrName>
                                            </p:attrNameLst>
                                          </p:cBhvr>
                                          <p:tavLst>
                                            <p:tav tm="0">
                                              <p:val>
                                                <p:strVal val="#ppt_x"/>
                                              </p:val>
                                            </p:tav>
                                            <p:tav tm="100000">
                                              <p:val>
                                                <p:strVal val="#ppt_x"/>
                                              </p:val>
                                            </p:tav>
                                          </p:tavLst>
                                        </p:anim>
                                        <p:anim calcmode="lin" valueType="num" p14:bounceEnd="67000">
                                          <p:cBhvr additive="base">
                                            <p:cTn id="148" dur="1000" fill="hold"/>
                                            <p:tgtEl>
                                              <p:spTgt spid="59"/>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14:presetBounceEnd="67000">
                                      <p:stCondLst>
                                        <p:cond delay="2250"/>
                                      </p:stCondLst>
                                      <p:childTnLst>
                                        <p:set>
                                          <p:cBhvr>
                                            <p:cTn id="150" dur="1" fill="hold">
                                              <p:stCondLst>
                                                <p:cond delay="0"/>
                                              </p:stCondLst>
                                            </p:cTn>
                                            <p:tgtEl>
                                              <p:spTgt spid="60"/>
                                            </p:tgtEl>
                                            <p:attrNameLst>
                                              <p:attrName>style.visibility</p:attrName>
                                            </p:attrNameLst>
                                          </p:cBhvr>
                                          <p:to>
                                            <p:strVal val="visible"/>
                                          </p:to>
                                        </p:set>
                                        <p:anim calcmode="lin" valueType="num" p14:bounceEnd="67000">
                                          <p:cBhvr additive="base">
                                            <p:cTn id="151" dur="1000" fill="hold"/>
                                            <p:tgtEl>
                                              <p:spTgt spid="60"/>
                                            </p:tgtEl>
                                            <p:attrNameLst>
                                              <p:attrName>ppt_x</p:attrName>
                                            </p:attrNameLst>
                                          </p:cBhvr>
                                          <p:tavLst>
                                            <p:tav tm="0">
                                              <p:val>
                                                <p:strVal val="#ppt_x"/>
                                              </p:val>
                                            </p:tav>
                                            <p:tav tm="100000">
                                              <p:val>
                                                <p:strVal val="#ppt_x"/>
                                              </p:val>
                                            </p:tav>
                                          </p:tavLst>
                                        </p:anim>
                                        <p:anim calcmode="lin" valueType="num" p14:bounceEnd="67000">
                                          <p:cBhvr additive="base">
                                            <p:cTn id="152" dur="1000" fill="hold"/>
                                            <p:tgtEl>
                                              <p:spTgt spid="60"/>
                                            </p:tgtEl>
                                            <p:attrNameLst>
                                              <p:attrName>ppt_y</p:attrName>
                                            </p:attrNameLst>
                                          </p:cBhvr>
                                          <p:tavLst>
                                            <p:tav tm="0">
                                              <p:val>
                                                <p:strVal val="1+#ppt_h/2"/>
                                              </p:val>
                                            </p:tav>
                                            <p:tav tm="100000">
                                              <p:val>
                                                <p:strVal val="#ppt_y"/>
                                              </p:val>
                                            </p:tav>
                                          </p:tavLst>
                                        </p:anim>
                                      </p:childTnLst>
                                    </p:cTn>
                                  </p:par>
                                  <p:par>
                                    <p:cTn id="153" presetID="2" presetClass="entr" presetSubtype="1" fill="hold" grpId="0" nodeType="withEffect" p14:presetBounceEnd="67000">
                                      <p:stCondLst>
                                        <p:cond delay="2250"/>
                                      </p:stCondLst>
                                      <p:childTnLst>
                                        <p:set>
                                          <p:cBhvr>
                                            <p:cTn id="154" dur="1" fill="hold">
                                              <p:stCondLst>
                                                <p:cond delay="0"/>
                                              </p:stCondLst>
                                            </p:cTn>
                                            <p:tgtEl>
                                              <p:spTgt spid="48"/>
                                            </p:tgtEl>
                                            <p:attrNameLst>
                                              <p:attrName>style.visibility</p:attrName>
                                            </p:attrNameLst>
                                          </p:cBhvr>
                                          <p:to>
                                            <p:strVal val="visible"/>
                                          </p:to>
                                        </p:set>
                                        <p:anim calcmode="lin" valueType="num" p14:bounceEnd="67000">
                                          <p:cBhvr additive="base">
                                            <p:cTn id="155" dur="1000" fill="hold"/>
                                            <p:tgtEl>
                                              <p:spTgt spid="48"/>
                                            </p:tgtEl>
                                            <p:attrNameLst>
                                              <p:attrName>ppt_x</p:attrName>
                                            </p:attrNameLst>
                                          </p:cBhvr>
                                          <p:tavLst>
                                            <p:tav tm="0">
                                              <p:val>
                                                <p:strVal val="#ppt_x"/>
                                              </p:val>
                                            </p:tav>
                                            <p:tav tm="100000">
                                              <p:val>
                                                <p:strVal val="#ppt_x"/>
                                              </p:val>
                                            </p:tav>
                                          </p:tavLst>
                                        </p:anim>
                                        <p:anim calcmode="lin" valueType="num" p14:bounceEnd="67000">
                                          <p:cBhvr additive="base">
                                            <p:cTn id="156" dur="1000" fill="hold"/>
                                            <p:tgtEl>
                                              <p:spTgt spid="48"/>
                                            </p:tgtEl>
                                            <p:attrNameLst>
                                              <p:attrName>ppt_y</p:attrName>
                                            </p:attrNameLst>
                                          </p:cBhvr>
                                          <p:tavLst>
                                            <p:tav tm="0">
                                              <p:val>
                                                <p:strVal val="0-#ppt_h/2"/>
                                              </p:val>
                                            </p:tav>
                                            <p:tav tm="100000">
                                              <p:val>
                                                <p:strVal val="#ppt_y"/>
                                              </p:val>
                                            </p:tav>
                                          </p:tavLst>
                                        </p:anim>
                                      </p:childTnLst>
                                    </p:cTn>
                                  </p:par>
                                  <p:par>
                                    <p:cTn id="157" presetID="2" presetClass="entr" presetSubtype="1" fill="hold" grpId="0" nodeType="withEffect" p14:presetBounceEnd="67000">
                                      <p:stCondLst>
                                        <p:cond delay="2250"/>
                                      </p:stCondLst>
                                      <p:childTnLst>
                                        <p:set>
                                          <p:cBhvr>
                                            <p:cTn id="158" dur="1" fill="hold">
                                              <p:stCondLst>
                                                <p:cond delay="0"/>
                                              </p:stCondLst>
                                            </p:cTn>
                                            <p:tgtEl>
                                              <p:spTgt spid="49"/>
                                            </p:tgtEl>
                                            <p:attrNameLst>
                                              <p:attrName>style.visibility</p:attrName>
                                            </p:attrNameLst>
                                          </p:cBhvr>
                                          <p:to>
                                            <p:strVal val="visible"/>
                                          </p:to>
                                        </p:set>
                                        <p:anim calcmode="lin" valueType="num" p14:bounceEnd="67000">
                                          <p:cBhvr additive="base">
                                            <p:cTn id="159" dur="1000" fill="hold"/>
                                            <p:tgtEl>
                                              <p:spTgt spid="49"/>
                                            </p:tgtEl>
                                            <p:attrNameLst>
                                              <p:attrName>ppt_x</p:attrName>
                                            </p:attrNameLst>
                                          </p:cBhvr>
                                          <p:tavLst>
                                            <p:tav tm="0">
                                              <p:val>
                                                <p:strVal val="#ppt_x"/>
                                              </p:val>
                                            </p:tav>
                                            <p:tav tm="100000">
                                              <p:val>
                                                <p:strVal val="#ppt_x"/>
                                              </p:val>
                                            </p:tav>
                                          </p:tavLst>
                                        </p:anim>
                                        <p:anim calcmode="lin" valueType="num" p14:bounceEnd="67000">
                                          <p:cBhvr additive="base">
                                            <p:cTn id="160" dur="1000" fill="hold"/>
                                            <p:tgtEl>
                                              <p:spTgt spid="49"/>
                                            </p:tgtEl>
                                            <p:attrNameLst>
                                              <p:attrName>ppt_y</p:attrName>
                                            </p:attrNameLst>
                                          </p:cBhvr>
                                          <p:tavLst>
                                            <p:tav tm="0">
                                              <p:val>
                                                <p:strVal val="0-#ppt_h/2"/>
                                              </p:val>
                                            </p:tav>
                                            <p:tav tm="100000">
                                              <p:val>
                                                <p:strVal val="#ppt_y"/>
                                              </p:val>
                                            </p:tav>
                                          </p:tavLst>
                                        </p:anim>
                                      </p:childTnLst>
                                    </p:cTn>
                                  </p:par>
                                  <p:par>
                                    <p:cTn id="161" presetID="2" presetClass="entr" presetSubtype="1" fill="hold" grpId="0" nodeType="withEffect" p14:presetBounceEnd="67000">
                                      <p:stCondLst>
                                        <p:cond delay="2250"/>
                                      </p:stCondLst>
                                      <p:childTnLst>
                                        <p:set>
                                          <p:cBhvr>
                                            <p:cTn id="162" dur="1" fill="hold">
                                              <p:stCondLst>
                                                <p:cond delay="0"/>
                                              </p:stCondLst>
                                            </p:cTn>
                                            <p:tgtEl>
                                              <p:spTgt spid="50"/>
                                            </p:tgtEl>
                                            <p:attrNameLst>
                                              <p:attrName>style.visibility</p:attrName>
                                            </p:attrNameLst>
                                          </p:cBhvr>
                                          <p:to>
                                            <p:strVal val="visible"/>
                                          </p:to>
                                        </p:set>
                                        <p:anim calcmode="lin" valueType="num" p14:bounceEnd="67000">
                                          <p:cBhvr additive="base">
                                            <p:cTn id="163" dur="1000" fill="hold"/>
                                            <p:tgtEl>
                                              <p:spTgt spid="50"/>
                                            </p:tgtEl>
                                            <p:attrNameLst>
                                              <p:attrName>ppt_x</p:attrName>
                                            </p:attrNameLst>
                                          </p:cBhvr>
                                          <p:tavLst>
                                            <p:tav tm="0">
                                              <p:val>
                                                <p:strVal val="#ppt_x"/>
                                              </p:val>
                                            </p:tav>
                                            <p:tav tm="100000">
                                              <p:val>
                                                <p:strVal val="#ppt_x"/>
                                              </p:val>
                                            </p:tav>
                                          </p:tavLst>
                                        </p:anim>
                                        <p:anim calcmode="lin" valueType="num" p14:bounceEnd="67000">
                                          <p:cBhvr additive="base">
                                            <p:cTn id="164" dur="1000" fill="hold"/>
                                            <p:tgtEl>
                                              <p:spTgt spid="50"/>
                                            </p:tgtEl>
                                            <p:attrNameLst>
                                              <p:attrName>ppt_y</p:attrName>
                                            </p:attrNameLst>
                                          </p:cBhvr>
                                          <p:tavLst>
                                            <p:tav tm="0">
                                              <p:val>
                                                <p:strVal val="0-#ppt_h/2"/>
                                              </p:val>
                                            </p:tav>
                                            <p:tav tm="100000">
                                              <p:val>
                                                <p:strVal val="#ppt_y"/>
                                              </p:val>
                                            </p:tav>
                                          </p:tavLst>
                                        </p:anim>
                                      </p:childTnLst>
                                    </p:cTn>
                                  </p:par>
                                  <p:par>
                                    <p:cTn id="165" presetID="2" presetClass="entr" presetSubtype="1" fill="hold" grpId="0" nodeType="withEffect" p14:presetBounceEnd="67000">
                                      <p:stCondLst>
                                        <p:cond delay="2250"/>
                                      </p:stCondLst>
                                      <p:childTnLst>
                                        <p:set>
                                          <p:cBhvr>
                                            <p:cTn id="166" dur="1" fill="hold">
                                              <p:stCondLst>
                                                <p:cond delay="0"/>
                                              </p:stCondLst>
                                            </p:cTn>
                                            <p:tgtEl>
                                              <p:spTgt spid="55"/>
                                            </p:tgtEl>
                                            <p:attrNameLst>
                                              <p:attrName>style.visibility</p:attrName>
                                            </p:attrNameLst>
                                          </p:cBhvr>
                                          <p:to>
                                            <p:strVal val="visible"/>
                                          </p:to>
                                        </p:set>
                                        <p:anim calcmode="lin" valueType="num" p14:bounceEnd="67000">
                                          <p:cBhvr additive="base">
                                            <p:cTn id="167" dur="1000" fill="hold"/>
                                            <p:tgtEl>
                                              <p:spTgt spid="55"/>
                                            </p:tgtEl>
                                            <p:attrNameLst>
                                              <p:attrName>ppt_x</p:attrName>
                                            </p:attrNameLst>
                                          </p:cBhvr>
                                          <p:tavLst>
                                            <p:tav tm="0">
                                              <p:val>
                                                <p:strVal val="#ppt_x"/>
                                              </p:val>
                                            </p:tav>
                                            <p:tav tm="100000">
                                              <p:val>
                                                <p:strVal val="#ppt_x"/>
                                              </p:val>
                                            </p:tav>
                                          </p:tavLst>
                                        </p:anim>
                                        <p:anim calcmode="lin" valueType="num" p14:bounceEnd="67000">
                                          <p:cBhvr additive="base">
                                            <p:cTn id="168" dur="1000" fill="hold"/>
                                            <p:tgtEl>
                                              <p:spTgt spid="55"/>
                                            </p:tgtEl>
                                            <p:attrNameLst>
                                              <p:attrName>ppt_y</p:attrName>
                                            </p:attrNameLst>
                                          </p:cBhvr>
                                          <p:tavLst>
                                            <p:tav tm="0">
                                              <p:val>
                                                <p:strVal val="0-#ppt_h/2"/>
                                              </p:val>
                                            </p:tav>
                                            <p:tav tm="100000">
                                              <p:val>
                                                <p:strVal val="#ppt_y"/>
                                              </p:val>
                                            </p:tav>
                                          </p:tavLst>
                                        </p:anim>
                                      </p:childTnLst>
                                    </p:cTn>
                                  </p:par>
                                  <p:par>
                                    <p:cTn id="169" presetID="2" presetClass="entr" presetSubtype="1" fill="hold" grpId="0" nodeType="withEffect" p14:presetBounceEnd="67000">
                                      <p:stCondLst>
                                        <p:cond delay="2250"/>
                                      </p:stCondLst>
                                      <p:childTnLst>
                                        <p:set>
                                          <p:cBhvr>
                                            <p:cTn id="170" dur="1" fill="hold">
                                              <p:stCondLst>
                                                <p:cond delay="0"/>
                                              </p:stCondLst>
                                            </p:cTn>
                                            <p:tgtEl>
                                              <p:spTgt spid="56"/>
                                            </p:tgtEl>
                                            <p:attrNameLst>
                                              <p:attrName>style.visibility</p:attrName>
                                            </p:attrNameLst>
                                          </p:cBhvr>
                                          <p:to>
                                            <p:strVal val="visible"/>
                                          </p:to>
                                        </p:set>
                                        <p:anim calcmode="lin" valueType="num" p14:bounceEnd="67000">
                                          <p:cBhvr additive="base">
                                            <p:cTn id="171" dur="1000" fill="hold"/>
                                            <p:tgtEl>
                                              <p:spTgt spid="56"/>
                                            </p:tgtEl>
                                            <p:attrNameLst>
                                              <p:attrName>ppt_x</p:attrName>
                                            </p:attrNameLst>
                                          </p:cBhvr>
                                          <p:tavLst>
                                            <p:tav tm="0">
                                              <p:val>
                                                <p:strVal val="#ppt_x"/>
                                              </p:val>
                                            </p:tav>
                                            <p:tav tm="100000">
                                              <p:val>
                                                <p:strVal val="#ppt_x"/>
                                              </p:val>
                                            </p:tav>
                                          </p:tavLst>
                                        </p:anim>
                                        <p:anim calcmode="lin" valueType="num" p14:bounceEnd="67000">
                                          <p:cBhvr additive="base">
                                            <p:cTn id="172" dur="1000" fill="hold"/>
                                            <p:tgtEl>
                                              <p:spTgt spid="56"/>
                                            </p:tgtEl>
                                            <p:attrNameLst>
                                              <p:attrName>ppt_y</p:attrName>
                                            </p:attrNameLst>
                                          </p:cBhvr>
                                          <p:tavLst>
                                            <p:tav tm="0">
                                              <p:val>
                                                <p:strVal val="0-#ppt_h/2"/>
                                              </p:val>
                                            </p:tav>
                                            <p:tav tm="100000">
                                              <p:val>
                                                <p:strVal val="#ppt_y"/>
                                              </p:val>
                                            </p:tav>
                                          </p:tavLst>
                                        </p:anim>
                                      </p:childTnLst>
                                    </p:cTn>
                                  </p:par>
                                  <p:par>
                                    <p:cTn id="173" presetID="2" presetClass="entr" presetSubtype="1" fill="hold" grpId="0" nodeType="withEffect" p14:presetBounceEnd="67000">
                                      <p:stCondLst>
                                        <p:cond delay="2250"/>
                                      </p:stCondLst>
                                      <p:childTnLst>
                                        <p:set>
                                          <p:cBhvr>
                                            <p:cTn id="174" dur="1" fill="hold">
                                              <p:stCondLst>
                                                <p:cond delay="0"/>
                                              </p:stCondLst>
                                            </p:cTn>
                                            <p:tgtEl>
                                              <p:spTgt spid="57"/>
                                            </p:tgtEl>
                                            <p:attrNameLst>
                                              <p:attrName>style.visibility</p:attrName>
                                            </p:attrNameLst>
                                          </p:cBhvr>
                                          <p:to>
                                            <p:strVal val="visible"/>
                                          </p:to>
                                        </p:set>
                                        <p:anim calcmode="lin" valueType="num" p14:bounceEnd="67000">
                                          <p:cBhvr additive="base">
                                            <p:cTn id="175" dur="1000" fill="hold"/>
                                            <p:tgtEl>
                                              <p:spTgt spid="57"/>
                                            </p:tgtEl>
                                            <p:attrNameLst>
                                              <p:attrName>ppt_x</p:attrName>
                                            </p:attrNameLst>
                                          </p:cBhvr>
                                          <p:tavLst>
                                            <p:tav tm="0">
                                              <p:val>
                                                <p:strVal val="#ppt_x"/>
                                              </p:val>
                                            </p:tav>
                                            <p:tav tm="100000">
                                              <p:val>
                                                <p:strVal val="#ppt_x"/>
                                              </p:val>
                                            </p:tav>
                                          </p:tavLst>
                                        </p:anim>
                                        <p:anim calcmode="lin" valueType="num" p14:bounceEnd="67000">
                                          <p:cBhvr additive="base">
                                            <p:cTn id="176" dur="1000" fill="hold"/>
                                            <p:tgtEl>
                                              <p:spTgt spid="5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40" grpId="0" animBg="1"/>
          <p:bldP spid="41" grpId="0" animBg="1"/>
          <p:bldP spid="42" grpId="0" animBg="1"/>
          <p:bldP spid="43" grpId="0" animBg="1"/>
          <p:bldP spid="44" grpId="0" animBg="1"/>
          <p:bldP spid="45" grpId="0" animBg="1"/>
          <p:bldP spid="46" grpId="0" animBg="1"/>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750" fill="hold"/>
                                            <p:tgtEl>
                                              <p:spTgt spid="2"/>
                                            </p:tgtEl>
                                            <p:attrNameLst>
                                              <p:attrName>ppt_w</p:attrName>
                                            </p:attrNameLst>
                                          </p:cBhvr>
                                          <p:tavLst>
                                            <p:tav tm="0">
                                              <p:val>
                                                <p:fltVal val="0"/>
                                              </p:val>
                                            </p:tav>
                                            <p:tav tm="100000">
                                              <p:val>
                                                <p:strVal val="#ppt_w"/>
                                              </p:val>
                                            </p:tav>
                                          </p:tavLst>
                                        </p:anim>
                                        <p:anim calcmode="lin" valueType="num">
                                          <p:cBhvr>
                                            <p:cTn id="8" dur="750" fill="hold"/>
                                            <p:tgtEl>
                                              <p:spTgt spid="2"/>
                                            </p:tgtEl>
                                            <p:attrNameLst>
                                              <p:attrName>ppt_h</p:attrName>
                                            </p:attrNameLst>
                                          </p:cBhvr>
                                          <p:tavLst>
                                            <p:tav tm="0">
                                              <p:val>
                                                <p:fltVal val="0"/>
                                              </p:val>
                                            </p:tav>
                                            <p:tav tm="100000">
                                              <p:val>
                                                <p:strVal val="#ppt_h"/>
                                              </p:val>
                                            </p:tav>
                                          </p:tavLst>
                                        </p:anim>
                                        <p:animEffect transition="in" filter="fade">
                                          <p:cBhvr>
                                            <p:cTn id="9" dur="750"/>
                                            <p:tgtEl>
                                              <p:spTgt spid="2"/>
                                            </p:tgtEl>
                                          </p:cBhvr>
                                        </p:animEffect>
                                      </p:childTnLst>
                                    </p:cTn>
                                  </p:par>
                                  <p:par>
                                    <p:cTn id="10" presetID="22" presetClass="entr" presetSubtype="8" fill="hold" grpId="0" nodeType="withEffect">
                                      <p:stCondLst>
                                        <p:cond delay="200"/>
                                      </p:stCondLst>
                                      <p:childTnLst>
                                        <p:set>
                                          <p:cBhvr>
                                            <p:cTn id="11" dur="1" fill="hold">
                                              <p:stCondLst>
                                                <p:cond delay="0"/>
                                              </p:stCondLst>
                                            </p:cTn>
                                            <p:tgtEl>
                                              <p:spTgt spid="30"/>
                                            </p:tgtEl>
                                            <p:attrNameLst>
                                              <p:attrName>style.visibility</p:attrName>
                                            </p:attrNameLst>
                                          </p:cBhvr>
                                          <p:to>
                                            <p:strVal val="visible"/>
                                          </p:to>
                                        </p:set>
                                        <p:animEffect transition="in" filter="wipe(left)">
                                          <p:cBhvr>
                                            <p:cTn id="12" dur="500"/>
                                            <p:tgtEl>
                                              <p:spTgt spid="30"/>
                                            </p:tgtEl>
                                          </p:cBhvr>
                                        </p:animEffect>
                                      </p:childTnLst>
                                    </p:cTn>
                                  </p:par>
                                  <p:par>
                                    <p:cTn id="13" presetID="53" presetClass="entr" presetSubtype="16" fill="hold" nodeType="withEffect">
                                      <p:stCondLst>
                                        <p:cond delay="200"/>
                                      </p:stCondLst>
                                      <p:childTnLst>
                                        <p:set>
                                          <p:cBhvr>
                                            <p:cTn id="14" dur="1" fill="hold">
                                              <p:stCondLst>
                                                <p:cond delay="0"/>
                                              </p:stCondLst>
                                            </p:cTn>
                                            <p:tgtEl>
                                              <p:spTgt spid="3"/>
                                            </p:tgtEl>
                                            <p:attrNameLst>
                                              <p:attrName>style.visibility</p:attrName>
                                            </p:attrNameLst>
                                          </p:cBhvr>
                                          <p:to>
                                            <p:strVal val="visible"/>
                                          </p:to>
                                        </p:set>
                                        <p:anim calcmode="lin" valueType="num">
                                          <p:cBhvr>
                                            <p:cTn id="15" dur="750" fill="hold"/>
                                            <p:tgtEl>
                                              <p:spTgt spid="3"/>
                                            </p:tgtEl>
                                            <p:attrNameLst>
                                              <p:attrName>ppt_w</p:attrName>
                                            </p:attrNameLst>
                                          </p:cBhvr>
                                          <p:tavLst>
                                            <p:tav tm="0">
                                              <p:val>
                                                <p:fltVal val="0"/>
                                              </p:val>
                                            </p:tav>
                                            <p:tav tm="100000">
                                              <p:val>
                                                <p:strVal val="#ppt_w"/>
                                              </p:val>
                                            </p:tav>
                                          </p:tavLst>
                                        </p:anim>
                                        <p:anim calcmode="lin" valueType="num">
                                          <p:cBhvr>
                                            <p:cTn id="16" dur="750" fill="hold"/>
                                            <p:tgtEl>
                                              <p:spTgt spid="3"/>
                                            </p:tgtEl>
                                            <p:attrNameLst>
                                              <p:attrName>ppt_h</p:attrName>
                                            </p:attrNameLst>
                                          </p:cBhvr>
                                          <p:tavLst>
                                            <p:tav tm="0">
                                              <p:val>
                                                <p:fltVal val="0"/>
                                              </p:val>
                                            </p:tav>
                                            <p:tav tm="100000">
                                              <p:val>
                                                <p:strVal val="#ppt_h"/>
                                              </p:val>
                                            </p:tav>
                                          </p:tavLst>
                                        </p:anim>
                                        <p:animEffect transition="in" filter="fade">
                                          <p:cBhvr>
                                            <p:cTn id="17" dur="750"/>
                                            <p:tgtEl>
                                              <p:spTgt spid="3"/>
                                            </p:tgtEl>
                                          </p:cBhvr>
                                        </p:animEffect>
                                      </p:childTnLst>
                                    </p:cTn>
                                  </p:par>
                                  <p:par>
                                    <p:cTn id="18" presetID="22" presetClass="entr" presetSubtype="8" fill="hold" grpId="0" nodeType="withEffect">
                                      <p:stCondLst>
                                        <p:cond delay="400"/>
                                      </p:stCondLst>
                                      <p:childTnLst>
                                        <p:set>
                                          <p:cBhvr>
                                            <p:cTn id="19" dur="1" fill="hold">
                                              <p:stCondLst>
                                                <p:cond delay="0"/>
                                              </p:stCondLst>
                                            </p:cTn>
                                            <p:tgtEl>
                                              <p:spTgt spid="29"/>
                                            </p:tgtEl>
                                            <p:attrNameLst>
                                              <p:attrName>style.visibility</p:attrName>
                                            </p:attrNameLst>
                                          </p:cBhvr>
                                          <p:to>
                                            <p:strVal val="visible"/>
                                          </p:to>
                                        </p:set>
                                        <p:animEffect transition="in" filter="wipe(left)">
                                          <p:cBhvr>
                                            <p:cTn id="20" dur="500"/>
                                            <p:tgtEl>
                                              <p:spTgt spid="29"/>
                                            </p:tgtEl>
                                          </p:cBhvr>
                                        </p:animEffect>
                                      </p:childTnLst>
                                    </p:cTn>
                                  </p:par>
                                  <p:par>
                                    <p:cTn id="21" presetID="53" presetClass="entr" presetSubtype="16" fill="hold" nodeType="withEffect">
                                      <p:stCondLst>
                                        <p:cond delay="600"/>
                                      </p:stCondLst>
                                      <p:childTnLst>
                                        <p:set>
                                          <p:cBhvr>
                                            <p:cTn id="22" dur="1" fill="hold">
                                              <p:stCondLst>
                                                <p:cond delay="0"/>
                                              </p:stCondLst>
                                            </p:cTn>
                                            <p:tgtEl>
                                              <p:spTgt spid="4"/>
                                            </p:tgtEl>
                                            <p:attrNameLst>
                                              <p:attrName>style.visibility</p:attrName>
                                            </p:attrNameLst>
                                          </p:cBhvr>
                                          <p:to>
                                            <p:strVal val="visible"/>
                                          </p:to>
                                        </p:set>
                                        <p:anim calcmode="lin" valueType="num">
                                          <p:cBhvr>
                                            <p:cTn id="23" dur="750" fill="hold"/>
                                            <p:tgtEl>
                                              <p:spTgt spid="4"/>
                                            </p:tgtEl>
                                            <p:attrNameLst>
                                              <p:attrName>ppt_w</p:attrName>
                                            </p:attrNameLst>
                                          </p:cBhvr>
                                          <p:tavLst>
                                            <p:tav tm="0">
                                              <p:val>
                                                <p:fltVal val="0"/>
                                              </p:val>
                                            </p:tav>
                                            <p:tav tm="100000">
                                              <p:val>
                                                <p:strVal val="#ppt_w"/>
                                              </p:val>
                                            </p:tav>
                                          </p:tavLst>
                                        </p:anim>
                                        <p:anim calcmode="lin" valueType="num">
                                          <p:cBhvr>
                                            <p:cTn id="24" dur="750" fill="hold"/>
                                            <p:tgtEl>
                                              <p:spTgt spid="4"/>
                                            </p:tgtEl>
                                            <p:attrNameLst>
                                              <p:attrName>ppt_h</p:attrName>
                                            </p:attrNameLst>
                                          </p:cBhvr>
                                          <p:tavLst>
                                            <p:tav tm="0">
                                              <p:val>
                                                <p:fltVal val="0"/>
                                              </p:val>
                                            </p:tav>
                                            <p:tav tm="100000">
                                              <p:val>
                                                <p:strVal val="#ppt_h"/>
                                              </p:val>
                                            </p:tav>
                                          </p:tavLst>
                                        </p:anim>
                                        <p:animEffect transition="in" filter="fade">
                                          <p:cBhvr>
                                            <p:cTn id="25" dur="750"/>
                                            <p:tgtEl>
                                              <p:spTgt spid="4"/>
                                            </p:tgtEl>
                                          </p:cBhvr>
                                        </p:animEffect>
                                      </p:childTnLst>
                                    </p:cTn>
                                  </p:par>
                                  <p:par>
                                    <p:cTn id="26" presetID="22" presetClass="entr" presetSubtype="8" fill="hold" grpId="0" nodeType="withEffect">
                                      <p:stCondLst>
                                        <p:cond delay="800"/>
                                      </p:stCondLst>
                                      <p:childTnLst>
                                        <p:set>
                                          <p:cBhvr>
                                            <p:cTn id="27" dur="1" fill="hold">
                                              <p:stCondLst>
                                                <p:cond delay="0"/>
                                              </p:stCondLst>
                                            </p:cTn>
                                            <p:tgtEl>
                                              <p:spTgt spid="28"/>
                                            </p:tgtEl>
                                            <p:attrNameLst>
                                              <p:attrName>style.visibility</p:attrName>
                                            </p:attrNameLst>
                                          </p:cBhvr>
                                          <p:to>
                                            <p:strVal val="visible"/>
                                          </p:to>
                                        </p:set>
                                        <p:animEffect transition="in" filter="wipe(left)">
                                          <p:cBhvr>
                                            <p:cTn id="28" dur="500"/>
                                            <p:tgtEl>
                                              <p:spTgt spid="28"/>
                                            </p:tgtEl>
                                          </p:cBhvr>
                                        </p:animEffect>
                                      </p:childTnLst>
                                    </p:cTn>
                                  </p:par>
                                  <p:par>
                                    <p:cTn id="29" presetID="53" presetClass="entr" presetSubtype="16" fill="hold" nodeType="withEffect">
                                      <p:stCondLst>
                                        <p:cond delay="1000"/>
                                      </p:stCondLst>
                                      <p:childTnLst>
                                        <p:set>
                                          <p:cBhvr>
                                            <p:cTn id="30" dur="1" fill="hold">
                                              <p:stCondLst>
                                                <p:cond delay="0"/>
                                              </p:stCondLst>
                                            </p:cTn>
                                            <p:tgtEl>
                                              <p:spTgt spid="5"/>
                                            </p:tgtEl>
                                            <p:attrNameLst>
                                              <p:attrName>style.visibility</p:attrName>
                                            </p:attrNameLst>
                                          </p:cBhvr>
                                          <p:to>
                                            <p:strVal val="visible"/>
                                          </p:to>
                                        </p:set>
                                        <p:anim calcmode="lin" valueType="num">
                                          <p:cBhvr>
                                            <p:cTn id="31" dur="750" fill="hold"/>
                                            <p:tgtEl>
                                              <p:spTgt spid="5"/>
                                            </p:tgtEl>
                                            <p:attrNameLst>
                                              <p:attrName>ppt_w</p:attrName>
                                            </p:attrNameLst>
                                          </p:cBhvr>
                                          <p:tavLst>
                                            <p:tav tm="0">
                                              <p:val>
                                                <p:fltVal val="0"/>
                                              </p:val>
                                            </p:tav>
                                            <p:tav tm="100000">
                                              <p:val>
                                                <p:strVal val="#ppt_w"/>
                                              </p:val>
                                            </p:tav>
                                          </p:tavLst>
                                        </p:anim>
                                        <p:anim calcmode="lin" valueType="num">
                                          <p:cBhvr>
                                            <p:cTn id="32" dur="750" fill="hold"/>
                                            <p:tgtEl>
                                              <p:spTgt spid="5"/>
                                            </p:tgtEl>
                                            <p:attrNameLst>
                                              <p:attrName>ppt_h</p:attrName>
                                            </p:attrNameLst>
                                          </p:cBhvr>
                                          <p:tavLst>
                                            <p:tav tm="0">
                                              <p:val>
                                                <p:fltVal val="0"/>
                                              </p:val>
                                            </p:tav>
                                            <p:tav tm="100000">
                                              <p:val>
                                                <p:strVal val="#ppt_h"/>
                                              </p:val>
                                            </p:tav>
                                          </p:tavLst>
                                        </p:anim>
                                        <p:animEffect transition="in" filter="fade">
                                          <p:cBhvr>
                                            <p:cTn id="33" dur="750"/>
                                            <p:tgtEl>
                                              <p:spTgt spid="5"/>
                                            </p:tgtEl>
                                          </p:cBhvr>
                                        </p:animEffect>
                                      </p:childTnLst>
                                    </p:cTn>
                                  </p:par>
                                  <p:par>
                                    <p:cTn id="34" presetID="22" presetClass="entr" presetSubtype="8" fill="hold" grpId="0" nodeType="withEffect">
                                      <p:stCondLst>
                                        <p:cond delay="1200"/>
                                      </p:stCondLst>
                                      <p:childTnLst>
                                        <p:set>
                                          <p:cBhvr>
                                            <p:cTn id="35" dur="1" fill="hold">
                                              <p:stCondLst>
                                                <p:cond delay="0"/>
                                              </p:stCondLst>
                                            </p:cTn>
                                            <p:tgtEl>
                                              <p:spTgt spid="27"/>
                                            </p:tgtEl>
                                            <p:attrNameLst>
                                              <p:attrName>style.visibility</p:attrName>
                                            </p:attrNameLst>
                                          </p:cBhvr>
                                          <p:to>
                                            <p:strVal val="visible"/>
                                          </p:to>
                                        </p:set>
                                        <p:animEffect transition="in" filter="wipe(left)">
                                          <p:cBhvr>
                                            <p:cTn id="36" dur="500"/>
                                            <p:tgtEl>
                                              <p:spTgt spid="27"/>
                                            </p:tgtEl>
                                          </p:cBhvr>
                                        </p:animEffect>
                                      </p:childTnLst>
                                    </p:cTn>
                                  </p:par>
                                  <p:par>
                                    <p:cTn id="37" presetID="53" presetClass="entr" presetSubtype="16" fill="hold" nodeType="withEffect">
                                      <p:stCondLst>
                                        <p:cond delay="1400"/>
                                      </p:stCondLst>
                                      <p:childTnLst>
                                        <p:set>
                                          <p:cBhvr>
                                            <p:cTn id="38" dur="1" fill="hold">
                                              <p:stCondLst>
                                                <p:cond delay="0"/>
                                              </p:stCondLst>
                                            </p:cTn>
                                            <p:tgtEl>
                                              <p:spTgt spid="61"/>
                                            </p:tgtEl>
                                            <p:attrNameLst>
                                              <p:attrName>style.visibility</p:attrName>
                                            </p:attrNameLst>
                                          </p:cBhvr>
                                          <p:to>
                                            <p:strVal val="visible"/>
                                          </p:to>
                                        </p:set>
                                        <p:anim calcmode="lin" valueType="num">
                                          <p:cBhvr>
                                            <p:cTn id="39" dur="750" fill="hold"/>
                                            <p:tgtEl>
                                              <p:spTgt spid="61"/>
                                            </p:tgtEl>
                                            <p:attrNameLst>
                                              <p:attrName>ppt_w</p:attrName>
                                            </p:attrNameLst>
                                          </p:cBhvr>
                                          <p:tavLst>
                                            <p:tav tm="0">
                                              <p:val>
                                                <p:fltVal val="0"/>
                                              </p:val>
                                            </p:tav>
                                            <p:tav tm="100000">
                                              <p:val>
                                                <p:strVal val="#ppt_w"/>
                                              </p:val>
                                            </p:tav>
                                          </p:tavLst>
                                        </p:anim>
                                        <p:anim calcmode="lin" valueType="num">
                                          <p:cBhvr>
                                            <p:cTn id="40" dur="750" fill="hold"/>
                                            <p:tgtEl>
                                              <p:spTgt spid="61"/>
                                            </p:tgtEl>
                                            <p:attrNameLst>
                                              <p:attrName>ppt_h</p:attrName>
                                            </p:attrNameLst>
                                          </p:cBhvr>
                                          <p:tavLst>
                                            <p:tav tm="0">
                                              <p:val>
                                                <p:fltVal val="0"/>
                                              </p:val>
                                            </p:tav>
                                            <p:tav tm="100000">
                                              <p:val>
                                                <p:strVal val="#ppt_h"/>
                                              </p:val>
                                            </p:tav>
                                          </p:tavLst>
                                        </p:anim>
                                        <p:animEffect transition="in" filter="fade">
                                          <p:cBhvr>
                                            <p:cTn id="41" dur="750"/>
                                            <p:tgtEl>
                                              <p:spTgt spid="61"/>
                                            </p:tgtEl>
                                          </p:cBhvr>
                                        </p:animEffect>
                                      </p:childTnLst>
                                    </p:cTn>
                                  </p:par>
                                  <p:par>
                                    <p:cTn id="42" presetID="22" presetClass="entr" presetSubtype="8" fill="hold" grpId="0" nodeType="withEffect">
                                      <p:stCondLst>
                                        <p:cond delay="1600"/>
                                      </p:stCondLst>
                                      <p:childTnLst>
                                        <p:set>
                                          <p:cBhvr>
                                            <p:cTn id="43" dur="1" fill="hold">
                                              <p:stCondLst>
                                                <p:cond delay="0"/>
                                              </p:stCondLst>
                                            </p:cTn>
                                            <p:tgtEl>
                                              <p:spTgt spid="32"/>
                                            </p:tgtEl>
                                            <p:attrNameLst>
                                              <p:attrName>style.visibility</p:attrName>
                                            </p:attrNameLst>
                                          </p:cBhvr>
                                          <p:to>
                                            <p:strVal val="visible"/>
                                          </p:to>
                                        </p:set>
                                        <p:animEffect transition="in" filter="wipe(left)">
                                          <p:cBhvr>
                                            <p:cTn id="44" dur="500"/>
                                            <p:tgtEl>
                                              <p:spTgt spid="32"/>
                                            </p:tgtEl>
                                          </p:cBhvr>
                                        </p:animEffect>
                                      </p:childTnLst>
                                    </p:cTn>
                                  </p:par>
                                  <p:par>
                                    <p:cTn id="45" presetID="53" presetClass="entr" presetSubtype="16" fill="hold" nodeType="withEffect">
                                      <p:stCondLst>
                                        <p:cond delay="1800"/>
                                      </p:stCondLst>
                                      <p:childTnLst>
                                        <p:set>
                                          <p:cBhvr>
                                            <p:cTn id="46" dur="1" fill="hold">
                                              <p:stCondLst>
                                                <p:cond delay="0"/>
                                              </p:stCondLst>
                                            </p:cTn>
                                            <p:tgtEl>
                                              <p:spTgt spid="62"/>
                                            </p:tgtEl>
                                            <p:attrNameLst>
                                              <p:attrName>style.visibility</p:attrName>
                                            </p:attrNameLst>
                                          </p:cBhvr>
                                          <p:to>
                                            <p:strVal val="visible"/>
                                          </p:to>
                                        </p:set>
                                        <p:anim calcmode="lin" valueType="num">
                                          <p:cBhvr>
                                            <p:cTn id="47" dur="750" fill="hold"/>
                                            <p:tgtEl>
                                              <p:spTgt spid="62"/>
                                            </p:tgtEl>
                                            <p:attrNameLst>
                                              <p:attrName>ppt_w</p:attrName>
                                            </p:attrNameLst>
                                          </p:cBhvr>
                                          <p:tavLst>
                                            <p:tav tm="0">
                                              <p:val>
                                                <p:fltVal val="0"/>
                                              </p:val>
                                            </p:tav>
                                            <p:tav tm="100000">
                                              <p:val>
                                                <p:strVal val="#ppt_w"/>
                                              </p:val>
                                            </p:tav>
                                          </p:tavLst>
                                        </p:anim>
                                        <p:anim calcmode="lin" valueType="num">
                                          <p:cBhvr>
                                            <p:cTn id="48" dur="750" fill="hold"/>
                                            <p:tgtEl>
                                              <p:spTgt spid="62"/>
                                            </p:tgtEl>
                                            <p:attrNameLst>
                                              <p:attrName>ppt_h</p:attrName>
                                            </p:attrNameLst>
                                          </p:cBhvr>
                                          <p:tavLst>
                                            <p:tav tm="0">
                                              <p:val>
                                                <p:fltVal val="0"/>
                                              </p:val>
                                            </p:tav>
                                            <p:tav tm="100000">
                                              <p:val>
                                                <p:strVal val="#ppt_h"/>
                                              </p:val>
                                            </p:tav>
                                          </p:tavLst>
                                        </p:anim>
                                        <p:animEffect transition="in" filter="fade">
                                          <p:cBhvr>
                                            <p:cTn id="49" dur="750"/>
                                            <p:tgtEl>
                                              <p:spTgt spid="62"/>
                                            </p:tgtEl>
                                          </p:cBhvr>
                                        </p:animEffect>
                                      </p:childTnLst>
                                    </p:cTn>
                                  </p:par>
                                  <p:par>
                                    <p:cTn id="50" presetID="22" presetClass="entr" presetSubtype="8" fill="hold" grpId="0" nodeType="withEffect">
                                      <p:stCondLst>
                                        <p:cond delay="2000"/>
                                      </p:stCondLst>
                                      <p:childTnLst>
                                        <p:set>
                                          <p:cBhvr>
                                            <p:cTn id="51" dur="1" fill="hold">
                                              <p:stCondLst>
                                                <p:cond delay="0"/>
                                              </p:stCondLst>
                                            </p:cTn>
                                            <p:tgtEl>
                                              <p:spTgt spid="31"/>
                                            </p:tgtEl>
                                            <p:attrNameLst>
                                              <p:attrName>style.visibility</p:attrName>
                                            </p:attrNameLst>
                                          </p:cBhvr>
                                          <p:to>
                                            <p:strVal val="visible"/>
                                          </p:to>
                                        </p:set>
                                        <p:animEffect transition="in" filter="wipe(left)">
                                          <p:cBhvr>
                                            <p:cTn id="52" dur="500"/>
                                            <p:tgtEl>
                                              <p:spTgt spid="31"/>
                                            </p:tgtEl>
                                          </p:cBhvr>
                                        </p:animEffect>
                                      </p:childTnLst>
                                    </p:cTn>
                                  </p:par>
                                  <p:par>
                                    <p:cTn id="53" presetID="53" presetClass="entr" presetSubtype="16" fill="hold" nodeType="withEffect">
                                      <p:stCondLst>
                                        <p:cond delay="2200"/>
                                      </p:stCondLst>
                                      <p:childTnLst>
                                        <p:set>
                                          <p:cBhvr>
                                            <p:cTn id="54" dur="1" fill="hold">
                                              <p:stCondLst>
                                                <p:cond delay="0"/>
                                              </p:stCondLst>
                                            </p:cTn>
                                            <p:tgtEl>
                                              <p:spTgt spid="63"/>
                                            </p:tgtEl>
                                            <p:attrNameLst>
                                              <p:attrName>style.visibility</p:attrName>
                                            </p:attrNameLst>
                                          </p:cBhvr>
                                          <p:to>
                                            <p:strVal val="visible"/>
                                          </p:to>
                                        </p:set>
                                        <p:anim calcmode="lin" valueType="num">
                                          <p:cBhvr>
                                            <p:cTn id="55" dur="750" fill="hold"/>
                                            <p:tgtEl>
                                              <p:spTgt spid="63"/>
                                            </p:tgtEl>
                                            <p:attrNameLst>
                                              <p:attrName>ppt_w</p:attrName>
                                            </p:attrNameLst>
                                          </p:cBhvr>
                                          <p:tavLst>
                                            <p:tav tm="0">
                                              <p:val>
                                                <p:fltVal val="0"/>
                                              </p:val>
                                            </p:tav>
                                            <p:tav tm="100000">
                                              <p:val>
                                                <p:strVal val="#ppt_w"/>
                                              </p:val>
                                            </p:tav>
                                          </p:tavLst>
                                        </p:anim>
                                        <p:anim calcmode="lin" valueType="num">
                                          <p:cBhvr>
                                            <p:cTn id="56" dur="750" fill="hold"/>
                                            <p:tgtEl>
                                              <p:spTgt spid="63"/>
                                            </p:tgtEl>
                                            <p:attrNameLst>
                                              <p:attrName>ppt_h</p:attrName>
                                            </p:attrNameLst>
                                          </p:cBhvr>
                                          <p:tavLst>
                                            <p:tav tm="0">
                                              <p:val>
                                                <p:fltVal val="0"/>
                                              </p:val>
                                            </p:tav>
                                            <p:tav tm="100000">
                                              <p:val>
                                                <p:strVal val="#ppt_h"/>
                                              </p:val>
                                            </p:tav>
                                          </p:tavLst>
                                        </p:anim>
                                        <p:animEffect transition="in" filter="fade">
                                          <p:cBhvr>
                                            <p:cTn id="57" dur="750"/>
                                            <p:tgtEl>
                                              <p:spTgt spid="63"/>
                                            </p:tgtEl>
                                          </p:cBhvr>
                                        </p:animEffect>
                                      </p:childTnLst>
                                    </p:cTn>
                                  </p:par>
                                  <p:par>
                                    <p:cTn id="58" presetID="2" presetClass="entr" presetSubtype="4" fill="hold" nodeType="withEffect">
                                      <p:stCondLst>
                                        <p:cond delay="200"/>
                                      </p:stCondLst>
                                      <p:childTnLst>
                                        <p:set>
                                          <p:cBhvr>
                                            <p:cTn id="59" dur="1" fill="hold">
                                              <p:stCondLst>
                                                <p:cond delay="0"/>
                                              </p:stCondLst>
                                            </p:cTn>
                                            <p:tgtEl>
                                              <p:spTgt spid="64"/>
                                            </p:tgtEl>
                                            <p:attrNameLst>
                                              <p:attrName>style.visibility</p:attrName>
                                            </p:attrNameLst>
                                          </p:cBhvr>
                                          <p:to>
                                            <p:strVal val="visible"/>
                                          </p:to>
                                        </p:set>
                                        <p:anim calcmode="lin" valueType="num">
                                          <p:cBhvr additive="base">
                                            <p:cTn id="60" dur="1000" fill="hold"/>
                                            <p:tgtEl>
                                              <p:spTgt spid="64"/>
                                            </p:tgtEl>
                                            <p:attrNameLst>
                                              <p:attrName>ppt_x</p:attrName>
                                            </p:attrNameLst>
                                          </p:cBhvr>
                                          <p:tavLst>
                                            <p:tav tm="0">
                                              <p:val>
                                                <p:strVal val="#ppt_x"/>
                                              </p:val>
                                            </p:tav>
                                            <p:tav tm="100000">
                                              <p:val>
                                                <p:strVal val="#ppt_x"/>
                                              </p:val>
                                            </p:tav>
                                          </p:tavLst>
                                        </p:anim>
                                        <p:anim calcmode="lin" valueType="num">
                                          <p:cBhvr additive="base">
                                            <p:cTn id="61" dur="1000" fill="hold"/>
                                            <p:tgtEl>
                                              <p:spTgt spid="64"/>
                                            </p:tgtEl>
                                            <p:attrNameLst>
                                              <p:attrName>ppt_y</p:attrName>
                                            </p:attrNameLst>
                                          </p:cBhvr>
                                          <p:tavLst>
                                            <p:tav tm="0">
                                              <p:val>
                                                <p:strVal val="1+#ppt_h/2"/>
                                              </p:val>
                                            </p:tav>
                                            <p:tav tm="100000">
                                              <p:val>
                                                <p:strVal val="#ppt_y"/>
                                              </p:val>
                                            </p:tav>
                                          </p:tavLst>
                                        </p:anim>
                                      </p:childTnLst>
                                    </p:cTn>
                                  </p:par>
                                  <p:par>
                                    <p:cTn id="62" presetID="2" presetClass="entr" presetSubtype="1" fill="hold" nodeType="withEffect">
                                      <p:stCondLst>
                                        <p:cond delay="400"/>
                                      </p:stCondLst>
                                      <p:childTnLst>
                                        <p:set>
                                          <p:cBhvr>
                                            <p:cTn id="63" dur="1" fill="hold">
                                              <p:stCondLst>
                                                <p:cond delay="0"/>
                                              </p:stCondLst>
                                            </p:cTn>
                                            <p:tgtEl>
                                              <p:spTgt spid="65"/>
                                            </p:tgtEl>
                                            <p:attrNameLst>
                                              <p:attrName>style.visibility</p:attrName>
                                            </p:attrNameLst>
                                          </p:cBhvr>
                                          <p:to>
                                            <p:strVal val="visible"/>
                                          </p:to>
                                        </p:set>
                                        <p:anim calcmode="lin" valueType="num">
                                          <p:cBhvr additive="base">
                                            <p:cTn id="64" dur="1000" fill="hold"/>
                                            <p:tgtEl>
                                              <p:spTgt spid="65"/>
                                            </p:tgtEl>
                                            <p:attrNameLst>
                                              <p:attrName>ppt_x</p:attrName>
                                            </p:attrNameLst>
                                          </p:cBhvr>
                                          <p:tavLst>
                                            <p:tav tm="0">
                                              <p:val>
                                                <p:strVal val="#ppt_x"/>
                                              </p:val>
                                            </p:tav>
                                            <p:tav tm="100000">
                                              <p:val>
                                                <p:strVal val="#ppt_x"/>
                                              </p:val>
                                            </p:tav>
                                          </p:tavLst>
                                        </p:anim>
                                        <p:anim calcmode="lin" valueType="num">
                                          <p:cBhvr additive="base">
                                            <p:cTn id="65" dur="1000" fill="hold"/>
                                            <p:tgtEl>
                                              <p:spTgt spid="65"/>
                                            </p:tgtEl>
                                            <p:attrNameLst>
                                              <p:attrName>ppt_y</p:attrName>
                                            </p:attrNameLst>
                                          </p:cBhvr>
                                          <p:tavLst>
                                            <p:tav tm="0">
                                              <p:val>
                                                <p:strVal val="0-#ppt_h/2"/>
                                              </p:val>
                                            </p:tav>
                                            <p:tav tm="100000">
                                              <p:val>
                                                <p:strVal val="#ppt_y"/>
                                              </p:val>
                                            </p:tav>
                                          </p:tavLst>
                                        </p:anim>
                                      </p:childTnLst>
                                    </p:cTn>
                                  </p:par>
                                  <p:par>
                                    <p:cTn id="66" presetID="2" presetClass="entr" presetSubtype="4" fill="hold" nodeType="withEffect">
                                      <p:stCondLst>
                                        <p:cond delay="600"/>
                                      </p:stCondLst>
                                      <p:childTnLst>
                                        <p:set>
                                          <p:cBhvr>
                                            <p:cTn id="67" dur="1" fill="hold">
                                              <p:stCondLst>
                                                <p:cond delay="0"/>
                                              </p:stCondLst>
                                            </p:cTn>
                                            <p:tgtEl>
                                              <p:spTgt spid="66"/>
                                            </p:tgtEl>
                                            <p:attrNameLst>
                                              <p:attrName>style.visibility</p:attrName>
                                            </p:attrNameLst>
                                          </p:cBhvr>
                                          <p:to>
                                            <p:strVal val="visible"/>
                                          </p:to>
                                        </p:set>
                                        <p:anim calcmode="lin" valueType="num">
                                          <p:cBhvr additive="base">
                                            <p:cTn id="68" dur="1000" fill="hold"/>
                                            <p:tgtEl>
                                              <p:spTgt spid="66"/>
                                            </p:tgtEl>
                                            <p:attrNameLst>
                                              <p:attrName>ppt_x</p:attrName>
                                            </p:attrNameLst>
                                          </p:cBhvr>
                                          <p:tavLst>
                                            <p:tav tm="0">
                                              <p:val>
                                                <p:strVal val="#ppt_x"/>
                                              </p:val>
                                            </p:tav>
                                            <p:tav tm="100000">
                                              <p:val>
                                                <p:strVal val="#ppt_x"/>
                                              </p:val>
                                            </p:tav>
                                          </p:tavLst>
                                        </p:anim>
                                        <p:anim calcmode="lin" valueType="num">
                                          <p:cBhvr additive="base">
                                            <p:cTn id="69" dur="1000" fill="hold"/>
                                            <p:tgtEl>
                                              <p:spTgt spid="66"/>
                                            </p:tgtEl>
                                            <p:attrNameLst>
                                              <p:attrName>ppt_y</p:attrName>
                                            </p:attrNameLst>
                                          </p:cBhvr>
                                          <p:tavLst>
                                            <p:tav tm="0">
                                              <p:val>
                                                <p:strVal val="1+#ppt_h/2"/>
                                              </p:val>
                                            </p:tav>
                                            <p:tav tm="100000">
                                              <p:val>
                                                <p:strVal val="#ppt_y"/>
                                              </p:val>
                                            </p:tav>
                                          </p:tavLst>
                                        </p:anim>
                                      </p:childTnLst>
                                    </p:cTn>
                                  </p:par>
                                  <p:par>
                                    <p:cTn id="70" presetID="2" presetClass="entr" presetSubtype="1" fill="hold" nodeType="withEffect">
                                      <p:stCondLst>
                                        <p:cond delay="800"/>
                                      </p:stCondLst>
                                      <p:childTnLst>
                                        <p:set>
                                          <p:cBhvr>
                                            <p:cTn id="71" dur="1" fill="hold">
                                              <p:stCondLst>
                                                <p:cond delay="0"/>
                                              </p:stCondLst>
                                            </p:cTn>
                                            <p:tgtEl>
                                              <p:spTgt spid="67"/>
                                            </p:tgtEl>
                                            <p:attrNameLst>
                                              <p:attrName>style.visibility</p:attrName>
                                            </p:attrNameLst>
                                          </p:cBhvr>
                                          <p:to>
                                            <p:strVal val="visible"/>
                                          </p:to>
                                        </p:set>
                                        <p:anim calcmode="lin" valueType="num">
                                          <p:cBhvr additive="base">
                                            <p:cTn id="72" dur="1000" fill="hold"/>
                                            <p:tgtEl>
                                              <p:spTgt spid="67"/>
                                            </p:tgtEl>
                                            <p:attrNameLst>
                                              <p:attrName>ppt_x</p:attrName>
                                            </p:attrNameLst>
                                          </p:cBhvr>
                                          <p:tavLst>
                                            <p:tav tm="0">
                                              <p:val>
                                                <p:strVal val="#ppt_x"/>
                                              </p:val>
                                            </p:tav>
                                            <p:tav tm="100000">
                                              <p:val>
                                                <p:strVal val="#ppt_x"/>
                                              </p:val>
                                            </p:tav>
                                          </p:tavLst>
                                        </p:anim>
                                        <p:anim calcmode="lin" valueType="num">
                                          <p:cBhvr additive="base">
                                            <p:cTn id="73" dur="1000" fill="hold"/>
                                            <p:tgtEl>
                                              <p:spTgt spid="67"/>
                                            </p:tgtEl>
                                            <p:attrNameLst>
                                              <p:attrName>ppt_y</p:attrName>
                                            </p:attrNameLst>
                                          </p:cBhvr>
                                          <p:tavLst>
                                            <p:tav tm="0">
                                              <p:val>
                                                <p:strVal val="0-#ppt_h/2"/>
                                              </p:val>
                                            </p:tav>
                                            <p:tav tm="100000">
                                              <p:val>
                                                <p:strVal val="#ppt_y"/>
                                              </p:val>
                                            </p:tav>
                                          </p:tavLst>
                                        </p:anim>
                                      </p:childTnLst>
                                    </p:cTn>
                                  </p:par>
                                  <p:par>
                                    <p:cTn id="74" presetID="2" presetClass="entr" presetSubtype="4" fill="hold" nodeType="withEffect">
                                      <p:stCondLst>
                                        <p:cond delay="1000"/>
                                      </p:stCondLst>
                                      <p:childTnLst>
                                        <p:set>
                                          <p:cBhvr>
                                            <p:cTn id="75" dur="1" fill="hold">
                                              <p:stCondLst>
                                                <p:cond delay="0"/>
                                              </p:stCondLst>
                                            </p:cTn>
                                            <p:tgtEl>
                                              <p:spTgt spid="68"/>
                                            </p:tgtEl>
                                            <p:attrNameLst>
                                              <p:attrName>style.visibility</p:attrName>
                                            </p:attrNameLst>
                                          </p:cBhvr>
                                          <p:to>
                                            <p:strVal val="visible"/>
                                          </p:to>
                                        </p:set>
                                        <p:anim calcmode="lin" valueType="num">
                                          <p:cBhvr additive="base">
                                            <p:cTn id="76" dur="1000" fill="hold"/>
                                            <p:tgtEl>
                                              <p:spTgt spid="68"/>
                                            </p:tgtEl>
                                            <p:attrNameLst>
                                              <p:attrName>ppt_x</p:attrName>
                                            </p:attrNameLst>
                                          </p:cBhvr>
                                          <p:tavLst>
                                            <p:tav tm="0">
                                              <p:val>
                                                <p:strVal val="#ppt_x"/>
                                              </p:val>
                                            </p:tav>
                                            <p:tav tm="100000">
                                              <p:val>
                                                <p:strVal val="#ppt_x"/>
                                              </p:val>
                                            </p:tav>
                                          </p:tavLst>
                                        </p:anim>
                                        <p:anim calcmode="lin" valueType="num">
                                          <p:cBhvr additive="base">
                                            <p:cTn id="77" dur="1000" fill="hold"/>
                                            <p:tgtEl>
                                              <p:spTgt spid="68"/>
                                            </p:tgtEl>
                                            <p:attrNameLst>
                                              <p:attrName>ppt_y</p:attrName>
                                            </p:attrNameLst>
                                          </p:cBhvr>
                                          <p:tavLst>
                                            <p:tav tm="0">
                                              <p:val>
                                                <p:strVal val="1+#ppt_h/2"/>
                                              </p:val>
                                            </p:tav>
                                            <p:tav tm="100000">
                                              <p:val>
                                                <p:strVal val="#ppt_y"/>
                                              </p:val>
                                            </p:tav>
                                          </p:tavLst>
                                        </p:anim>
                                      </p:childTnLst>
                                    </p:cTn>
                                  </p:par>
                                  <p:par>
                                    <p:cTn id="78" presetID="2" presetClass="entr" presetSubtype="1" fill="hold" nodeType="withEffect">
                                      <p:stCondLst>
                                        <p:cond delay="1200"/>
                                      </p:stCondLst>
                                      <p:childTnLst>
                                        <p:set>
                                          <p:cBhvr>
                                            <p:cTn id="79" dur="1" fill="hold">
                                              <p:stCondLst>
                                                <p:cond delay="0"/>
                                              </p:stCondLst>
                                            </p:cTn>
                                            <p:tgtEl>
                                              <p:spTgt spid="69"/>
                                            </p:tgtEl>
                                            <p:attrNameLst>
                                              <p:attrName>style.visibility</p:attrName>
                                            </p:attrNameLst>
                                          </p:cBhvr>
                                          <p:to>
                                            <p:strVal val="visible"/>
                                          </p:to>
                                        </p:set>
                                        <p:anim calcmode="lin" valueType="num">
                                          <p:cBhvr additive="base">
                                            <p:cTn id="80" dur="1000" fill="hold"/>
                                            <p:tgtEl>
                                              <p:spTgt spid="69"/>
                                            </p:tgtEl>
                                            <p:attrNameLst>
                                              <p:attrName>ppt_x</p:attrName>
                                            </p:attrNameLst>
                                          </p:cBhvr>
                                          <p:tavLst>
                                            <p:tav tm="0">
                                              <p:val>
                                                <p:strVal val="#ppt_x"/>
                                              </p:val>
                                            </p:tav>
                                            <p:tav tm="100000">
                                              <p:val>
                                                <p:strVal val="#ppt_x"/>
                                              </p:val>
                                            </p:tav>
                                          </p:tavLst>
                                        </p:anim>
                                        <p:anim calcmode="lin" valueType="num">
                                          <p:cBhvr additive="base">
                                            <p:cTn id="81" dur="1000" fill="hold"/>
                                            <p:tgtEl>
                                              <p:spTgt spid="69"/>
                                            </p:tgtEl>
                                            <p:attrNameLst>
                                              <p:attrName>ppt_y</p:attrName>
                                            </p:attrNameLst>
                                          </p:cBhvr>
                                          <p:tavLst>
                                            <p:tav tm="0">
                                              <p:val>
                                                <p:strVal val="0-#ppt_h/2"/>
                                              </p:val>
                                            </p:tav>
                                            <p:tav tm="100000">
                                              <p:val>
                                                <p:strVal val="#ppt_y"/>
                                              </p:val>
                                            </p:tav>
                                          </p:tavLst>
                                        </p:anim>
                                      </p:childTnLst>
                                    </p:cTn>
                                  </p:par>
                                  <p:par>
                                    <p:cTn id="82" presetID="2" presetClass="entr" presetSubtype="4" fill="hold" nodeType="withEffect">
                                      <p:stCondLst>
                                        <p:cond delay="1400"/>
                                      </p:stCondLst>
                                      <p:childTnLst>
                                        <p:set>
                                          <p:cBhvr>
                                            <p:cTn id="83" dur="1" fill="hold">
                                              <p:stCondLst>
                                                <p:cond delay="0"/>
                                              </p:stCondLst>
                                            </p:cTn>
                                            <p:tgtEl>
                                              <p:spTgt spid="70"/>
                                            </p:tgtEl>
                                            <p:attrNameLst>
                                              <p:attrName>style.visibility</p:attrName>
                                            </p:attrNameLst>
                                          </p:cBhvr>
                                          <p:to>
                                            <p:strVal val="visible"/>
                                          </p:to>
                                        </p:set>
                                        <p:anim calcmode="lin" valueType="num">
                                          <p:cBhvr additive="base">
                                            <p:cTn id="84" dur="1000" fill="hold"/>
                                            <p:tgtEl>
                                              <p:spTgt spid="70"/>
                                            </p:tgtEl>
                                            <p:attrNameLst>
                                              <p:attrName>ppt_x</p:attrName>
                                            </p:attrNameLst>
                                          </p:cBhvr>
                                          <p:tavLst>
                                            <p:tav tm="0">
                                              <p:val>
                                                <p:strVal val="#ppt_x"/>
                                              </p:val>
                                            </p:tav>
                                            <p:tav tm="100000">
                                              <p:val>
                                                <p:strVal val="#ppt_x"/>
                                              </p:val>
                                            </p:tav>
                                          </p:tavLst>
                                        </p:anim>
                                        <p:anim calcmode="lin" valueType="num">
                                          <p:cBhvr additive="base">
                                            <p:cTn id="85" dur="1000" fill="hold"/>
                                            <p:tgtEl>
                                              <p:spTgt spid="70"/>
                                            </p:tgtEl>
                                            <p:attrNameLst>
                                              <p:attrName>ppt_y</p:attrName>
                                            </p:attrNameLst>
                                          </p:cBhvr>
                                          <p:tavLst>
                                            <p:tav tm="0">
                                              <p:val>
                                                <p:strVal val="1+#ppt_h/2"/>
                                              </p:val>
                                            </p:tav>
                                            <p:tav tm="100000">
                                              <p:val>
                                                <p:strVal val="#ppt_y"/>
                                              </p:val>
                                            </p:tav>
                                          </p:tavLst>
                                        </p:anim>
                                      </p:childTnLst>
                                    </p:cTn>
                                  </p:par>
                                  <p:par>
                                    <p:cTn id="86" presetID="53" presetClass="entr" presetSubtype="16" fill="hold" grpId="0" nodeType="withEffect">
                                      <p:stCondLst>
                                        <p:cond delay="2000"/>
                                      </p:stCondLst>
                                      <p:childTnLst>
                                        <p:set>
                                          <p:cBhvr>
                                            <p:cTn id="87" dur="1" fill="hold">
                                              <p:stCondLst>
                                                <p:cond delay="0"/>
                                              </p:stCondLst>
                                            </p:cTn>
                                            <p:tgtEl>
                                              <p:spTgt spid="45"/>
                                            </p:tgtEl>
                                            <p:attrNameLst>
                                              <p:attrName>style.visibility</p:attrName>
                                            </p:attrNameLst>
                                          </p:cBhvr>
                                          <p:to>
                                            <p:strVal val="visible"/>
                                          </p:to>
                                        </p:set>
                                        <p:anim calcmode="lin" valueType="num">
                                          <p:cBhvr>
                                            <p:cTn id="88" dur="500" fill="hold"/>
                                            <p:tgtEl>
                                              <p:spTgt spid="45"/>
                                            </p:tgtEl>
                                            <p:attrNameLst>
                                              <p:attrName>ppt_w</p:attrName>
                                            </p:attrNameLst>
                                          </p:cBhvr>
                                          <p:tavLst>
                                            <p:tav tm="0">
                                              <p:val>
                                                <p:fltVal val="0"/>
                                              </p:val>
                                            </p:tav>
                                            <p:tav tm="100000">
                                              <p:val>
                                                <p:strVal val="#ppt_w"/>
                                              </p:val>
                                            </p:tav>
                                          </p:tavLst>
                                        </p:anim>
                                        <p:anim calcmode="lin" valueType="num">
                                          <p:cBhvr>
                                            <p:cTn id="89" dur="500" fill="hold"/>
                                            <p:tgtEl>
                                              <p:spTgt spid="45"/>
                                            </p:tgtEl>
                                            <p:attrNameLst>
                                              <p:attrName>ppt_h</p:attrName>
                                            </p:attrNameLst>
                                          </p:cBhvr>
                                          <p:tavLst>
                                            <p:tav tm="0">
                                              <p:val>
                                                <p:fltVal val="0"/>
                                              </p:val>
                                            </p:tav>
                                            <p:tav tm="100000">
                                              <p:val>
                                                <p:strVal val="#ppt_h"/>
                                              </p:val>
                                            </p:tav>
                                          </p:tavLst>
                                        </p:anim>
                                        <p:animEffect transition="in" filter="fade">
                                          <p:cBhvr>
                                            <p:cTn id="90" dur="500"/>
                                            <p:tgtEl>
                                              <p:spTgt spid="45"/>
                                            </p:tgtEl>
                                          </p:cBhvr>
                                        </p:animEffect>
                                      </p:childTnLst>
                                    </p:cTn>
                                  </p:par>
                                  <p:par>
                                    <p:cTn id="91" presetID="53" presetClass="entr" presetSubtype="16" fill="hold" grpId="0" nodeType="withEffect">
                                      <p:stCondLst>
                                        <p:cond delay="2000"/>
                                      </p:stCondLst>
                                      <p:childTnLst>
                                        <p:set>
                                          <p:cBhvr>
                                            <p:cTn id="92" dur="1" fill="hold">
                                              <p:stCondLst>
                                                <p:cond delay="0"/>
                                              </p:stCondLst>
                                            </p:cTn>
                                            <p:tgtEl>
                                              <p:spTgt spid="44"/>
                                            </p:tgtEl>
                                            <p:attrNameLst>
                                              <p:attrName>style.visibility</p:attrName>
                                            </p:attrNameLst>
                                          </p:cBhvr>
                                          <p:to>
                                            <p:strVal val="visible"/>
                                          </p:to>
                                        </p:set>
                                        <p:anim calcmode="lin" valueType="num">
                                          <p:cBhvr>
                                            <p:cTn id="93" dur="500" fill="hold"/>
                                            <p:tgtEl>
                                              <p:spTgt spid="44"/>
                                            </p:tgtEl>
                                            <p:attrNameLst>
                                              <p:attrName>ppt_w</p:attrName>
                                            </p:attrNameLst>
                                          </p:cBhvr>
                                          <p:tavLst>
                                            <p:tav tm="0">
                                              <p:val>
                                                <p:fltVal val="0"/>
                                              </p:val>
                                            </p:tav>
                                            <p:tav tm="100000">
                                              <p:val>
                                                <p:strVal val="#ppt_w"/>
                                              </p:val>
                                            </p:tav>
                                          </p:tavLst>
                                        </p:anim>
                                        <p:anim calcmode="lin" valueType="num">
                                          <p:cBhvr>
                                            <p:cTn id="94" dur="500" fill="hold"/>
                                            <p:tgtEl>
                                              <p:spTgt spid="44"/>
                                            </p:tgtEl>
                                            <p:attrNameLst>
                                              <p:attrName>ppt_h</p:attrName>
                                            </p:attrNameLst>
                                          </p:cBhvr>
                                          <p:tavLst>
                                            <p:tav tm="0">
                                              <p:val>
                                                <p:fltVal val="0"/>
                                              </p:val>
                                            </p:tav>
                                            <p:tav tm="100000">
                                              <p:val>
                                                <p:strVal val="#ppt_h"/>
                                              </p:val>
                                            </p:tav>
                                          </p:tavLst>
                                        </p:anim>
                                        <p:animEffect transition="in" filter="fade">
                                          <p:cBhvr>
                                            <p:cTn id="95" dur="500"/>
                                            <p:tgtEl>
                                              <p:spTgt spid="44"/>
                                            </p:tgtEl>
                                          </p:cBhvr>
                                        </p:animEffect>
                                      </p:childTnLst>
                                    </p:cTn>
                                  </p:par>
                                  <p:par>
                                    <p:cTn id="96" presetID="53" presetClass="entr" presetSubtype="16" fill="hold" grpId="0" nodeType="withEffect">
                                      <p:stCondLst>
                                        <p:cond delay="2000"/>
                                      </p:stCondLst>
                                      <p:childTnLst>
                                        <p:set>
                                          <p:cBhvr>
                                            <p:cTn id="97" dur="1" fill="hold">
                                              <p:stCondLst>
                                                <p:cond delay="0"/>
                                              </p:stCondLst>
                                            </p:cTn>
                                            <p:tgtEl>
                                              <p:spTgt spid="46"/>
                                            </p:tgtEl>
                                            <p:attrNameLst>
                                              <p:attrName>style.visibility</p:attrName>
                                            </p:attrNameLst>
                                          </p:cBhvr>
                                          <p:to>
                                            <p:strVal val="visible"/>
                                          </p:to>
                                        </p:set>
                                        <p:anim calcmode="lin" valueType="num">
                                          <p:cBhvr>
                                            <p:cTn id="98" dur="500" fill="hold"/>
                                            <p:tgtEl>
                                              <p:spTgt spid="46"/>
                                            </p:tgtEl>
                                            <p:attrNameLst>
                                              <p:attrName>ppt_w</p:attrName>
                                            </p:attrNameLst>
                                          </p:cBhvr>
                                          <p:tavLst>
                                            <p:tav tm="0">
                                              <p:val>
                                                <p:fltVal val="0"/>
                                              </p:val>
                                            </p:tav>
                                            <p:tav tm="100000">
                                              <p:val>
                                                <p:strVal val="#ppt_w"/>
                                              </p:val>
                                            </p:tav>
                                          </p:tavLst>
                                        </p:anim>
                                        <p:anim calcmode="lin" valueType="num">
                                          <p:cBhvr>
                                            <p:cTn id="99" dur="500" fill="hold"/>
                                            <p:tgtEl>
                                              <p:spTgt spid="46"/>
                                            </p:tgtEl>
                                            <p:attrNameLst>
                                              <p:attrName>ppt_h</p:attrName>
                                            </p:attrNameLst>
                                          </p:cBhvr>
                                          <p:tavLst>
                                            <p:tav tm="0">
                                              <p:val>
                                                <p:fltVal val="0"/>
                                              </p:val>
                                            </p:tav>
                                            <p:tav tm="100000">
                                              <p:val>
                                                <p:strVal val="#ppt_h"/>
                                              </p:val>
                                            </p:tav>
                                          </p:tavLst>
                                        </p:anim>
                                        <p:animEffect transition="in" filter="fade">
                                          <p:cBhvr>
                                            <p:cTn id="100" dur="500"/>
                                            <p:tgtEl>
                                              <p:spTgt spid="46"/>
                                            </p:tgtEl>
                                          </p:cBhvr>
                                        </p:animEffect>
                                      </p:childTnLst>
                                    </p:cTn>
                                  </p:par>
                                  <p:par>
                                    <p:cTn id="101" presetID="53" presetClass="entr" presetSubtype="16" fill="hold" grpId="0" nodeType="withEffect">
                                      <p:stCondLst>
                                        <p:cond delay="2000"/>
                                      </p:stCondLst>
                                      <p:childTnLst>
                                        <p:set>
                                          <p:cBhvr>
                                            <p:cTn id="102" dur="1" fill="hold">
                                              <p:stCondLst>
                                                <p:cond delay="0"/>
                                              </p:stCondLst>
                                            </p:cTn>
                                            <p:tgtEl>
                                              <p:spTgt spid="43"/>
                                            </p:tgtEl>
                                            <p:attrNameLst>
                                              <p:attrName>style.visibility</p:attrName>
                                            </p:attrNameLst>
                                          </p:cBhvr>
                                          <p:to>
                                            <p:strVal val="visible"/>
                                          </p:to>
                                        </p:set>
                                        <p:anim calcmode="lin" valueType="num">
                                          <p:cBhvr>
                                            <p:cTn id="103" dur="500" fill="hold"/>
                                            <p:tgtEl>
                                              <p:spTgt spid="43"/>
                                            </p:tgtEl>
                                            <p:attrNameLst>
                                              <p:attrName>ppt_w</p:attrName>
                                            </p:attrNameLst>
                                          </p:cBhvr>
                                          <p:tavLst>
                                            <p:tav tm="0">
                                              <p:val>
                                                <p:fltVal val="0"/>
                                              </p:val>
                                            </p:tav>
                                            <p:tav tm="100000">
                                              <p:val>
                                                <p:strVal val="#ppt_w"/>
                                              </p:val>
                                            </p:tav>
                                          </p:tavLst>
                                        </p:anim>
                                        <p:anim calcmode="lin" valueType="num">
                                          <p:cBhvr>
                                            <p:cTn id="104" dur="500" fill="hold"/>
                                            <p:tgtEl>
                                              <p:spTgt spid="43"/>
                                            </p:tgtEl>
                                            <p:attrNameLst>
                                              <p:attrName>ppt_h</p:attrName>
                                            </p:attrNameLst>
                                          </p:cBhvr>
                                          <p:tavLst>
                                            <p:tav tm="0">
                                              <p:val>
                                                <p:fltVal val="0"/>
                                              </p:val>
                                            </p:tav>
                                            <p:tav tm="100000">
                                              <p:val>
                                                <p:strVal val="#ppt_h"/>
                                              </p:val>
                                            </p:tav>
                                          </p:tavLst>
                                        </p:anim>
                                        <p:animEffect transition="in" filter="fade">
                                          <p:cBhvr>
                                            <p:cTn id="105" dur="500"/>
                                            <p:tgtEl>
                                              <p:spTgt spid="43"/>
                                            </p:tgtEl>
                                          </p:cBhvr>
                                        </p:animEffect>
                                      </p:childTnLst>
                                    </p:cTn>
                                  </p:par>
                                  <p:par>
                                    <p:cTn id="106" presetID="53" presetClass="entr" presetSubtype="16" fill="hold" grpId="0" nodeType="withEffect">
                                      <p:stCondLst>
                                        <p:cond delay="2000"/>
                                      </p:stCondLst>
                                      <p:childTnLst>
                                        <p:set>
                                          <p:cBhvr>
                                            <p:cTn id="107" dur="1" fill="hold">
                                              <p:stCondLst>
                                                <p:cond delay="0"/>
                                              </p:stCondLst>
                                            </p:cTn>
                                            <p:tgtEl>
                                              <p:spTgt spid="40"/>
                                            </p:tgtEl>
                                            <p:attrNameLst>
                                              <p:attrName>style.visibility</p:attrName>
                                            </p:attrNameLst>
                                          </p:cBhvr>
                                          <p:to>
                                            <p:strVal val="visible"/>
                                          </p:to>
                                        </p:set>
                                        <p:anim calcmode="lin" valueType="num">
                                          <p:cBhvr>
                                            <p:cTn id="108" dur="500" fill="hold"/>
                                            <p:tgtEl>
                                              <p:spTgt spid="40"/>
                                            </p:tgtEl>
                                            <p:attrNameLst>
                                              <p:attrName>ppt_w</p:attrName>
                                            </p:attrNameLst>
                                          </p:cBhvr>
                                          <p:tavLst>
                                            <p:tav tm="0">
                                              <p:val>
                                                <p:fltVal val="0"/>
                                              </p:val>
                                            </p:tav>
                                            <p:tav tm="100000">
                                              <p:val>
                                                <p:strVal val="#ppt_w"/>
                                              </p:val>
                                            </p:tav>
                                          </p:tavLst>
                                        </p:anim>
                                        <p:anim calcmode="lin" valueType="num">
                                          <p:cBhvr>
                                            <p:cTn id="109" dur="500" fill="hold"/>
                                            <p:tgtEl>
                                              <p:spTgt spid="40"/>
                                            </p:tgtEl>
                                            <p:attrNameLst>
                                              <p:attrName>ppt_h</p:attrName>
                                            </p:attrNameLst>
                                          </p:cBhvr>
                                          <p:tavLst>
                                            <p:tav tm="0">
                                              <p:val>
                                                <p:fltVal val="0"/>
                                              </p:val>
                                            </p:tav>
                                            <p:tav tm="100000">
                                              <p:val>
                                                <p:strVal val="#ppt_h"/>
                                              </p:val>
                                            </p:tav>
                                          </p:tavLst>
                                        </p:anim>
                                        <p:animEffect transition="in" filter="fade">
                                          <p:cBhvr>
                                            <p:cTn id="110" dur="500"/>
                                            <p:tgtEl>
                                              <p:spTgt spid="40"/>
                                            </p:tgtEl>
                                          </p:cBhvr>
                                        </p:animEffect>
                                      </p:childTnLst>
                                    </p:cTn>
                                  </p:par>
                                  <p:par>
                                    <p:cTn id="111" presetID="53" presetClass="entr" presetSubtype="16" fill="hold" grpId="0" nodeType="withEffect">
                                      <p:stCondLst>
                                        <p:cond delay="2000"/>
                                      </p:stCondLst>
                                      <p:childTnLst>
                                        <p:set>
                                          <p:cBhvr>
                                            <p:cTn id="112" dur="1" fill="hold">
                                              <p:stCondLst>
                                                <p:cond delay="0"/>
                                              </p:stCondLst>
                                            </p:cTn>
                                            <p:tgtEl>
                                              <p:spTgt spid="41"/>
                                            </p:tgtEl>
                                            <p:attrNameLst>
                                              <p:attrName>style.visibility</p:attrName>
                                            </p:attrNameLst>
                                          </p:cBhvr>
                                          <p:to>
                                            <p:strVal val="visible"/>
                                          </p:to>
                                        </p:set>
                                        <p:anim calcmode="lin" valueType="num">
                                          <p:cBhvr>
                                            <p:cTn id="113" dur="500" fill="hold"/>
                                            <p:tgtEl>
                                              <p:spTgt spid="41"/>
                                            </p:tgtEl>
                                            <p:attrNameLst>
                                              <p:attrName>ppt_w</p:attrName>
                                            </p:attrNameLst>
                                          </p:cBhvr>
                                          <p:tavLst>
                                            <p:tav tm="0">
                                              <p:val>
                                                <p:fltVal val="0"/>
                                              </p:val>
                                            </p:tav>
                                            <p:tav tm="100000">
                                              <p:val>
                                                <p:strVal val="#ppt_w"/>
                                              </p:val>
                                            </p:tav>
                                          </p:tavLst>
                                        </p:anim>
                                        <p:anim calcmode="lin" valueType="num">
                                          <p:cBhvr>
                                            <p:cTn id="114" dur="500" fill="hold"/>
                                            <p:tgtEl>
                                              <p:spTgt spid="41"/>
                                            </p:tgtEl>
                                            <p:attrNameLst>
                                              <p:attrName>ppt_h</p:attrName>
                                            </p:attrNameLst>
                                          </p:cBhvr>
                                          <p:tavLst>
                                            <p:tav tm="0">
                                              <p:val>
                                                <p:fltVal val="0"/>
                                              </p:val>
                                            </p:tav>
                                            <p:tav tm="100000">
                                              <p:val>
                                                <p:strVal val="#ppt_h"/>
                                              </p:val>
                                            </p:tav>
                                          </p:tavLst>
                                        </p:anim>
                                        <p:animEffect transition="in" filter="fade">
                                          <p:cBhvr>
                                            <p:cTn id="115" dur="500"/>
                                            <p:tgtEl>
                                              <p:spTgt spid="41"/>
                                            </p:tgtEl>
                                          </p:cBhvr>
                                        </p:animEffect>
                                      </p:childTnLst>
                                    </p:cTn>
                                  </p:par>
                                  <p:par>
                                    <p:cTn id="116" presetID="53" presetClass="entr" presetSubtype="16" fill="hold" grpId="0" nodeType="withEffect">
                                      <p:stCondLst>
                                        <p:cond delay="2000"/>
                                      </p:stCondLst>
                                      <p:childTnLst>
                                        <p:set>
                                          <p:cBhvr>
                                            <p:cTn id="117" dur="1" fill="hold">
                                              <p:stCondLst>
                                                <p:cond delay="0"/>
                                              </p:stCondLst>
                                            </p:cTn>
                                            <p:tgtEl>
                                              <p:spTgt spid="42"/>
                                            </p:tgtEl>
                                            <p:attrNameLst>
                                              <p:attrName>style.visibility</p:attrName>
                                            </p:attrNameLst>
                                          </p:cBhvr>
                                          <p:to>
                                            <p:strVal val="visible"/>
                                          </p:to>
                                        </p:set>
                                        <p:anim calcmode="lin" valueType="num">
                                          <p:cBhvr>
                                            <p:cTn id="118" dur="500" fill="hold"/>
                                            <p:tgtEl>
                                              <p:spTgt spid="42"/>
                                            </p:tgtEl>
                                            <p:attrNameLst>
                                              <p:attrName>ppt_w</p:attrName>
                                            </p:attrNameLst>
                                          </p:cBhvr>
                                          <p:tavLst>
                                            <p:tav tm="0">
                                              <p:val>
                                                <p:fltVal val="0"/>
                                              </p:val>
                                            </p:tav>
                                            <p:tav tm="100000">
                                              <p:val>
                                                <p:strVal val="#ppt_w"/>
                                              </p:val>
                                            </p:tav>
                                          </p:tavLst>
                                        </p:anim>
                                        <p:anim calcmode="lin" valueType="num">
                                          <p:cBhvr>
                                            <p:cTn id="119" dur="500" fill="hold"/>
                                            <p:tgtEl>
                                              <p:spTgt spid="42"/>
                                            </p:tgtEl>
                                            <p:attrNameLst>
                                              <p:attrName>ppt_h</p:attrName>
                                            </p:attrNameLst>
                                          </p:cBhvr>
                                          <p:tavLst>
                                            <p:tav tm="0">
                                              <p:val>
                                                <p:fltVal val="0"/>
                                              </p:val>
                                            </p:tav>
                                            <p:tav tm="100000">
                                              <p:val>
                                                <p:strVal val="#ppt_h"/>
                                              </p:val>
                                            </p:tav>
                                          </p:tavLst>
                                        </p:anim>
                                        <p:animEffect transition="in" filter="fade">
                                          <p:cBhvr>
                                            <p:cTn id="120" dur="500"/>
                                            <p:tgtEl>
                                              <p:spTgt spid="42"/>
                                            </p:tgtEl>
                                          </p:cBhvr>
                                        </p:animEffect>
                                      </p:childTnLst>
                                    </p:cTn>
                                  </p:par>
                                  <p:par>
                                    <p:cTn id="121" presetID="2" presetClass="entr" presetSubtype="4" fill="hold" grpId="0" nodeType="withEffect">
                                      <p:stCondLst>
                                        <p:cond delay="2250"/>
                                      </p:stCondLst>
                                      <p:childTnLst>
                                        <p:set>
                                          <p:cBhvr>
                                            <p:cTn id="122" dur="1" fill="hold">
                                              <p:stCondLst>
                                                <p:cond delay="0"/>
                                              </p:stCondLst>
                                            </p:cTn>
                                            <p:tgtEl>
                                              <p:spTgt spid="47"/>
                                            </p:tgtEl>
                                            <p:attrNameLst>
                                              <p:attrName>style.visibility</p:attrName>
                                            </p:attrNameLst>
                                          </p:cBhvr>
                                          <p:to>
                                            <p:strVal val="visible"/>
                                          </p:to>
                                        </p:set>
                                        <p:anim calcmode="lin" valueType="num">
                                          <p:cBhvr additive="base">
                                            <p:cTn id="123" dur="1000" fill="hold"/>
                                            <p:tgtEl>
                                              <p:spTgt spid="47"/>
                                            </p:tgtEl>
                                            <p:attrNameLst>
                                              <p:attrName>ppt_x</p:attrName>
                                            </p:attrNameLst>
                                          </p:cBhvr>
                                          <p:tavLst>
                                            <p:tav tm="0">
                                              <p:val>
                                                <p:strVal val="#ppt_x"/>
                                              </p:val>
                                            </p:tav>
                                            <p:tav tm="100000">
                                              <p:val>
                                                <p:strVal val="#ppt_x"/>
                                              </p:val>
                                            </p:tav>
                                          </p:tavLst>
                                        </p:anim>
                                        <p:anim calcmode="lin" valueType="num">
                                          <p:cBhvr additive="base">
                                            <p:cTn id="124" dur="1000" fill="hold"/>
                                            <p:tgtEl>
                                              <p:spTgt spid="47"/>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2250"/>
                                      </p:stCondLst>
                                      <p:childTnLst>
                                        <p:set>
                                          <p:cBhvr>
                                            <p:cTn id="126" dur="1" fill="hold">
                                              <p:stCondLst>
                                                <p:cond delay="0"/>
                                              </p:stCondLst>
                                            </p:cTn>
                                            <p:tgtEl>
                                              <p:spTgt spid="51"/>
                                            </p:tgtEl>
                                            <p:attrNameLst>
                                              <p:attrName>style.visibility</p:attrName>
                                            </p:attrNameLst>
                                          </p:cBhvr>
                                          <p:to>
                                            <p:strVal val="visible"/>
                                          </p:to>
                                        </p:set>
                                        <p:anim calcmode="lin" valueType="num">
                                          <p:cBhvr additive="base">
                                            <p:cTn id="127" dur="1000" fill="hold"/>
                                            <p:tgtEl>
                                              <p:spTgt spid="51"/>
                                            </p:tgtEl>
                                            <p:attrNameLst>
                                              <p:attrName>ppt_x</p:attrName>
                                            </p:attrNameLst>
                                          </p:cBhvr>
                                          <p:tavLst>
                                            <p:tav tm="0">
                                              <p:val>
                                                <p:strVal val="#ppt_x"/>
                                              </p:val>
                                            </p:tav>
                                            <p:tav tm="100000">
                                              <p:val>
                                                <p:strVal val="#ppt_x"/>
                                              </p:val>
                                            </p:tav>
                                          </p:tavLst>
                                        </p:anim>
                                        <p:anim calcmode="lin" valueType="num">
                                          <p:cBhvr additive="base">
                                            <p:cTn id="128" dur="1000" fill="hold"/>
                                            <p:tgtEl>
                                              <p:spTgt spid="51"/>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2250"/>
                                      </p:stCondLst>
                                      <p:childTnLst>
                                        <p:set>
                                          <p:cBhvr>
                                            <p:cTn id="130" dur="1" fill="hold">
                                              <p:stCondLst>
                                                <p:cond delay="0"/>
                                              </p:stCondLst>
                                            </p:cTn>
                                            <p:tgtEl>
                                              <p:spTgt spid="52"/>
                                            </p:tgtEl>
                                            <p:attrNameLst>
                                              <p:attrName>style.visibility</p:attrName>
                                            </p:attrNameLst>
                                          </p:cBhvr>
                                          <p:to>
                                            <p:strVal val="visible"/>
                                          </p:to>
                                        </p:set>
                                        <p:anim calcmode="lin" valueType="num">
                                          <p:cBhvr additive="base">
                                            <p:cTn id="131" dur="1000" fill="hold"/>
                                            <p:tgtEl>
                                              <p:spTgt spid="52"/>
                                            </p:tgtEl>
                                            <p:attrNameLst>
                                              <p:attrName>ppt_x</p:attrName>
                                            </p:attrNameLst>
                                          </p:cBhvr>
                                          <p:tavLst>
                                            <p:tav tm="0">
                                              <p:val>
                                                <p:strVal val="#ppt_x"/>
                                              </p:val>
                                            </p:tav>
                                            <p:tav tm="100000">
                                              <p:val>
                                                <p:strVal val="#ppt_x"/>
                                              </p:val>
                                            </p:tav>
                                          </p:tavLst>
                                        </p:anim>
                                        <p:anim calcmode="lin" valueType="num">
                                          <p:cBhvr additive="base">
                                            <p:cTn id="132" dur="1000" fill="hold"/>
                                            <p:tgtEl>
                                              <p:spTgt spid="52"/>
                                            </p:tgtEl>
                                            <p:attrNameLst>
                                              <p:attrName>ppt_y</p:attrName>
                                            </p:attrNameLst>
                                          </p:cBhvr>
                                          <p:tavLst>
                                            <p:tav tm="0">
                                              <p:val>
                                                <p:strVal val="1+#ppt_h/2"/>
                                              </p:val>
                                            </p:tav>
                                            <p:tav tm="100000">
                                              <p:val>
                                                <p:strVal val="#ppt_y"/>
                                              </p:val>
                                            </p:tav>
                                          </p:tavLst>
                                        </p:anim>
                                      </p:childTnLst>
                                    </p:cTn>
                                  </p:par>
                                  <p:par>
                                    <p:cTn id="133" presetID="2" presetClass="entr" presetSubtype="4" fill="hold" grpId="0" nodeType="withEffect">
                                      <p:stCondLst>
                                        <p:cond delay="2250"/>
                                      </p:stCondLst>
                                      <p:childTnLst>
                                        <p:set>
                                          <p:cBhvr>
                                            <p:cTn id="134" dur="1" fill="hold">
                                              <p:stCondLst>
                                                <p:cond delay="0"/>
                                              </p:stCondLst>
                                            </p:cTn>
                                            <p:tgtEl>
                                              <p:spTgt spid="53"/>
                                            </p:tgtEl>
                                            <p:attrNameLst>
                                              <p:attrName>style.visibility</p:attrName>
                                            </p:attrNameLst>
                                          </p:cBhvr>
                                          <p:to>
                                            <p:strVal val="visible"/>
                                          </p:to>
                                        </p:set>
                                        <p:anim calcmode="lin" valueType="num">
                                          <p:cBhvr additive="base">
                                            <p:cTn id="135" dur="1000" fill="hold"/>
                                            <p:tgtEl>
                                              <p:spTgt spid="53"/>
                                            </p:tgtEl>
                                            <p:attrNameLst>
                                              <p:attrName>ppt_x</p:attrName>
                                            </p:attrNameLst>
                                          </p:cBhvr>
                                          <p:tavLst>
                                            <p:tav tm="0">
                                              <p:val>
                                                <p:strVal val="#ppt_x"/>
                                              </p:val>
                                            </p:tav>
                                            <p:tav tm="100000">
                                              <p:val>
                                                <p:strVal val="#ppt_x"/>
                                              </p:val>
                                            </p:tav>
                                          </p:tavLst>
                                        </p:anim>
                                        <p:anim calcmode="lin" valueType="num">
                                          <p:cBhvr additive="base">
                                            <p:cTn id="136" dur="1000" fill="hold"/>
                                            <p:tgtEl>
                                              <p:spTgt spid="53"/>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2250"/>
                                      </p:stCondLst>
                                      <p:childTnLst>
                                        <p:set>
                                          <p:cBhvr>
                                            <p:cTn id="138" dur="1" fill="hold">
                                              <p:stCondLst>
                                                <p:cond delay="0"/>
                                              </p:stCondLst>
                                            </p:cTn>
                                            <p:tgtEl>
                                              <p:spTgt spid="54"/>
                                            </p:tgtEl>
                                            <p:attrNameLst>
                                              <p:attrName>style.visibility</p:attrName>
                                            </p:attrNameLst>
                                          </p:cBhvr>
                                          <p:to>
                                            <p:strVal val="visible"/>
                                          </p:to>
                                        </p:set>
                                        <p:anim calcmode="lin" valueType="num">
                                          <p:cBhvr additive="base">
                                            <p:cTn id="139" dur="1000" fill="hold"/>
                                            <p:tgtEl>
                                              <p:spTgt spid="54"/>
                                            </p:tgtEl>
                                            <p:attrNameLst>
                                              <p:attrName>ppt_x</p:attrName>
                                            </p:attrNameLst>
                                          </p:cBhvr>
                                          <p:tavLst>
                                            <p:tav tm="0">
                                              <p:val>
                                                <p:strVal val="#ppt_x"/>
                                              </p:val>
                                            </p:tav>
                                            <p:tav tm="100000">
                                              <p:val>
                                                <p:strVal val="#ppt_x"/>
                                              </p:val>
                                            </p:tav>
                                          </p:tavLst>
                                        </p:anim>
                                        <p:anim calcmode="lin" valueType="num">
                                          <p:cBhvr additive="base">
                                            <p:cTn id="140" dur="1000" fill="hold"/>
                                            <p:tgtEl>
                                              <p:spTgt spid="54"/>
                                            </p:tgtEl>
                                            <p:attrNameLst>
                                              <p:attrName>ppt_y</p:attrName>
                                            </p:attrNameLst>
                                          </p:cBhvr>
                                          <p:tavLst>
                                            <p:tav tm="0">
                                              <p:val>
                                                <p:strVal val="1+#ppt_h/2"/>
                                              </p:val>
                                            </p:tav>
                                            <p:tav tm="100000">
                                              <p:val>
                                                <p:strVal val="#ppt_y"/>
                                              </p:val>
                                            </p:tav>
                                          </p:tavLst>
                                        </p:anim>
                                      </p:childTnLst>
                                    </p:cTn>
                                  </p:par>
                                  <p:par>
                                    <p:cTn id="141" presetID="2" presetClass="entr" presetSubtype="4" fill="hold" grpId="0" nodeType="withEffect">
                                      <p:stCondLst>
                                        <p:cond delay="2250"/>
                                      </p:stCondLst>
                                      <p:childTnLst>
                                        <p:set>
                                          <p:cBhvr>
                                            <p:cTn id="142" dur="1" fill="hold">
                                              <p:stCondLst>
                                                <p:cond delay="0"/>
                                              </p:stCondLst>
                                            </p:cTn>
                                            <p:tgtEl>
                                              <p:spTgt spid="58"/>
                                            </p:tgtEl>
                                            <p:attrNameLst>
                                              <p:attrName>style.visibility</p:attrName>
                                            </p:attrNameLst>
                                          </p:cBhvr>
                                          <p:to>
                                            <p:strVal val="visible"/>
                                          </p:to>
                                        </p:set>
                                        <p:anim calcmode="lin" valueType="num">
                                          <p:cBhvr additive="base">
                                            <p:cTn id="143" dur="1000" fill="hold"/>
                                            <p:tgtEl>
                                              <p:spTgt spid="58"/>
                                            </p:tgtEl>
                                            <p:attrNameLst>
                                              <p:attrName>ppt_x</p:attrName>
                                            </p:attrNameLst>
                                          </p:cBhvr>
                                          <p:tavLst>
                                            <p:tav tm="0">
                                              <p:val>
                                                <p:strVal val="#ppt_x"/>
                                              </p:val>
                                            </p:tav>
                                            <p:tav tm="100000">
                                              <p:val>
                                                <p:strVal val="#ppt_x"/>
                                              </p:val>
                                            </p:tav>
                                          </p:tavLst>
                                        </p:anim>
                                        <p:anim calcmode="lin" valueType="num">
                                          <p:cBhvr additive="base">
                                            <p:cTn id="144" dur="1000" fill="hold"/>
                                            <p:tgtEl>
                                              <p:spTgt spid="58"/>
                                            </p:tgtEl>
                                            <p:attrNameLst>
                                              <p:attrName>ppt_y</p:attrName>
                                            </p:attrNameLst>
                                          </p:cBhvr>
                                          <p:tavLst>
                                            <p:tav tm="0">
                                              <p:val>
                                                <p:strVal val="1+#ppt_h/2"/>
                                              </p:val>
                                            </p:tav>
                                            <p:tav tm="100000">
                                              <p:val>
                                                <p:strVal val="#ppt_y"/>
                                              </p:val>
                                            </p:tav>
                                          </p:tavLst>
                                        </p:anim>
                                      </p:childTnLst>
                                    </p:cTn>
                                  </p:par>
                                  <p:par>
                                    <p:cTn id="145" presetID="2" presetClass="entr" presetSubtype="4" fill="hold" grpId="0" nodeType="withEffect">
                                      <p:stCondLst>
                                        <p:cond delay="2250"/>
                                      </p:stCondLst>
                                      <p:childTnLst>
                                        <p:set>
                                          <p:cBhvr>
                                            <p:cTn id="146" dur="1" fill="hold">
                                              <p:stCondLst>
                                                <p:cond delay="0"/>
                                              </p:stCondLst>
                                            </p:cTn>
                                            <p:tgtEl>
                                              <p:spTgt spid="59"/>
                                            </p:tgtEl>
                                            <p:attrNameLst>
                                              <p:attrName>style.visibility</p:attrName>
                                            </p:attrNameLst>
                                          </p:cBhvr>
                                          <p:to>
                                            <p:strVal val="visible"/>
                                          </p:to>
                                        </p:set>
                                        <p:anim calcmode="lin" valueType="num">
                                          <p:cBhvr additive="base">
                                            <p:cTn id="147" dur="1000" fill="hold"/>
                                            <p:tgtEl>
                                              <p:spTgt spid="59"/>
                                            </p:tgtEl>
                                            <p:attrNameLst>
                                              <p:attrName>ppt_x</p:attrName>
                                            </p:attrNameLst>
                                          </p:cBhvr>
                                          <p:tavLst>
                                            <p:tav tm="0">
                                              <p:val>
                                                <p:strVal val="#ppt_x"/>
                                              </p:val>
                                            </p:tav>
                                            <p:tav tm="100000">
                                              <p:val>
                                                <p:strVal val="#ppt_x"/>
                                              </p:val>
                                            </p:tav>
                                          </p:tavLst>
                                        </p:anim>
                                        <p:anim calcmode="lin" valueType="num">
                                          <p:cBhvr additive="base">
                                            <p:cTn id="148" dur="1000" fill="hold"/>
                                            <p:tgtEl>
                                              <p:spTgt spid="59"/>
                                            </p:tgtEl>
                                            <p:attrNameLst>
                                              <p:attrName>ppt_y</p:attrName>
                                            </p:attrNameLst>
                                          </p:cBhvr>
                                          <p:tavLst>
                                            <p:tav tm="0">
                                              <p:val>
                                                <p:strVal val="1+#ppt_h/2"/>
                                              </p:val>
                                            </p:tav>
                                            <p:tav tm="100000">
                                              <p:val>
                                                <p:strVal val="#ppt_y"/>
                                              </p:val>
                                            </p:tav>
                                          </p:tavLst>
                                        </p:anim>
                                      </p:childTnLst>
                                    </p:cTn>
                                  </p:par>
                                  <p:par>
                                    <p:cTn id="149" presetID="2" presetClass="entr" presetSubtype="4" fill="hold" grpId="0" nodeType="withEffect">
                                      <p:stCondLst>
                                        <p:cond delay="2250"/>
                                      </p:stCondLst>
                                      <p:childTnLst>
                                        <p:set>
                                          <p:cBhvr>
                                            <p:cTn id="150" dur="1" fill="hold">
                                              <p:stCondLst>
                                                <p:cond delay="0"/>
                                              </p:stCondLst>
                                            </p:cTn>
                                            <p:tgtEl>
                                              <p:spTgt spid="60"/>
                                            </p:tgtEl>
                                            <p:attrNameLst>
                                              <p:attrName>style.visibility</p:attrName>
                                            </p:attrNameLst>
                                          </p:cBhvr>
                                          <p:to>
                                            <p:strVal val="visible"/>
                                          </p:to>
                                        </p:set>
                                        <p:anim calcmode="lin" valueType="num">
                                          <p:cBhvr additive="base">
                                            <p:cTn id="151" dur="1000" fill="hold"/>
                                            <p:tgtEl>
                                              <p:spTgt spid="60"/>
                                            </p:tgtEl>
                                            <p:attrNameLst>
                                              <p:attrName>ppt_x</p:attrName>
                                            </p:attrNameLst>
                                          </p:cBhvr>
                                          <p:tavLst>
                                            <p:tav tm="0">
                                              <p:val>
                                                <p:strVal val="#ppt_x"/>
                                              </p:val>
                                            </p:tav>
                                            <p:tav tm="100000">
                                              <p:val>
                                                <p:strVal val="#ppt_x"/>
                                              </p:val>
                                            </p:tav>
                                          </p:tavLst>
                                        </p:anim>
                                        <p:anim calcmode="lin" valueType="num">
                                          <p:cBhvr additive="base">
                                            <p:cTn id="152" dur="1000" fill="hold"/>
                                            <p:tgtEl>
                                              <p:spTgt spid="60"/>
                                            </p:tgtEl>
                                            <p:attrNameLst>
                                              <p:attrName>ppt_y</p:attrName>
                                            </p:attrNameLst>
                                          </p:cBhvr>
                                          <p:tavLst>
                                            <p:tav tm="0">
                                              <p:val>
                                                <p:strVal val="1+#ppt_h/2"/>
                                              </p:val>
                                            </p:tav>
                                            <p:tav tm="100000">
                                              <p:val>
                                                <p:strVal val="#ppt_y"/>
                                              </p:val>
                                            </p:tav>
                                          </p:tavLst>
                                        </p:anim>
                                      </p:childTnLst>
                                    </p:cTn>
                                  </p:par>
                                  <p:par>
                                    <p:cTn id="153" presetID="2" presetClass="entr" presetSubtype="1" fill="hold" grpId="0" nodeType="withEffect">
                                      <p:stCondLst>
                                        <p:cond delay="2250"/>
                                      </p:stCondLst>
                                      <p:childTnLst>
                                        <p:set>
                                          <p:cBhvr>
                                            <p:cTn id="154" dur="1" fill="hold">
                                              <p:stCondLst>
                                                <p:cond delay="0"/>
                                              </p:stCondLst>
                                            </p:cTn>
                                            <p:tgtEl>
                                              <p:spTgt spid="48"/>
                                            </p:tgtEl>
                                            <p:attrNameLst>
                                              <p:attrName>style.visibility</p:attrName>
                                            </p:attrNameLst>
                                          </p:cBhvr>
                                          <p:to>
                                            <p:strVal val="visible"/>
                                          </p:to>
                                        </p:set>
                                        <p:anim calcmode="lin" valueType="num">
                                          <p:cBhvr additive="base">
                                            <p:cTn id="155" dur="1000" fill="hold"/>
                                            <p:tgtEl>
                                              <p:spTgt spid="48"/>
                                            </p:tgtEl>
                                            <p:attrNameLst>
                                              <p:attrName>ppt_x</p:attrName>
                                            </p:attrNameLst>
                                          </p:cBhvr>
                                          <p:tavLst>
                                            <p:tav tm="0">
                                              <p:val>
                                                <p:strVal val="#ppt_x"/>
                                              </p:val>
                                            </p:tav>
                                            <p:tav tm="100000">
                                              <p:val>
                                                <p:strVal val="#ppt_x"/>
                                              </p:val>
                                            </p:tav>
                                          </p:tavLst>
                                        </p:anim>
                                        <p:anim calcmode="lin" valueType="num">
                                          <p:cBhvr additive="base">
                                            <p:cTn id="156" dur="1000" fill="hold"/>
                                            <p:tgtEl>
                                              <p:spTgt spid="48"/>
                                            </p:tgtEl>
                                            <p:attrNameLst>
                                              <p:attrName>ppt_y</p:attrName>
                                            </p:attrNameLst>
                                          </p:cBhvr>
                                          <p:tavLst>
                                            <p:tav tm="0">
                                              <p:val>
                                                <p:strVal val="0-#ppt_h/2"/>
                                              </p:val>
                                            </p:tav>
                                            <p:tav tm="100000">
                                              <p:val>
                                                <p:strVal val="#ppt_y"/>
                                              </p:val>
                                            </p:tav>
                                          </p:tavLst>
                                        </p:anim>
                                      </p:childTnLst>
                                    </p:cTn>
                                  </p:par>
                                  <p:par>
                                    <p:cTn id="157" presetID="2" presetClass="entr" presetSubtype="1" fill="hold" grpId="0" nodeType="withEffect">
                                      <p:stCondLst>
                                        <p:cond delay="2250"/>
                                      </p:stCondLst>
                                      <p:childTnLst>
                                        <p:set>
                                          <p:cBhvr>
                                            <p:cTn id="158" dur="1" fill="hold">
                                              <p:stCondLst>
                                                <p:cond delay="0"/>
                                              </p:stCondLst>
                                            </p:cTn>
                                            <p:tgtEl>
                                              <p:spTgt spid="49"/>
                                            </p:tgtEl>
                                            <p:attrNameLst>
                                              <p:attrName>style.visibility</p:attrName>
                                            </p:attrNameLst>
                                          </p:cBhvr>
                                          <p:to>
                                            <p:strVal val="visible"/>
                                          </p:to>
                                        </p:set>
                                        <p:anim calcmode="lin" valueType="num">
                                          <p:cBhvr additive="base">
                                            <p:cTn id="159" dur="1000" fill="hold"/>
                                            <p:tgtEl>
                                              <p:spTgt spid="49"/>
                                            </p:tgtEl>
                                            <p:attrNameLst>
                                              <p:attrName>ppt_x</p:attrName>
                                            </p:attrNameLst>
                                          </p:cBhvr>
                                          <p:tavLst>
                                            <p:tav tm="0">
                                              <p:val>
                                                <p:strVal val="#ppt_x"/>
                                              </p:val>
                                            </p:tav>
                                            <p:tav tm="100000">
                                              <p:val>
                                                <p:strVal val="#ppt_x"/>
                                              </p:val>
                                            </p:tav>
                                          </p:tavLst>
                                        </p:anim>
                                        <p:anim calcmode="lin" valueType="num">
                                          <p:cBhvr additive="base">
                                            <p:cTn id="160" dur="1000" fill="hold"/>
                                            <p:tgtEl>
                                              <p:spTgt spid="49"/>
                                            </p:tgtEl>
                                            <p:attrNameLst>
                                              <p:attrName>ppt_y</p:attrName>
                                            </p:attrNameLst>
                                          </p:cBhvr>
                                          <p:tavLst>
                                            <p:tav tm="0">
                                              <p:val>
                                                <p:strVal val="0-#ppt_h/2"/>
                                              </p:val>
                                            </p:tav>
                                            <p:tav tm="100000">
                                              <p:val>
                                                <p:strVal val="#ppt_y"/>
                                              </p:val>
                                            </p:tav>
                                          </p:tavLst>
                                        </p:anim>
                                      </p:childTnLst>
                                    </p:cTn>
                                  </p:par>
                                  <p:par>
                                    <p:cTn id="161" presetID="2" presetClass="entr" presetSubtype="1" fill="hold" grpId="0" nodeType="withEffect">
                                      <p:stCondLst>
                                        <p:cond delay="2250"/>
                                      </p:stCondLst>
                                      <p:childTnLst>
                                        <p:set>
                                          <p:cBhvr>
                                            <p:cTn id="162" dur="1" fill="hold">
                                              <p:stCondLst>
                                                <p:cond delay="0"/>
                                              </p:stCondLst>
                                            </p:cTn>
                                            <p:tgtEl>
                                              <p:spTgt spid="50"/>
                                            </p:tgtEl>
                                            <p:attrNameLst>
                                              <p:attrName>style.visibility</p:attrName>
                                            </p:attrNameLst>
                                          </p:cBhvr>
                                          <p:to>
                                            <p:strVal val="visible"/>
                                          </p:to>
                                        </p:set>
                                        <p:anim calcmode="lin" valueType="num">
                                          <p:cBhvr additive="base">
                                            <p:cTn id="163" dur="1000" fill="hold"/>
                                            <p:tgtEl>
                                              <p:spTgt spid="50"/>
                                            </p:tgtEl>
                                            <p:attrNameLst>
                                              <p:attrName>ppt_x</p:attrName>
                                            </p:attrNameLst>
                                          </p:cBhvr>
                                          <p:tavLst>
                                            <p:tav tm="0">
                                              <p:val>
                                                <p:strVal val="#ppt_x"/>
                                              </p:val>
                                            </p:tav>
                                            <p:tav tm="100000">
                                              <p:val>
                                                <p:strVal val="#ppt_x"/>
                                              </p:val>
                                            </p:tav>
                                          </p:tavLst>
                                        </p:anim>
                                        <p:anim calcmode="lin" valueType="num">
                                          <p:cBhvr additive="base">
                                            <p:cTn id="164" dur="1000" fill="hold"/>
                                            <p:tgtEl>
                                              <p:spTgt spid="50"/>
                                            </p:tgtEl>
                                            <p:attrNameLst>
                                              <p:attrName>ppt_y</p:attrName>
                                            </p:attrNameLst>
                                          </p:cBhvr>
                                          <p:tavLst>
                                            <p:tav tm="0">
                                              <p:val>
                                                <p:strVal val="0-#ppt_h/2"/>
                                              </p:val>
                                            </p:tav>
                                            <p:tav tm="100000">
                                              <p:val>
                                                <p:strVal val="#ppt_y"/>
                                              </p:val>
                                            </p:tav>
                                          </p:tavLst>
                                        </p:anim>
                                      </p:childTnLst>
                                    </p:cTn>
                                  </p:par>
                                  <p:par>
                                    <p:cTn id="165" presetID="2" presetClass="entr" presetSubtype="1" fill="hold" grpId="0" nodeType="withEffect">
                                      <p:stCondLst>
                                        <p:cond delay="2250"/>
                                      </p:stCondLst>
                                      <p:childTnLst>
                                        <p:set>
                                          <p:cBhvr>
                                            <p:cTn id="166" dur="1" fill="hold">
                                              <p:stCondLst>
                                                <p:cond delay="0"/>
                                              </p:stCondLst>
                                            </p:cTn>
                                            <p:tgtEl>
                                              <p:spTgt spid="55"/>
                                            </p:tgtEl>
                                            <p:attrNameLst>
                                              <p:attrName>style.visibility</p:attrName>
                                            </p:attrNameLst>
                                          </p:cBhvr>
                                          <p:to>
                                            <p:strVal val="visible"/>
                                          </p:to>
                                        </p:set>
                                        <p:anim calcmode="lin" valueType="num">
                                          <p:cBhvr additive="base">
                                            <p:cTn id="167" dur="1000" fill="hold"/>
                                            <p:tgtEl>
                                              <p:spTgt spid="55"/>
                                            </p:tgtEl>
                                            <p:attrNameLst>
                                              <p:attrName>ppt_x</p:attrName>
                                            </p:attrNameLst>
                                          </p:cBhvr>
                                          <p:tavLst>
                                            <p:tav tm="0">
                                              <p:val>
                                                <p:strVal val="#ppt_x"/>
                                              </p:val>
                                            </p:tav>
                                            <p:tav tm="100000">
                                              <p:val>
                                                <p:strVal val="#ppt_x"/>
                                              </p:val>
                                            </p:tav>
                                          </p:tavLst>
                                        </p:anim>
                                        <p:anim calcmode="lin" valueType="num">
                                          <p:cBhvr additive="base">
                                            <p:cTn id="168" dur="1000" fill="hold"/>
                                            <p:tgtEl>
                                              <p:spTgt spid="55"/>
                                            </p:tgtEl>
                                            <p:attrNameLst>
                                              <p:attrName>ppt_y</p:attrName>
                                            </p:attrNameLst>
                                          </p:cBhvr>
                                          <p:tavLst>
                                            <p:tav tm="0">
                                              <p:val>
                                                <p:strVal val="0-#ppt_h/2"/>
                                              </p:val>
                                            </p:tav>
                                            <p:tav tm="100000">
                                              <p:val>
                                                <p:strVal val="#ppt_y"/>
                                              </p:val>
                                            </p:tav>
                                          </p:tavLst>
                                        </p:anim>
                                      </p:childTnLst>
                                    </p:cTn>
                                  </p:par>
                                  <p:par>
                                    <p:cTn id="169" presetID="2" presetClass="entr" presetSubtype="1" fill="hold" grpId="0" nodeType="withEffect">
                                      <p:stCondLst>
                                        <p:cond delay="2250"/>
                                      </p:stCondLst>
                                      <p:childTnLst>
                                        <p:set>
                                          <p:cBhvr>
                                            <p:cTn id="170" dur="1" fill="hold">
                                              <p:stCondLst>
                                                <p:cond delay="0"/>
                                              </p:stCondLst>
                                            </p:cTn>
                                            <p:tgtEl>
                                              <p:spTgt spid="56"/>
                                            </p:tgtEl>
                                            <p:attrNameLst>
                                              <p:attrName>style.visibility</p:attrName>
                                            </p:attrNameLst>
                                          </p:cBhvr>
                                          <p:to>
                                            <p:strVal val="visible"/>
                                          </p:to>
                                        </p:set>
                                        <p:anim calcmode="lin" valueType="num">
                                          <p:cBhvr additive="base">
                                            <p:cTn id="171" dur="1000" fill="hold"/>
                                            <p:tgtEl>
                                              <p:spTgt spid="56"/>
                                            </p:tgtEl>
                                            <p:attrNameLst>
                                              <p:attrName>ppt_x</p:attrName>
                                            </p:attrNameLst>
                                          </p:cBhvr>
                                          <p:tavLst>
                                            <p:tav tm="0">
                                              <p:val>
                                                <p:strVal val="#ppt_x"/>
                                              </p:val>
                                            </p:tav>
                                            <p:tav tm="100000">
                                              <p:val>
                                                <p:strVal val="#ppt_x"/>
                                              </p:val>
                                            </p:tav>
                                          </p:tavLst>
                                        </p:anim>
                                        <p:anim calcmode="lin" valueType="num">
                                          <p:cBhvr additive="base">
                                            <p:cTn id="172" dur="1000" fill="hold"/>
                                            <p:tgtEl>
                                              <p:spTgt spid="56"/>
                                            </p:tgtEl>
                                            <p:attrNameLst>
                                              <p:attrName>ppt_y</p:attrName>
                                            </p:attrNameLst>
                                          </p:cBhvr>
                                          <p:tavLst>
                                            <p:tav tm="0">
                                              <p:val>
                                                <p:strVal val="0-#ppt_h/2"/>
                                              </p:val>
                                            </p:tav>
                                            <p:tav tm="100000">
                                              <p:val>
                                                <p:strVal val="#ppt_y"/>
                                              </p:val>
                                            </p:tav>
                                          </p:tavLst>
                                        </p:anim>
                                      </p:childTnLst>
                                    </p:cTn>
                                  </p:par>
                                  <p:par>
                                    <p:cTn id="173" presetID="2" presetClass="entr" presetSubtype="1" fill="hold" grpId="0" nodeType="withEffect">
                                      <p:stCondLst>
                                        <p:cond delay="2250"/>
                                      </p:stCondLst>
                                      <p:childTnLst>
                                        <p:set>
                                          <p:cBhvr>
                                            <p:cTn id="174" dur="1" fill="hold">
                                              <p:stCondLst>
                                                <p:cond delay="0"/>
                                              </p:stCondLst>
                                            </p:cTn>
                                            <p:tgtEl>
                                              <p:spTgt spid="57"/>
                                            </p:tgtEl>
                                            <p:attrNameLst>
                                              <p:attrName>style.visibility</p:attrName>
                                            </p:attrNameLst>
                                          </p:cBhvr>
                                          <p:to>
                                            <p:strVal val="visible"/>
                                          </p:to>
                                        </p:set>
                                        <p:anim calcmode="lin" valueType="num">
                                          <p:cBhvr additive="base">
                                            <p:cTn id="175" dur="1000" fill="hold"/>
                                            <p:tgtEl>
                                              <p:spTgt spid="57"/>
                                            </p:tgtEl>
                                            <p:attrNameLst>
                                              <p:attrName>ppt_x</p:attrName>
                                            </p:attrNameLst>
                                          </p:cBhvr>
                                          <p:tavLst>
                                            <p:tav tm="0">
                                              <p:val>
                                                <p:strVal val="#ppt_x"/>
                                              </p:val>
                                            </p:tav>
                                            <p:tav tm="100000">
                                              <p:val>
                                                <p:strVal val="#ppt_x"/>
                                              </p:val>
                                            </p:tav>
                                          </p:tavLst>
                                        </p:anim>
                                        <p:anim calcmode="lin" valueType="num">
                                          <p:cBhvr additive="base">
                                            <p:cTn id="176" dur="1000" fill="hold"/>
                                            <p:tgtEl>
                                              <p:spTgt spid="5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7" grpId="0" animBg="1"/>
          <p:bldP spid="28" grpId="0" animBg="1"/>
          <p:bldP spid="29" grpId="0" animBg="1"/>
          <p:bldP spid="30" grpId="0" animBg="1"/>
          <p:bldP spid="31" grpId="0" animBg="1"/>
          <p:bldP spid="32" grpId="0" animBg="1"/>
          <p:bldP spid="40" grpId="0" animBg="1"/>
          <p:bldP spid="41" grpId="0" animBg="1"/>
          <p:bldP spid="42" grpId="0" animBg="1"/>
          <p:bldP spid="43" grpId="0" animBg="1"/>
          <p:bldP spid="44" grpId="0" animBg="1"/>
          <p:bldP spid="45" grpId="0" animBg="1"/>
          <p:bldP spid="46" grpId="0" animBg="1"/>
          <p:bldP spid="47" grpId="0"/>
          <p:bldP spid="48" grpId="0"/>
          <p:bldP spid="49" grpId="0"/>
          <p:bldP spid="50" grpId="0"/>
          <p:bldP spid="51" grpId="0"/>
          <p:bldP spid="52" grpId="0"/>
          <p:bldP spid="53" grpId="0"/>
          <p:bldP spid="54" grpId="0"/>
          <p:bldP spid="55" grpId="0"/>
          <p:bldP spid="56" grpId="0"/>
          <p:bldP spid="57" grpId="0"/>
          <p:bldP spid="58" grpId="0"/>
          <p:bldP spid="59" grpId="0"/>
          <p:bldP spid="60" grpId="0"/>
        </p:bldLst>
      </p:timing>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6" name="Group 75"/>
          <p:cNvGrpSpPr/>
          <p:nvPr/>
        </p:nvGrpSpPr>
        <p:grpSpPr>
          <a:xfrm>
            <a:off x="1030288" y="4656138"/>
            <a:ext cx="773113" cy="304800"/>
            <a:chOff x="1030288" y="4656138"/>
            <a:chExt cx="773113" cy="304800"/>
          </a:xfrm>
        </p:grpSpPr>
        <p:sp>
          <p:nvSpPr>
            <p:cNvPr id="30" name="Freeform 30"/>
            <p:cNvSpPr>
              <a:spLocks/>
            </p:cNvSpPr>
            <p:nvPr/>
          </p:nvSpPr>
          <p:spPr bwMode="auto">
            <a:xfrm>
              <a:off x="1030288" y="4656138"/>
              <a:ext cx="773113" cy="304800"/>
            </a:xfrm>
            <a:custGeom>
              <a:avLst/>
              <a:gdLst>
                <a:gd name="T0" fmla="*/ 184 w 203"/>
                <a:gd name="T1" fmla="*/ 80 h 80"/>
                <a:gd name="T2" fmla="*/ 19 w 203"/>
                <a:gd name="T3" fmla="*/ 80 h 80"/>
                <a:gd name="T4" fmla="*/ 0 w 203"/>
                <a:gd name="T5" fmla="*/ 61 h 80"/>
                <a:gd name="T6" fmla="*/ 0 w 203"/>
                <a:gd name="T7" fmla="*/ 18 h 80"/>
                <a:gd name="T8" fmla="*/ 19 w 203"/>
                <a:gd name="T9" fmla="*/ 0 h 80"/>
                <a:gd name="T10" fmla="*/ 184 w 203"/>
                <a:gd name="T11" fmla="*/ 0 h 80"/>
                <a:gd name="T12" fmla="*/ 203 w 203"/>
                <a:gd name="T13" fmla="*/ 18 h 80"/>
                <a:gd name="T14" fmla="*/ 203 w 203"/>
                <a:gd name="T15" fmla="*/ 61 h 80"/>
                <a:gd name="T16" fmla="*/ 184 w 203"/>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80">
                  <a:moveTo>
                    <a:pt x="184" y="80"/>
                  </a:moveTo>
                  <a:cubicBezTo>
                    <a:pt x="19" y="80"/>
                    <a:pt x="19" y="80"/>
                    <a:pt x="19" y="80"/>
                  </a:cubicBezTo>
                  <a:cubicBezTo>
                    <a:pt x="8" y="80"/>
                    <a:pt x="0" y="72"/>
                    <a:pt x="0" y="61"/>
                  </a:cubicBezTo>
                  <a:cubicBezTo>
                    <a:pt x="0" y="18"/>
                    <a:pt x="0" y="18"/>
                    <a:pt x="0" y="18"/>
                  </a:cubicBezTo>
                  <a:cubicBezTo>
                    <a:pt x="0" y="8"/>
                    <a:pt x="8" y="0"/>
                    <a:pt x="19" y="0"/>
                  </a:cubicBezTo>
                  <a:cubicBezTo>
                    <a:pt x="184" y="0"/>
                    <a:pt x="184" y="0"/>
                    <a:pt x="184" y="0"/>
                  </a:cubicBezTo>
                  <a:cubicBezTo>
                    <a:pt x="195" y="0"/>
                    <a:pt x="203" y="8"/>
                    <a:pt x="203" y="18"/>
                  </a:cubicBezTo>
                  <a:cubicBezTo>
                    <a:pt x="203" y="61"/>
                    <a:pt x="203" y="61"/>
                    <a:pt x="203" y="61"/>
                  </a:cubicBezTo>
                  <a:cubicBezTo>
                    <a:pt x="203" y="72"/>
                    <a:pt x="195" y="80"/>
                    <a:pt x="184" y="8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36" name="Rectangle 36"/>
            <p:cNvSpPr>
              <a:spLocks noChangeArrowheads="1"/>
            </p:cNvSpPr>
            <p:nvPr/>
          </p:nvSpPr>
          <p:spPr bwMode="auto">
            <a:xfrm>
              <a:off x="1190625" y="4676775"/>
              <a:ext cx="4680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smtClean="0">
                  <a:ln>
                    <a:noFill/>
                  </a:ln>
                  <a:solidFill>
                    <a:schemeClr val="bg1"/>
                  </a:solidFill>
                  <a:effectLst/>
                  <a:latin typeface="Open Sans" panose="020B0606030504020204" pitchFamily="34" charset="0"/>
                </a:rPr>
                <a:t>1984</a:t>
              </a:r>
              <a:endParaRPr kumimoji="0" lang="ru-RU" altLang="ru-RU" sz="1800" b="0" i="0" u="none" strike="noStrike" cap="none" normalizeH="0" baseline="0" dirty="0" smtClean="0">
                <a:ln>
                  <a:noFill/>
                </a:ln>
                <a:solidFill>
                  <a:schemeClr val="bg1"/>
                </a:solidFill>
                <a:effectLst/>
              </a:endParaRPr>
            </a:p>
          </p:txBody>
        </p:sp>
      </p:grpSp>
      <p:grpSp>
        <p:nvGrpSpPr>
          <p:cNvPr id="77" name="Group 76"/>
          <p:cNvGrpSpPr/>
          <p:nvPr/>
        </p:nvGrpSpPr>
        <p:grpSpPr>
          <a:xfrm>
            <a:off x="2898775" y="4656138"/>
            <a:ext cx="773113" cy="304800"/>
            <a:chOff x="2898775" y="4656138"/>
            <a:chExt cx="773113" cy="304800"/>
          </a:xfrm>
        </p:grpSpPr>
        <p:sp>
          <p:nvSpPr>
            <p:cNvPr id="31" name="Freeform 31"/>
            <p:cNvSpPr>
              <a:spLocks/>
            </p:cNvSpPr>
            <p:nvPr/>
          </p:nvSpPr>
          <p:spPr bwMode="auto">
            <a:xfrm>
              <a:off x="2898775" y="4656138"/>
              <a:ext cx="773113" cy="304800"/>
            </a:xfrm>
            <a:custGeom>
              <a:avLst/>
              <a:gdLst>
                <a:gd name="T0" fmla="*/ 185 w 203"/>
                <a:gd name="T1" fmla="*/ 80 h 80"/>
                <a:gd name="T2" fmla="*/ 19 w 203"/>
                <a:gd name="T3" fmla="*/ 80 h 80"/>
                <a:gd name="T4" fmla="*/ 0 w 203"/>
                <a:gd name="T5" fmla="*/ 61 h 80"/>
                <a:gd name="T6" fmla="*/ 0 w 203"/>
                <a:gd name="T7" fmla="*/ 18 h 80"/>
                <a:gd name="T8" fmla="*/ 19 w 203"/>
                <a:gd name="T9" fmla="*/ 0 h 80"/>
                <a:gd name="T10" fmla="*/ 185 w 203"/>
                <a:gd name="T11" fmla="*/ 0 h 80"/>
                <a:gd name="T12" fmla="*/ 203 w 203"/>
                <a:gd name="T13" fmla="*/ 18 h 80"/>
                <a:gd name="T14" fmla="*/ 203 w 203"/>
                <a:gd name="T15" fmla="*/ 61 h 80"/>
                <a:gd name="T16" fmla="*/ 185 w 203"/>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80">
                  <a:moveTo>
                    <a:pt x="185" y="80"/>
                  </a:moveTo>
                  <a:cubicBezTo>
                    <a:pt x="19" y="80"/>
                    <a:pt x="19" y="80"/>
                    <a:pt x="19" y="80"/>
                  </a:cubicBezTo>
                  <a:cubicBezTo>
                    <a:pt x="9" y="80"/>
                    <a:pt x="0" y="72"/>
                    <a:pt x="0" y="61"/>
                  </a:cubicBezTo>
                  <a:cubicBezTo>
                    <a:pt x="0" y="18"/>
                    <a:pt x="0" y="18"/>
                    <a:pt x="0" y="18"/>
                  </a:cubicBezTo>
                  <a:cubicBezTo>
                    <a:pt x="0" y="8"/>
                    <a:pt x="9" y="0"/>
                    <a:pt x="19" y="0"/>
                  </a:cubicBezTo>
                  <a:cubicBezTo>
                    <a:pt x="185" y="0"/>
                    <a:pt x="185" y="0"/>
                    <a:pt x="185" y="0"/>
                  </a:cubicBezTo>
                  <a:cubicBezTo>
                    <a:pt x="195" y="0"/>
                    <a:pt x="203" y="8"/>
                    <a:pt x="203" y="18"/>
                  </a:cubicBezTo>
                  <a:cubicBezTo>
                    <a:pt x="203" y="61"/>
                    <a:pt x="203" y="61"/>
                    <a:pt x="203" y="61"/>
                  </a:cubicBezTo>
                  <a:cubicBezTo>
                    <a:pt x="203" y="72"/>
                    <a:pt x="195" y="80"/>
                    <a:pt x="185" y="8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37" name="Rectangle 37"/>
            <p:cNvSpPr>
              <a:spLocks noChangeArrowheads="1"/>
            </p:cNvSpPr>
            <p:nvPr/>
          </p:nvSpPr>
          <p:spPr bwMode="auto">
            <a:xfrm>
              <a:off x="3060700" y="4676775"/>
              <a:ext cx="4680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smtClean="0">
                  <a:ln>
                    <a:noFill/>
                  </a:ln>
                  <a:solidFill>
                    <a:schemeClr val="bg1"/>
                  </a:solidFill>
                  <a:effectLst/>
                  <a:latin typeface="Open Sans" panose="020B0606030504020204" pitchFamily="34" charset="0"/>
                </a:rPr>
                <a:t>1993</a:t>
              </a:r>
              <a:endParaRPr kumimoji="0" lang="ru-RU" altLang="ru-RU" sz="1800" b="0" i="0" u="none" strike="noStrike" cap="none" normalizeH="0" baseline="0" dirty="0" smtClean="0">
                <a:ln>
                  <a:noFill/>
                </a:ln>
                <a:solidFill>
                  <a:schemeClr val="bg1"/>
                </a:solidFill>
                <a:effectLst/>
              </a:endParaRPr>
            </a:p>
          </p:txBody>
        </p:sp>
      </p:grpSp>
      <p:grpSp>
        <p:nvGrpSpPr>
          <p:cNvPr id="78" name="Group 77"/>
          <p:cNvGrpSpPr/>
          <p:nvPr/>
        </p:nvGrpSpPr>
        <p:grpSpPr>
          <a:xfrm>
            <a:off x="4772025" y="4656138"/>
            <a:ext cx="773113" cy="304800"/>
            <a:chOff x="4772025" y="4656138"/>
            <a:chExt cx="773113" cy="304800"/>
          </a:xfrm>
        </p:grpSpPr>
        <p:sp>
          <p:nvSpPr>
            <p:cNvPr id="32" name="Freeform 32"/>
            <p:cNvSpPr>
              <a:spLocks/>
            </p:cNvSpPr>
            <p:nvPr/>
          </p:nvSpPr>
          <p:spPr bwMode="auto">
            <a:xfrm>
              <a:off x="4772025" y="4656138"/>
              <a:ext cx="773113" cy="304800"/>
            </a:xfrm>
            <a:custGeom>
              <a:avLst/>
              <a:gdLst>
                <a:gd name="T0" fmla="*/ 184 w 203"/>
                <a:gd name="T1" fmla="*/ 80 h 80"/>
                <a:gd name="T2" fmla="*/ 18 w 203"/>
                <a:gd name="T3" fmla="*/ 80 h 80"/>
                <a:gd name="T4" fmla="*/ 0 w 203"/>
                <a:gd name="T5" fmla="*/ 61 h 80"/>
                <a:gd name="T6" fmla="*/ 0 w 203"/>
                <a:gd name="T7" fmla="*/ 18 h 80"/>
                <a:gd name="T8" fmla="*/ 18 w 203"/>
                <a:gd name="T9" fmla="*/ 0 h 80"/>
                <a:gd name="T10" fmla="*/ 184 w 203"/>
                <a:gd name="T11" fmla="*/ 0 h 80"/>
                <a:gd name="T12" fmla="*/ 203 w 203"/>
                <a:gd name="T13" fmla="*/ 18 h 80"/>
                <a:gd name="T14" fmla="*/ 203 w 203"/>
                <a:gd name="T15" fmla="*/ 61 h 80"/>
                <a:gd name="T16" fmla="*/ 184 w 203"/>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80">
                  <a:moveTo>
                    <a:pt x="184" y="80"/>
                  </a:moveTo>
                  <a:cubicBezTo>
                    <a:pt x="18" y="80"/>
                    <a:pt x="18" y="80"/>
                    <a:pt x="18" y="80"/>
                  </a:cubicBezTo>
                  <a:cubicBezTo>
                    <a:pt x="8" y="80"/>
                    <a:pt x="0" y="72"/>
                    <a:pt x="0" y="61"/>
                  </a:cubicBezTo>
                  <a:cubicBezTo>
                    <a:pt x="0" y="18"/>
                    <a:pt x="0" y="18"/>
                    <a:pt x="0" y="18"/>
                  </a:cubicBezTo>
                  <a:cubicBezTo>
                    <a:pt x="0" y="8"/>
                    <a:pt x="8" y="0"/>
                    <a:pt x="18" y="0"/>
                  </a:cubicBezTo>
                  <a:cubicBezTo>
                    <a:pt x="184" y="0"/>
                    <a:pt x="184" y="0"/>
                    <a:pt x="184" y="0"/>
                  </a:cubicBezTo>
                  <a:cubicBezTo>
                    <a:pt x="194" y="0"/>
                    <a:pt x="203" y="8"/>
                    <a:pt x="203" y="18"/>
                  </a:cubicBezTo>
                  <a:cubicBezTo>
                    <a:pt x="203" y="61"/>
                    <a:pt x="203" y="61"/>
                    <a:pt x="203" y="61"/>
                  </a:cubicBezTo>
                  <a:cubicBezTo>
                    <a:pt x="203" y="72"/>
                    <a:pt x="194" y="80"/>
                    <a:pt x="184" y="8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38" name="Rectangle 38"/>
            <p:cNvSpPr>
              <a:spLocks noChangeArrowheads="1"/>
            </p:cNvSpPr>
            <p:nvPr/>
          </p:nvSpPr>
          <p:spPr bwMode="auto">
            <a:xfrm>
              <a:off x="4930775" y="4676775"/>
              <a:ext cx="4680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smtClean="0">
                  <a:ln>
                    <a:noFill/>
                  </a:ln>
                  <a:solidFill>
                    <a:schemeClr val="bg1"/>
                  </a:solidFill>
                  <a:effectLst/>
                  <a:latin typeface="Open Sans" panose="020B0606030504020204" pitchFamily="34" charset="0"/>
                </a:rPr>
                <a:t>1998</a:t>
              </a:r>
              <a:endParaRPr kumimoji="0" lang="ru-RU" altLang="ru-RU" sz="1800" b="0" i="0" u="none" strike="noStrike" cap="none" normalizeH="0" baseline="0" dirty="0" smtClean="0">
                <a:ln>
                  <a:noFill/>
                </a:ln>
                <a:solidFill>
                  <a:schemeClr val="bg1"/>
                </a:solidFill>
                <a:effectLst/>
              </a:endParaRPr>
            </a:p>
          </p:txBody>
        </p:sp>
      </p:grpSp>
      <p:grpSp>
        <p:nvGrpSpPr>
          <p:cNvPr id="79" name="Group 78"/>
          <p:cNvGrpSpPr/>
          <p:nvPr/>
        </p:nvGrpSpPr>
        <p:grpSpPr>
          <a:xfrm>
            <a:off x="6640513" y="4656138"/>
            <a:ext cx="773113" cy="304800"/>
            <a:chOff x="6640513" y="4656138"/>
            <a:chExt cx="773113" cy="304800"/>
          </a:xfrm>
        </p:grpSpPr>
        <p:sp>
          <p:nvSpPr>
            <p:cNvPr id="33" name="Freeform 33"/>
            <p:cNvSpPr>
              <a:spLocks/>
            </p:cNvSpPr>
            <p:nvPr/>
          </p:nvSpPr>
          <p:spPr bwMode="auto">
            <a:xfrm>
              <a:off x="6640513" y="4656138"/>
              <a:ext cx="773113" cy="304800"/>
            </a:xfrm>
            <a:custGeom>
              <a:avLst/>
              <a:gdLst>
                <a:gd name="T0" fmla="*/ 184 w 203"/>
                <a:gd name="T1" fmla="*/ 80 h 80"/>
                <a:gd name="T2" fmla="*/ 19 w 203"/>
                <a:gd name="T3" fmla="*/ 80 h 80"/>
                <a:gd name="T4" fmla="*/ 0 w 203"/>
                <a:gd name="T5" fmla="*/ 61 h 80"/>
                <a:gd name="T6" fmla="*/ 0 w 203"/>
                <a:gd name="T7" fmla="*/ 18 h 80"/>
                <a:gd name="T8" fmla="*/ 19 w 203"/>
                <a:gd name="T9" fmla="*/ 0 h 80"/>
                <a:gd name="T10" fmla="*/ 184 w 203"/>
                <a:gd name="T11" fmla="*/ 0 h 80"/>
                <a:gd name="T12" fmla="*/ 203 w 203"/>
                <a:gd name="T13" fmla="*/ 18 h 80"/>
                <a:gd name="T14" fmla="*/ 203 w 203"/>
                <a:gd name="T15" fmla="*/ 61 h 80"/>
                <a:gd name="T16" fmla="*/ 184 w 203"/>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80">
                  <a:moveTo>
                    <a:pt x="184" y="80"/>
                  </a:moveTo>
                  <a:cubicBezTo>
                    <a:pt x="19" y="80"/>
                    <a:pt x="19" y="80"/>
                    <a:pt x="19" y="80"/>
                  </a:cubicBezTo>
                  <a:cubicBezTo>
                    <a:pt x="8" y="80"/>
                    <a:pt x="0" y="72"/>
                    <a:pt x="0" y="61"/>
                  </a:cubicBezTo>
                  <a:cubicBezTo>
                    <a:pt x="0" y="18"/>
                    <a:pt x="0" y="18"/>
                    <a:pt x="0" y="18"/>
                  </a:cubicBezTo>
                  <a:cubicBezTo>
                    <a:pt x="0" y="8"/>
                    <a:pt x="8" y="0"/>
                    <a:pt x="19" y="0"/>
                  </a:cubicBezTo>
                  <a:cubicBezTo>
                    <a:pt x="184" y="0"/>
                    <a:pt x="184" y="0"/>
                    <a:pt x="184" y="0"/>
                  </a:cubicBezTo>
                  <a:cubicBezTo>
                    <a:pt x="195" y="0"/>
                    <a:pt x="203" y="8"/>
                    <a:pt x="203" y="18"/>
                  </a:cubicBezTo>
                  <a:cubicBezTo>
                    <a:pt x="203" y="61"/>
                    <a:pt x="203" y="61"/>
                    <a:pt x="203" y="61"/>
                  </a:cubicBezTo>
                  <a:cubicBezTo>
                    <a:pt x="203" y="72"/>
                    <a:pt x="195" y="80"/>
                    <a:pt x="184" y="8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39" name="Rectangle 39"/>
            <p:cNvSpPr>
              <a:spLocks noChangeArrowheads="1"/>
            </p:cNvSpPr>
            <p:nvPr/>
          </p:nvSpPr>
          <p:spPr bwMode="auto">
            <a:xfrm>
              <a:off x="6800850" y="4676775"/>
              <a:ext cx="4680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bg1"/>
                  </a:solidFill>
                  <a:effectLst/>
                  <a:latin typeface="Open Sans" panose="020B0606030504020204" pitchFamily="34" charset="0"/>
                </a:rPr>
                <a:t>2003</a:t>
              </a:r>
              <a:endParaRPr kumimoji="0" lang="ru-RU" altLang="ru-RU" sz="1800" b="0" i="0" u="none" strike="noStrike" cap="none" normalizeH="0" baseline="0" smtClean="0">
                <a:ln>
                  <a:noFill/>
                </a:ln>
                <a:solidFill>
                  <a:schemeClr val="bg1"/>
                </a:solidFill>
                <a:effectLst/>
              </a:endParaRPr>
            </a:p>
          </p:txBody>
        </p:sp>
      </p:grpSp>
      <p:grpSp>
        <p:nvGrpSpPr>
          <p:cNvPr id="80" name="Group 79"/>
          <p:cNvGrpSpPr/>
          <p:nvPr/>
        </p:nvGrpSpPr>
        <p:grpSpPr>
          <a:xfrm>
            <a:off x="8509000" y="4656138"/>
            <a:ext cx="773113" cy="304800"/>
            <a:chOff x="8509000" y="4656138"/>
            <a:chExt cx="773113" cy="304800"/>
          </a:xfrm>
        </p:grpSpPr>
        <p:sp>
          <p:nvSpPr>
            <p:cNvPr id="34" name="Freeform 34"/>
            <p:cNvSpPr>
              <a:spLocks/>
            </p:cNvSpPr>
            <p:nvPr/>
          </p:nvSpPr>
          <p:spPr bwMode="auto">
            <a:xfrm>
              <a:off x="8509000" y="4656138"/>
              <a:ext cx="773113" cy="304800"/>
            </a:xfrm>
            <a:custGeom>
              <a:avLst/>
              <a:gdLst>
                <a:gd name="T0" fmla="*/ 185 w 203"/>
                <a:gd name="T1" fmla="*/ 80 h 80"/>
                <a:gd name="T2" fmla="*/ 19 w 203"/>
                <a:gd name="T3" fmla="*/ 80 h 80"/>
                <a:gd name="T4" fmla="*/ 0 w 203"/>
                <a:gd name="T5" fmla="*/ 61 h 80"/>
                <a:gd name="T6" fmla="*/ 0 w 203"/>
                <a:gd name="T7" fmla="*/ 18 h 80"/>
                <a:gd name="T8" fmla="*/ 19 w 203"/>
                <a:gd name="T9" fmla="*/ 0 h 80"/>
                <a:gd name="T10" fmla="*/ 185 w 203"/>
                <a:gd name="T11" fmla="*/ 0 h 80"/>
                <a:gd name="T12" fmla="*/ 203 w 203"/>
                <a:gd name="T13" fmla="*/ 18 h 80"/>
                <a:gd name="T14" fmla="*/ 203 w 203"/>
                <a:gd name="T15" fmla="*/ 61 h 80"/>
                <a:gd name="T16" fmla="*/ 185 w 203"/>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80">
                  <a:moveTo>
                    <a:pt x="185" y="80"/>
                  </a:moveTo>
                  <a:cubicBezTo>
                    <a:pt x="19" y="80"/>
                    <a:pt x="19" y="80"/>
                    <a:pt x="19" y="80"/>
                  </a:cubicBezTo>
                  <a:cubicBezTo>
                    <a:pt x="9" y="80"/>
                    <a:pt x="0" y="72"/>
                    <a:pt x="0" y="61"/>
                  </a:cubicBezTo>
                  <a:cubicBezTo>
                    <a:pt x="0" y="18"/>
                    <a:pt x="0" y="18"/>
                    <a:pt x="0" y="18"/>
                  </a:cubicBezTo>
                  <a:cubicBezTo>
                    <a:pt x="0" y="8"/>
                    <a:pt x="9" y="0"/>
                    <a:pt x="19" y="0"/>
                  </a:cubicBezTo>
                  <a:cubicBezTo>
                    <a:pt x="185" y="0"/>
                    <a:pt x="185" y="0"/>
                    <a:pt x="185" y="0"/>
                  </a:cubicBezTo>
                  <a:cubicBezTo>
                    <a:pt x="195" y="0"/>
                    <a:pt x="203" y="8"/>
                    <a:pt x="203" y="18"/>
                  </a:cubicBezTo>
                  <a:cubicBezTo>
                    <a:pt x="203" y="61"/>
                    <a:pt x="203" y="61"/>
                    <a:pt x="203" y="61"/>
                  </a:cubicBezTo>
                  <a:cubicBezTo>
                    <a:pt x="203" y="72"/>
                    <a:pt x="195" y="80"/>
                    <a:pt x="185" y="8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40" name="Rectangle 40"/>
            <p:cNvSpPr>
              <a:spLocks noChangeArrowheads="1"/>
            </p:cNvSpPr>
            <p:nvPr/>
          </p:nvSpPr>
          <p:spPr bwMode="auto">
            <a:xfrm>
              <a:off x="8670925" y="4676775"/>
              <a:ext cx="4680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bg1"/>
                  </a:solidFill>
                  <a:effectLst/>
                  <a:latin typeface="Open Sans" panose="020B0606030504020204" pitchFamily="34" charset="0"/>
                </a:rPr>
                <a:t>2007</a:t>
              </a:r>
              <a:endParaRPr kumimoji="0" lang="ru-RU" altLang="ru-RU" sz="1800" b="0" i="0" u="none" strike="noStrike" cap="none" normalizeH="0" baseline="0" smtClean="0">
                <a:ln>
                  <a:noFill/>
                </a:ln>
                <a:solidFill>
                  <a:schemeClr val="bg1"/>
                </a:solidFill>
                <a:effectLst/>
              </a:endParaRPr>
            </a:p>
          </p:txBody>
        </p:sp>
      </p:grpSp>
      <p:grpSp>
        <p:nvGrpSpPr>
          <p:cNvPr id="81" name="Group 80"/>
          <p:cNvGrpSpPr/>
          <p:nvPr/>
        </p:nvGrpSpPr>
        <p:grpSpPr>
          <a:xfrm>
            <a:off x="10382250" y="4656138"/>
            <a:ext cx="771525" cy="304800"/>
            <a:chOff x="10382250" y="4656138"/>
            <a:chExt cx="771525" cy="304800"/>
          </a:xfrm>
        </p:grpSpPr>
        <p:sp>
          <p:nvSpPr>
            <p:cNvPr id="35" name="Freeform 35"/>
            <p:cNvSpPr>
              <a:spLocks/>
            </p:cNvSpPr>
            <p:nvPr/>
          </p:nvSpPr>
          <p:spPr bwMode="auto">
            <a:xfrm>
              <a:off x="10382250" y="4656138"/>
              <a:ext cx="771525" cy="304800"/>
            </a:xfrm>
            <a:custGeom>
              <a:avLst/>
              <a:gdLst>
                <a:gd name="T0" fmla="*/ 184 w 203"/>
                <a:gd name="T1" fmla="*/ 80 h 80"/>
                <a:gd name="T2" fmla="*/ 18 w 203"/>
                <a:gd name="T3" fmla="*/ 80 h 80"/>
                <a:gd name="T4" fmla="*/ 0 w 203"/>
                <a:gd name="T5" fmla="*/ 61 h 80"/>
                <a:gd name="T6" fmla="*/ 0 w 203"/>
                <a:gd name="T7" fmla="*/ 18 h 80"/>
                <a:gd name="T8" fmla="*/ 18 w 203"/>
                <a:gd name="T9" fmla="*/ 0 h 80"/>
                <a:gd name="T10" fmla="*/ 184 w 203"/>
                <a:gd name="T11" fmla="*/ 0 h 80"/>
                <a:gd name="T12" fmla="*/ 203 w 203"/>
                <a:gd name="T13" fmla="*/ 18 h 80"/>
                <a:gd name="T14" fmla="*/ 203 w 203"/>
                <a:gd name="T15" fmla="*/ 61 h 80"/>
                <a:gd name="T16" fmla="*/ 184 w 203"/>
                <a:gd name="T17" fmla="*/ 80 h 8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203" h="80">
                  <a:moveTo>
                    <a:pt x="184" y="80"/>
                  </a:moveTo>
                  <a:cubicBezTo>
                    <a:pt x="18" y="80"/>
                    <a:pt x="18" y="80"/>
                    <a:pt x="18" y="80"/>
                  </a:cubicBezTo>
                  <a:cubicBezTo>
                    <a:pt x="8" y="80"/>
                    <a:pt x="0" y="72"/>
                    <a:pt x="0" y="61"/>
                  </a:cubicBezTo>
                  <a:cubicBezTo>
                    <a:pt x="0" y="18"/>
                    <a:pt x="0" y="18"/>
                    <a:pt x="0" y="18"/>
                  </a:cubicBezTo>
                  <a:cubicBezTo>
                    <a:pt x="0" y="8"/>
                    <a:pt x="8" y="0"/>
                    <a:pt x="18" y="0"/>
                  </a:cubicBezTo>
                  <a:cubicBezTo>
                    <a:pt x="184" y="0"/>
                    <a:pt x="184" y="0"/>
                    <a:pt x="184" y="0"/>
                  </a:cubicBezTo>
                  <a:cubicBezTo>
                    <a:pt x="194" y="0"/>
                    <a:pt x="203" y="8"/>
                    <a:pt x="203" y="18"/>
                  </a:cubicBezTo>
                  <a:cubicBezTo>
                    <a:pt x="203" y="61"/>
                    <a:pt x="203" y="61"/>
                    <a:pt x="203" y="61"/>
                  </a:cubicBezTo>
                  <a:cubicBezTo>
                    <a:pt x="203" y="72"/>
                    <a:pt x="194" y="80"/>
                    <a:pt x="184" y="8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41" name="Rectangle 41"/>
            <p:cNvSpPr>
              <a:spLocks noChangeArrowheads="1"/>
            </p:cNvSpPr>
            <p:nvPr/>
          </p:nvSpPr>
          <p:spPr bwMode="auto">
            <a:xfrm>
              <a:off x="10541000" y="4676775"/>
              <a:ext cx="4680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bg1"/>
                  </a:solidFill>
                  <a:effectLst/>
                  <a:latin typeface="Open Sans" panose="020B0606030504020204" pitchFamily="34" charset="0"/>
                </a:rPr>
                <a:t>2018</a:t>
              </a:r>
              <a:endParaRPr kumimoji="0" lang="ru-RU" altLang="ru-RU" sz="1800" b="0" i="0" u="none" strike="noStrike" cap="none" normalizeH="0" baseline="0" smtClean="0">
                <a:ln>
                  <a:noFill/>
                </a:ln>
                <a:solidFill>
                  <a:schemeClr val="bg1"/>
                </a:solidFill>
                <a:effectLst/>
              </a:endParaRPr>
            </a:p>
          </p:txBody>
        </p:sp>
      </p:grpSp>
      <p:grpSp>
        <p:nvGrpSpPr>
          <p:cNvPr id="70" name="Group 69"/>
          <p:cNvGrpSpPr/>
          <p:nvPr/>
        </p:nvGrpSpPr>
        <p:grpSpPr>
          <a:xfrm>
            <a:off x="661988" y="2565400"/>
            <a:ext cx="1509713" cy="1973263"/>
            <a:chOff x="661988" y="2565400"/>
            <a:chExt cx="1509713" cy="1973263"/>
          </a:xfrm>
        </p:grpSpPr>
        <p:grpSp>
          <p:nvGrpSpPr>
            <p:cNvPr id="3" name="Group 2"/>
            <p:cNvGrpSpPr/>
            <p:nvPr/>
          </p:nvGrpSpPr>
          <p:grpSpPr>
            <a:xfrm>
              <a:off x="661988" y="2565400"/>
              <a:ext cx="1509713" cy="1973263"/>
              <a:chOff x="661988" y="2565400"/>
              <a:chExt cx="1509713" cy="1973263"/>
            </a:xfrm>
          </p:grpSpPr>
          <p:sp>
            <p:nvSpPr>
              <p:cNvPr id="6" name="Freeform 6"/>
              <p:cNvSpPr>
                <a:spLocks/>
              </p:cNvSpPr>
              <p:nvPr/>
            </p:nvSpPr>
            <p:spPr bwMode="auto">
              <a:xfrm>
                <a:off x="661988" y="2565400"/>
                <a:ext cx="1509713" cy="481013"/>
              </a:xfrm>
              <a:custGeom>
                <a:avLst/>
                <a:gdLst>
                  <a:gd name="T0" fmla="*/ 397 w 397"/>
                  <a:gd name="T1" fmla="*/ 126 h 126"/>
                  <a:gd name="T2" fmla="*/ 397 w 397"/>
                  <a:gd name="T3" fmla="*/ 33 h 126"/>
                  <a:gd name="T4" fmla="*/ 363 w 397"/>
                  <a:gd name="T5" fmla="*/ 0 h 126"/>
                  <a:gd name="T6" fmla="*/ 33 w 397"/>
                  <a:gd name="T7" fmla="*/ 0 h 126"/>
                  <a:gd name="T8" fmla="*/ 0 w 397"/>
                  <a:gd name="T9" fmla="*/ 33 h 126"/>
                  <a:gd name="T10" fmla="*/ 0 w 397"/>
                  <a:gd name="T11" fmla="*/ 126 h 126"/>
                  <a:gd name="T12" fmla="*/ 397 w 397"/>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397" h="126">
                    <a:moveTo>
                      <a:pt x="397" y="126"/>
                    </a:moveTo>
                    <a:cubicBezTo>
                      <a:pt x="397" y="33"/>
                      <a:pt x="397" y="33"/>
                      <a:pt x="397" y="33"/>
                    </a:cubicBezTo>
                    <a:cubicBezTo>
                      <a:pt x="397" y="15"/>
                      <a:pt x="382" y="0"/>
                      <a:pt x="363" y="0"/>
                    </a:cubicBezTo>
                    <a:cubicBezTo>
                      <a:pt x="33" y="0"/>
                      <a:pt x="33" y="0"/>
                      <a:pt x="33" y="0"/>
                    </a:cubicBezTo>
                    <a:cubicBezTo>
                      <a:pt x="15" y="0"/>
                      <a:pt x="0" y="15"/>
                      <a:pt x="0" y="33"/>
                    </a:cubicBezTo>
                    <a:cubicBezTo>
                      <a:pt x="0" y="126"/>
                      <a:pt x="0" y="126"/>
                      <a:pt x="0" y="126"/>
                    </a:cubicBezTo>
                    <a:lnTo>
                      <a:pt x="397" y="12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56" name="Group 55"/>
              <p:cNvGrpSpPr/>
              <p:nvPr/>
            </p:nvGrpSpPr>
            <p:grpSpPr>
              <a:xfrm>
                <a:off x="661988" y="3128963"/>
                <a:ext cx="1509712" cy="1409700"/>
                <a:chOff x="661988" y="3128963"/>
                <a:chExt cx="1509712" cy="1409700"/>
              </a:xfrm>
            </p:grpSpPr>
            <p:sp>
              <p:nvSpPr>
                <p:cNvPr id="7" name="Freeform 7"/>
                <p:cNvSpPr>
                  <a:spLocks/>
                </p:cNvSpPr>
                <p:nvPr/>
              </p:nvSpPr>
              <p:spPr bwMode="auto">
                <a:xfrm>
                  <a:off x="661988" y="3128963"/>
                  <a:ext cx="752475" cy="1409700"/>
                </a:xfrm>
                <a:custGeom>
                  <a:avLst/>
                  <a:gdLst>
                    <a:gd name="T0" fmla="*/ 0 w 198"/>
                    <a:gd name="T1" fmla="*/ 0 h 370"/>
                    <a:gd name="T2" fmla="*/ 0 w 198"/>
                    <a:gd name="T3" fmla="*/ 215 h 370"/>
                    <a:gd name="T4" fmla="*/ 33 w 198"/>
                    <a:gd name="T5" fmla="*/ 249 h 370"/>
                    <a:gd name="T6" fmla="*/ 165 w 198"/>
                    <a:gd name="T7" fmla="*/ 249 h 370"/>
                    <a:gd name="T8" fmla="*/ 198 w 198"/>
                    <a:gd name="T9" fmla="*/ 282 h 370"/>
                    <a:gd name="T10" fmla="*/ 198 w 198"/>
                    <a:gd name="T11" fmla="*/ 370 h 370"/>
                  </a:gdLst>
                  <a:ahLst/>
                  <a:cxnLst>
                    <a:cxn ang="0">
                      <a:pos x="T0" y="T1"/>
                    </a:cxn>
                    <a:cxn ang="0">
                      <a:pos x="T2" y="T3"/>
                    </a:cxn>
                    <a:cxn ang="0">
                      <a:pos x="T4" y="T5"/>
                    </a:cxn>
                    <a:cxn ang="0">
                      <a:pos x="T6" y="T7"/>
                    </a:cxn>
                    <a:cxn ang="0">
                      <a:pos x="T8" y="T9"/>
                    </a:cxn>
                    <a:cxn ang="0">
                      <a:pos x="T10" y="T11"/>
                    </a:cxn>
                  </a:cxnLst>
                  <a:rect l="0" t="0" r="r" b="b"/>
                  <a:pathLst>
                    <a:path w="198" h="370">
                      <a:moveTo>
                        <a:pt x="0" y="0"/>
                      </a:moveTo>
                      <a:cubicBezTo>
                        <a:pt x="0" y="215"/>
                        <a:pt x="0" y="215"/>
                        <a:pt x="0" y="215"/>
                      </a:cubicBezTo>
                      <a:cubicBezTo>
                        <a:pt x="0" y="234"/>
                        <a:pt x="15" y="249"/>
                        <a:pt x="33" y="249"/>
                      </a:cubicBezTo>
                      <a:cubicBezTo>
                        <a:pt x="165" y="249"/>
                        <a:pt x="165" y="249"/>
                        <a:pt x="165" y="249"/>
                      </a:cubicBezTo>
                      <a:cubicBezTo>
                        <a:pt x="183" y="249"/>
                        <a:pt x="198" y="264"/>
                        <a:pt x="198" y="282"/>
                      </a:cubicBezTo>
                      <a:cubicBezTo>
                        <a:pt x="198" y="370"/>
                        <a:pt x="198" y="370"/>
                        <a:pt x="198" y="370"/>
                      </a:cubicBezTo>
                    </a:path>
                  </a:pathLst>
                </a:custGeom>
                <a:noFill/>
                <a:ln w="301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Freeform 8"/>
                <p:cNvSpPr>
                  <a:spLocks/>
                </p:cNvSpPr>
                <p:nvPr/>
              </p:nvSpPr>
              <p:spPr bwMode="auto">
                <a:xfrm>
                  <a:off x="1536700" y="3128963"/>
                  <a:ext cx="635000" cy="949325"/>
                </a:xfrm>
                <a:custGeom>
                  <a:avLst/>
                  <a:gdLst>
                    <a:gd name="T0" fmla="*/ 0 w 167"/>
                    <a:gd name="T1" fmla="*/ 249 h 249"/>
                    <a:gd name="T2" fmla="*/ 133 w 167"/>
                    <a:gd name="T3" fmla="*/ 249 h 249"/>
                    <a:gd name="T4" fmla="*/ 167 w 167"/>
                    <a:gd name="T5" fmla="*/ 215 h 249"/>
                    <a:gd name="T6" fmla="*/ 167 w 167"/>
                    <a:gd name="T7" fmla="*/ 0 h 249"/>
                  </a:gdLst>
                  <a:ahLst/>
                  <a:cxnLst>
                    <a:cxn ang="0">
                      <a:pos x="T0" y="T1"/>
                    </a:cxn>
                    <a:cxn ang="0">
                      <a:pos x="T2" y="T3"/>
                    </a:cxn>
                    <a:cxn ang="0">
                      <a:pos x="T4" y="T5"/>
                    </a:cxn>
                    <a:cxn ang="0">
                      <a:pos x="T6" y="T7"/>
                    </a:cxn>
                  </a:cxnLst>
                  <a:rect l="0" t="0" r="r" b="b"/>
                  <a:pathLst>
                    <a:path w="167" h="249">
                      <a:moveTo>
                        <a:pt x="0" y="249"/>
                      </a:moveTo>
                      <a:cubicBezTo>
                        <a:pt x="133" y="249"/>
                        <a:pt x="133" y="249"/>
                        <a:pt x="133" y="249"/>
                      </a:cubicBezTo>
                      <a:cubicBezTo>
                        <a:pt x="152" y="249"/>
                        <a:pt x="167" y="234"/>
                        <a:pt x="167" y="215"/>
                      </a:cubicBezTo>
                      <a:cubicBezTo>
                        <a:pt x="167" y="0"/>
                        <a:pt x="167" y="0"/>
                        <a:pt x="167" y="0"/>
                      </a:cubicBezTo>
                    </a:path>
                  </a:pathLst>
                </a:custGeom>
                <a:noFill/>
                <a:ln w="301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Freeform 9"/>
                <p:cNvSpPr>
                  <a:spLocks/>
                </p:cNvSpPr>
                <p:nvPr/>
              </p:nvSpPr>
              <p:spPr bwMode="auto">
                <a:xfrm>
                  <a:off x="1346200" y="4391025"/>
                  <a:ext cx="141288" cy="147638"/>
                </a:xfrm>
                <a:custGeom>
                  <a:avLst/>
                  <a:gdLst>
                    <a:gd name="T0" fmla="*/ 89 w 89"/>
                    <a:gd name="T1" fmla="*/ 0 h 93"/>
                    <a:gd name="T2" fmla="*/ 43 w 89"/>
                    <a:gd name="T3" fmla="*/ 93 h 93"/>
                    <a:gd name="T4" fmla="*/ 0 w 89"/>
                    <a:gd name="T5" fmla="*/ 0 h 93"/>
                  </a:gdLst>
                  <a:ahLst/>
                  <a:cxnLst>
                    <a:cxn ang="0">
                      <a:pos x="T0" y="T1"/>
                    </a:cxn>
                    <a:cxn ang="0">
                      <a:pos x="T2" y="T3"/>
                    </a:cxn>
                    <a:cxn ang="0">
                      <a:pos x="T4" y="T5"/>
                    </a:cxn>
                  </a:cxnLst>
                  <a:rect l="0" t="0" r="r" b="b"/>
                  <a:pathLst>
                    <a:path w="89" h="93">
                      <a:moveTo>
                        <a:pt x="89" y="0"/>
                      </a:moveTo>
                      <a:lnTo>
                        <a:pt x="43" y="93"/>
                      </a:lnTo>
                      <a:lnTo>
                        <a:pt x="0" y="0"/>
                      </a:lnTo>
                    </a:path>
                  </a:pathLst>
                </a:custGeom>
                <a:noFill/>
                <a:ln w="301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42" name="Rectangle 42"/>
            <p:cNvSpPr>
              <a:spLocks noChangeArrowheads="1"/>
            </p:cNvSpPr>
            <p:nvPr/>
          </p:nvSpPr>
          <p:spPr bwMode="auto">
            <a:xfrm>
              <a:off x="873125" y="2714625"/>
              <a:ext cx="104983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bg1"/>
                  </a:solidFill>
                  <a:effectLst/>
                  <a:latin typeface="Open Sans" panose="020B0606030504020204" pitchFamily="34" charset="0"/>
                </a:rPr>
                <a:t>TEAMWORK</a:t>
              </a:r>
              <a:endParaRPr kumimoji="0" lang="ru-RU" altLang="ru-RU" sz="1800" b="0" i="0" u="none" strike="noStrike" cap="none" normalizeH="0" baseline="0" dirty="0" smtClean="0">
                <a:ln>
                  <a:noFill/>
                </a:ln>
                <a:solidFill>
                  <a:schemeClr val="bg1"/>
                </a:solidFill>
                <a:effectLst/>
              </a:endParaRPr>
            </a:p>
          </p:txBody>
        </p:sp>
      </p:grpSp>
      <p:grpSp>
        <p:nvGrpSpPr>
          <p:cNvPr id="71" name="Group 70"/>
          <p:cNvGrpSpPr/>
          <p:nvPr/>
        </p:nvGrpSpPr>
        <p:grpSpPr>
          <a:xfrm>
            <a:off x="2530475" y="2565400"/>
            <a:ext cx="1511300" cy="1973263"/>
            <a:chOff x="2530475" y="2565400"/>
            <a:chExt cx="1511300" cy="1973263"/>
          </a:xfrm>
        </p:grpSpPr>
        <p:grpSp>
          <p:nvGrpSpPr>
            <p:cNvPr id="4" name="Group 3"/>
            <p:cNvGrpSpPr/>
            <p:nvPr/>
          </p:nvGrpSpPr>
          <p:grpSpPr>
            <a:xfrm>
              <a:off x="2530475" y="2565400"/>
              <a:ext cx="1511300" cy="1973263"/>
              <a:chOff x="2530475" y="2565400"/>
              <a:chExt cx="1511300" cy="1973263"/>
            </a:xfrm>
          </p:grpSpPr>
          <p:sp>
            <p:nvSpPr>
              <p:cNvPr id="10" name="Freeform 10"/>
              <p:cNvSpPr>
                <a:spLocks/>
              </p:cNvSpPr>
              <p:nvPr/>
            </p:nvSpPr>
            <p:spPr bwMode="auto">
              <a:xfrm>
                <a:off x="2530475" y="2565400"/>
                <a:ext cx="1511300" cy="481013"/>
              </a:xfrm>
              <a:custGeom>
                <a:avLst/>
                <a:gdLst>
                  <a:gd name="T0" fmla="*/ 397 w 397"/>
                  <a:gd name="T1" fmla="*/ 126 h 126"/>
                  <a:gd name="T2" fmla="*/ 397 w 397"/>
                  <a:gd name="T3" fmla="*/ 33 h 126"/>
                  <a:gd name="T4" fmla="*/ 364 w 397"/>
                  <a:gd name="T5" fmla="*/ 0 h 126"/>
                  <a:gd name="T6" fmla="*/ 34 w 397"/>
                  <a:gd name="T7" fmla="*/ 0 h 126"/>
                  <a:gd name="T8" fmla="*/ 0 w 397"/>
                  <a:gd name="T9" fmla="*/ 33 h 126"/>
                  <a:gd name="T10" fmla="*/ 0 w 397"/>
                  <a:gd name="T11" fmla="*/ 126 h 126"/>
                  <a:gd name="T12" fmla="*/ 397 w 397"/>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397" h="126">
                    <a:moveTo>
                      <a:pt x="397" y="126"/>
                    </a:moveTo>
                    <a:cubicBezTo>
                      <a:pt x="397" y="33"/>
                      <a:pt x="397" y="33"/>
                      <a:pt x="397" y="33"/>
                    </a:cubicBezTo>
                    <a:cubicBezTo>
                      <a:pt x="397" y="15"/>
                      <a:pt x="382" y="0"/>
                      <a:pt x="364" y="0"/>
                    </a:cubicBezTo>
                    <a:cubicBezTo>
                      <a:pt x="34" y="0"/>
                      <a:pt x="34" y="0"/>
                      <a:pt x="34" y="0"/>
                    </a:cubicBezTo>
                    <a:cubicBezTo>
                      <a:pt x="15" y="0"/>
                      <a:pt x="0" y="15"/>
                      <a:pt x="0" y="33"/>
                    </a:cubicBezTo>
                    <a:cubicBezTo>
                      <a:pt x="0" y="126"/>
                      <a:pt x="0" y="126"/>
                      <a:pt x="0" y="126"/>
                    </a:cubicBezTo>
                    <a:lnTo>
                      <a:pt x="397" y="12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57" name="Group 56"/>
              <p:cNvGrpSpPr/>
              <p:nvPr/>
            </p:nvGrpSpPr>
            <p:grpSpPr>
              <a:xfrm>
                <a:off x="2530475" y="3128963"/>
                <a:ext cx="1511300" cy="1409700"/>
                <a:chOff x="2530475" y="3128963"/>
                <a:chExt cx="1511300" cy="1409700"/>
              </a:xfrm>
            </p:grpSpPr>
            <p:sp>
              <p:nvSpPr>
                <p:cNvPr id="11" name="Freeform 11"/>
                <p:cNvSpPr>
                  <a:spLocks/>
                </p:cNvSpPr>
                <p:nvPr/>
              </p:nvSpPr>
              <p:spPr bwMode="auto">
                <a:xfrm>
                  <a:off x="2530475" y="3128963"/>
                  <a:ext cx="757238" cy="1409700"/>
                </a:xfrm>
                <a:custGeom>
                  <a:avLst/>
                  <a:gdLst>
                    <a:gd name="T0" fmla="*/ 0 w 199"/>
                    <a:gd name="T1" fmla="*/ 0 h 370"/>
                    <a:gd name="T2" fmla="*/ 0 w 199"/>
                    <a:gd name="T3" fmla="*/ 215 h 370"/>
                    <a:gd name="T4" fmla="*/ 34 w 199"/>
                    <a:gd name="T5" fmla="*/ 249 h 370"/>
                    <a:gd name="T6" fmla="*/ 165 w 199"/>
                    <a:gd name="T7" fmla="*/ 249 h 370"/>
                    <a:gd name="T8" fmla="*/ 199 w 199"/>
                    <a:gd name="T9" fmla="*/ 282 h 370"/>
                    <a:gd name="T10" fmla="*/ 199 w 199"/>
                    <a:gd name="T11" fmla="*/ 370 h 370"/>
                  </a:gdLst>
                  <a:ahLst/>
                  <a:cxnLst>
                    <a:cxn ang="0">
                      <a:pos x="T0" y="T1"/>
                    </a:cxn>
                    <a:cxn ang="0">
                      <a:pos x="T2" y="T3"/>
                    </a:cxn>
                    <a:cxn ang="0">
                      <a:pos x="T4" y="T5"/>
                    </a:cxn>
                    <a:cxn ang="0">
                      <a:pos x="T6" y="T7"/>
                    </a:cxn>
                    <a:cxn ang="0">
                      <a:pos x="T8" y="T9"/>
                    </a:cxn>
                    <a:cxn ang="0">
                      <a:pos x="T10" y="T11"/>
                    </a:cxn>
                  </a:cxnLst>
                  <a:rect l="0" t="0" r="r" b="b"/>
                  <a:pathLst>
                    <a:path w="199" h="370">
                      <a:moveTo>
                        <a:pt x="0" y="0"/>
                      </a:moveTo>
                      <a:cubicBezTo>
                        <a:pt x="0" y="215"/>
                        <a:pt x="0" y="215"/>
                        <a:pt x="0" y="215"/>
                      </a:cubicBezTo>
                      <a:cubicBezTo>
                        <a:pt x="0" y="234"/>
                        <a:pt x="15" y="249"/>
                        <a:pt x="34" y="249"/>
                      </a:cubicBezTo>
                      <a:cubicBezTo>
                        <a:pt x="165" y="249"/>
                        <a:pt x="165" y="249"/>
                        <a:pt x="165" y="249"/>
                      </a:cubicBezTo>
                      <a:cubicBezTo>
                        <a:pt x="184" y="249"/>
                        <a:pt x="199" y="264"/>
                        <a:pt x="199" y="282"/>
                      </a:cubicBezTo>
                      <a:cubicBezTo>
                        <a:pt x="199" y="370"/>
                        <a:pt x="199" y="370"/>
                        <a:pt x="199" y="370"/>
                      </a:cubicBezTo>
                    </a:path>
                  </a:pathLst>
                </a:custGeom>
                <a:noFill/>
                <a:ln w="301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Freeform 12"/>
                <p:cNvSpPr>
                  <a:spLocks/>
                </p:cNvSpPr>
                <p:nvPr/>
              </p:nvSpPr>
              <p:spPr bwMode="auto">
                <a:xfrm>
                  <a:off x="3409950" y="3128963"/>
                  <a:ext cx="631825" cy="949325"/>
                </a:xfrm>
                <a:custGeom>
                  <a:avLst/>
                  <a:gdLst>
                    <a:gd name="T0" fmla="*/ 0 w 166"/>
                    <a:gd name="T1" fmla="*/ 249 h 249"/>
                    <a:gd name="T2" fmla="*/ 133 w 166"/>
                    <a:gd name="T3" fmla="*/ 249 h 249"/>
                    <a:gd name="T4" fmla="*/ 166 w 166"/>
                    <a:gd name="T5" fmla="*/ 215 h 249"/>
                    <a:gd name="T6" fmla="*/ 166 w 166"/>
                    <a:gd name="T7" fmla="*/ 0 h 249"/>
                  </a:gdLst>
                  <a:ahLst/>
                  <a:cxnLst>
                    <a:cxn ang="0">
                      <a:pos x="T0" y="T1"/>
                    </a:cxn>
                    <a:cxn ang="0">
                      <a:pos x="T2" y="T3"/>
                    </a:cxn>
                    <a:cxn ang="0">
                      <a:pos x="T4" y="T5"/>
                    </a:cxn>
                    <a:cxn ang="0">
                      <a:pos x="T6" y="T7"/>
                    </a:cxn>
                  </a:cxnLst>
                  <a:rect l="0" t="0" r="r" b="b"/>
                  <a:pathLst>
                    <a:path w="166" h="249">
                      <a:moveTo>
                        <a:pt x="0" y="249"/>
                      </a:moveTo>
                      <a:cubicBezTo>
                        <a:pt x="133" y="249"/>
                        <a:pt x="133" y="249"/>
                        <a:pt x="133" y="249"/>
                      </a:cubicBezTo>
                      <a:cubicBezTo>
                        <a:pt x="151" y="249"/>
                        <a:pt x="166" y="234"/>
                        <a:pt x="166" y="215"/>
                      </a:cubicBezTo>
                      <a:cubicBezTo>
                        <a:pt x="166" y="0"/>
                        <a:pt x="166" y="0"/>
                        <a:pt x="166" y="0"/>
                      </a:cubicBezTo>
                    </a:path>
                  </a:pathLst>
                </a:custGeom>
                <a:noFill/>
                <a:ln w="301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3" name="Freeform 13"/>
                <p:cNvSpPr>
                  <a:spLocks/>
                </p:cNvSpPr>
                <p:nvPr/>
              </p:nvSpPr>
              <p:spPr bwMode="auto">
                <a:xfrm>
                  <a:off x="3219450" y="4391025"/>
                  <a:ext cx="136525" cy="147638"/>
                </a:xfrm>
                <a:custGeom>
                  <a:avLst/>
                  <a:gdLst>
                    <a:gd name="T0" fmla="*/ 86 w 86"/>
                    <a:gd name="T1" fmla="*/ 0 h 93"/>
                    <a:gd name="T2" fmla="*/ 43 w 86"/>
                    <a:gd name="T3" fmla="*/ 93 h 93"/>
                    <a:gd name="T4" fmla="*/ 0 w 86"/>
                    <a:gd name="T5" fmla="*/ 0 h 93"/>
                  </a:gdLst>
                  <a:ahLst/>
                  <a:cxnLst>
                    <a:cxn ang="0">
                      <a:pos x="T0" y="T1"/>
                    </a:cxn>
                    <a:cxn ang="0">
                      <a:pos x="T2" y="T3"/>
                    </a:cxn>
                    <a:cxn ang="0">
                      <a:pos x="T4" y="T5"/>
                    </a:cxn>
                  </a:cxnLst>
                  <a:rect l="0" t="0" r="r" b="b"/>
                  <a:pathLst>
                    <a:path w="86" h="93">
                      <a:moveTo>
                        <a:pt x="86" y="0"/>
                      </a:moveTo>
                      <a:lnTo>
                        <a:pt x="43" y="93"/>
                      </a:lnTo>
                      <a:lnTo>
                        <a:pt x="0" y="0"/>
                      </a:lnTo>
                    </a:path>
                  </a:pathLst>
                </a:custGeom>
                <a:noFill/>
                <a:ln w="301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43" name="Rectangle 43"/>
            <p:cNvSpPr>
              <a:spLocks noChangeArrowheads="1"/>
            </p:cNvSpPr>
            <p:nvPr/>
          </p:nvSpPr>
          <p:spPr bwMode="auto">
            <a:xfrm>
              <a:off x="2854325" y="2714625"/>
              <a:ext cx="82580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bg1"/>
                  </a:solidFill>
                  <a:effectLst/>
                  <a:latin typeface="Open Sans" panose="020B0606030504020204" pitchFamily="34" charset="0"/>
                </a:rPr>
                <a:t>CREATIVE</a:t>
              </a:r>
              <a:endParaRPr kumimoji="0" lang="ru-RU" altLang="ru-RU" sz="1800" b="0" i="0" u="none" strike="noStrike" cap="none" normalizeH="0" baseline="0" dirty="0" smtClean="0">
                <a:ln>
                  <a:noFill/>
                </a:ln>
                <a:solidFill>
                  <a:schemeClr val="bg1"/>
                </a:solidFill>
                <a:effectLst/>
              </a:endParaRPr>
            </a:p>
          </p:txBody>
        </p:sp>
      </p:grpSp>
      <p:grpSp>
        <p:nvGrpSpPr>
          <p:cNvPr id="73" name="Group 72"/>
          <p:cNvGrpSpPr/>
          <p:nvPr/>
        </p:nvGrpSpPr>
        <p:grpSpPr>
          <a:xfrm>
            <a:off x="6270625" y="2565400"/>
            <a:ext cx="1511300" cy="1973263"/>
            <a:chOff x="6270625" y="2565400"/>
            <a:chExt cx="1511300" cy="1973263"/>
          </a:xfrm>
        </p:grpSpPr>
        <p:grpSp>
          <p:nvGrpSpPr>
            <p:cNvPr id="54" name="Group 53"/>
            <p:cNvGrpSpPr/>
            <p:nvPr/>
          </p:nvGrpSpPr>
          <p:grpSpPr>
            <a:xfrm>
              <a:off x="6270625" y="2565400"/>
              <a:ext cx="1511300" cy="1973263"/>
              <a:chOff x="6270625" y="2565400"/>
              <a:chExt cx="1511300" cy="1973263"/>
            </a:xfrm>
          </p:grpSpPr>
          <p:sp>
            <p:nvSpPr>
              <p:cNvPr id="19" name="Freeform 19"/>
              <p:cNvSpPr>
                <a:spLocks/>
              </p:cNvSpPr>
              <p:nvPr/>
            </p:nvSpPr>
            <p:spPr bwMode="auto">
              <a:xfrm>
                <a:off x="6270625" y="2565400"/>
                <a:ext cx="1511300" cy="481013"/>
              </a:xfrm>
              <a:custGeom>
                <a:avLst/>
                <a:gdLst>
                  <a:gd name="T0" fmla="*/ 397 w 397"/>
                  <a:gd name="T1" fmla="*/ 126 h 126"/>
                  <a:gd name="T2" fmla="*/ 397 w 397"/>
                  <a:gd name="T3" fmla="*/ 33 h 126"/>
                  <a:gd name="T4" fmla="*/ 363 w 397"/>
                  <a:gd name="T5" fmla="*/ 0 h 126"/>
                  <a:gd name="T6" fmla="*/ 34 w 397"/>
                  <a:gd name="T7" fmla="*/ 0 h 126"/>
                  <a:gd name="T8" fmla="*/ 0 w 397"/>
                  <a:gd name="T9" fmla="*/ 33 h 126"/>
                  <a:gd name="T10" fmla="*/ 0 w 397"/>
                  <a:gd name="T11" fmla="*/ 126 h 126"/>
                  <a:gd name="T12" fmla="*/ 397 w 397"/>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397" h="126">
                    <a:moveTo>
                      <a:pt x="397" y="126"/>
                    </a:moveTo>
                    <a:cubicBezTo>
                      <a:pt x="397" y="33"/>
                      <a:pt x="397" y="33"/>
                      <a:pt x="397" y="33"/>
                    </a:cubicBezTo>
                    <a:cubicBezTo>
                      <a:pt x="397" y="15"/>
                      <a:pt x="382" y="0"/>
                      <a:pt x="363" y="0"/>
                    </a:cubicBezTo>
                    <a:cubicBezTo>
                      <a:pt x="34" y="0"/>
                      <a:pt x="34" y="0"/>
                      <a:pt x="34" y="0"/>
                    </a:cubicBezTo>
                    <a:cubicBezTo>
                      <a:pt x="15" y="0"/>
                      <a:pt x="0" y="15"/>
                      <a:pt x="0" y="33"/>
                    </a:cubicBezTo>
                    <a:cubicBezTo>
                      <a:pt x="0" y="126"/>
                      <a:pt x="0" y="126"/>
                      <a:pt x="0" y="126"/>
                    </a:cubicBezTo>
                    <a:lnTo>
                      <a:pt x="397" y="12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59" name="Group 58"/>
              <p:cNvGrpSpPr/>
              <p:nvPr/>
            </p:nvGrpSpPr>
            <p:grpSpPr>
              <a:xfrm>
                <a:off x="6270625" y="3128963"/>
                <a:ext cx="1511300" cy="1409700"/>
                <a:chOff x="6270625" y="3128963"/>
                <a:chExt cx="1511300" cy="1409700"/>
              </a:xfrm>
            </p:grpSpPr>
            <p:sp>
              <p:nvSpPr>
                <p:cNvPr id="18" name="Freeform 18"/>
                <p:cNvSpPr>
                  <a:spLocks/>
                </p:cNvSpPr>
                <p:nvPr/>
              </p:nvSpPr>
              <p:spPr bwMode="auto">
                <a:xfrm>
                  <a:off x="6270625" y="3128963"/>
                  <a:ext cx="758825" cy="1409700"/>
                </a:xfrm>
                <a:custGeom>
                  <a:avLst/>
                  <a:gdLst>
                    <a:gd name="T0" fmla="*/ 0 w 199"/>
                    <a:gd name="T1" fmla="*/ 0 h 370"/>
                    <a:gd name="T2" fmla="*/ 0 w 199"/>
                    <a:gd name="T3" fmla="*/ 215 h 370"/>
                    <a:gd name="T4" fmla="*/ 34 w 199"/>
                    <a:gd name="T5" fmla="*/ 249 h 370"/>
                    <a:gd name="T6" fmla="*/ 165 w 199"/>
                    <a:gd name="T7" fmla="*/ 249 h 370"/>
                    <a:gd name="T8" fmla="*/ 199 w 199"/>
                    <a:gd name="T9" fmla="*/ 282 h 370"/>
                    <a:gd name="T10" fmla="*/ 199 w 199"/>
                    <a:gd name="T11" fmla="*/ 370 h 370"/>
                  </a:gdLst>
                  <a:ahLst/>
                  <a:cxnLst>
                    <a:cxn ang="0">
                      <a:pos x="T0" y="T1"/>
                    </a:cxn>
                    <a:cxn ang="0">
                      <a:pos x="T2" y="T3"/>
                    </a:cxn>
                    <a:cxn ang="0">
                      <a:pos x="T4" y="T5"/>
                    </a:cxn>
                    <a:cxn ang="0">
                      <a:pos x="T6" y="T7"/>
                    </a:cxn>
                    <a:cxn ang="0">
                      <a:pos x="T8" y="T9"/>
                    </a:cxn>
                    <a:cxn ang="0">
                      <a:pos x="T10" y="T11"/>
                    </a:cxn>
                  </a:cxnLst>
                  <a:rect l="0" t="0" r="r" b="b"/>
                  <a:pathLst>
                    <a:path w="199" h="370">
                      <a:moveTo>
                        <a:pt x="0" y="0"/>
                      </a:moveTo>
                      <a:cubicBezTo>
                        <a:pt x="0" y="215"/>
                        <a:pt x="0" y="215"/>
                        <a:pt x="0" y="215"/>
                      </a:cubicBezTo>
                      <a:cubicBezTo>
                        <a:pt x="0" y="234"/>
                        <a:pt x="15" y="249"/>
                        <a:pt x="34" y="249"/>
                      </a:cubicBezTo>
                      <a:cubicBezTo>
                        <a:pt x="165" y="249"/>
                        <a:pt x="165" y="249"/>
                        <a:pt x="165" y="249"/>
                      </a:cubicBezTo>
                      <a:cubicBezTo>
                        <a:pt x="184" y="249"/>
                        <a:pt x="199" y="264"/>
                        <a:pt x="199" y="282"/>
                      </a:cubicBezTo>
                      <a:cubicBezTo>
                        <a:pt x="199" y="370"/>
                        <a:pt x="199" y="370"/>
                        <a:pt x="199" y="370"/>
                      </a:cubicBezTo>
                    </a:path>
                  </a:pathLst>
                </a:custGeom>
                <a:noFill/>
                <a:ln w="301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Freeform 20"/>
                <p:cNvSpPr>
                  <a:spLocks/>
                </p:cNvSpPr>
                <p:nvPr/>
              </p:nvSpPr>
              <p:spPr bwMode="auto">
                <a:xfrm>
                  <a:off x="7146925" y="3128963"/>
                  <a:ext cx="635000" cy="949325"/>
                </a:xfrm>
                <a:custGeom>
                  <a:avLst/>
                  <a:gdLst>
                    <a:gd name="T0" fmla="*/ 0 w 167"/>
                    <a:gd name="T1" fmla="*/ 249 h 249"/>
                    <a:gd name="T2" fmla="*/ 133 w 167"/>
                    <a:gd name="T3" fmla="*/ 249 h 249"/>
                    <a:gd name="T4" fmla="*/ 167 w 167"/>
                    <a:gd name="T5" fmla="*/ 215 h 249"/>
                    <a:gd name="T6" fmla="*/ 167 w 167"/>
                    <a:gd name="T7" fmla="*/ 0 h 249"/>
                  </a:gdLst>
                  <a:ahLst/>
                  <a:cxnLst>
                    <a:cxn ang="0">
                      <a:pos x="T0" y="T1"/>
                    </a:cxn>
                    <a:cxn ang="0">
                      <a:pos x="T2" y="T3"/>
                    </a:cxn>
                    <a:cxn ang="0">
                      <a:pos x="T4" y="T5"/>
                    </a:cxn>
                    <a:cxn ang="0">
                      <a:pos x="T6" y="T7"/>
                    </a:cxn>
                  </a:cxnLst>
                  <a:rect l="0" t="0" r="r" b="b"/>
                  <a:pathLst>
                    <a:path w="167" h="249">
                      <a:moveTo>
                        <a:pt x="0" y="249"/>
                      </a:moveTo>
                      <a:cubicBezTo>
                        <a:pt x="133" y="249"/>
                        <a:pt x="133" y="249"/>
                        <a:pt x="133" y="249"/>
                      </a:cubicBezTo>
                      <a:cubicBezTo>
                        <a:pt x="152" y="249"/>
                        <a:pt x="167" y="234"/>
                        <a:pt x="167" y="215"/>
                      </a:cubicBezTo>
                      <a:cubicBezTo>
                        <a:pt x="167" y="0"/>
                        <a:pt x="167" y="0"/>
                        <a:pt x="167" y="0"/>
                      </a:cubicBezTo>
                    </a:path>
                  </a:pathLst>
                </a:custGeom>
                <a:noFill/>
                <a:ln w="301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1" name="Freeform 21"/>
                <p:cNvSpPr>
                  <a:spLocks/>
                </p:cNvSpPr>
                <p:nvPr/>
              </p:nvSpPr>
              <p:spPr bwMode="auto">
                <a:xfrm>
                  <a:off x="6956425" y="4391025"/>
                  <a:ext cx="141288" cy="147638"/>
                </a:xfrm>
                <a:custGeom>
                  <a:avLst/>
                  <a:gdLst>
                    <a:gd name="T0" fmla="*/ 89 w 89"/>
                    <a:gd name="T1" fmla="*/ 0 h 93"/>
                    <a:gd name="T2" fmla="*/ 46 w 89"/>
                    <a:gd name="T3" fmla="*/ 93 h 93"/>
                    <a:gd name="T4" fmla="*/ 0 w 89"/>
                    <a:gd name="T5" fmla="*/ 0 h 93"/>
                  </a:gdLst>
                  <a:ahLst/>
                  <a:cxnLst>
                    <a:cxn ang="0">
                      <a:pos x="T0" y="T1"/>
                    </a:cxn>
                    <a:cxn ang="0">
                      <a:pos x="T2" y="T3"/>
                    </a:cxn>
                    <a:cxn ang="0">
                      <a:pos x="T4" y="T5"/>
                    </a:cxn>
                  </a:cxnLst>
                  <a:rect l="0" t="0" r="r" b="b"/>
                  <a:pathLst>
                    <a:path w="89" h="93">
                      <a:moveTo>
                        <a:pt x="89" y="0"/>
                      </a:moveTo>
                      <a:lnTo>
                        <a:pt x="46" y="93"/>
                      </a:lnTo>
                      <a:lnTo>
                        <a:pt x="0" y="0"/>
                      </a:lnTo>
                    </a:path>
                  </a:pathLst>
                </a:custGeom>
                <a:noFill/>
                <a:ln w="301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44" name="Rectangle 44"/>
            <p:cNvSpPr>
              <a:spLocks noChangeArrowheads="1"/>
            </p:cNvSpPr>
            <p:nvPr/>
          </p:nvSpPr>
          <p:spPr bwMode="auto">
            <a:xfrm>
              <a:off x="6567488" y="2714625"/>
              <a:ext cx="880306"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bg1"/>
                  </a:solidFill>
                  <a:effectLst/>
                  <a:latin typeface="Open Sans" panose="020B0606030504020204" pitchFamily="34" charset="0"/>
                </a:rPr>
                <a:t>STRATEGY</a:t>
              </a:r>
              <a:endParaRPr kumimoji="0" lang="ru-RU" altLang="ru-RU" sz="1800" b="0" i="0" u="none" strike="noStrike" cap="none" normalizeH="0" baseline="0" dirty="0" smtClean="0">
                <a:ln>
                  <a:noFill/>
                </a:ln>
                <a:solidFill>
                  <a:schemeClr val="bg1"/>
                </a:solidFill>
                <a:effectLst/>
              </a:endParaRPr>
            </a:p>
          </p:txBody>
        </p:sp>
      </p:grpSp>
      <p:grpSp>
        <p:nvGrpSpPr>
          <p:cNvPr id="74" name="Group 73"/>
          <p:cNvGrpSpPr/>
          <p:nvPr/>
        </p:nvGrpSpPr>
        <p:grpSpPr>
          <a:xfrm>
            <a:off x="8140700" y="2565400"/>
            <a:ext cx="1509713" cy="1973263"/>
            <a:chOff x="8140700" y="2565400"/>
            <a:chExt cx="1509713" cy="1973263"/>
          </a:xfrm>
        </p:grpSpPr>
        <p:grpSp>
          <p:nvGrpSpPr>
            <p:cNvPr id="68" name="Group 67"/>
            <p:cNvGrpSpPr/>
            <p:nvPr/>
          </p:nvGrpSpPr>
          <p:grpSpPr>
            <a:xfrm>
              <a:off x="8140700" y="2565400"/>
              <a:ext cx="1509713" cy="1973263"/>
              <a:chOff x="8140700" y="2565400"/>
              <a:chExt cx="1509713" cy="1973263"/>
            </a:xfrm>
          </p:grpSpPr>
          <p:sp>
            <p:nvSpPr>
              <p:cNvPr id="23" name="Freeform 23"/>
              <p:cNvSpPr>
                <a:spLocks/>
              </p:cNvSpPr>
              <p:nvPr/>
            </p:nvSpPr>
            <p:spPr bwMode="auto">
              <a:xfrm>
                <a:off x="8140700" y="2565400"/>
                <a:ext cx="1509713" cy="481013"/>
              </a:xfrm>
              <a:custGeom>
                <a:avLst/>
                <a:gdLst>
                  <a:gd name="T0" fmla="*/ 397 w 397"/>
                  <a:gd name="T1" fmla="*/ 126 h 126"/>
                  <a:gd name="T2" fmla="*/ 397 w 397"/>
                  <a:gd name="T3" fmla="*/ 33 h 126"/>
                  <a:gd name="T4" fmla="*/ 364 w 397"/>
                  <a:gd name="T5" fmla="*/ 0 h 126"/>
                  <a:gd name="T6" fmla="*/ 34 w 397"/>
                  <a:gd name="T7" fmla="*/ 0 h 126"/>
                  <a:gd name="T8" fmla="*/ 0 w 397"/>
                  <a:gd name="T9" fmla="*/ 33 h 126"/>
                  <a:gd name="T10" fmla="*/ 0 w 397"/>
                  <a:gd name="T11" fmla="*/ 126 h 126"/>
                  <a:gd name="T12" fmla="*/ 397 w 397"/>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397" h="126">
                    <a:moveTo>
                      <a:pt x="397" y="126"/>
                    </a:moveTo>
                    <a:cubicBezTo>
                      <a:pt x="397" y="33"/>
                      <a:pt x="397" y="33"/>
                      <a:pt x="397" y="33"/>
                    </a:cubicBezTo>
                    <a:cubicBezTo>
                      <a:pt x="397" y="15"/>
                      <a:pt x="382" y="0"/>
                      <a:pt x="364" y="0"/>
                    </a:cubicBezTo>
                    <a:cubicBezTo>
                      <a:pt x="34" y="0"/>
                      <a:pt x="34" y="0"/>
                      <a:pt x="34" y="0"/>
                    </a:cubicBezTo>
                    <a:cubicBezTo>
                      <a:pt x="15" y="0"/>
                      <a:pt x="0" y="15"/>
                      <a:pt x="0" y="33"/>
                    </a:cubicBezTo>
                    <a:cubicBezTo>
                      <a:pt x="0" y="126"/>
                      <a:pt x="0" y="126"/>
                      <a:pt x="0" y="126"/>
                    </a:cubicBezTo>
                    <a:lnTo>
                      <a:pt x="397" y="12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60" name="Group 59"/>
              <p:cNvGrpSpPr/>
              <p:nvPr/>
            </p:nvGrpSpPr>
            <p:grpSpPr>
              <a:xfrm>
                <a:off x="8140700" y="3128963"/>
                <a:ext cx="1509713" cy="1409700"/>
                <a:chOff x="8140700" y="3128963"/>
                <a:chExt cx="1509713" cy="1409700"/>
              </a:xfrm>
            </p:grpSpPr>
            <p:sp>
              <p:nvSpPr>
                <p:cNvPr id="22" name="Freeform 22"/>
                <p:cNvSpPr>
                  <a:spLocks/>
                </p:cNvSpPr>
                <p:nvPr/>
              </p:nvSpPr>
              <p:spPr bwMode="auto">
                <a:xfrm>
                  <a:off x="8140700" y="3128963"/>
                  <a:ext cx="757238" cy="1409700"/>
                </a:xfrm>
                <a:custGeom>
                  <a:avLst/>
                  <a:gdLst>
                    <a:gd name="T0" fmla="*/ 0 w 199"/>
                    <a:gd name="T1" fmla="*/ 0 h 370"/>
                    <a:gd name="T2" fmla="*/ 0 w 199"/>
                    <a:gd name="T3" fmla="*/ 215 h 370"/>
                    <a:gd name="T4" fmla="*/ 34 w 199"/>
                    <a:gd name="T5" fmla="*/ 249 h 370"/>
                    <a:gd name="T6" fmla="*/ 165 w 199"/>
                    <a:gd name="T7" fmla="*/ 249 h 370"/>
                    <a:gd name="T8" fmla="*/ 199 w 199"/>
                    <a:gd name="T9" fmla="*/ 282 h 370"/>
                    <a:gd name="T10" fmla="*/ 199 w 199"/>
                    <a:gd name="T11" fmla="*/ 370 h 370"/>
                  </a:gdLst>
                  <a:ahLst/>
                  <a:cxnLst>
                    <a:cxn ang="0">
                      <a:pos x="T0" y="T1"/>
                    </a:cxn>
                    <a:cxn ang="0">
                      <a:pos x="T2" y="T3"/>
                    </a:cxn>
                    <a:cxn ang="0">
                      <a:pos x="T4" y="T5"/>
                    </a:cxn>
                    <a:cxn ang="0">
                      <a:pos x="T6" y="T7"/>
                    </a:cxn>
                    <a:cxn ang="0">
                      <a:pos x="T8" y="T9"/>
                    </a:cxn>
                    <a:cxn ang="0">
                      <a:pos x="T10" y="T11"/>
                    </a:cxn>
                  </a:cxnLst>
                  <a:rect l="0" t="0" r="r" b="b"/>
                  <a:pathLst>
                    <a:path w="199" h="370">
                      <a:moveTo>
                        <a:pt x="0" y="0"/>
                      </a:moveTo>
                      <a:cubicBezTo>
                        <a:pt x="0" y="215"/>
                        <a:pt x="0" y="215"/>
                        <a:pt x="0" y="215"/>
                      </a:cubicBezTo>
                      <a:cubicBezTo>
                        <a:pt x="0" y="234"/>
                        <a:pt x="15" y="249"/>
                        <a:pt x="34" y="249"/>
                      </a:cubicBezTo>
                      <a:cubicBezTo>
                        <a:pt x="165" y="249"/>
                        <a:pt x="165" y="249"/>
                        <a:pt x="165" y="249"/>
                      </a:cubicBezTo>
                      <a:cubicBezTo>
                        <a:pt x="184" y="249"/>
                        <a:pt x="199" y="264"/>
                        <a:pt x="199" y="282"/>
                      </a:cubicBezTo>
                      <a:cubicBezTo>
                        <a:pt x="199" y="370"/>
                        <a:pt x="199" y="370"/>
                        <a:pt x="199" y="370"/>
                      </a:cubicBezTo>
                    </a:path>
                  </a:pathLst>
                </a:custGeom>
                <a:noFill/>
                <a:ln w="301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4" name="Freeform 24"/>
                <p:cNvSpPr>
                  <a:spLocks/>
                </p:cNvSpPr>
                <p:nvPr/>
              </p:nvSpPr>
              <p:spPr bwMode="auto">
                <a:xfrm>
                  <a:off x="9018588" y="3128963"/>
                  <a:ext cx="631825" cy="949325"/>
                </a:xfrm>
                <a:custGeom>
                  <a:avLst/>
                  <a:gdLst>
                    <a:gd name="T0" fmla="*/ 0 w 166"/>
                    <a:gd name="T1" fmla="*/ 249 h 249"/>
                    <a:gd name="T2" fmla="*/ 133 w 166"/>
                    <a:gd name="T3" fmla="*/ 249 h 249"/>
                    <a:gd name="T4" fmla="*/ 166 w 166"/>
                    <a:gd name="T5" fmla="*/ 215 h 249"/>
                    <a:gd name="T6" fmla="*/ 166 w 166"/>
                    <a:gd name="T7" fmla="*/ 0 h 249"/>
                  </a:gdLst>
                  <a:ahLst/>
                  <a:cxnLst>
                    <a:cxn ang="0">
                      <a:pos x="T0" y="T1"/>
                    </a:cxn>
                    <a:cxn ang="0">
                      <a:pos x="T2" y="T3"/>
                    </a:cxn>
                    <a:cxn ang="0">
                      <a:pos x="T4" y="T5"/>
                    </a:cxn>
                    <a:cxn ang="0">
                      <a:pos x="T6" y="T7"/>
                    </a:cxn>
                  </a:cxnLst>
                  <a:rect l="0" t="0" r="r" b="b"/>
                  <a:pathLst>
                    <a:path w="166" h="249">
                      <a:moveTo>
                        <a:pt x="0" y="249"/>
                      </a:moveTo>
                      <a:cubicBezTo>
                        <a:pt x="133" y="249"/>
                        <a:pt x="133" y="249"/>
                        <a:pt x="133" y="249"/>
                      </a:cubicBezTo>
                      <a:cubicBezTo>
                        <a:pt x="151" y="249"/>
                        <a:pt x="166" y="234"/>
                        <a:pt x="166" y="215"/>
                      </a:cubicBezTo>
                      <a:cubicBezTo>
                        <a:pt x="166" y="0"/>
                        <a:pt x="166" y="0"/>
                        <a:pt x="166" y="0"/>
                      </a:cubicBezTo>
                    </a:path>
                  </a:pathLst>
                </a:custGeom>
                <a:noFill/>
                <a:ln w="301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5" name="Freeform 25"/>
                <p:cNvSpPr>
                  <a:spLocks/>
                </p:cNvSpPr>
                <p:nvPr/>
              </p:nvSpPr>
              <p:spPr bwMode="auto">
                <a:xfrm>
                  <a:off x="8828088" y="4391025"/>
                  <a:ext cx="138113" cy="147638"/>
                </a:xfrm>
                <a:custGeom>
                  <a:avLst/>
                  <a:gdLst>
                    <a:gd name="T0" fmla="*/ 87 w 87"/>
                    <a:gd name="T1" fmla="*/ 0 h 93"/>
                    <a:gd name="T2" fmla="*/ 44 w 87"/>
                    <a:gd name="T3" fmla="*/ 93 h 93"/>
                    <a:gd name="T4" fmla="*/ 0 w 87"/>
                    <a:gd name="T5" fmla="*/ 0 h 93"/>
                  </a:gdLst>
                  <a:ahLst/>
                  <a:cxnLst>
                    <a:cxn ang="0">
                      <a:pos x="T0" y="T1"/>
                    </a:cxn>
                    <a:cxn ang="0">
                      <a:pos x="T2" y="T3"/>
                    </a:cxn>
                    <a:cxn ang="0">
                      <a:pos x="T4" y="T5"/>
                    </a:cxn>
                  </a:cxnLst>
                  <a:rect l="0" t="0" r="r" b="b"/>
                  <a:pathLst>
                    <a:path w="87" h="93">
                      <a:moveTo>
                        <a:pt x="87" y="0"/>
                      </a:moveTo>
                      <a:lnTo>
                        <a:pt x="44" y="93"/>
                      </a:lnTo>
                      <a:lnTo>
                        <a:pt x="0" y="0"/>
                      </a:lnTo>
                    </a:path>
                  </a:pathLst>
                </a:custGeom>
                <a:noFill/>
                <a:ln w="301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45" name="Rectangle 45"/>
            <p:cNvSpPr>
              <a:spLocks noChangeArrowheads="1"/>
            </p:cNvSpPr>
            <p:nvPr/>
          </p:nvSpPr>
          <p:spPr bwMode="auto">
            <a:xfrm>
              <a:off x="8453438" y="2714625"/>
              <a:ext cx="86081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bg1"/>
                  </a:solidFill>
                  <a:effectLst/>
                  <a:latin typeface="Open Sans" panose="020B0606030504020204" pitchFamily="34" charset="0"/>
                </a:rPr>
                <a:t>BUSINESS</a:t>
              </a:r>
              <a:endParaRPr kumimoji="0" lang="ru-RU" altLang="ru-RU" sz="1800" b="0" i="0" u="none" strike="noStrike" cap="none" normalizeH="0" baseline="0" dirty="0" smtClean="0">
                <a:ln>
                  <a:noFill/>
                </a:ln>
                <a:solidFill>
                  <a:schemeClr val="bg1"/>
                </a:solidFill>
                <a:effectLst/>
              </a:endParaRPr>
            </a:p>
          </p:txBody>
        </p:sp>
      </p:grpSp>
      <p:grpSp>
        <p:nvGrpSpPr>
          <p:cNvPr id="72" name="Group 71"/>
          <p:cNvGrpSpPr/>
          <p:nvPr/>
        </p:nvGrpSpPr>
        <p:grpSpPr>
          <a:xfrm>
            <a:off x="4402138" y="2565400"/>
            <a:ext cx="1511300" cy="1973263"/>
            <a:chOff x="4402138" y="2565400"/>
            <a:chExt cx="1511300" cy="1973263"/>
          </a:xfrm>
        </p:grpSpPr>
        <p:grpSp>
          <p:nvGrpSpPr>
            <p:cNvPr id="5" name="Group 4"/>
            <p:cNvGrpSpPr/>
            <p:nvPr/>
          </p:nvGrpSpPr>
          <p:grpSpPr>
            <a:xfrm>
              <a:off x="4402138" y="2565400"/>
              <a:ext cx="1511300" cy="1973263"/>
              <a:chOff x="4402138" y="2565400"/>
              <a:chExt cx="1511300" cy="1973263"/>
            </a:xfrm>
          </p:grpSpPr>
          <p:sp>
            <p:nvSpPr>
              <p:cNvPr id="14" name="Freeform 14"/>
              <p:cNvSpPr>
                <a:spLocks/>
              </p:cNvSpPr>
              <p:nvPr/>
            </p:nvSpPr>
            <p:spPr bwMode="auto">
              <a:xfrm>
                <a:off x="4402138" y="2565400"/>
                <a:ext cx="1511300" cy="481013"/>
              </a:xfrm>
              <a:custGeom>
                <a:avLst/>
                <a:gdLst>
                  <a:gd name="T0" fmla="*/ 397 w 397"/>
                  <a:gd name="T1" fmla="*/ 126 h 126"/>
                  <a:gd name="T2" fmla="*/ 397 w 397"/>
                  <a:gd name="T3" fmla="*/ 33 h 126"/>
                  <a:gd name="T4" fmla="*/ 363 w 397"/>
                  <a:gd name="T5" fmla="*/ 0 h 126"/>
                  <a:gd name="T6" fmla="*/ 33 w 397"/>
                  <a:gd name="T7" fmla="*/ 0 h 126"/>
                  <a:gd name="T8" fmla="*/ 0 w 397"/>
                  <a:gd name="T9" fmla="*/ 33 h 126"/>
                  <a:gd name="T10" fmla="*/ 0 w 397"/>
                  <a:gd name="T11" fmla="*/ 126 h 126"/>
                  <a:gd name="T12" fmla="*/ 397 w 397"/>
                  <a:gd name="T13" fmla="*/ 126 h 126"/>
                </a:gdLst>
                <a:ahLst/>
                <a:cxnLst>
                  <a:cxn ang="0">
                    <a:pos x="T0" y="T1"/>
                  </a:cxn>
                  <a:cxn ang="0">
                    <a:pos x="T2" y="T3"/>
                  </a:cxn>
                  <a:cxn ang="0">
                    <a:pos x="T4" y="T5"/>
                  </a:cxn>
                  <a:cxn ang="0">
                    <a:pos x="T6" y="T7"/>
                  </a:cxn>
                  <a:cxn ang="0">
                    <a:pos x="T8" y="T9"/>
                  </a:cxn>
                  <a:cxn ang="0">
                    <a:pos x="T10" y="T11"/>
                  </a:cxn>
                  <a:cxn ang="0">
                    <a:pos x="T12" y="T13"/>
                  </a:cxn>
                </a:cxnLst>
                <a:rect l="0" t="0" r="r" b="b"/>
                <a:pathLst>
                  <a:path w="397" h="126">
                    <a:moveTo>
                      <a:pt x="397" y="126"/>
                    </a:moveTo>
                    <a:cubicBezTo>
                      <a:pt x="397" y="33"/>
                      <a:pt x="397" y="33"/>
                      <a:pt x="397" y="33"/>
                    </a:cubicBezTo>
                    <a:cubicBezTo>
                      <a:pt x="397" y="15"/>
                      <a:pt x="382" y="0"/>
                      <a:pt x="363" y="0"/>
                    </a:cubicBezTo>
                    <a:cubicBezTo>
                      <a:pt x="33" y="0"/>
                      <a:pt x="33" y="0"/>
                      <a:pt x="33" y="0"/>
                    </a:cubicBezTo>
                    <a:cubicBezTo>
                      <a:pt x="15" y="0"/>
                      <a:pt x="0" y="15"/>
                      <a:pt x="0" y="33"/>
                    </a:cubicBezTo>
                    <a:cubicBezTo>
                      <a:pt x="0" y="126"/>
                      <a:pt x="0" y="126"/>
                      <a:pt x="0" y="126"/>
                    </a:cubicBezTo>
                    <a:lnTo>
                      <a:pt x="397" y="126"/>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58" name="Group 57"/>
              <p:cNvGrpSpPr/>
              <p:nvPr/>
            </p:nvGrpSpPr>
            <p:grpSpPr>
              <a:xfrm>
                <a:off x="4402138" y="3128963"/>
                <a:ext cx="1511300" cy="1409700"/>
                <a:chOff x="4402138" y="3128963"/>
                <a:chExt cx="1511300" cy="1409700"/>
              </a:xfrm>
            </p:grpSpPr>
            <p:sp>
              <p:nvSpPr>
                <p:cNvPr id="15" name="Freeform 15"/>
                <p:cNvSpPr>
                  <a:spLocks/>
                </p:cNvSpPr>
                <p:nvPr/>
              </p:nvSpPr>
              <p:spPr bwMode="auto">
                <a:xfrm>
                  <a:off x="5278438" y="3128963"/>
                  <a:ext cx="635000" cy="949325"/>
                </a:xfrm>
                <a:custGeom>
                  <a:avLst/>
                  <a:gdLst>
                    <a:gd name="T0" fmla="*/ 0 w 167"/>
                    <a:gd name="T1" fmla="*/ 249 h 249"/>
                    <a:gd name="T2" fmla="*/ 133 w 167"/>
                    <a:gd name="T3" fmla="*/ 249 h 249"/>
                    <a:gd name="T4" fmla="*/ 167 w 167"/>
                    <a:gd name="T5" fmla="*/ 215 h 249"/>
                    <a:gd name="T6" fmla="*/ 167 w 167"/>
                    <a:gd name="T7" fmla="*/ 0 h 249"/>
                  </a:gdLst>
                  <a:ahLst/>
                  <a:cxnLst>
                    <a:cxn ang="0">
                      <a:pos x="T0" y="T1"/>
                    </a:cxn>
                    <a:cxn ang="0">
                      <a:pos x="T2" y="T3"/>
                    </a:cxn>
                    <a:cxn ang="0">
                      <a:pos x="T4" y="T5"/>
                    </a:cxn>
                    <a:cxn ang="0">
                      <a:pos x="T6" y="T7"/>
                    </a:cxn>
                  </a:cxnLst>
                  <a:rect l="0" t="0" r="r" b="b"/>
                  <a:pathLst>
                    <a:path w="167" h="249">
                      <a:moveTo>
                        <a:pt x="0" y="249"/>
                      </a:moveTo>
                      <a:cubicBezTo>
                        <a:pt x="133" y="249"/>
                        <a:pt x="133" y="249"/>
                        <a:pt x="133" y="249"/>
                      </a:cubicBezTo>
                      <a:cubicBezTo>
                        <a:pt x="152" y="249"/>
                        <a:pt x="167" y="234"/>
                        <a:pt x="167" y="215"/>
                      </a:cubicBezTo>
                      <a:cubicBezTo>
                        <a:pt x="167" y="0"/>
                        <a:pt x="167" y="0"/>
                        <a:pt x="167" y="0"/>
                      </a:cubicBezTo>
                    </a:path>
                  </a:pathLst>
                </a:custGeom>
                <a:noFill/>
                <a:ln w="301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6" name="Freeform 16"/>
                <p:cNvSpPr>
                  <a:spLocks/>
                </p:cNvSpPr>
                <p:nvPr/>
              </p:nvSpPr>
              <p:spPr bwMode="auto">
                <a:xfrm>
                  <a:off x="4402138" y="3128963"/>
                  <a:ext cx="754063" cy="1409700"/>
                </a:xfrm>
                <a:custGeom>
                  <a:avLst/>
                  <a:gdLst>
                    <a:gd name="T0" fmla="*/ 0 w 198"/>
                    <a:gd name="T1" fmla="*/ 0 h 370"/>
                    <a:gd name="T2" fmla="*/ 0 w 198"/>
                    <a:gd name="T3" fmla="*/ 215 h 370"/>
                    <a:gd name="T4" fmla="*/ 33 w 198"/>
                    <a:gd name="T5" fmla="*/ 249 h 370"/>
                    <a:gd name="T6" fmla="*/ 165 w 198"/>
                    <a:gd name="T7" fmla="*/ 249 h 370"/>
                    <a:gd name="T8" fmla="*/ 198 w 198"/>
                    <a:gd name="T9" fmla="*/ 282 h 370"/>
                    <a:gd name="T10" fmla="*/ 198 w 198"/>
                    <a:gd name="T11" fmla="*/ 370 h 370"/>
                  </a:gdLst>
                  <a:ahLst/>
                  <a:cxnLst>
                    <a:cxn ang="0">
                      <a:pos x="T0" y="T1"/>
                    </a:cxn>
                    <a:cxn ang="0">
                      <a:pos x="T2" y="T3"/>
                    </a:cxn>
                    <a:cxn ang="0">
                      <a:pos x="T4" y="T5"/>
                    </a:cxn>
                    <a:cxn ang="0">
                      <a:pos x="T6" y="T7"/>
                    </a:cxn>
                    <a:cxn ang="0">
                      <a:pos x="T8" y="T9"/>
                    </a:cxn>
                    <a:cxn ang="0">
                      <a:pos x="T10" y="T11"/>
                    </a:cxn>
                  </a:cxnLst>
                  <a:rect l="0" t="0" r="r" b="b"/>
                  <a:pathLst>
                    <a:path w="198" h="370">
                      <a:moveTo>
                        <a:pt x="0" y="0"/>
                      </a:moveTo>
                      <a:cubicBezTo>
                        <a:pt x="0" y="215"/>
                        <a:pt x="0" y="215"/>
                        <a:pt x="0" y="215"/>
                      </a:cubicBezTo>
                      <a:cubicBezTo>
                        <a:pt x="0" y="234"/>
                        <a:pt x="15" y="249"/>
                        <a:pt x="33" y="249"/>
                      </a:cubicBezTo>
                      <a:cubicBezTo>
                        <a:pt x="165" y="249"/>
                        <a:pt x="165" y="249"/>
                        <a:pt x="165" y="249"/>
                      </a:cubicBezTo>
                      <a:cubicBezTo>
                        <a:pt x="183" y="249"/>
                        <a:pt x="198" y="264"/>
                        <a:pt x="198" y="282"/>
                      </a:cubicBezTo>
                      <a:cubicBezTo>
                        <a:pt x="198" y="370"/>
                        <a:pt x="198" y="370"/>
                        <a:pt x="198" y="370"/>
                      </a:cubicBezTo>
                    </a:path>
                  </a:pathLst>
                </a:custGeom>
                <a:noFill/>
                <a:ln w="301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Freeform 17"/>
                <p:cNvSpPr>
                  <a:spLocks/>
                </p:cNvSpPr>
                <p:nvPr/>
              </p:nvSpPr>
              <p:spPr bwMode="auto">
                <a:xfrm>
                  <a:off x="5087938" y="4391025"/>
                  <a:ext cx="136525" cy="147638"/>
                </a:xfrm>
                <a:custGeom>
                  <a:avLst/>
                  <a:gdLst>
                    <a:gd name="T0" fmla="*/ 86 w 86"/>
                    <a:gd name="T1" fmla="*/ 0 h 93"/>
                    <a:gd name="T2" fmla="*/ 43 w 86"/>
                    <a:gd name="T3" fmla="*/ 93 h 93"/>
                    <a:gd name="T4" fmla="*/ 0 w 86"/>
                    <a:gd name="T5" fmla="*/ 0 h 93"/>
                  </a:gdLst>
                  <a:ahLst/>
                  <a:cxnLst>
                    <a:cxn ang="0">
                      <a:pos x="T0" y="T1"/>
                    </a:cxn>
                    <a:cxn ang="0">
                      <a:pos x="T2" y="T3"/>
                    </a:cxn>
                    <a:cxn ang="0">
                      <a:pos x="T4" y="T5"/>
                    </a:cxn>
                  </a:cxnLst>
                  <a:rect l="0" t="0" r="r" b="b"/>
                  <a:pathLst>
                    <a:path w="86" h="93">
                      <a:moveTo>
                        <a:pt x="86" y="0"/>
                      </a:moveTo>
                      <a:lnTo>
                        <a:pt x="43" y="93"/>
                      </a:lnTo>
                      <a:lnTo>
                        <a:pt x="0" y="0"/>
                      </a:lnTo>
                    </a:path>
                  </a:pathLst>
                </a:custGeom>
                <a:noFill/>
                <a:ln w="301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46" name="Rectangle 46"/>
            <p:cNvSpPr>
              <a:spLocks noChangeArrowheads="1"/>
            </p:cNvSpPr>
            <p:nvPr/>
          </p:nvSpPr>
          <p:spPr bwMode="auto">
            <a:xfrm>
              <a:off x="4565650" y="2714625"/>
              <a:ext cx="114775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bg1"/>
                  </a:solidFill>
                  <a:effectLst/>
                  <a:latin typeface="Open Sans" panose="020B0606030504020204" pitchFamily="34" charset="0"/>
                </a:rPr>
                <a:t>INVESTMENT</a:t>
              </a:r>
              <a:endParaRPr kumimoji="0" lang="ru-RU" altLang="ru-RU" sz="1800" b="0" i="0" u="none" strike="noStrike" cap="none" normalizeH="0" baseline="0" dirty="0" smtClean="0">
                <a:ln>
                  <a:noFill/>
                </a:ln>
                <a:solidFill>
                  <a:schemeClr val="bg1"/>
                </a:solidFill>
                <a:effectLst/>
              </a:endParaRPr>
            </a:p>
          </p:txBody>
        </p:sp>
      </p:grpSp>
      <p:grpSp>
        <p:nvGrpSpPr>
          <p:cNvPr id="75" name="Group 74"/>
          <p:cNvGrpSpPr/>
          <p:nvPr/>
        </p:nvGrpSpPr>
        <p:grpSpPr>
          <a:xfrm>
            <a:off x="10012363" y="2527300"/>
            <a:ext cx="1511300" cy="1976438"/>
            <a:chOff x="10012363" y="2527300"/>
            <a:chExt cx="1511300" cy="1976438"/>
          </a:xfrm>
        </p:grpSpPr>
        <p:grpSp>
          <p:nvGrpSpPr>
            <p:cNvPr id="69" name="Group 68"/>
            <p:cNvGrpSpPr/>
            <p:nvPr/>
          </p:nvGrpSpPr>
          <p:grpSpPr>
            <a:xfrm>
              <a:off x="10012363" y="2527300"/>
              <a:ext cx="1511300" cy="1976438"/>
              <a:chOff x="10012363" y="2527300"/>
              <a:chExt cx="1511300" cy="1976438"/>
            </a:xfrm>
          </p:grpSpPr>
          <p:sp>
            <p:nvSpPr>
              <p:cNvPr id="27" name="Freeform 27"/>
              <p:cNvSpPr>
                <a:spLocks/>
              </p:cNvSpPr>
              <p:nvPr/>
            </p:nvSpPr>
            <p:spPr bwMode="auto">
              <a:xfrm>
                <a:off x="10012363" y="2527300"/>
                <a:ext cx="1511300" cy="484188"/>
              </a:xfrm>
              <a:custGeom>
                <a:avLst/>
                <a:gdLst>
                  <a:gd name="T0" fmla="*/ 397 w 397"/>
                  <a:gd name="T1" fmla="*/ 127 h 127"/>
                  <a:gd name="T2" fmla="*/ 397 w 397"/>
                  <a:gd name="T3" fmla="*/ 34 h 127"/>
                  <a:gd name="T4" fmla="*/ 364 w 397"/>
                  <a:gd name="T5" fmla="*/ 0 h 127"/>
                  <a:gd name="T6" fmla="*/ 34 w 397"/>
                  <a:gd name="T7" fmla="*/ 0 h 127"/>
                  <a:gd name="T8" fmla="*/ 0 w 397"/>
                  <a:gd name="T9" fmla="*/ 34 h 127"/>
                  <a:gd name="T10" fmla="*/ 0 w 397"/>
                  <a:gd name="T11" fmla="*/ 127 h 127"/>
                  <a:gd name="T12" fmla="*/ 397 w 397"/>
                  <a:gd name="T13" fmla="*/ 127 h 127"/>
                </a:gdLst>
                <a:ahLst/>
                <a:cxnLst>
                  <a:cxn ang="0">
                    <a:pos x="T0" y="T1"/>
                  </a:cxn>
                  <a:cxn ang="0">
                    <a:pos x="T2" y="T3"/>
                  </a:cxn>
                  <a:cxn ang="0">
                    <a:pos x="T4" y="T5"/>
                  </a:cxn>
                  <a:cxn ang="0">
                    <a:pos x="T6" y="T7"/>
                  </a:cxn>
                  <a:cxn ang="0">
                    <a:pos x="T8" y="T9"/>
                  </a:cxn>
                  <a:cxn ang="0">
                    <a:pos x="T10" y="T11"/>
                  </a:cxn>
                  <a:cxn ang="0">
                    <a:pos x="T12" y="T13"/>
                  </a:cxn>
                </a:cxnLst>
                <a:rect l="0" t="0" r="r" b="b"/>
                <a:pathLst>
                  <a:path w="397" h="127">
                    <a:moveTo>
                      <a:pt x="397" y="127"/>
                    </a:moveTo>
                    <a:cubicBezTo>
                      <a:pt x="397" y="34"/>
                      <a:pt x="397" y="34"/>
                      <a:pt x="397" y="34"/>
                    </a:cubicBezTo>
                    <a:cubicBezTo>
                      <a:pt x="397" y="15"/>
                      <a:pt x="382" y="0"/>
                      <a:pt x="364" y="0"/>
                    </a:cubicBezTo>
                    <a:cubicBezTo>
                      <a:pt x="34" y="0"/>
                      <a:pt x="34" y="0"/>
                      <a:pt x="34" y="0"/>
                    </a:cubicBezTo>
                    <a:cubicBezTo>
                      <a:pt x="15" y="0"/>
                      <a:pt x="0" y="15"/>
                      <a:pt x="0" y="34"/>
                    </a:cubicBezTo>
                    <a:cubicBezTo>
                      <a:pt x="0" y="127"/>
                      <a:pt x="0" y="127"/>
                      <a:pt x="0" y="127"/>
                    </a:cubicBezTo>
                    <a:lnTo>
                      <a:pt x="397" y="127"/>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61" name="Group 60"/>
              <p:cNvGrpSpPr/>
              <p:nvPr/>
            </p:nvGrpSpPr>
            <p:grpSpPr>
              <a:xfrm>
                <a:off x="10012363" y="3095625"/>
                <a:ext cx="1511300" cy="1408113"/>
                <a:chOff x="10012363" y="3095625"/>
                <a:chExt cx="1511300" cy="1408113"/>
              </a:xfrm>
            </p:grpSpPr>
            <p:sp>
              <p:nvSpPr>
                <p:cNvPr id="26" name="Freeform 26"/>
                <p:cNvSpPr>
                  <a:spLocks/>
                </p:cNvSpPr>
                <p:nvPr/>
              </p:nvSpPr>
              <p:spPr bwMode="auto">
                <a:xfrm>
                  <a:off x="10012363" y="3095625"/>
                  <a:ext cx="757238" cy="1408113"/>
                </a:xfrm>
                <a:custGeom>
                  <a:avLst/>
                  <a:gdLst>
                    <a:gd name="T0" fmla="*/ 0 w 199"/>
                    <a:gd name="T1" fmla="*/ 0 h 370"/>
                    <a:gd name="T2" fmla="*/ 0 w 199"/>
                    <a:gd name="T3" fmla="*/ 215 h 370"/>
                    <a:gd name="T4" fmla="*/ 34 w 199"/>
                    <a:gd name="T5" fmla="*/ 248 h 370"/>
                    <a:gd name="T6" fmla="*/ 165 w 199"/>
                    <a:gd name="T7" fmla="*/ 248 h 370"/>
                    <a:gd name="T8" fmla="*/ 199 w 199"/>
                    <a:gd name="T9" fmla="*/ 282 h 370"/>
                    <a:gd name="T10" fmla="*/ 199 w 199"/>
                    <a:gd name="T11" fmla="*/ 370 h 370"/>
                  </a:gdLst>
                  <a:ahLst/>
                  <a:cxnLst>
                    <a:cxn ang="0">
                      <a:pos x="T0" y="T1"/>
                    </a:cxn>
                    <a:cxn ang="0">
                      <a:pos x="T2" y="T3"/>
                    </a:cxn>
                    <a:cxn ang="0">
                      <a:pos x="T4" y="T5"/>
                    </a:cxn>
                    <a:cxn ang="0">
                      <a:pos x="T6" y="T7"/>
                    </a:cxn>
                    <a:cxn ang="0">
                      <a:pos x="T8" y="T9"/>
                    </a:cxn>
                    <a:cxn ang="0">
                      <a:pos x="T10" y="T11"/>
                    </a:cxn>
                  </a:cxnLst>
                  <a:rect l="0" t="0" r="r" b="b"/>
                  <a:pathLst>
                    <a:path w="199" h="370">
                      <a:moveTo>
                        <a:pt x="0" y="0"/>
                      </a:moveTo>
                      <a:cubicBezTo>
                        <a:pt x="0" y="215"/>
                        <a:pt x="0" y="215"/>
                        <a:pt x="0" y="215"/>
                      </a:cubicBezTo>
                      <a:cubicBezTo>
                        <a:pt x="0" y="233"/>
                        <a:pt x="15" y="248"/>
                        <a:pt x="34" y="248"/>
                      </a:cubicBezTo>
                      <a:cubicBezTo>
                        <a:pt x="165" y="248"/>
                        <a:pt x="165" y="248"/>
                        <a:pt x="165" y="248"/>
                      </a:cubicBezTo>
                      <a:cubicBezTo>
                        <a:pt x="184" y="248"/>
                        <a:pt x="199" y="263"/>
                        <a:pt x="199" y="282"/>
                      </a:cubicBezTo>
                      <a:cubicBezTo>
                        <a:pt x="199" y="370"/>
                        <a:pt x="199" y="370"/>
                        <a:pt x="199" y="370"/>
                      </a:cubicBezTo>
                    </a:path>
                  </a:pathLst>
                </a:custGeom>
                <a:noFill/>
                <a:ln w="301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8" name="Freeform 28"/>
                <p:cNvSpPr>
                  <a:spLocks/>
                </p:cNvSpPr>
                <p:nvPr/>
              </p:nvSpPr>
              <p:spPr bwMode="auto">
                <a:xfrm>
                  <a:off x="10887075" y="3095625"/>
                  <a:ext cx="636588" cy="944563"/>
                </a:xfrm>
                <a:custGeom>
                  <a:avLst/>
                  <a:gdLst>
                    <a:gd name="T0" fmla="*/ 0 w 167"/>
                    <a:gd name="T1" fmla="*/ 248 h 248"/>
                    <a:gd name="T2" fmla="*/ 134 w 167"/>
                    <a:gd name="T3" fmla="*/ 248 h 248"/>
                    <a:gd name="T4" fmla="*/ 167 w 167"/>
                    <a:gd name="T5" fmla="*/ 215 h 248"/>
                    <a:gd name="T6" fmla="*/ 167 w 167"/>
                    <a:gd name="T7" fmla="*/ 0 h 248"/>
                  </a:gdLst>
                  <a:ahLst/>
                  <a:cxnLst>
                    <a:cxn ang="0">
                      <a:pos x="T0" y="T1"/>
                    </a:cxn>
                    <a:cxn ang="0">
                      <a:pos x="T2" y="T3"/>
                    </a:cxn>
                    <a:cxn ang="0">
                      <a:pos x="T4" y="T5"/>
                    </a:cxn>
                    <a:cxn ang="0">
                      <a:pos x="T6" y="T7"/>
                    </a:cxn>
                  </a:cxnLst>
                  <a:rect l="0" t="0" r="r" b="b"/>
                  <a:pathLst>
                    <a:path w="167" h="248">
                      <a:moveTo>
                        <a:pt x="0" y="248"/>
                      </a:moveTo>
                      <a:cubicBezTo>
                        <a:pt x="134" y="248"/>
                        <a:pt x="134" y="248"/>
                        <a:pt x="134" y="248"/>
                      </a:cubicBezTo>
                      <a:cubicBezTo>
                        <a:pt x="152" y="248"/>
                        <a:pt x="167" y="233"/>
                        <a:pt x="167" y="215"/>
                      </a:cubicBezTo>
                      <a:cubicBezTo>
                        <a:pt x="167" y="0"/>
                        <a:pt x="167" y="0"/>
                        <a:pt x="167" y="0"/>
                      </a:cubicBezTo>
                    </a:path>
                  </a:pathLst>
                </a:custGeom>
                <a:noFill/>
                <a:ln w="301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9" name="Freeform 29"/>
                <p:cNvSpPr>
                  <a:spLocks/>
                </p:cNvSpPr>
                <p:nvPr/>
              </p:nvSpPr>
              <p:spPr bwMode="auto">
                <a:xfrm>
                  <a:off x="10698163" y="4356100"/>
                  <a:ext cx="139700" cy="147638"/>
                </a:xfrm>
                <a:custGeom>
                  <a:avLst/>
                  <a:gdLst>
                    <a:gd name="T0" fmla="*/ 88 w 88"/>
                    <a:gd name="T1" fmla="*/ 0 h 93"/>
                    <a:gd name="T2" fmla="*/ 45 w 88"/>
                    <a:gd name="T3" fmla="*/ 93 h 93"/>
                    <a:gd name="T4" fmla="*/ 0 w 88"/>
                    <a:gd name="T5" fmla="*/ 0 h 93"/>
                  </a:gdLst>
                  <a:ahLst/>
                  <a:cxnLst>
                    <a:cxn ang="0">
                      <a:pos x="T0" y="T1"/>
                    </a:cxn>
                    <a:cxn ang="0">
                      <a:pos x="T2" y="T3"/>
                    </a:cxn>
                    <a:cxn ang="0">
                      <a:pos x="T4" y="T5"/>
                    </a:cxn>
                  </a:cxnLst>
                  <a:rect l="0" t="0" r="r" b="b"/>
                  <a:pathLst>
                    <a:path w="88" h="93">
                      <a:moveTo>
                        <a:pt x="88" y="0"/>
                      </a:moveTo>
                      <a:lnTo>
                        <a:pt x="45" y="93"/>
                      </a:lnTo>
                      <a:lnTo>
                        <a:pt x="0" y="0"/>
                      </a:lnTo>
                    </a:path>
                  </a:pathLst>
                </a:custGeom>
                <a:noFill/>
                <a:ln w="30163"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sp>
          <p:nvSpPr>
            <p:cNvPr id="47" name="Rectangle 47"/>
            <p:cNvSpPr>
              <a:spLocks noChangeArrowheads="1"/>
            </p:cNvSpPr>
            <p:nvPr/>
          </p:nvSpPr>
          <p:spPr bwMode="auto">
            <a:xfrm>
              <a:off x="10510838" y="2714625"/>
              <a:ext cx="493340"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bg1"/>
                  </a:solidFill>
                  <a:effectLst/>
                  <a:latin typeface="Open Sans" panose="020B0606030504020204" pitchFamily="34" charset="0"/>
                </a:rPr>
                <a:t>GOAL</a:t>
              </a:r>
              <a:endParaRPr kumimoji="0" lang="ru-RU" altLang="ru-RU" sz="1800" b="0" i="0" u="none" strike="noStrike" cap="none" normalizeH="0" baseline="0" dirty="0" smtClean="0">
                <a:ln>
                  <a:noFill/>
                </a:ln>
                <a:solidFill>
                  <a:schemeClr val="bg1"/>
                </a:solidFill>
                <a:effectLst/>
              </a:endParaRPr>
            </a:p>
          </p:txBody>
        </p:sp>
      </p:grpSp>
      <p:sp>
        <p:nvSpPr>
          <p:cNvPr id="48" name="Freeform 48"/>
          <p:cNvSpPr>
            <a:spLocks noEditPoints="1"/>
          </p:cNvSpPr>
          <p:nvPr/>
        </p:nvSpPr>
        <p:spPr bwMode="auto">
          <a:xfrm>
            <a:off x="1038225" y="3346450"/>
            <a:ext cx="673100" cy="381000"/>
          </a:xfrm>
          <a:custGeom>
            <a:avLst/>
            <a:gdLst>
              <a:gd name="T0" fmla="*/ 42 w 177"/>
              <a:gd name="T1" fmla="*/ 81 h 100"/>
              <a:gd name="T2" fmla="*/ 41 w 177"/>
              <a:gd name="T3" fmla="*/ 74 h 100"/>
              <a:gd name="T4" fmla="*/ 51 w 177"/>
              <a:gd name="T5" fmla="*/ 64 h 100"/>
              <a:gd name="T6" fmla="*/ 57 w 177"/>
              <a:gd name="T7" fmla="*/ 69 h 100"/>
              <a:gd name="T8" fmla="*/ 49 w 177"/>
              <a:gd name="T9" fmla="*/ 81 h 100"/>
              <a:gd name="T10" fmla="*/ 107 w 177"/>
              <a:gd name="T11" fmla="*/ 72 h 100"/>
              <a:gd name="T12" fmla="*/ 129 w 177"/>
              <a:gd name="T13" fmla="*/ 81 h 100"/>
              <a:gd name="T14" fmla="*/ 130 w 177"/>
              <a:gd name="T15" fmla="*/ 72 h 100"/>
              <a:gd name="T16" fmla="*/ 108 w 177"/>
              <a:gd name="T17" fmla="*/ 88 h 100"/>
              <a:gd name="T18" fmla="*/ 118 w 177"/>
              <a:gd name="T19" fmla="*/ 89 h 100"/>
              <a:gd name="T20" fmla="*/ 120 w 177"/>
              <a:gd name="T21" fmla="*/ 81 h 100"/>
              <a:gd name="T22" fmla="*/ 96 w 177"/>
              <a:gd name="T23" fmla="*/ 95 h 100"/>
              <a:gd name="T24" fmla="*/ 106 w 177"/>
              <a:gd name="T25" fmla="*/ 96 h 100"/>
              <a:gd name="T26" fmla="*/ 108 w 177"/>
              <a:gd name="T27" fmla="*/ 89 h 100"/>
              <a:gd name="T28" fmla="*/ 83 w 177"/>
              <a:gd name="T29" fmla="*/ 97 h 100"/>
              <a:gd name="T30" fmla="*/ 94 w 177"/>
              <a:gd name="T31" fmla="*/ 96 h 100"/>
              <a:gd name="T32" fmla="*/ 56 w 177"/>
              <a:gd name="T33" fmla="*/ 89 h 100"/>
              <a:gd name="T34" fmla="*/ 68 w 177"/>
              <a:gd name="T35" fmla="*/ 68 h 100"/>
              <a:gd name="T36" fmla="*/ 61 w 177"/>
              <a:gd name="T37" fmla="*/ 68 h 100"/>
              <a:gd name="T38" fmla="*/ 49 w 177"/>
              <a:gd name="T39" fmla="*/ 89 h 100"/>
              <a:gd name="T40" fmla="*/ 56 w 177"/>
              <a:gd name="T41" fmla="*/ 89 h 100"/>
              <a:gd name="T42" fmla="*/ 77 w 177"/>
              <a:gd name="T43" fmla="*/ 81 h 100"/>
              <a:gd name="T44" fmla="*/ 73 w 177"/>
              <a:gd name="T45" fmla="*/ 72 h 100"/>
              <a:gd name="T46" fmla="*/ 58 w 177"/>
              <a:gd name="T47" fmla="*/ 86 h 100"/>
              <a:gd name="T48" fmla="*/ 63 w 177"/>
              <a:gd name="T49" fmla="*/ 95 h 100"/>
              <a:gd name="T50" fmla="*/ 82 w 177"/>
              <a:gd name="T51" fmla="*/ 92 h 100"/>
              <a:gd name="T52" fmla="*/ 83 w 177"/>
              <a:gd name="T53" fmla="*/ 83 h 100"/>
              <a:gd name="T54" fmla="*/ 75 w 177"/>
              <a:gd name="T55" fmla="*/ 83 h 100"/>
              <a:gd name="T56" fmla="*/ 69 w 177"/>
              <a:gd name="T57" fmla="*/ 98 h 100"/>
              <a:gd name="T58" fmla="*/ 77 w 177"/>
              <a:gd name="T59" fmla="*/ 98 h 100"/>
              <a:gd name="T60" fmla="*/ 152 w 177"/>
              <a:gd name="T61" fmla="*/ 0 h 100"/>
              <a:gd name="T62" fmla="*/ 147 w 177"/>
              <a:gd name="T63" fmla="*/ 60 h 100"/>
              <a:gd name="T64" fmla="*/ 177 w 177"/>
              <a:gd name="T65" fmla="*/ 47 h 100"/>
              <a:gd name="T66" fmla="*/ 96 w 177"/>
              <a:gd name="T67" fmla="*/ 26 h 100"/>
              <a:gd name="T68" fmla="*/ 87 w 177"/>
              <a:gd name="T69" fmla="*/ 26 h 100"/>
              <a:gd name="T70" fmla="*/ 61 w 177"/>
              <a:gd name="T71" fmla="*/ 39 h 100"/>
              <a:gd name="T72" fmla="*/ 84 w 177"/>
              <a:gd name="T73" fmla="*/ 45 h 100"/>
              <a:gd name="T74" fmla="*/ 130 w 177"/>
              <a:gd name="T75" fmla="*/ 72 h 100"/>
              <a:gd name="T76" fmla="*/ 138 w 177"/>
              <a:gd name="T77" fmla="*/ 62 h 100"/>
              <a:gd name="T78" fmla="*/ 130 w 177"/>
              <a:gd name="T79" fmla="*/ 72 h 100"/>
              <a:gd name="T80" fmla="*/ 45 w 177"/>
              <a:gd name="T81" fmla="*/ 71 h 100"/>
              <a:gd name="T82" fmla="*/ 26 w 177"/>
              <a:gd name="T83" fmla="*/ 66 h 100"/>
              <a:gd name="T84" fmla="*/ 37 w 177"/>
              <a:gd name="T85" fmla="*/ 0 h 100"/>
              <a:gd name="T86" fmla="*/ 43 w 177"/>
              <a:gd name="T87" fmla="*/ 72 h 100"/>
              <a:gd name="T88" fmla="*/ 59 w 177"/>
              <a:gd name="T89" fmla="*/ 24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7" h="100">
                <a:moveTo>
                  <a:pt x="46" y="82"/>
                </a:moveTo>
                <a:cubicBezTo>
                  <a:pt x="44" y="83"/>
                  <a:pt x="43" y="82"/>
                  <a:pt x="42" y="81"/>
                </a:cubicBezTo>
                <a:cubicBezTo>
                  <a:pt x="41" y="80"/>
                  <a:pt x="40" y="79"/>
                  <a:pt x="40" y="78"/>
                </a:cubicBezTo>
                <a:cubicBezTo>
                  <a:pt x="40" y="76"/>
                  <a:pt x="40" y="75"/>
                  <a:pt x="41" y="74"/>
                </a:cubicBezTo>
                <a:cubicBezTo>
                  <a:pt x="48" y="66"/>
                  <a:pt x="48" y="66"/>
                  <a:pt x="48" y="66"/>
                </a:cubicBezTo>
                <a:cubicBezTo>
                  <a:pt x="49" y="65"/>
                  <a:pt x="50" y="65"/>
                  <a:pt x="51" y="64"/>
                </a:cubicBezTo>
                <a:cubicBezTo>
                  <a:pt x="53" y="64"/>
                  <a:pt x="55" y="65"/>
                  <a:pt x="56" y="66"/>
                </a:cubicBezTo>
                <a:cubicBezTo>
                  <a:pt x="57" y="67"/>
                  <a:pt x="57" y="68"/>
                  <a:pt x="57" y="69"/>
                </a:cubicBezTo>
                <a:cubicBezTo>
                  <a:pt x="58" y="71"/>
                  <a:pt x="57" y="72"/>
                  <a:pt x="56" y="73"/>
                </a:cubicBezTo>
                <a:cubicBezTo>
                  <a:pt x="49" y="81"/>
                  <a:pt x="49" y="81"/>
                  <a:pt x="49" y="81"/>
                </a:cubicBezTo>
                <a:cubicBezTo>
                  <a:pt x="48" y="82"/>
                  <a:pt x="47" y="82"/>
                  <a:pt x="46" y="82"/>
                </a:cubicBezTo>
                <a:close/>
                <a:moveTo>
                  <a:pt x="107" y="72"/>
                </a:moveTo>
                <a:cubicBezTo>
                  <a:pt x="107" y="72"/>
                  <a:pt x="120" y="83"/>
                  <a:pt x="124" y="83"/>
                </a:cubicBezTo>
                <a:cubicBezTo>
                  <a:pt x="127" y="84"/>
                  <a:pt x="127" y="83"/>
                  <a:pt x="129" y="81"/>
                </a:cubicBezTo>
                <a:cubicBezTo>
                  <a:pt x="130" y="80"/>
                  <a:pt x="131" y="78"/>
                  <a:pt x="131" y="76"/>
                </a:cubicBezTo>
                <a:cubicBezTo>
                  <a:pt x="131" y="75"/>
                  <a:pt x="131" y="73"/>
                  <a:pt x="130" y="72"/>
                </a:cubicBezTo>
                <a:moveTo>
                  <a:pt x="97" y="79"/>
                </a:moveTo>
                <a:cubicBezTo>
                  <a:pt x="108" y="88"/>
                  <a:pt x="108" y="88"/>
                  <a:pt x="108" y="88"/>
                </a:cubicBezTo>
                <a:cubicBezTo>
                  <a:pt x="109" y="90"/>
                  <a:pt x="111" y="91"/>
                  <a:pt x="113" y="91"/>
                </a:cubicBezTo>
                <a:cubicBezTo>
                  <a:pt x="115" y="91"/>
                  <a:pt x="117" y="90"/>
                  <a:pt x="118" y="89"/>
                </a:cubicBezTo>
                <a:cubicBezTo>
                  <a:pt x="120" y="88"/>
                  <a:pt x="120" y="86"/>
                  <a:pt x="120" y="84"/>
                </a:cubicBezTo>
                <a:cubicBezTo>
                  <a:pt x="120" y="83"/>
                  <a:pt x="120" y="82"/>
                  <a:pt x="120" y="81"/>
                </a:cubicBezTo>
                <a:moveTo>
                  <a:pt x="91" y="91"/>
                </a:moveTo>
                <a:cubicBezTo>
                  <a:pt x="96" y="95"/>
                  <a:pt x="96" y="95"/>
                  <a:pt x="96" y="95"/>
                </a:cubicBezTo>
                <a:cubicBezTo>
                  <a:pt x="98" y="97"/>
                  <a:pt x="99" y="98"/>
                  <a:pt x="101" y="98"/>
                </a:cubicBezTo>
                <a:cubicBezTo>
                  <a:pt x="103" y="98"/>
                  <a:pt x="105" y="97"/>
                  <a:pt x="106" y="96"/>
                </a:cubicBezTo>
                <a:cubicBezTo>
                  <a:pt x="108" y="95"/>
                  <a:pt x="109" y="93"/>
                  <a:pt x="109" y="91"/>
                </a:cubicBezTo>
                <a:cubicBezTo>
                  <a:pt x="108" y="90"/>
                  <a:pt x="108" y="89"/>
                  <a:pt x="108" y="89"/>
                </a:cubicBezTo>
                <a:moveTo>
                  <a:pt x="79" y="95"/>
                </a:moveTo>
                <a:cubicBezTo>
                  <a:pt x="83" y="97"/>
                  <a:pt x="83" y="97"/>
                  <a:pt x="83" y="97"/>
                </a:cubicBezTo>
                <a:cubicBezTo>
                  <a:pt x="84" y="98"/>
                  <a:pt x="86" y="99"/>
                  <a:pt x="89" y="98"/>
                </a:cubicBezTo>
                <a:cubicBezTo>
                  <a:pt x="91" y="98"/>
                  <a:pt x="93" y="98"/>
                  <a:pt x="94" y="96"/>
                </a:cubicBezTo>
                <a:cubicBezTo>
                  <a:pt x="95" y="96"/>
                  <a:pt x="95" y="95"/>
                  <a:pt x="96" y="95"/>
                </a:cubicBezTo>
                <a:moveTo>
                  <a:pt x="56" y="89"/>
                </a:moveTo>
                <a:cubicBezTo>
                  <a:pt x="68" y="75"/>
                  <a:pt x="68" y="75"/>
                  <a:pt x="68" y="75"/>
                </a:cubicBezTo>
                <a:cubicBezTo>
                  <a:pt x="70" y="73"/>
                  <a:pt x="70" y="70"/>
                  <a:pt x="68" y="68"/>
                </a:cubicBezTo>
                <a:cubicBezTo>
                  <a:pt x="67" y="67"/>
                  <a:pt x="65" y="66"/>
                  <a:pt x="64" y="66"/>
                </a:cubicBezTo>
                <a:cubicBezTo>
                  <a:pt x="62" y="67"/>
                  <a:pt x="61" y="67"/>
                  <a:pt x="61" y="68"/>
                </a:cubicBezTo>
                <a:cubicBezTo>
                  <a:pt x="48" y="82"/>
                  <a:pt x="48" y="82"/>
                  <a:pt x="48" y="82"/>
                </a:cubicBezTo>
                <a:cubicBezTo>
                  <a:pt x="46" y="84"/>
                  <a:pt x="47" y="87"/>
                  <a:pt x="49" y="89"/>
                </a:cubicBezTo>
                <a:cubicBezTo>
                  <a:pt x="50" y="90"/>
                  <a:pt x="52" y="91"/>
                  <a:pt x="53" y="90"/>
                </a:cubicBezTo>
                <a:cubicBezTo>
                  <a:pt x="54" y="90"/>
                  <a:pt x="55" y="90"/>
                  <a:pt x="56" y="89"/>
                </a:cubicBezTo>
                <a:close/>
                <a:moveTo>
                  <a:pt x="66" y="94"/>
                </a:moveTo>
                <a:cubicBezTo>
                  <a:pt x="77" y="81"/>
                  <a:pt x="77" y="81"/>
                  <a:pt x="77" y="81"/>
                </a:cubicBezTo>
                <a:cubicBezTo>
                  <a:pt x="79" y="79"/>
                  <a:pt x="79" y="76"/>
                  <a:pt x="77" y="74"/>
                </a:cubicBezTo>
                <a:cubicBezTo>
                  <a:pt x="76" y="73"/>
                  <a:pt x="74" y="72"/>
                  <a:pt x="73" y="72"/>
                </a:cubicBezTo>
                <a:cubicBezTo>
                  <a:pt x="72" y="72"/>
                  <a:pt x="70" y="73"/>
                  <a:pt x="70" y="74"/>
                </a:cubicBezTo>
                <a:cubicBezTo>
                  <a:pt x="58" y="86"/>
                  <a:pt x="58" y="86"/>
                  <a:pt x="58" y="86"/>
                </a:cubicBezTo>
                <a:cubicBezTo>
                  <a:pt x="57" y="89"/>
                  <a:pt x="57" y="92"/>
                  <a:pt x="59" y="94"/>
                </a:cubicBezTo>
                <a:cubicBezTo>
                  <a:pt x="60" y="95"/>
                  <a:pt x="62" y="95"/>
                  <a:pt x="63" y="95"/>
                </a:cubicBezTo>
                <a:cubicBezTo>
                  <a:pt x="64" y="95"/>
                  <a:pt x="65" y="94"/>
                  <a:pt x="66" y="94"/>
                </a:cubicBezTo>
                <a:close/>
                <a:moveTo>
                  <a:pt x="82" y="92"/>
                </a:moveTo>
                <a:cubicBezTo>
                  <a:pt x="83" y="91"/>
                  <a:pt x="83" y="91"/>
                  <a:pt x="83" y="91"/>
                </a:cubicBezTo>
                <a:cubicBezTo>
                  <a:pt x="85" y="88"/>
                  <a:pt x="85" y="85"/>
                  <a:pt x="83" y="83"/>
                </a:cubicBezTo>
                <a:cubicBezTo>
                  <a:pt x="82" y="82"/>
                  <a:pt x="80" y="81"/>
                  <a:pt x="78" y="82"/>
                </a:cubicBezTo>
                <a:cubicBezTo>
                  <a:pt x="77" y="82"/>
                  <a:pt x="76" y="83"/>
                  <a:pt x="75" y="83"/>
                </a:cubicBezTo>
                <a:cubicBezTo>
                  <a:pt x="69" y="91"/>
                  <a:pt x="69" y="91"/>
                  <a:pt x="69" y="91"/>
                </a:cubicBezTo>
                <a:cubicBezTo>
                  <a:pt x="67" y="93"/>
                  <a:pt x="67" y="96"/>
                  <a:pt x="69" y="98"/>
                </a:cubicBezTo>
                <a:cubicBezTo>
                  <a:pt x="70" y="99"/>
                  <a:pt x="72" y="100"/>
                  <a:pt x="74" y="99"/>
                </a:cubicBezTo>
                <a:cubicBezTo>
                  <a:pt x="75" y="99"/>
                  <a:pt x="76" y="99"/>
                  <a:pt x="77" y="98"/>
                </a:cubicBezTo>
                <a:lnTo>
                  <a:pt x="82" y="92"/>
                </a:lnTo>
                <a:close/>
                <a:moveTo>
                  <a:pt x="152" y="0"/>
                </a:moveTo>
                <a:cubicBezTo>
                  <a:pt x="141" y="6"/>
                  <a:pt x="124" y="15"/>
                  <a:pt x="122" y="17"/>
                </a:cubicBezTo>
                <a:cubicBezTo>
                  <a:pt x="124" y="20"/>
                  <a:pt x="134" y="38"/>
                  <a:pt x="147" y="60"/>
                </a:cubicBezTo>
                <a:cubicBezTo>
                  <a:pt x="149" y="62"/>
                  <a:pt x="149" y="62"/>
                  <a:pt x="149" y="62"/>
                </a:cubicBezTo>
                <a:cubicBezTo>
                  <a:pt x="177" y="47"/>
                  <a:pt x="177" y="47"/>
                  <a:pt x="177" y="47"/>
                </a:cubicBezTo>
                <a:moveTo>
                  <a:pt x="125" y="23"/>
                </a:moveTo>
                <a:cubicBezTo>
                  <a:pt x="111" y="17"/>
                  <a:pt x="104" y="26"/>
                  <a:pt x="96" y="26"/>
                </a:cubicBezTo>
                <a:cubicBezTo>
                  <a:pt x="92" y="26"/>
                  <a:pt x="89" y="26"/>
                  <a:pt x="88" y="26"/>
                </a:cubicBezTo>
                <a:cubicBezTo>
                  <a:pt x="87" y="26"/>
                  <a:pt x="87" y="26"/>
                  <a:pt x="87" y="26"/>
                </a:cubicBezTo>
                <a:cubicBezTo>
                  <a:pt x="86" y="26"/>
                  <a:pt x="85" y="26"/>
                  <a:pt x="85" y="27"/>
                </a:cubicBezTo>
                <a:cubicBezTo>
                  <a:pt x="61" y="39"/>
                  <a:pt x="61" y="39"/>
                  <a:pt x="61" y="39"/>
                </a:cubicBezTo>
                <a:cubicBezTo>
                  <a:pt x="50" y="44"/>
                  <a:pt x="61" y="53"/>
                  <a:pt x="64" y="52"/>
                </a:cubicBezTo>
                <a:cubicBezTo>
                  <a:pt x="68" y="51"/>
                  <a:pt x="78" y="47"/>
                  <a:pt x="84" y="45"/>
                </a:cubicBezTo>
                <a:cubicBezTo>
                  <a:pt x="88" y="43"/>
                  <a:pt x="92" y="44"/>
                  <a:pt x="96" y="46"/>
                </a:cubicBezTo>
                <a:cubicBezTo>
                  <a:pt x="106" y="54"/>
                  <a:pt x="128" y="70"/>
                  <a:pt x="130" y="72"/>
                </a:cubicBezTo>
                <a:moveTo>
                  <a:pt x="146" y="57"/>
                </a:moveTo>
                <a:cubicBezTo>
                  <a:pt x="144" y="58"/>
                  <a:pt x="139" y="61"/>
                  <a:pt x="138" y="62"/>
                </a:cubicBezTo>
                <a:cubicBezTo>
                  <a:pt x="137" y="63"/>
                  <a:pt x="136" y="64"/>
                  <a:pt x="135" y="66"/>
                </a:cubicBezTo>
                <a:cubicBezTo>
                  <a:pt x="134" y="68"/>
                  <a:pt x="132" y="71"/>
                  <a:pt x="130" y="72"/>
                </a:cubicBezTo>
                <a:moveTo>
                  <a:pt x="45" y="71"/>
                </a:moveTo>
                <a:cubicBezTo>
                  <a:pt x="45" y="71"/>
                  <a:pt x="45" y="71"/>
                  <a:pt x="45" y="71"/>
                </a:cubicBezTo>
                <a:moveTo>
                  <a:pt x="0" y="45"/>
                </a:moveTo>
                <a:cubicBezTo>
                  <a:pt x="26" y="66"/>
                  <a:pt x="26" y="66"/>
                  <a:pt x="26" y="66"/>
                </a:cubicBezTo>
                <a:cubicBezTo>
                  <a:pt x="62" y="21"/>
                  <a:pt x="62" y="21"/>
                  <a:pt x="62" y="21"/>
                </a:cubicBezTo>
                <a:cubicBezTo>
                  <a:pt x="37" y="0"/>
                  <a:pt x="37" y="0"/>
                  <a:pt x="37" y="0"/>
                </a:cubicBezTo>
                <a:moveTo>
                  <a:pt x="28" y="63"/>
                </a:moveTo>
                <a:cubicBezTo>
                  <a:pt x="35" y="68"/>
                  <a:pt x="43" y="72"/>
                  <a:pt x="43" y="72"/>
                </a:cubicBezTo>
                <a:moveTo>
                  <a:pt x="76" y="31"/>
                </a:moveTo>
                <a:cubicBezTo>
                  <a:pt x="73" y="29"/>
                  <a:pt x="65" y="26"/>
                  <a:pt x="59" y="24"/>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9" name="Freeform 49"/>
          <p:cNvSpPr>
            <a:spLocks noEditPoints="1"/>
          </p:cNvSpPr>
          <p:nvPr/>
        </p:nvSpPr>
        <p:spPr bwMode="auto">
          <a:xfrm>
            <a:off x="8702675" y="3297238"/>
            <a:ext cx="388938" cy="460375"/>
          </a:xfrm>
          <a:custGeom>
            <a:avLst/>
            <a:gdLst>
              <a:gd name="T0" fmla="*/ 245 w 245"/>
              <a:gd name="T1" fmla="*/ 120 h 290"/>
              <a:gd name="T2" fmla="*/ 245 w 245"/>
              <a:gd name="T3" fmla="*/ 290 h 290"/>
              <a:gd name="T4" fmla="*/ 0 w 245"/>
              <a:gd name="T5" fmla="*/ 290 h 290"/>
              <a:gd name="T6" fmla="*/ 0 w 245"/>
              <a:gd name="T7" fmla="*/ 120 h 290"/>
              <a:gd name="T8" fmla="*/ 245 w 245"/>
              <a:gd name="T9" fmla="*/ 290 h 290"/>
              <a:gd name="T10" fmla="*/ 123 w 245"/>
              <a:gd name="T11" fmla="*/ 204 h 290"/>
              <a:gd name="T12" fmla="*/ 0 w 245"/>
              <a:gd name="T13" fmla="*/ 290 h 290"/>
              <a:gd name="T14" fmla="*/ 245 w 245"/>
              <a:gd name="T15" fmla="*/ 120 h 290"/>
              <a:gd name="T16" fmla="*/ 163 w 245"/>
              <a:gd name="T17" fmla="*/ 206 h 290"/>
              <a:gd name="T18" fmla="*/ 0 w 245"/>
              <a:gd name="T19" fmla="*/ 120 h 290"/>
              <a:gd name="T20" fmla="*/ 82 w 245"/>
              <a:gd name="T21" fmla="*/ 206 h 290"/>
              <a:gd name="T22" fmla="*/ 216 w 245"/>
              <a:gd name="T23" fmla="*/ 113 h 290"/>
              <a:gd name="T24" fmla="*/ 216 w 245"/>
              <a:gd name="T25" fmla="*/ 55 h 290"/>
              <a:gd name="T26" fmla="*/ 161 w 245"/>
              <a:gd name="T27" fmla="*/ 0 h 290"/>
              <a:gd name="T28" fmla="*/ 29 w 245"/>
              <a:gd name="T29" fmla="*/ 0 h 290"/>
              <a:gd name="T30" fmla="*/ 29 w 245"/>
              <a:gd name="T31" fmla="*/ 113 h 290"/>
              <a:gd name="T32" fmla="*/ 216 w 245"/>
              <a:gd name="T33" fmla="*/ 55 h 290"/>
              <a:gd name="T34" fmla="*/ 161 w 245"/>
              <a:gd name="T35" fmla="*/ 0 h 290"/>
              <a:gd name="T36" fmla="*/ 161 w 245"/>
              <a:gd name="T37" fmla="*/ 55 h 290"/>
              <a:gd name="T38" fmla="*/ 216 w 245"/>
              <a:gd name="T39" fmla="*/ 55 h 290"/>
              <a:gd name="T40" fmla="*/ 82 w 245"/>
              <a:gd name="T41" fmla="*/ 84 h 290"/>
              <a:gd name="T42" fmla="*/ 55 w 245"/>
              <a:gd name="T43" fmla="*/ 84 h 290"/>
              <a:gd name="T44" fmla="*/ 183 w 245"/>
              <a:gd name="T45" fmla="*/ 84 h 290"/>
              <a:gd name="T46" fmla="*/ 108 w 245"/>
              <a:gd name="T47" fmla="*/ 84 h 290"/>
              <a:gd name="T48" fmla="*/ 55 w 245"/>
              <a:gd name="T49" fmla="*/ 113 h 290"/>
              <a:gd name="T50" fmla="*/ 125 w 245"/>
              <a:gd name="T51" fmla="*/ 113 h 290"/>
              <a:gd name="T52" fmla="*/ 183 w 245"/>
              <a:gd name="T53" fmla="*/ 113 h 290"/>
              <a:gd name="T54" fmla="*/ 154 w 245"/>
              <a:gd name="T55" fmla="*/ 11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290">
                <a:moveTo>
                  <a:pt x="245" y="120"/>
                </a:moveTo>
                <a:lnTo>
                  <a:pt x="245" y="290"/>
                </a:lnTo>
                <a:lnTo>
                  <a:pt x="0" y="290"/>
                </a:lnTo>
                <a:lnTo>
                  <a:pt x="0" y="120"/>
                </a:lnTo>
                <a:moveTo>
                  <a:pt x="245" y="290"/>
                </a:moveTo>
                <a:lnTo>
                  <a:pt x="123" y="204"/>
                </a:lnTo>
                <a:lnTo>
                  <a:pt x="0" y="290"/>
                </a:lnTo>
                <a:moveTo>
                  <a:pt x="245" y="120"/>
                </a:moveTo>
                <a:lnTo>
                  <a:pt x="163" y="206"/>
                </a:lnTo>
                <a:moveTo>
                  <a:pt x="0" y="120"/>
                </a:moveTo>
                <a:lnTo>
                  <a:pt x="82" y="206"/>
                </a:lnTo>
                <a:moveTo>
                  <a:pt x="216" y="113"/>
                </a:moveTo>
                <a:lnTo>
                  <a:pt x="216" y="55"/>
                </a:lnTo>
                <a:moveTo>
                  <a:pt x="161" y="0"/>
                </a:moveTo>
                <a:lnTo>
                  <a:pt x="29" y="0"/>
                </a:lnTo>
                <a:lnTo>
                  <a:pt x="29" y="113"/>
                </a:lnTo>
                <a:moveTo>
                  <a:pt x="216" y="55"/>
                </a:moveTo>
                <a:lnTo>
                  <a:pt x="161" y="0"/>
                </a:lnTo>
                <a:lnTo>
                  <a:pt x="161" y="55"/>
                </a:lnTo>
                <a:lnTo>
                  <a:pt x="216" y="55"/>
                </a:lnTo>
                <a:moveTo>
                  <a:pt x="82" y="84"/>
                </a:moveTo>
                <a:lnTo>
                  <a:pt x="55" y="84"/>
                </a:lnTo>
                <a:moveTo>
                  <a:pt x="183" y="84"/>
                </a:moveTo>
                <a:lnTo>
                  <a:pt x="108" y="84"/>
                </a:lnTo>
                <a:moveTo>
                  <a:pt x="55" y="113"/>
                </a:moveTo>
                <a:lnTo>
                  <a:pt x="125" y="113"/>
                </a:lnTo>
                <a:moveTo>
                  <a:pt x="183" y="113"/>
                </a:moveTo>
                <a:lnTo>
                  <a:pt x="154" y="113"/>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0" name="Freeform 50"/>
          <p:cNvSpPr>
            <a:spLocks noEditPoints="1"/>
          </p:cNvSpPr>
          <p:nvPr/>
        </p:nvSpPr>
        <p:spPr bwMode="auto">
          <a:xfrm>
            <a:off x="6762750" y="3305175"/>
            <a:ext cx="528638" cy="422275"/>
          </a:xfrm>
          <a:custGeom>
            <a:avLst/>
            <a:gdLst>
              <a:gd name="T0" fmla="*/ 139 w 139"/>
              <a:gd name="T1" fmla="*/ 111 h 111"/>
              <a:gd name="T2" fmla="*/ 0 w 139"/>
              <a:gd name="T3" fmla="*/ 111 h 111"/>
              <a:gd name="T4" fmla="*/ 34 w 139"/>
              <a:gd name="T5" fmla="*/ 81 h 111"/>
              <a:gd name="T6" fmla="*/ 14 w 139"/>
              <a:gd name="T7" fmla="*/ 81 h 111"/>
              <a:gd name="T8" fmla="*/ 14 w 139"/>
              <a:gd name="T9" fmla="*/ 111 h 111"/>
              <a:gd name="T10" fmla="*/ 34 w 139"/>
              <a:gd name="T11" fmla="*/ 111 h 111"/>
              <a:gd name="T12" fmla="*/ 34 w 139"/>
              <a:gd name="T13" fmla="*/ 81 h 111"/>
              <a:gd name="T14" fmla="*/ 64 w 139"/>
              <a:gd name="T15" fmla="*/ 52 h 111"/>
              <a:gd name="T16" fmla="*/ 45 w 139"/>
              <a:gd name="T17" fmla="*/ 52 h 111"/>
              <a:gd name="T18" fmla="*/ 45 w 139"/>
              <a:gd name="T19" fmla="*/ 111 h 111"/>
              <a:gd name="T20" fmla="*/ 64 w 139"/>
              <a:gd name="T21" fmla="*/ 111 h 111"/>
              <a:gd name="T22" fmla="*/ 64 w 139"/>
              <a:gd name="T23" fmla="*/ 52 h 111"/>
              <a:gd name="T24" fmla="*/ 94 w 139"/>
              <a:gd name="T25" fmla="*/ 65 h 111"/>
              <a:gd name="T26" fmla="*/ 75 w 139"/>
              <a:gd name="T27" fmla="*/ 65 h 111"/>
              <a:gd name="T28" fmla="*/ 75 w 139"/>
              <a:gd name="T29" fmla="*/ 111 h 111"/>
              <a:gd name="T30" fmla="*/ 94 w 139"/>
              <a:gd name="T31" fmla="*/ 111 h 111"/>
              <a:gd name="T32" fmla="*/ 94 w 139"/>
              <a:gd name="T33" fmla="*/ 65 h 111"/>
              <a:gd name="T34" fmla="*/ 124 w 139"/>
              <a:gd name="T35" fmla="*/ 34 h 111"/>
              <a:gd name="T36" fmla="*/ 105 w 139"/>
              <a:gd name="T37" fmla="*/ 34 h 111"/>
              <a:gd name="T38" fmla="*/ 105 w 139"/>
              <a:gd name="T39" fmla="*/ 111 h 111"/>
              <a:gd name="T40" fmla="*/ 124 w 139"/>
              <a:gd name="T41" fmla="*/ 111 h 111"/>
              <a:gd name="T42" fmla="*/ 124 w 139"/>
              <a:gd name="T43" fmla="*/ 34 h 111"/>
              <a:gd name="T44" fmla="*/ 24 w 139"/>
              <a:gd name="T45" fmla="*/ 48 h 111"/>
              <a:gd name="T46" fmla="*/ 19 w 139"/>
              <a:gd name="T47" fmla="*/ 54 h 111"/>
              <a:gd name="T48" fmla="*/ 24 w 139"/>
              <a:gd name="T49" fmla="*/ 59 h 111"/>
              <a:gd name="T50" fmla="*/ 30 w 139"/>
              <a:gd name="T51" fmla="*/ 54 h 111"/>
              <a:gd name="T52" fmla="*/ 24 w 139"/>
              <a:gd name="T53" fmla="*/ 48 h 111"/>
              <a:gd name="T54" fmla="*/ 54 w 139"/>
              <a:gd name="T55" fmla="*/ 20 h 111"/>
              <a:gd name="T56" fmla="*/ 49 w 139"/>
              <a:gd name="T57" fmla="*/ 25 h 111"/>
              <a:gd name="T58" fmla="*/ 54 w 139"/>
              <a:gd name="T59" fmla="*/ 31 h 111"/>
              <a:gd name="T60" fmla="*/ 60 w 139"/>
              <a:gd name="T61" fmla="*/ 25 h 111"/>
              <a:gd name="T62" fmla="*/ 54 w 139"/>
              <a:gd name="T63" fmla="*/ 20 h 111"/>
              <a:gd name="T64" fmla="*/ 84 w 139"/>
              <a:gd name="T65" fmla="*/ 34 h 111"/>
              <a:gd name="T66" fmla="*/ 79 w 139"/>
              <a:gd name="T67" fmla="*/ 40 h 111"/>
              <a:gd name="T68" fmla="*/ 84 w 139"/>
              <a:gd name="T69" fmla="*/ 45 h 111"/>
              <a:gd name="T70" fmla="*/ 90 w 139"/>
              <a:gd name="T71" fmla="*/ 40 h 111"/>
              <a:gd name="T72" fmla="*/ 84 w 139"/>
              <a:gd name="T73" fmla="*/ 34 h 111"/>
              <a:gd name="T74" fmla="*/ 114 w 139"/>
              <a:gd name="T75" fmla="*/ 0 h 111"/>
              <a:gd name="T76" fmla="*/ 109 w 139"/>
              <a:gd name="T77" fmla="*/ 5 h 111"/>
              <a:gd name="T78" fmla="*/ 114 w 139"/>
              <a:gd name="T79" fmla="*/ 11 h 111"/>
              <a:gd name="T80" fmla="*/ 120 w 139"/>
              <a:gd name="T81" fmla="*/ 5 h 111"/>
              <a:gd name="T82" fmla="*/ 114 w 139"/>
              <a:gd name="T83" fmla="*/ 0 h 111"/>
              <a:gd name="T84" fmla="*/ 88 w 139"/>
              <a:gd name="T85" fmla="*/ 35 h 111"/>
              <a:gd name="T86" fmla="*/ 111 w 139"/>
              <a:gd name="T87" fmla="*/ 9 h 111"/>
              <a:gd name="T88" fmla="*/ 59 w 139"/>
              <a:gd name="T89" fmla="*/ 27 h 111"/>
              <a:gd name="T90" fmla="*/ 79 w 139"/>
              <a:gd name="T91" fmla="*/ 37 h 111"/>
              <a:gd name="T92" fmla="*/ 50 w 139"/>
              <a:gd name="T93" fmla="*/ 29 h 111"/>
              <a:gd name="T94" fmla="*/ 28 w 139"/>
              <a:gd name="T95" fmla="*/ 50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39" h="111">
                <a:moveTo>
                  <a:pt x="139" y="111"/>
                </a:moveTo>
                <a:cubicBezTo>
                  <a:pt x="0" y="111"/>
                  <a:pt x="0" y="111"/>
                  <a:pt x="0" y="111"/>
                </a:cubicBezTo>
                <a:moveTo>
                  <a:pt x="34" y="81"/>
                </a:moveTo>
                <a:cubicBezTo>
                  <a:pt x="14" y="81"/>
                  <a:pt x="14" y="81"/>
                  <a:pt x="14" y="81"/>
                </a:cubicBezTo>
                <a:cubicBezTo>
                  <a:pt x="14" y="111"/>
                  <a:pt x="14" y="111"/>
                  <a:pt x="14" y="111"/>
                </a:cubicBezTo>
                <a:cubicBezTo>
                  <a:pt x="34" y="111"/>
                  <a:pt x="34" y="111"/>
                  <a:pt x="34" y="111"/>
                </a:cubicBezTo>
                <a:lnTo>
                  <a:pt x="34" y="81"/>
                </a:lnTo>
                <a:close/>
                <a:moveTo>
                  <a:pt x="64" y="52"/>
                </a:moveTo>
                <a:cubicBezTo>
                  <a:pt x="45" y="52"/>
                  <a:pt x="45" y="52"/>
                  <a:pt x="45" y="52"/>
                </a:cubicBezTo>
                <a:cubicBezTo>
                  <a:pt x="45" y="111"/>
                  <a:pt x="45" y="111"/>
                  <a:pt x="45" y="111"/>
                </a:cubicBezTo>
                <a:cubicBezTo>
                  <a:pt x="64" y="111"/>
                  <a:pt x="64" y="111"/>
                  <a:pt x="64" y="111"/>
                </a:cubicBezTo>
                <a:lnTo>
                  <a:pt x="64" y="52"/>
                </a:lnTo>
                <a:close/>
                <a:moveTo>
                  <a:pt x="94" y="65"/>
                </a:moveTo>
                <a:cubicBezTo>
                  <a:pt x="75" y="65"/>
                  <a:pt x="75" y="65"/>
                  <a:pt x="75" y="65"/>
                </a:cubicBezTo>
                <a:cubicBezTo>
                  <a:pt x="75" y="111"/>
                  <a:pt x="75" y="111"/>
                  <a:pt x="75" y="111"/>
                </a:cubicBezTo>
                <a:cubicBezTo>
                  <a:pt x="94" y="111"/>
                  <a:pt x="94" y="111"/>
                  <a:pt x="94" y="111"/>
                </a:cubicBezTo>
                <a:lnTo>
                  <a:pt x="94" y="65"/>
                </a:lnTo>
                <a:close/>
                <a:moveTo>
                  <a:pt x="124" y="34"/>
                </a:moveTo>
                <a:cubicBezTo>
                  <a:pt x="105" y="34"/>
                  <a:pt x="105" y="34"/>
                  <a:pt x="105" y="34"/>
                </a:cubicBezTo>
                <a:cubicBezTo>
                  <a:pt x="105" y="111"/>
                  <a:pt x="105" y="111"/>
                  <a:pt x="105" y="111"/>
                </a:cubicBezTo>
                <a:cubicBezTo>
                  <a:pt x="124" y="111"/>
                  <a:pt x="124" y="111"/>
                  <a:pt x="124" y="111"/>
                </a:cubicBezTo>
                <a:lnTo>
                  <a:pt x="124" y="34"/>
                </a:lnTo>
                <a:close/>
                <a:moveTo>
                  <a:pt x="24" y="48"/>
                </a:moveTo>
                <a:cubicBezTo>
                  <a:pt x="21" y="48"/>
                  <a:pt x="19" y="51"/>
                  <a:pt x="19" y="54"/>
                </a:cubicBezTo>
                <a:cubicBezTo>
                  <a:pt x="19" y="57"/>
                  <a:pt x="21" y="59"/>
                  <a:pt x="24" y="59"/>
                </a:cubicBezTo>
                <a:cubicBezTo>
                  <a:pt x="27" y="59"/>
                  <a:pt x="30" y="57"/>
                  <a:pt x="30" y="54"/>
                </a:cubicBezTo>
                <a:cubicBezTo>
                  <a:pt x="30" y="51"/>
                  <a:pt x="27" y="48"/>
                  <a:pt x="24" y="48"/>
                </a:cubicBezTo>
                <a:close/>
                <a:moveTo>
                  <a:pt x="54" y="20"/>
                </a:moveTo>
                <a:cubicBezTo>
                  <a:pt x="51" y="20"/>
                  <a:pt x="49" y="22"/>
                  <a:pt x="49" y="25"/>
                </a:cubicBezTo>
                <a:cubicBezTo>
                  <a:pt x="49" y="28"/>
                  <a:pt x="51" y="31"/>
                  <a:pt x="54" y="31"/>
                </a:cubicBezTo>
                <a:cubicBezTo>
                  <a:pt x="57" y="31"/>
                  <a:pt x="60" y="28"/>
                  <a:pt x="60" y="25"/>
                </a:cubicBezTo>
                <a:cubicBezTo>
                  <a:pt x="60" y="22"/>
                  <a:pt x="57" y="20"/>
                  <a:pt x="54" y="20"/>
                </a:cubicBezTo>
                <a:close/>
                <a:moveTo>
                  <a:pt x="84" y="34"/>
                </a:moveTo>
                <a:cubicBezTo>
                  <a:pt x="81" y="34"/>
                  <a:pt x="79" y="36"/>
                  <a:pt x="79" y="40"/>
                </a:cubicBezTo>
                <a:cubicBezTo>
                  <a:pt x="79" y="43"/>
                  <a:pt x="81" y="45"/>
                  <a:pt x="84" y="45"/>
                </a:cubicBezTo>
                <a:cubicBezTo>
                  <a:pt x="87" y="45"/>
                  <a:pt x="90" y="43"/>
                  <a:pt x="90" y="40"/>
                </a:cubicBezTo>
                <a:cubicBezTo>
                  <a:pt x="90" y="36"/>
                  <a:pt x="87" y="34"/>
                  <a:pt x="84" y="34"/>
                </a:cubicBezTo>
                <a:close/>
                <a:moveTo>
                  <a:pt x="114" y="0"/>
                </a:moveTo>
                <a:cubicBezTo>
                  <a:pt x="111" y="0"/>
                  <a:pt x="109" y="2"/>
                  <a:pt x="109" y="5"/>
                </a:cubicBezTo>
                <a:cubicBezTo>
                  <a:pt x="109" y="8"/>
                  <a:pt x="111" y="11"/>
                  <a:pt x="114" y="11"/>
                </a:cubicBezTo>
                <a:cubicBezTo>
                  <a:pt x="117" y="11"/>
                  <a:pt x="120" y="8"/>
                  <a:pt x="120" y="5"/>
                </a:cubicBezTo>
                <a:cubicBezTo>
                  <a:pt x="120" y="2"/>
                  <a:pt x="117" y="0"/>
                  <a:pt x="114" y="0"/>
                </a:cubicBezTo>
                <a:close/>
                <a:moveTo>
                  <a:pt x="88" y="35"/>
                </a:moveTo>
                <a:cubicBezTo>
                  <a:pt x="111" y="9"/>
                  <a:pt x="111" y="9"/>
                  <a:pt x="111" y="9"/>
                </a:cubicBezTo>
                <a:moveTo>
                  <a:pt x="59" y="27"/>
                </a:moveTo>
                <a:cubicBezTo>
                  <a:pt x="79" y="37"/>
                  <a:pt x="79" y="37"/>
                  <a:pt x="79" y="37"/>
                </a:cubicBezTo>
                <a:moveTo>
                  <a:pt x="50" y="29"/>
                </a:moveTo>
                <a:cubicBezTo>
                  <a:pt x="28" y="50"/>
                  <a:pt x="28" y="50"/>
                  <a:pt x="28" y="50"/>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1" name="Freeform 51"/>
          <p:cNvSpPr>
            <a:spLocks noEditPoints="1"/>
          </p:cNvSpPr>
          <p:nvPr/>
        </p:nvSpPr>
        <p:spPr bwMode="auto">
          <a:xfrm>
            <a:off x="3067050" y="3278188"/>
            <a:ext cx="438150" cy="498475"/>
          </a:xfrm>
          <a:custGeom>
            <a:avLst/>
            <a:gdLst>
              <a:gd name="T0" fmla="*/ 37 w 115"/>
              <a:gd name="T1" fmla="*/ 102 h 131"/>
              <a:gd name="T2" fmla="*/ 28 w 115"/>
              <a:gd name="T3" fmla="*/ 78 h 131"/>
              <a:gd name="T4" fmla="*/ 22 w 115"/>
              <a:gd name="T5" fmla="*/ 59 h 131"/>
              <a:gd name="T6" fmla="*/ 58 w 115"/>
              <a:gd name="T7" fmla="*/ 23 h 131"/>
              <a:gd name="T8" fmla="*/ 94 w 115"/>
              <a:gd name="T9" fmla="*/ 59 h 131"/>
              <a:gd name="T10" fmla="*/ 88 w 115"/>
              <a:gd name="T11" fmla="*/ 78 h 131"/>
              <a:gd name="T12" fmla="*/ 79 w 115"/>
              <a:gd name="T13" fmla="*/ 98 h 131"/>
              <a:gd name="T14" fmla="*/ 58 w 115"/>
              <a:gd name="T15" fmla="*/ 36 h 131"/>
              <a:gd name="T16" fmla="*/ 36 w 115"/>
              <a:gd name="T17" fmla="*/ 58 h 131"/>
              <a:gd name="T18" fmla="*/ 58 w 115"/>
              <a:gd name="T19" fmla="*/ 80 h 131"/>
              <a:gd name="T20" fmla="*/ 79 w 115"/>
              <a:gd name="T21" fmla="*/ 58 h 131"/>
              <a:gd name="T22" fmla="*/ 58 w 115"/>
              <a:gd name="T23" fmla="*/ 36 h 131"/>
              <a:gd name="T24" fmla="*/ 49 w 115"/>
              <a:gd name="T25" fmla="*/ 62 h 131"/>
              <a:gd name="T26" fmla="*/ 56 w 115"/>
              <a:gd name="T27" fmla="*/ 69 h 131"/>
              <a:gd name="T28" fmla="*/ 66 w 115"/>
              <a:gd name="T29" fmla="*/ 51 h 131"/>
              <a:gd name="T30" fmla="*/ 58 w 115"/>
              <a:gd name="T31" fmla="*/ 11 h 131"/>
              <a:gd name="T32" fmla="*/ 58 w 115"/>
              <a:gd name="T33" fmla="*/ 0 h 131"/>
              <a:gd name="T34" fmla="*/ 35 w 115"/>
              <a:gd name="T35" fmla="*/ 18 h 131"/>
              <a:gd name="T36" fmla="*/ 29 w 115"/>
              <a:gd name="T37" fmla="*/ 8 h 131"/>
              <a:gd name="T38" fmla="*/ 8 w 115"/>
              <a:gd name="T39" fmla="*/ 29 h 131"/>
              <a:gd name="T40" fmla="*/ 18 w 115"/>
              <a:gd name="T41" fmla="*/ 35 h 131"/>
              <a:gd name="T42" fmla="*/ 0 w 115"/>
              <a:gd name="T43" fmla="*/ 58 h 131"/>
              <a:gd name="T44" fmla="*/ 11 w 115"/>
              <a:gd name="T45" fmla="*/ 58 h 131"/>
              <a:gd name="T46" fmla="*/ 87 w 115"/>
              <a:gd name="T47" fmla="*/ 8 h 131"/>
              <a:gd name="T48" fmla="*/ 81 w 115"/>
              <a:gd name="T49" fmla="*/ 18 h 131"/>
              <a:gd name="T50" fmla="*/ 108 w 115"/>
              <a:gd name="T51" fmla="*/ 29 h 131"/>
              <a:gd name="T52" fmla="*/ 98 w 115"/>
              <a:gd name="T53" fmla="*/ 35 h 131"/>
              <a:gd name="T54" fmla="*/ 104 w 115"/>
              <a:gd name="T55" fmla="*/ 58 h 131"/>
              <a:gd name="T56" fmla="*/ 115 w 115"/>
              <a:gd name="T57" fmla="*/ 58 h 131"/>
              <a:gd name="T58" fmla="*/ 71 w 115"/>
              <a:gd name="T59" fmla="*/ 105 h 131"/>
              <a:gd name="T60" fmla="*/ 42 w 115"/>
              <a:gd name="T61" fmla="*/ 113 h 131"/>
              <a:gd name="T62" fmla="*/ 39 w 115"/>
              <a:gd name="T63" fmla="*/ 117 h 131"/>
              <a:gd name="T64" fmla="*/ 44 w 115"/>
              <a:gd name="T65" fmla="*/ 122 h 131"/>
              <a:gd name="T66" fmla="*/ 46 w 115"/>
              <a:gd name="T67" fmla="*/ 122 h 131"/>
              <a:gd name="T68" fmla="*/ 71 w 115"/>
              <a:gd name="T69" fmla="*/ 115 h 131"/>
              <a:gd name="T70" fmla="*/ 71 w 115"/>
              <a:gd name="T71" fmla="*/ 115 h 131"/>
              <a:gd name="T72" fmla="*/ 72 w 115"/>
              <a:gd name="T73" fmla="*/ 115 h 131"/>
              <a:gd name="T74" fmla="*/ 77 w 115"/>
              <a:gd name="T75" fmla="*/ 119 h 131"/>
              <a:gd name="T76" fmla="*/ 73 w 115"/>
              <a:gd name="T77" fmla="*/ 124 h 131"/>
              <a:gd name="T78" fmla="*/ 49 w 115"/>
              <a:gd name="T79"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5" h="131">
                <a:moveTo>
                  <a:pt x="37" y="102"/>
                </a:moveTo>
                <a:cubicBezTo>
                  <a:pt x="38" y="96"/>
                  <a:pt x="35" y="90"/>
                  <a:pt x="28" y="78"/>
                </a:cubicBezTo>
                <a:cubicBezTo>
                  <a:pt x="24" y="73"/>
                  <a:pt x="22" y="66"/>
                  <a:pt x="22" y="59"/>
                </a:cubicBezTo>
                <a:cubicBezTo>
                  <a:pt x="22" y="39"/>
                  <a:pt x="38" y="23"/>
                  <a:pt x="58" y="23"/>
                </a:cubicBezTo>
                <a:cubicBezTo>
                  <a:pt x="78" y="23"/>
                  <a:pt x="94" y="39"/>
                  <a:pt x="94" y="59"/>
                </a:cubicBezTo>
                <a:cubicBezTo>
                  <a:pt x="94" y="66"/>
                  <a:pt x="92" y="73"/>
                  <a:pt x="88" y="78"/>
                </a:cubicBezTo>
                <a:cubicBezTo>
                  <a:pt x="82" y="88"/>
                  <a:pt x="79" y="93"/>
                  <a:pt x="79" y="98"/>
                </a:cubicBezTo>
                <a:moveTo>
                  <a:pt x="58" y="36"/>
                </a:moveTo>
                <a:cubicBezTo>
                  <a:pt x="46" y="36"/>
                  <a:pt x="36" y="46"/>
                  <a:pt x="36" y="58"/>
                </a:cubicBezTo>
                <a:cubicBezTo>
                  <a:pt x="36" y="70"/>
                  <a:pt x="46" y="80"/>
                  <a:pt x="58" y="80"/>
                </a:cubicBezTo>
                <a:cubicBezTo>
                  <a:pt x="70" y="80"/>
                  <a:pt x="79" y="70"/>
                  <a:pt x="79" y="58"/>
                </a:cubicBezTo>
                <a:cubicBezTo>
                  <a:pt x="79" y="46"/>
                  <a:pt x="70" y="36"/>
                  <a:pt x="58" y="36"/>
                </a:cubicBezTo>
                <a:close/>
                <a:moveTo>
                  <a:pt x="49" y="62"/>
                </a:moveTo>
                <a:cubicBezTo>
                  <a:pt x="56" y="69"/>
                  <a:pt x="56" y="69"/>
                  <a:pt x="56" y="69"/>
                </a:cubicBezTo>
                <a:cubicBezTo>
                  <a:pt x="66" y="51"/>
                  <a:pt x="66" y="51"/>
                  <a:pt x="66" y="51"/>
                </a:cubicBezTo>
                <a:moveTo>
                  <a:pt x="58" y="11"/>
                </a:moveTo>
                <a:cubicBezTo>
                  <a:pt x="58" y="0"/>
                  <a:pt x="58" y="0"/>
                  <a:pt x="58" y="0"/>
                </a:cubicBezTo>
                <a:moveTo>
                  <a:pt x="35" y="18"/>
                </a:moveTo>
                <a:cubicBezTo>
                  <a:pt x="29" y="8"/>
                  <a:pt x="29" y="8"/>
                  <a:pt x="29" y="8"/>
                </a:cubicBezTo>
                <a:moveTo>
                  <a:pt x="8" y="29"/>
                </a:moveTo>
                <a:cubicBezTo>
                  <a:pt x="18" y="35"/>
                  <a:pt x="18" y="35"/>
                  <a:pt x="18" y="35"/>
                </a:cubicBezTo>
                <a:moveTo>
                  <a:pt x="0" y="58"/>
                </a:moveTo>
                <a:cubicBezTo>
                  <a:pt x="11" y="58"/>
                  <a:pt x="11" y="58"/>
                  <a:pt x="11" y="58"/>
                </a:cubicBezTo>
                <a:moveTo>
                  <a:pt x="87" y="8"/>
                </a:moveTo>
                <a:cubicBezTo>
                  <a:pt x="81" y="18"/>
                  <a:pt x="81" y="18"/>
                  <a:pt x="81" y="18"/>
                </a:cubicBezTo>
                <a:moveTo>
                  <a:pt x="108" y="29"/>
                </a:moveTo>
                <a:cubicBezTo>
                  <a:pt x="98" y="35"/>
                  <a:pt x="98" y="35"/>
                  <a:pt x="98" y="35"/>
                </a:cubicBezTo>
                <a:moveTo>
                  <a:pt x="104" y="58"/>
                </a:moveTo>
                <a:cubicBezTo>
                  <a:pt x="115" y="58"/>
                  <a:pt x="115" y="58"/>
                  <a:pt x="115" y="58"/>
                </a:cubicBezTo>
                <a:moveTo>
                  <a:pt x="71" y="105"/>
                </a:moveTo>
                <a:cubicBezTo>
                  <a:pt x="71" y="105"/>
                  <a:pt x="42" y="113"/>
                  <a:pt x="42" y="113"/>
                </a:cubicBezTo>
                <a:cubicBezTo>
                  <a:pt x="40" y="113"/>
                  <a:pt x="39" y="115"/>
                  <a:pt x="39" y="117"/>
                </a:cubicBezTo>
                <a:cubicBezTo>
                  <a:pt x="39" y="120"/>
                  <a:pt x="41" y="122"/>
                  <a:pt x="44" y="122"/>
                </a:cubicBezTo>
                <a:cubicBezTo>
                  <a:pt x="44" y="122"/>
                  <a:pt x="46" y="122"/>
                  <a:pt x="46" y="122"/>
                </a:cubicBezTo>
                <a:cubicBezTo>
                  <a:pt x="71" y="115"/>
                  <a:pt x="71" y="115"/>
                  <a:pt x="71" y="115"/>
                </a:cubicBezTo>
                <a:cubicBezTo>
                  <a:pt x="71" y="115"/>
                  <a:pt x="71" y="115"/>
                  <a:pt x="71" y="115"/>
                </a:cubicBezTo>
                <a:cubicBezTo>
                  <a:pt x="71" y="115"/>
                  <a:pt x="71" y="115"/>
                  <a:pt x="72" y="115"/>
                </a:cubicBezTo>
                <a:cubicBezTo>
                  <a:pt x="74" y="115"/>
                  <a:pt x="77" y="117"/>
                  <a:pt x="77" y="119"/>
                </a:cubicBezTo>
                <a:cubicBezTo>
                  <a:pt x="77" y="121"/>
                  <a:pt x="75" y="123"/>
                  <a:pt x="73" y="124"/>
                </a:cubicBezTo>
                <a:cubicBezTo>
                  <a:pt x="49" y="131"/>
                  <a:pt x="49" y="131"/>
                  <a:pt x="49" y="13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2" name="Freeform 52"/>
          <p:cNvSpPr>
            <a:spLocks noEditPoints="1"/>
          </p:cNvSpPr>
          <p:nvPr/>
        </p:nvSpPr>
        <p:spPr bwMode="auto">
          <a:xfrm>
            <a:off x="4908550" y="3332163"/>
            <a:ext cx="495300" cy="430213"/>
          </a:xfrm>
          <a:custGeom>
            <a:avLst/>
            <a:gdLst>
              <a:gd name="T0" fmla="*/ 21 w 130"/>
              <a:gd name="T1" fmla="*/ 61 h 113"/>
              <a:gd name="T2" fmla="*/ 14 w 130"/>
              <a:gd name="T3" fmla="*/ 49 h 113"/>
              <a:gd name="T4" fmla="*/ 15 w 130"/>
              <a:gd name="T5" fmla="*/ 42 h 113"/>
              <a:gd name="T6" fmla="*/ 17 w 130"/>
              <a:gd name="T7" fmla="*/ 41 h 113"/>
              <a:gd name="T8" fmla="*/ 24 w 130"/>
              <a:gd name="T9" fmla="*/ 43 h 113"/>
              <a:gd name="T10" fmla="*/ 42 w 130"/>
              <a:gd name="T11" fmla="*/ 72 h 113"/>
              <a:gd name="T12" fmla="*/ 42 w 130"/>
              <a:gd name="T13" fmla="*/ 95 h 113"/>
              <a:gd name="T14" fmla="*/ 21 w 130"/>
              <a:gd name="T15" fmla="*/ 95 h 113"/>
              <a:gd name="T16" fmla="*/ 21 w 130"/>
              <a:gd name="T17" fmla="*/ 87 h 113"/>
              <a:gd name="T18" fmla="*/ 0 w 130"/>
              <a:gd name="T19" fmla="*/ 63 h 113"/>
              <a:gd name="T20" fmla="*/ 0 w 130"/>
              <a:gd name="T21" fmla="*/ 19 h 113"/>
              <a:gd name="T22" fmla="*/ 6 w 130"/>
              <a:gd name="T23" fmla="*/ 14 h 113"/>
              <a:gd name="T24" fmla="*/ 6 w 130"/>
              <a:gd name="T25" fmla="*/ 14 h 113"/>
              <a:gd name="T26" fmla="*/ 11 w 130"/>
              <a:gd name="T27" fmla="*/ 19 h 113"/>
              <a:gd name="T28" fmla="*/ 11 w 130"/>
              <a:gd name="T29" fmla="*/ 36 h 113"/>
              <a:gd name="T30" fmla="*/ 49 w 130"/>
              <a:gd name="T31" fmla="*/ 113 h 113"/>
              <a:gd name="T32" fmla="*/ 49 w 130"/>
              <a:gd name="T33" fmla="*/ 95 h 113"/>
              <a:gd name="T34" fmla="*/ 16 w 130"/>
              <a:gd name="T35" fmla="*/ 95 h 113"/>
              <a:gd name="T36" fmla="*/ 16 w 130"/>
              <a:gd name="T37" fmla="*/ 113 h 113"/>
              <a:gd name="T38" fmla="*/ 109 w 130"/>
              <a:gd name="T39" fmla="*/ 61 h 113"/>
              <a:gd name="T40" fmla="*/ 116 w 130"/>
              <a:gd name="T41" fmla="*/ 49 h 113"/>
              <a:gd name="T42" fmla="*/ 115 w 130"/>
              <a:gd name="T43" fmla="*/ 42 h 113"/>
              <a:gd name="T44" fmla="*/ 113 w 130"/>
              <a:gd name="T45" fmla="*/ 41 h 113"/>
              <a:gd name="T46" fmla="*/ 106 w 130"/>
              <a:gd name="T47" fmla="*/ 43 h 113"/>
              <a:gd name="T48" fmla="*/ 88 w 130"/>
              <a:gd name="T49" fmla="*/ 72 h 113"/>
              <a:gd name="T50" fmla="*/ 88 w 130"/>
              <a:gd name="T51" fmla="*/ 95 h 113"/>
              <a:gd name="T52" fmla="*/ 109 w 130"/>
              <a:gd name="T53" fmla="*/ 95 h 113"/>
              <a:gd name="T54" fmla="*/ 109 w 130"/>
              <a:gd name="T55" fmla="*/ 87 h 113"/>
              <a:gd name="T56" fmla="*/ 130 w 130"/>
              <a:gd name="T57" fmla="*/ 63 h 113"/>
              <a:gd name="T58" fmla="*/ 130 w 130"/>
              <a:gd name="T59" fmla="*/ 19 h 113"/>
              <a:gd name="T60" fmla="*/ 125 w 130"/>
              <a:gd name="T61" fmla="*/ 14 h 113"/>
              <a:gd name="T62" fmla="*/ 125 w 130"/>
              <a:gd name="T63" fmla="*/ 14 h 113"/>
              <a:gd name="T64" fmla="*/ 119 w 130"/>
              <a:gd name="T65" fmla="*/ 19 h 113"/>
              <a:gd name="T66" fmla="*/ 119 w 130"/>
              <a:gd name="T67" fmla="*/ 36 h 113"/>
              <a:gd name="T68" fmla="*/ 115 w 130"/>
              <a:gd name="T69" fmla="*/ 113 h 113"/>
              <a:gd name="T70" fmla="*/ 115 w 130"/>
              <a:gd name="T71" fmla="*/ 95 h 113"/>
              <a:gd name="T72" fmla="*/ 81 w 130"/>
              <a:gd name="T73" fmla="*/ 95 h 113"/>
              <a:gd name="T74" fmla="*/ 81 w 130"/>
              <a:gd name="T75" fmla="*/ 113 h 113"/>
              <a:gd name="T76" fmla="*/ 65 w 130"/>
              <a:gd name="T77" fmla="*/ 0 h 113"/>
              <a:gd name="T78" fmla="*/ 36 w 130"/>
              <a:gd name="T79" fmla="*/ 29 h 113"/>
              <a:gd name="T80" fmla="*/ 65 w 130"/>
              <a:gd name="T81" fmla="*/ 59 h 113"/>
              <a:gd name="T82" fmla="*/ 94 w 130"/>
              <a:gd name="T83" fmla="*/ 29 h 113"/>
              <a:gd name="T84" fmla="*/ 65 w 130"/>
              <a:gd name="T85" fmla="*/ 0 h 113"/>
              <a:gd name="T86" fmla="*/ 57 w 130"/>
              <a:gd name="T87" fmla="*/ 39 h 113"/>
              <a:gd name="T88" fmla="*/ 65 w 130"/>
              <a:gd name="T89" fmla="*/ 44 h 113"/>
              <a:gd name="T90" fmla="*/ 73 w 130"/>
              <a:gd name="T91" fmla="*/ 36 h 113"/>
              <a:gd name="T92" fmla="*/ 65 w 130"/>
              <a:gd name="T93" fmla="*/ 29 h 113"/>
              <a:gd name="T94" fmla="*/ 57 w 130"/>
              <a:gd name="T95" fmla="*/ 22 h 113"/>
              <a:gd name="T96" fmla="*/ 65 w 130"/>
              <a:gd name="T97" fmla="*/ 14 h 113"/>
              <a:gd name="T98" fmla="*/ 73 w 130"/>
              <a:gd name="T99" fmla="*/ 20 h 113"/>
              <a:gd name="T100" fmla="*/ 65 w 130"/>
              <a:gd name="T101" fmla="*/ 14 h 113"/>
              <a:gd name="T102" fmla="*/ 65 w 130"/>
              <a:gd name="T103" fmla="*/ 10 h 113"/>
              <a:gd name="T104" fmla="*/ 65 w 130"/>
              <a:gd name="T105" fmla="*/ 48 h 113"/>
              <a:gd name="T106" fmla="*/ 65 w 130"/>
              <a:gd name="T107" fmla="*/ 44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30" h="113">
                <a:moveTo>
                  <a:pt x="21" y="61"/>
                </a:moveTo>
                <a:cubicBezTo>
                  <a:pt x="14" y="49"/>
                  <a:pt x="14" y="49"/>
                  <a:pt x="14" y="49"/>
                </a:cubicBezTo>
                <a:cubicBezTo>
                  <a:pt x="13" y="47"/>
                  <a:pt x="13" y="44"/>
                  <a:pt x="15" y="42"/>
                </a:cubicBezTo>
                <a:cubicBezTo>
                  <a:pt x="17" y="41"/>
                  <a:pt x="17" y="41"/>
                  <a:pt x="17" y="41"/>
                </a:cubicBezTo>
                <a:cubicBezTo>
                  <a:pt x="19" y="39"/>
                  <a:pt x="23" y="40"/>
                  <a:pt x="24" y="43"/>
                </a:cubicBezTo>
                <a:cubicBezTo>
                  <a:pt x="42" y="72"/>
                  <a:pt x="42" y="72"/>
                  <a:pt x="42" y="72"/>
                </a:cubicBezTo>
                <a:cubicBezTo>
                  <a:pt x="42" y="95"/>
                  <a:pt x="42" y="95"/>
                  <a:pt x="42" y="95"/>
                </a:cubicBezTo>
                <a:cubicBezTo>
                  <a:pt x="21" y="95"/>
                  <a:pt x="21" y="95"/>
                  <a:pt x="21" y="95"/>
                </a:cubicBezTo>
                <a:cubicBezTo>
                  <a:pt x="21" y="87"/>
                  <a:pt x="21" y="87"/>
                  <a:pt x="21" y="87"/>
                </a:cubicBezTo>
                <a:cubicBezTo>
                  <a:pt x="0" y="63"/>
                  <a:pt x="0" y="63"/>
                  <a:pt x="0" y="63"/>
                </a:cubicBezTo>
                <a:cubicBezTo>
                  <a:pt x="0" y="19"/>
                  <a:pt x="0" y="19"/>
                  <a:pt x="0" y="19"/>
                </a:cubicBezTo>
                <a:cubicBezTo>
                  <a:pt x="0" y="16"/>
                  <a:pt x="3" y="14"/>
                  <a:pt x="6" y="14"/>
                </a:cubicBezTo>
                <a:cubicBezTo>
                  <a:pt x="6" y="14"/>
                  <a:pt x="6" y="14"/>
                  <a:pt x="6" y="14"/>
                </a:cubicBezTo>
                <a:cubicBezTo>
                  <a:pt x="8" y="14"/>
                  <a:pt x="11" y="16"/>
                  <a:pt x="11" y="19"/>
                </a:cubicBezTo>
                <a:cubicBezTo>
                  <a:pt x="11" y="36"/>
                  <a:pt x="11" y="36"/>
                  <a:pt x="11" y="36"/>
                </a:cubicBezTo>
                <a:moveTo>
                  <a:pt x="49" y="113"/>
                </a:moveTo>
                <a:cubicBezTo>
                  <a:pt x="49" y="95"/>
                  <a:pt x="49" y="95"/>
                  <a:pt x="49" y="95"/>
                </a:cubicBezTo>
                <a:cubicBezTo>
                  <a:pt x="16" y="95"/>
                  <a:pt x="16" y="95"/>
                  <a:pt x="16" y="95"/>
                </a:cubicBezTo>
                <a:cubicBezTo>
                  <a:pt x="16" y="113"/>
                  <a:pt x="16" y="113"/>
                  <a:pt x="16" y="113"/>
                </a:cubicBezTo>
                <a:moveTo>
                  <a:pt x="109" y="61"/>
                </a:moveTo>
                <a:cubicBezTo>
                  <a:pt x="116" y="49"/>
                  <a:pt x="116" y="49"/>
                  <a:pt x="116" y="49"/>
                </a:cubicBezTo>
                <a:cubicBezTo>
                  <a:pt x="118" y="47"/>
                  <a:pt x="117" y="44"/>
                  <a:pt x="115" y="42"/>
                </a:cubicBezTo>
                <a:cubicBezTo>
                  <a:pt x="113" y="41"/>
                  <a:pt x="113" y="41"/>
                  <a:pt x="113" y="41"/>
                </a:cubicBezTo>
                <a:cubicBezTo>
                  <a:pt x="111" y="39"/>
                  <a:pt x="107" y="40"/>
                  <a:pt x="106" y="43"/>
                </a:cubicBezTo>
                <a:cubicBezTo>
                  <a:pt x="88" y="72"/>
                  <a:pt x="88" y="72"/>
                  <a:pt x="88" y="72"/>
                </a:cubicBezTo>
                <a:cubicBezTo>
                  <a:pt x="88" y="95"/>
                  <a:pt x="88" y="95"/>
                  <a:pt x="88" y="95"/>
                </a:cubicBezTo>
                <a:cubicBezTo>
                  <a:pt x="109" y="95"/>
                  <a:pt x="109" y="95"/>
                  <a:pt x="109" y="95"/>
                </a:cubicBezTo>
                <a:cubicBezTo>
                  <a:pt x="109" y="87"/>
                  <a:pt x="109" y="87"/>
                  <a:pt x="109" y="87"/>
                </a:cubicBezTo>
                <a:cubicBezTo>
                  <a:pt x="130" y="63"/>
                  <a:pt x="130" y="63"/>
                  <a:pt x="130" y="63"/>
                </a:cubicBezTo>
                <a:cubicBezTo>
                  <a:pt x="130" y="19"/>
                  <a:pt x="130" y="19"/>
                  <a:pt x="130" y="19"/>
                </a:cubicBezTo>
                <a:cubicBezTo>
                  <a:pt x="130" y="16"/>
                  <a:pt x="127" y="14"/>
                  <a:pt x="125" y="14"/>
                </a:cubicBezTo>
                <a:cubicBezTo>
                  <a:pt x="125" y="14"/>
                  <a:pt x="125" y="14"/>
                  <a:pt x="125" y="14"/>
                </a:cubicBezTo>
                <a:cubicBezTo>
                  <a:pt x="122" y="14"/>
                  <a:pt x="119" y="16"/>
                  <a:pt x="119" y="19"/>
                </a:cubicBezTo>
                <a:cubicBezTo>
                  <a:pt x="119" y="36"/>
                  <a:pt x="119" y="36"/>
                  <a:pt x="119" y="36"/>
                </a:cubicBezTo>
                <a:moveTo>
                  <a:pt x="115" y="113"/>
                </a:moveTo>
                <a:cubicBezTo>
                  <a:pt x="115" y="95"/>
                  <a:pt x="115" y="95"/>
                  <a:pt x="115" y="95"/>
                </a:cubicBezTo>
                <a:cubicBezTo>
                  <a:pt x="81" y="95"/>
                  <a:pt x="81" y="95"/>
                  <a:pt x="81" y="95"/>
                </a:cubicBezTo>
                <a:cubicBezTo>
                  <a:pt x="81" y="113"/>
                  <a:pt x="81" y="113"/>
                  <a:pt x="81" y="113"/>
                </a:cubicBezTo>
                <a:moveTo>
                  <a:pt x="65" y="0"/>
                </a:moveTo>
                <a:cubicBezTo>
                  <a:pt x="49" y="0"/>
                  <a:pt x="36" y="13"/>
                  <a:pt x="36" y="29"/>
                </a:cubicBezTo>
                <a:cubicBezTo>
                  <a:pt x="36" y="45"/>
                  <a:pt x="49" y="59"/>
                  <a:pt x="65" y="59"/>
                </a:cubicBezTo>
                <a:cubicBezTo>
                  <a:pt x="81" y="59"/>
                  <a:pt x="94" y="45"/>
                  <a:pt x="94" y="29"/>
                </a:cubicBezTo>
                <a:cubicBezTo>
                  <a:pt x="94" y="13"/>
                  <a:pt x="81" y="0"/>
                  <a:pt x="65" y="0"/>
                </a:cubicBezTo>
                <a:close/>
                <a:moveTo>
                  <a:pt x="57" y="39"/>
                </a:moveTo>
                <a:cubicBezTo>
                  <a:pt x="58" y="42"/>
                  <a:pt x="61" y="44"/>
                  <a:pt x="65" y="44"/>
                </a:cubicBezTo>
                <a:cubicBezTo>
                  <a:pt x="70" y="44"/>
                  <a:pt x="73" y="41"/>
                  <a:pt x="73" y="36"/>
                </a:cubicBezTo>
                <a:cubicBezTo>
                  <a:pt x="73" y="32"/>
                  <a:pt x="70" y="29"/>
                  <a:pt x="65" y="29"/>
                </a:cubicBezTo>
                <a:cubicBezTo>
                  <a:pt x="61" y="29"/>
                  <a:pt x="57" y="26"/>
                  <a:pt x="57" y="22"/>
                </a:cubicBezTo>
                <a:cubicBezTo>
                  <a:pt x="57" y="18"/>
                  <a:pt x="61" y="14"/>
                  <a:pt x="65" y="14"/>
                </a:cubicBezTo>
                <a:cubicBezTo>
                  <a:pt x="69" y="14"/>
                  <a:pt x="72" y="17"/>
                  <a:pt x="73" y="20"/>
                </a:cubicBezTo>
                <a:moveTo>
                  <a:pt x="65" y="14"/>
                </a:moveTo>
                <a:cubicBezTo>
                  <a:pt x="65" y="10"/>
                  <a:pt x="65" y="10"/>
                  <a:pt x="65" y="10"/>
                </a:cubicBezTo>
                <a:moveTo>
                  <a:pt x="65" y="48"/>
                </a:moveTo>
                <a:cubicBezTo>
                  <a:pt x="65" y="44"/>
                  <a:pt x="65" y="44"/>
                  <a:pt x="65" y="44"/>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3" name="Freeform 53"/>
          <p:cNvSpPr>
            <a:spLocks noEditPoints="1"/>
          </p:cNvSpPr>
          <p:nvPr/>
        </p:nvSpPr>
        <p:spPr bwMode="auto">
          <a:xfrm>
            <a:off x="10545763" y="3297238"/>
            <a:ext cx="460375" cy="460375"/>
          </a:xfrm>
          <a:custGeom>
            <a:avLst/>
            <a:gdLst>
              <a:gd name="T0" fmla="*/ 104 w 121"/>
              <a:gd name="T1" fmla="*/ 33 h 121"/>
              <a:gd name="T2" fmla="*/ 113 w 121"/>
              <a:gd name="T3" fmla="*/ 64 h 121"/>
              <a:gd name="T4" fmla="*/ 57 w 121"/>
              <a:gd name="T5" fmla="*/ 121 h 121"/>
              <a:gd name="T6" fmla="*/ 0 w 121"/>
              <a:gd name="T7" fmla="*/ 64 h 121"/>
              <a:gd name="T8" fmla="*/ 57 w 121"/>
              <a:gd name="T9" fmla="*/ 7 h 121"/>
              <a:gd name="T10" fmla="*/ 88 w 121"/>
              <a:gd name="T11" fmla="*/ 17 h 121"/>
              <a:gd name="T12" fmla="*/ 78 w 121"/>
              <a:gd name="T13" fmla="*/ 27 h 121"/>
              <a:gd name="T14" fmla="*/ 57 w 121"/>
              <a:gd name="T15" fmla="*/ 21 h 121"/>
              <a:gd name="T16" fmla="*/ 14 w 121"/>
              <a:gd name="T17" fmla="*/ 64 h 121"/>
              <a:gd name="T18" fmla="*/ 57 w 121"/>
              <a:gd name="T19" fmla="*/ 107 h 121"/>
              <a:gd name="T20" fmla="*/ 99 w 121"/>
              <a:gd name="T21" fmla="*/ 64 h 121"/>
              <a:gd name="T22" fmla="*/ 94 w 121"/>
              <a:gd name="T23" fmla="*/ 42 h 121"/>
              <a:gd name="T24" fmla="*/ 67 w 121"/>
              <a:gd name="T25" fmla="*/ 38 h 121"/>
              <a:gd name="T26" fmla="*/ 57 w 121"/>
              <a:gd name="T27" fmla="*/ 36 h 121"/>
              <a:gd name="T28" fmla="*/ 29 w 121"/>
              <a:gd name="T29" fmla="*/ 64 h 121"/>
              <a:gd name="T30" fmla="*/ 57 w 121"/>
              <a:gd name="T31" fmla="*/ 92 h 121"/>
              <a:gd name="T32" fmla="*/ 85 w 121"/>
              <a:gd name="T33" fmla="*/ 64 h 121"/>
              <a:gd name="T34" fmla="*/ 82 w 121"/>
              <a:gd name="T35" fmla="*/ 52 h 121"/>
              <a:gd name="T36" fmla="*/ 57 w 121"/>
              <a:gd name="T37" fmla="*/ 64 h 121"/>
              <a:gd name="T38" fmla="*/ 118 w 121"/>
              <a:gd name="T39" fmla="*/ 3 h 121"/>
              <a:gd name="T40" fmla="*/ 103 w 121"/>
              <a:gd name="T41" fmla="*/ 0 h 121"/>
              <a:gd name="T42" fmla="*/ 103 w 121"/>
              <a:gd name="T43" fmla="*/ 18 h 121"/>
              <a:gd name="T44" fmla="*/ 121 w 121"/>
              <a:gd name="T45" fmla="*/ 18 h 121"/>
              <a:gd name="T46" fmla="*/ 9 w 121"/>
              <a:gd name="T47" fmla="*/ 121 h 121"/>
              <a:gd name="T48" fmla="*/ 21 w 121"/>
              <a:gd name="T49" fmla="*/ 108 h 121"/>
              <a:gd name="T50" fmla="*/ 92 w 121"/>
              <a:gd name="T51" fmla="*/ 108 h 121"/>
              <a:gd name="T52" fmla="*/ 104 w 121"/>
              <a:gd name="T53" fmla="*/ 121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1" h="121">
                <a:moveTo>
                  <a:pt x="104" y="33"/>
                </a:moveTo>
                <a:cubicBezTo>
                  <a:pt x="110" y="42"/>
                  <a:pt x="113" y="53"/>
                  <a:pt x="113" y="64"/>
                </a:cubicBezTo>
                <a:cubicBezTo>
                  <a:pt x="113" y="96"/>
                  <a:pt x="88" y="121"/>
                  <a:pt x="57" y="121"/>
                </a:cubicBezTo>
                <a:cubicBezTo>
                  <a:pt x="25" y="121"/>
                  <a:pt x="0" y="96"/>
                  <a:pt x="0" y="64"/>
                </a:cubicBezTo>
                <a:cubicBezTo>
                  <a:pt x="0" y="33"/>
                  <a:pt x="25" y="7"/>
                  <a:pt x="57" y="7"/>
                </a:cubicBezTo>
                <a:cubicBezTo>
                  <a:pt x="68" y="7"/>
                  <a:pt x="79" y="11"/>
                  <a:pt x="88" y="17"/>
                </a:cubicBezTo>
                <a:moveTo>
                  <a:pt x="78" y="27"/>
                </a:moveTo>
                <a:cubicBezTo>
                  <a:pt x="72" y="23"/>
                  <a:pt x="65" y="21"/>
                  <a:pt x="57" y="21"/>
                </a:cubicBezTo>
                <a:cubicBezTo>
                  <a:pt x="33" y="21"/>
                  <a:pt x="14" y="40"/>
                  <a:pt x="14" y="64"/>
                </a:cubicBezTo>
                <a:cubicBezTo>
                  <a:pt x="14" y="88"/>
                  <a:pt x="33" y="107"/>
                  <a:pt x="57" y="107"/>
                </a:cubicBezTo>
                <a:cubicBezTo>
                  <a:pt x="80" y="107"/>
                  <a:pt x="99" y="88"/>
                  <a:pt x="99" y="64"/>
                </a:cubicBezTo>
                <a:cubicBezTo>
                  <a:pt x="99" y="56"/>
                  <a:pt x="97" y="49"/>
                  <a:pt x="94" y="42"/>
                </a:cubicBezTo>
                <a:moveTo>
                  <a:pt x="67" y="38"/>
                </a:moveTo>
                <a:cubicBezTo>
                  <a:pt x="64" y="37"/>
                  <a:pt x="60" y="36"/>
                  <a:pt x="57" y="36"/>
                </a:cubicBezTo>
                <a:cubicBezTo>
                  <a:pt x="41" y="36"/>
                  <a:pt x="29" y="49"/>
                  <a:pt x="29" y="64"/>
                </a:cubicBezTo>
                <a:cubicBezTo>
                  <a:pt x="29" y="80"/>
                  <a:pt x="41" y="92"/>
                  <a:pt x="57" y="92"/>
                </a:cubicBezTo>
                <a:cubicBezTo>
                  <a:pt x="72" y="92"/>
                  <a:pt x="85" y="80"/>
                  <a:pt x="85" y="64"/>
                </a:cubicBezTo>
                <a:cubicBezTo>
                  <a:pt x="85" y="60"/>
                  <a:pt x="83" y="56"/>
                  <a:pt x="82" y="52"/>
                </a:cubicBezTo>
                <a:moveTo>
                  <a:pt x="57" y="64"/>
                </a:moveTo>
                <a:cubicBezTo>
                  <a:pt x="118" y="3"/>
                  <a:pt x="118" y="3"/>
                  <a:pt x="118" y="3"/>
                </a:cubicBezTo>
                <a:moveTo>
                  <a:pt x="103" y="0"/>
                </a:moveTo>
                <a:cubicBezTo>
                  <a:pt x="103" y="18"/>
                  <a:pt x="103" y="18"/>
                  <a:pt x="103" y="18"/>
                </a:cubicBezTo>
                <a:cubicBezTo>
                  <a:pt x="121" y="18"/>
                  <a:pt x="121" y="18"/>
                  <a:pt x="121" y="18"/>
                </a:cubicBezTo>
                <a:moveTo>
                  <a:pt x="9" y="121"/>
                </a:moveTo>
                <a:cubicBezTo>
                  <a:pt x="21" y="108"/>
                  <a:pt x="21" y="108"/>
                  <a:pt x="21" y="108"/>
                </a:cubicBezTo>
                <a:moveTo>
                  <a:pt x="92" y="108"/>
                </a:moveTo>
                <a:cubicBezTo>
                  <a:pt x="104" y="121"/>
                  <a:pt x="104" y="121"/>
                  <a:pt x="104" y="12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55" name="Rectangle 31"/>
          <p:cNvSpPr>
            <a:spLocks noChangeArrowheads="1"/>
          </p:cNvSpPr>
          <p:nvPr/>
        </p:nvSpPr>
        <p:spPr bwMode="auto">
          <a:xfrm>
            <a:off x="3887863" y="396875"/>
            <a:ext cx="441627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TIMELINE INFOGRAPHIC</a:t>
            </a:r>
            <a:endParaRPr kumimoji="0" lang="ru-RU" altLang="ru-RU" sz="1800" b="0" i="0" u="none" strike="noStrike" cap="none" normalizeH="0" baseline="0" dirty="0" smtClean="0">
              <a:ln>
                <a:noFill/>
              </a:ln>
              <a:effectLst/>
            </a:endParaRPr>
          </a:p>
        </p:txBody>
      </p:sp>
      <p:sp>
        <p:nvSpPr>
          <p:cNvPr id="62" name="TextBox 61"/>
          <p:cNvSpPr txBox="1"/>
          <p:nvPr/>
        </p:nvSpPr>
        <p:spPr>
          <a:xfrm>
            <a:off x="684005" y="5061600"/>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63" name="TextBox 62"/>
          <p:cNvSpPr txBox="1"/>
          <p:nvPr/>
        </p:nvSpPr>
        <p:spPr>
          <a:xfrm>
            <a:off x="2532975" y="5061600"/>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64" name="TextBox 63"/>
          <p:cNvSpPr txBox="1"/>
          <p:nvPr/>
        </p:nvSpPr>
        <p:spPr>
          <a:xfrm>
            <a:off x="4408840" y="5061600"/>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65" name="TextBox 64"/>
          <p:cNvSpPr txBox="1"/>
          <p:nvPr/>
        </p:nvSpPr>
        <p:spPr>
          <a:xfrm>
            <a:off x="6277981" y="5061600"/>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66" name="TextBox 65"/>
          <p:cNvSpPr txBox="1"/>
          <p:nvPr/>
        </p:nvSpPr>
        <p:spPr>
          <a:xfrm>
            <a:off x="8147122" y="5061600"/>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67" name="TextBox 66"/>
          <p:cNvSpPr txBox="1"/>
          <p:nvPr/>
        </p:nvSpPr>
        <p:spPr>
          <a:xfrm>
            <a:off x="10049881" y="5061600"/>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Tree>
    <p:extLst>
      <p:ext uri="{BB962C8B-B14F-4D97-AF65-F5344CB8AC3E}">
        <p14:creationId xmlns:p14="http://schemas.microsoft.com/office/powerpoint/2010/main" val="238121799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67000">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14:bounceEnd="67000">
                                          <p:cBhvr additive="base">
                                            <p:cTn id="7" dur="1000" fill="hold"/>
                                            <p:tgtEl>
                                              <p:spTgt spid="70"/>
                                            </p:tgtEl>
                                            <p:attrNameLst>
                                              <p:attrName>ppt_x</p:attrName>
                                            </p:attrNameLst>
                                          </p:cBhvr>
                                          <p:tavLst>
                                            <p:tav tm="0">
                                              <p:val>
                                                <p:strVal val="#ppt_x"/>
                                              </p:val>
                                            </p:tav>
                                            <p:tav tm="100000">
                                              <p:val>
                                                <p:strVal val="#ppt_x"/>
                                              </p:val>
                                            </p:tav>
                                          </p:tavLst>
                                        </p:anim>
                                        <p:anim calcmode="lin" valueType="num" p14:bounceEnd="67000">
                                          <p:cBhvr additive="base">
                                            <p:cTn id="8" dur="1000" fill="hold"/>
                                            <p:tgtEl>
                                              <p:spTgt spid="7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14:presetBounceEnd="67000">
                                      <p:stCondLst>
                                        <p:cond delay="200"/>
                                      </p:stCondLst>
                                      <p:childTnLst>
                                        <p:set>
                                          <p:cBhvr>
                                            <p:cTn id="10" dur="1" fill="hold">
                                              <p:stCondLst>
                                                <p:cond delay="0"/>
                                              </p:stCondLst>
                                            </p:cTn>
                                            <p:tgtEl>
                                              <p:spTgt spid="71"/>
                                            </p:tgtEl>
                                            <p:attrNameLst>
                                              <p:attrName>style.visibility</p:attrName>
                                            </p:attrNameLst>
                                          </p:cBhvr>
                                          <p:to>
                                            <p:strVal val="visible"/>
                                          </p:to>
                                        </p:set>
                                        <p:anim calcmode="lin" valueType="num" p14:bounceEnd="67000">
                                          <p:cBhvr additive="base">
                                            <p:cTn id="11" dur="1000" fill="hold"/>
                                            <p:tgtEl>
                                              <p:spTgt spid="71"/>
                                            </p:tgtEl>
                                            <p:attrNameLst>
                                              <p:attrName>ppt_x</p:attrName>
                                            </p:attrNameLst>
                                          </p:cBhvr>
                                          <p:tavLst>
                                            <p:tav tm="0">
                                              <p:val>
                                                <p:strVal val="#ppt_x"/>
                                              </p:val>
                                            </p:tav>
                                            <p:tav tm="100000">
                                              <p:val>
                                                <p:strVal val="#ppt_x"/>
                                              </p:val>
                                            </p:tav>
                                          </p:tavLst>
                                        </p:anim>
                                        <p:anim calcmode="lin" valueType="num" p14:bounceEnd="67000">
                                          <p:cBhvr additive="base">
                                            <p:cTn id="12" dur="1000" fill="hold"/>
                                            <p:tgtEl>
                                              <p:spTgt spid="71"/>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14:presetBounceEnd="67000">
                                      <p:stCondLst>
                                        <p:cond delay="400"/>
                                      </p:stCondLst>
                                      <p:childTnLst>
                                        <p:set>
                                          <p:cBhvr>
                                            <p:cTn id="14" dur="1" fill="hold">
                                              <p:stCondLst>
                                                <p:cond delay="0"/>
                                              </p:stCondLst>
                                            </p:cTn>
                                            <p:tgtEl>
                                              <p:spTgt spid="72"/>
                                            </p:tgtEl>
                                            <p:attrNameLst>
                                              <p:attrName>style.visibility</p:attrName>
                                            </p:attrNameLst>
                                          </p:cBhvr>
                                          <p:to>
                                            <p:strVal val="visible"/>
                                          </p:to>
                                        </p:set>
                                        <p:anim calcmode="lin" valueType="num" p14:bounceEnd="67000">
                                          <p:cBhvr additive="base">
                                            <p:cTn id="15" dur="1000" fill="hold"/>
                                            <p:tgtEl>
                                              <p:spTgt spid="72"/>
                                            </p:tgtEl>
                                            <p:attrNameLst>
                                              <p:attrName>ppt_x</p:attrName>
                                            </p:attrNameLst>
                                          </p:cBhvr>
                                          <p:tavLst>
                                            <p:tav tm="0">
                                              <p:val>
                                                <p:strVal val="#ppt_x"/>
                                              </p:val>
                                            </p:tav>
                                            <p:tav tm="100000">
                                              <p:val>
                                                <p:strVal val="#ppt_x"/>
                                              </p:val>
                                            </p:tav>
                                          </p:tavLst>
                                        </p:anim>
                                        <p:anim calcmode="lin" valueType="num" p14:bounceEnd="67000">
                                          <p:cBhvr additive="base">
                                            <p:cTn id="16" dur="1000" fill="hold"/>
                                            <p:tgtEl>
                                              <p:spTgt spid="72"/>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14:presetBounceEnd="67000">
                                      <p:stCondLst>
                                        <p:cond delay="600"/>
                                      </p:stCondLst>
                                      <p:childTnLst>
                                        <p:set>
                                          <p:cBhvr>
                                            <p:cTn id="18" dur="1" fill="hold">
                                              <p:stCondLst>
                                                <p:cond delay="0"/>
                                              </p:stCondLst>
                                            </p:cTn>
                                            <p:tgtEl>
                                              <p:spTgt spid="73"/>
                                            </p:tgtEl>
                                            <p:attrNameLst>
                                              <p:attrName>style.visibility</p:attrName>
                                            </p:attrNameLst>
                                          </p:cBhvr>
                                          <p:to>
                                            <p:strVal val="visible"/>
                                          </p:to>
                                        </p:set>
                                        <p:anim calcmode="lin" valueType="num" p14:bounceEnd="67000">
                                          <p:cBhvr additive="base">
                                            <p:cTn id="19" dur="1000" fill="hold"/>
                                            <p:tgtEl>
                                              <p:spTgt spid="73"/>
                                            </p:tgtEl>
                                            <p:attrNameLst>
                                              <p:attrName>ppt_x</p:attrName>
                                            </p:attrNameLst>
                                          </p:cBhvr>
                                          <p:tavLst>
                                            <p:tav tm="0">
                                              <p:val>
                                                <p:strVal val="#ppt_x"/>
                                              </p:val>
                                            </p:tav>
                                            <p:tav tm="100000">
                                              <p:val>
                                                <p:strVal val="#ppt_x"/>
                                              </p:val>
                                            </p:tav>
                                          </p:tavLst>
                                        </p:anim>
                                        <p:anim calcmode="lin" valueType="num" p14:bounceEnd="67000">
                                          <p:cBhvr additive="base">
                                            <p:cTn id="20" dur="1000" fill="hold"/>
                                            <p:tgtEl>
                                              <p:spTgt spid="73"/>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14:presetBounceEnd="67000">
                                      <p:stCondLst>
                                        <p:cond delay="800"/>
                                      </p:stCondLst>
                                      <p:childTnLst>
                                        <p:set>
                                          <p:cBhvr>
                                            <p:cTn id="22" dur="1" fill="hold">
                                              <p:stCondLst>
                                                <p:cond delay="0"/>
                                              </p:stCondLst>
                                            </p:cTn>
                                            <p:tgtEl>
                                              <p:spTgt spid="74"/>
                                            </p:tgtEl>
                                            <p:attrNameLst>
                                              <p:attrName>style.visibility</p:attrName>
                                            </p:attrNameLst>
                                          </p:cBhvr>
                                          <p:to>
                                            <p:strVal val="visible"/>
                                          </p:to>
                                        </p:set>
                                        <p:anim calcmode="lin" valueType="num" p14:bounceEnd="67000">
                                          <p:cBhvr additive="base">
                                            <p:cTn id="23" dur="1000" fill="hold"/>
                                            <p:tgtEl>
                                              <p:spTgt spid="74"/>
                                            </p:tgtEl>
                                            <p:attrNameLst>
                                              <p:attrName>ppt_x</p:attrName>
                                            </p:attrNameLst>
                                          </p:cBhvr>
                                          <p:tavLst>
                                            <p:tav tm="0">
                                              <p:val>
                                                <p:strVal val="#ppt_x"/>
                                              </p:val>
                                            </p:tav>
                                            <p:tav tm="100000">
                                              <p:val>
                                                <p:strVal val="#ppt_x"/>
                                              </p:val>
                                            </p:tav>
                                          </p:tavLst>
                                        </p:anim>
                                        <p:anim calcmode="lin" valueType="num" p14:bounceEnd="67000">
                                          <p:cBhvr additive="base">
                                            <p:cTn id="24" dur="1000" fill="hold"/>
                                            <p:tgtEl>
                                              <p:spTgt spid="74"/>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14:presetBounceEnd="67000">
                                      <p:stCondLst>
                                        <p:cond delay="1000"/>
                                      </p:stCondLst>
                                      <p:childTnLst>
                                        <p:set>
                                          <p:cBhvr>
                                            <p:cTn id="26" dur="1" fill="hold">
                                              <p:stCondLst>
                                                <p:cond delay="0"/>
                                              </p:stCondLst>
                                            </p:cTn>
                                            <p:tgtEl>
                                              <p:spTgt spid="75"/>
                                            </p:tgtEl>
                                            <p:attrNameLst>
                                              <p:attrName>style.visibility</p:attrName>
                                            </p:attrNameLst>
                                          </p:cBhvr>
                                          <p:to>
                                            <p:strVal val="visible"/>
                                          </p:to>
                                        </p:set>
                                        <p:anim calcmode="lin" valueType="num" p14:bounceEnd="67000">
                                          <p:cBhvr additive="base">
                                            <p:cTn id="27" dur="1000" fill="hold"/>
                                            <p:tgtEl>
                                              <p:spTgt spid="75"/>
                                            </p:tgtEl>
                                            <p:attrNameLst>
                                              <p:attrName>ppt_x</p:attrName>
                                            </p:attrNameLst>
                                          </p:cBhvr>
                                          <p:tavLst>
                                            <p:tav tm="0">
                                              <p:val>
                                                <p:strVal val="#ppt_x"/>
                                              </p:val>
                                            </p:tav>
                                            <p:tav tm="100000">
                                              <p:val>
                                                <p:strVal val="#ppt_x"/>
                                              </p:val>
                                            </p:tav>
                                          </p:tavLst>
                                        </p:anim>
                                        <p:anim calcmode="lin" valueType="num" p14:bounceEnd="67000">
                                          <p:cBhvr additive="base">
                                            <p:cTn id="28" dur="1000" fill="hold"/>
                                            <p:tgtEl>
                                              <p:spTgt spid="75"/>
                                            </p:tgtEl>
                                            <p:attrNameLst>
                                              <p:attrName>ppt_y</p:attrName>
                                            </p:attrNameLst>
                                          </p:cBhvr>
                                          <p:tavLst>
                                            <p:tav tm="0">
                                              <p:val>
                                                <p:strVal val="0-#ppt_h/2"/>
                                              </p:val>
                                            </p:tav>
                                            <p:tav tm="100000">
                                              <p:val>
                                                <p:strVal val="#ppt_y"/>
                                              </p:val>
                                            </p:tav>
                                          </p:tavLst>
                                        </p:anim>
                                      </p:childTnLst>
                                    </p:cTn>
                                  </p:par>
                                  <p:par>
                                    <p:cTn id="29" presetID="53" presetClass="entr" presetSubtype="16" fill="hold" grpId="0" nodeType="withEffect">
                                      <p:stCondLst>
                                        <p:cond delay="200"/>
                                      </p:stCondLst>
                                      <p:childTnLst>
                                        <p:set>
                                          <p:cBhvr>
                                            <p:cTn id="30" dur="1" fill="hold">
                                              <p:stCondLst>
                                                <p:cond delay="0"/>
                                              </p:stCondLst>
                                            </p:cTn>
                                            <p:tgtEl>
                                              <p:spTgt spid="48"/>
                                            </p:tgtEl>
                                            <p:attrNameLst>
                                              <p:attrName>style.visibility</p:attrName>
                                            </p:attrNameLst>
                                          </p:cBhvr>
                                          <p:to>
                                            <p:strVal val="visible"/>
                                          </p:to>
                                        </p:set>
                                        <p:anim calcmode="lin" valueType="num">
                                          <p:cBhvr>
                                            <p:cTn id="31" dur="750" fill="hold"/>
                                            <p:tgtEl>
                                              <p:spTgt spid="48"/>
                                            </p:tgtEl>
                                            <p:attrNameLst>
                                              <p:attrName>ppt_w</p:attrName>
                                            </p:attrNameLst>
                                          </p:cBhvr>
                                          <p:tavLst>
                                            <p:tav tm="0">
                                              <p:val>
                                                <p:fltVal val="0"/>
                                              </p:val>
                                            </p:tav>
                                            <p:tav tm="100000">
                                              <p:val>
                                                <p:strVal val="#ppt_w"/>
                                              </p:val>
                                            </p:tav>
                                          </p:tavLst>
                                        </p:anim>
                                        <p:anim calcmode="lin" valueType="num">
                                          <p:cBhvr>
                                            <p:cTn id="32" dur="750" fill="hold"/>
                                            <p:tgtEl>
                                              <p:spTgt spid="48"/>
                                            </p:tgtEl>
                                            <p:attrNameLst>
                                              <p:attrName>ppt_h</p:attrName>
                                            </p:attrNameLst>
                                          </p:cBhvr>
                                          <p:tavLst>
                                            <p:tav tm="0">
                                              <p:val>
                                                <p:fltVal val="0"/>
                                              </p:val>
                                            </p:tav>
                                            <p:tav tm="100000">
                                              <p:val>
                                                <p:strVal val="#ppt_h"/>
                                              </p:val>
                                            </p:tav>
                                          </p:tavLst>
                                        </p:anim>
                                        <p:animEffect transition="in" filter="fade">
                                          <p:cBhvr>
                                            <p:cTn id="33" dur="750"/>
                                            <p:tgtEl>
                                              <p:spTgt spid="48"/>
                                            </p:tgtEl>
                                          </p:cBhvr>
                                        </p:animEffect>
                                      </p:childTnLst>
                                    </p:cTn>
                                  </p:par>
                                  <p:par>
                                    <p:cTn id="34" presetID="53" presetClass="entr" presetSubtype="16" fill="hold" grpId="0" nodeType="withEffect">
                                      <p:stCondLst>
                                        <p:cond delay="400"/>
                                      </p:stCondLst>
                                      <p:childTnLst>
                                        <p:set>
                                          <p:cBhvr>
                                            <p:cTn id="35" dur="1" fill="hold">
                                              <p:stCondLst>
                                                <p:cond delay="0"/>
                                              </p:stCondLst>
                                            </p:cTn>
                                            <p:tgtEl>
                                              <p:spTgt spid="51"/>
                                            </p:tgtEl>
                                            <p:attrNameLst>
                                              <p:attrName>style.visibility</p:attrName>
                                            </p:attrNameLst>
                                          </p:cBhvr>
                                          <p:to>
                                            <p:strVal val="visible"/>
                                          </p:to>
                                        </p:set>
                                        <p:anim calcmode="lin" valueType="num">
                                          <p:cBhvr>
                                            <p:cTn id="36" dur="750" fill="hold"/>
                                            <p:tgtEl>
                                              <p:spTgt spid="51"/>
                                            </p:tgtEl>
                                            <p:attrNameLst>
                                              <p:attrName>ppt_w</p:attrName>
                                            </p:attrNameLst>
                                          </p:cBhvr>
                                          <p:tavLst>
                                            <p:tav tm="0">
                                              <p:val>
                                                <p:fltVal val="0"/>
                                              </p:val>
                                            </p:tav>
                                            <p:tav tm="100000">
                                              <p:val>
                                                <p:strVal val="#ppt_w"/>
                                              </p:val>
                                            </p:tav>
                                          </p:tavLst>
                                        </p:anim>
                                        <p:anim calcmode="lin" valueType="num">
                                          <p:cBhvr>
                                            <p:cTn id="37" dur="750" fill="hold"/>
                                            <p:tgtEl>
                                              <p:spTgt spid="51"/>
                                            </p:tgtEl>
                                            <p:attrNameLst>
                                              <p:attrName>ppt_h</p:attrName>
                                            </p:attrNameLst>
                                          </p:cBhvr>
                                          <p:tavLst>
                                            <p:tav tm="0">
                                              <p:val>
                                                <p:fltVal val="0"/>
                                              </p:val>
                                            </p:tav>
                                            <p:tav tm="100000">
                                              <p:val>
                                                <p:strVal val="#ppt_h"/>
                                              </p:val>
                                            </p:tav>
                                          </p:tavLst>
                                        </p:anim>
                                        <p:animEffect transition="in" filter="fade">
                                          <p:cBhvr>
                                            <p:cTn id="38" dur="750"/>
                                            <p:tgtEl>
                                              <p:spTgt spid="51"/>
                                            </p:tgtEl>
                                          </p:cBhvr>
                                        </p:animEffect>
                                      </p:childTnLst>
                                    </p:cTn>
                                  </p:par>
                                  <p:par>
                                    <p:cTn id="39" presetID="53" presetClass="entr" presetSubtype="16" fill="hold" grpId="0" nodeType="withEffect">
                                      <p:stCondLst>
                                        <p:cond delay="600"/>
                                      </p:stCondLst>
                                      <p:childTnLst>
                                        <p:set>
                                          <p:cBhvr>
                                            <p:cTn id="40" dur="1" fill="hold">
                                              <p:stCondLst>
                                                <p:cond delay="0"/>
                                              </p:stCondLst>
                                            </p:cTn>
                                            <p:tgtEl>
                                              <p:spTgt spid="52"/>
                                            </p:tgtEl>
                                            <p:attrNameLst>
                                              <p:attrName>style.visibility</p:attrName>
                                            </p:attrNameLst>
                                          </p:cBhvr>
                                          <p:to>
                                            <p:strVal val="visible"/>
                                          </p:to>
                                        </p:set>
                                        <p:anim calcmode="lin" valueType="num">
                                          <p:cBhvr>
                                            <p:cTn id="41" dur="750" fill="hold"/>
                                            <p:tgtEl>
                                              <p:spTgt spid="52"/>
                                            </p:tgtEl>
                                            <p:attrNameLst>
                                              <p:attrName>ppt_w</p:attrName>
                                            </p:attrNameLst>
                                          </p:cBhvr>
                                          <p:tavLst>
                                            <p:tav tm="0">
                                              <p:val>
                                                <p:fltVal val="0"/>
                                              </p:val>
                                            </p:tav>
                                            <p:tav tm="100000">
                                              <p:val>
                                                <p:strVal val="#ppt_w"/>
                                              </p:val>
                                            </p:tav>
                                          </p:tavLst>
                                        </p:anim>
                                        <p:anim calcmode="lin" valueType="num">
                                          <p:cBhvr>
                                            <p:cTn id="42" dur="750" fill="hold"/>
                                            <p:tgtEl>
                                              <p:spTgt spid="52"/>
                                            </p:tgtEl>
                                            <p:attrNameLst>
                                              <p:attrName>ppt_h</p:attrName>
                                            </p:attrNameLst>
                                          </p:cBhvr>
                                          <p:tavLst>
                                            <p:tav tm="0">
                                              <p:val>
                                                <p:fltVal val="0"/>
                                              </p:val>
                                            </p:tav>
                                            <p:tav tm="100000">
                                              <p:val>
                                                <p:strVal val="#ppt_h"/>
                                              </p:val>
                                            </p:tav>
                                          </p:tavLst>
                                        </p:anim>
                                        <p:animEffect transition="in" filter="fade">
                                          <p:cBhvr>
                                            <p:cTn id="43" dur="750"/>
                                            <p:tgtEl>
                                              <p:spTgt spid="52"/>
                                            </p:tgtEl>
                                          </p:cBhvr>
                                        </p:animEffect>
                                      </p:childTnLst>
                                    </p:cTn>
                                  </p:par>
                                  <p:par>
                                    <p:cTn id="44" presetID="53" presetClass="entr" presetSubtype="16" fill="hold" grpId="0" nodeType="withEffect">
                                      <p:stCondLst>
                                        <p:cond delay="800"/>
                                      </p:stCondLst>
                                      <p:childTnLst>
                                        <p:set>
                                          <p:cBhvr>
                                            <p:cTn id="45" dur="1" fill="hold">
                                              <p:stCondLst>
                                                <p:cond delay="0"/>
                                              </p:stCondLst>
                                            </p:cTn>
                                            <p:tgtEl>
                                              <p:spTgt spid="50"/>
                                            </p:tgtEl>
                                            <p:attrNameLst>
                                              <p:attrName>style.visibility</p:attrName>
                                            </p:attrNameLst>
                                          </p:cBhvr>
                                          <p:to>
                                            <p:strVal val="visible"/>
                                          </p:to>
                                        </p:set>
                                        <p:anim calcmode="lin" valueType="num">
                                          <p:cBhvr>
                                            <p:cTn id="46" dur="750" fill="hold"/>
                                            <p:tgtEl>
                                              <p:spTgt spid="50"/>
                                            </p:tgtEl>
                                            <p:attrNameLst>
                                              <p:attrName>ppt_w</p:attrName>
                                            </p:attrNameLst>
                                          </p:cBhvr>
                                          <p:tavLst>
                                            <p:tav tm="0">
                                              <p:val>
                                                <p:fltVal val="0"/>
                                              </p:val>
                                            </p:tav>
                                            <p:tav tm="100000">
                                              <p:val>
                                                <p:strVal val="#ppt_w"/>
                                              </p:val>
                                            </p:tav>
                                          </p:tavLst>
                                        </p:anim>
                                        <p:anim calcmode="lin" valueType="num">
                                          <p:cBhvr>
                                            <p:cTn id="47" dur="750" fill="hold"/>
                                            <p:tgtEl>
                                              <p:spTgt spid="50"/>
                                            </p:tgtEl>
                                            <p:attrNameLst>
                                              <p:attrName>ppt_h</p:attrName>
                                            </p:attrNameLst>
                                          </p:cBhvr>
                                          <p:tavLst>
                                            <p:tav tm="0">
                                              <p:val>
                                                <p:fltVal val="0"/>
                                              </p:val>
                                            </p:tav>
                                            <p:tav tm="100000">
                                              <p:val>
                                                <p:strVal val="#ppt_h"/>
                                              </p:val>
                                            </p:tav>
                                          </p:tavLst>
                                        </p:anim>
                                        <p:animEffect transition="in" filter="fade">
                                          <p:cBhvr>
                                            <p:cTn id="48" dur="750"/>
                                            <p:tgtEl>
                                              <p:spTgt spid="50"/>
                                            </p:tgtEl>
                                          </p:cBhvr>
                                        </p:animEffect>
                                      </p:childTnLst>
                                    </p:cTn>
                                  </p:par>
                                  <p:par>
                                    <p:cTn id="49" presetID="53" presetClass="entr" presetSubtype="16" fill="hold" grpId="0" nodeType="withEffect">
                                      <p:stCondLst>
                                        <p:cond delay="1000"/>
                                      </p:stCondLst>
                                      <p:childTnLst>
                                        <p:set>
                                          <p:cBhvr>
                                            <p:cTn id="50" dur="1" fill="hold">
                                              <p:stCondLst>
                                                <p:cond delay="0"/>
                                              </p:stCondLst>
                                            </p:cTn>
                                            <p:tgtEl>
                                              <p:spTgt spid="49"/>
                                            </p:tgtEl>
                                            <p:attrNameLst>
                                              <p:attrName>style.visibility</p:attrName>
                                            </p:attrNameLst>
                                          </p:cBhvr>
                                          <p:to>
                                            <p:strVal val="visible"/>
                                          </p:to>
                                        </p:set>
                                        <p:anim calcmode="lin" valueType="num">
                                          <p:cBhvr>
                                            <p:cTn id="51" dur="750" fill="hold"/>
                                            <p:tgtEl>
                                              <p:spTgt spid="49"/>
                                            </p:tgtEl>
                                            <p:attrNameLst>
                                              <p:attrName>ppt_w</p:attrName>
                                            </p:attrNameLst>
                                          </p:cBhvr>
                                          <p:tavLst>
                                            <p:tav tm="0">
                                              <p:val>
                                                <p:fltVal val="0"/>
                                              </p:val>
                                            </p:tav>
                                            <p:tav tm="100000">
                                              <p:val>
                                                <p:strVal val="#ppt_w"/>
                                              </p:val>
                                            </p:tav>
                                          </p:tavLst>
                                        </p:anim>
                                        <p:anim calcmode="lin" valueType="num">
                                          <p:cBhvr>
                                            <p:cTn id="52" dur="750" fill="hold"/>
                                            <p:tgtEl>
                                              <p:spTgt spid="49"/>
                                            </p:tgtEl>
                                            <p:attrNameLst>
                                              <p:attrName>ppt_h</p:attrName>
                                            </p:attrNameLst>
                                          </p:cBhvr>
                                          <p:tavLst>
                                            <p:tav tm="0">
                                              <p:val>
                                                <p:fltVal val="0"/>
                                              </p:val>
                                            </p:tav>
                                            <p:tav tm="100000">
                                              <p:val>
                                                <p:strVal val="#ppt_h"/>
                                              </p:val>
                                            </p:tav>
                                          </p:tavLst>
                                        </p:anim>
                                        <p:animEffect transition="in" filter="fade">
                                          <p:cBhvr>
                                            <p:cTn id="53" dur="750"/>
                                            <p:tgtEl>
                                              <p:spTgt spid="49"/>
                                            </p:tgtEl>
                                          </p:cBhvr>
                                        </p:animEffect>
                                      </p:childTnLst>
                                    </p:cTn>
                                  </p:par>
                                  <p:par>
                                    <p:cTn id="54" presetID="53" presetClass="entr" presetSubtype="16" fill="hold" grpId="0" nodeType="withEffect">
                                      <p:stCondLst>
                                        <p:cond delay="1200"/>
                                      </p:stCondLst>
                                      <p:childTnLst>
                                        <p:set>
                                          <p:cBhvr>
                                            <p:cTn id="55" dur="1" fill="hold">
                                              <p:stCondLst>
                                                <p:cond delay="0"/>
                                              </p:stCondLst>
                                            </p:cTn>
                                            <p:tgtEl>
                                              <p:spTgt spid="53"/>
                                            </p:tgtEl>
                                            <p:attrNameLst>
                                              <p:attrName>style.visibility</p:attrName>
                                            </p:attrNameLst>
                                          </p:cBhvr>
                                          <p:to>
                                            <p:strVal val="visible"/>
                                          </p:to>
                                        </p:set>
                                        <p:anim calcmode="lin" valueType="num">
                                          <p:cBhvr>
                                            <p:cTn id="56" dur="750" fill="hold"/>
                                            <p:tgtEl>
                                              <p:spTgt spid="53"/>
                                            </p:tgtEl>
                                            <p:attrNameLst>
                                              <p:attrName>ppt_w</p:attrName>
                                            </p:attrNameLst>
                                          </p:cBhvr>
                                          <p:tavLst>
                                            <p:tav tm="0">
                                              <p:val>
                                                <p:fltVal val="0"/>
                                              </p:val>
                                            </p:tav>
                                            <p:tav tm="100000">
                                              <p:val>
                                                <p:strVal val="#ppt_w"/>
                                              </p:val>
                                            </p:tav>
                                          </p:tavLst>
                                        </p:anim>
                                        <p:anim calcmode="lin" valueType="num">
                                          <p:cBhvr>
                                            <p:cTn id="57" dur="750" fill="hold"/>
                                            <p:tgtEl>
                                              <p:spTgt spid="53"/>
                                            </p:tgtEl>
                                            <p:attrNameLst>
                                              <p:attrName>ppt_h</p:attrName>
                                            </p:attrNameLst>
                                          </p:cBhvr>
                                          <p:tavLst>
                                            <p:tav tm="0">
                                              <p:val>
                                                <p:fltVal val="0"/>
                                              </p:val>
                                            </p:tav>
                                            <p:tav tm="100000">
                                              <p:val>
                                                <p:strVal val="#ppt_h"/>
                                              </p:val>
                                            </p:tav>
                                          </p:tavLst>
                                        </p:anim>
                                        <p:animEffect transition="in" filter="fade">
                                          <p:cBhvr>
                                            <p:cTn id="58" dur="750"/>
                                            <p:tgtEl>
                                              <p:spTgt spid="53"/>
                                            </p:tgtEl>
                                          </p:cBhvr>
                                        </p:animEffect>
                                      </p:childTnLst>
                                    </p:cTn>
                                  </p:par>
                                  <p:par>
                                    <p:cTn id="59" presetID="2" presetClass="entr" presetSubtype="4" fill="hold" nodeType="withEffect" p14:presetBounceEnd="67000">
                                      <p:stCondLst>
                                        <p:cond delay="200"/>
                                      </p:stCondLst>
                                      <p:childTnLst>
                                        <p:set>
                                          <p:cBhvr>
                                            <p:cTn id="60" dur="1" fill="hold">
                                              <p:stCondLst>
                                                <p:cond delay="0"/>
                                              </p:stCondLst>
                                            </p:cTn>
                                            <p:tgtEl>
                                              <p:spTgt spid="76"/>
                                            </p:tgtEl>
                                            <p:attrNameLst>
                                              <p:attrName>style.visibility</p:attrName>
                                            </p:attrNameLst>
                                          </p:cBhvr>
                                          <p:to>
                                            <p:strVal val="visible"/>
                                          </p:to>
                                        </p:set>
                                        <p:anim calcmode="lin" valueType="num" p14:bounceEnd="67000">
                                          <p:cBhvr additive="base">
                                            <p:cTn id="61" dur="1000" fill="hold"/>
                                            <p:tgtEl>
                                              <p:spTgt spid="76"/>
                                            </p:tgtEl>
                                            <p:attrNameLst>
                                              <p:attrName>ppt_x</p:attrName>
                                            </p:attrNameLst>
                                          </p:cBhvr>
                                          <p:tavLst>
                                            <p:tav tm="0">
                                              <p:val>
                                                <p:strVal val="#ppt_x"/>
                                              </p:val>
                                            </p:tav>
                                            <p:tav tm="100000">
                                              <p:val>
                                                <p:strVal val="#ppt_x"/>
                                              </p:val>
                                            </p:tav>
                                          </p:tavLst>
                                        </p:anim>
                                        <p:anim calcmode="lin" valueType="num" p14:bounceEnd="67000">
                                          <p:cBhvr additive="base">
                                            <p:cTn id="62" dur="1000" fill="hold"/>
                                            <p:tgtEl>
                                              <p:spTgt spid="76"/>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14:presetBounceEnd="67000">
                                      <p:stCondLst>
                                        <p:cond delay="400"/>
                                      </p:stCondLst>
                                      <p:childTnLst>
                                        <p:set>
                                          <p:cBhvr>
                                            <p:cTn id="64" dur="1" fill="hold">
                                              <p:stCondLst>
                                                <p:cond delay="0"/>
                                              </p:stCondLst>
                                            </p:cTn>
                                            <p:tgtEl>
                                              <p:spTgt spid="77"/>
                                            </p:tgtEl>
                                            <p:attrNameLst>
                                              <p:attrName>style.visibility</p:attrName>
                                            </p:attrNameLst>
                                          </p:cBhvr>
                                          <p:to>
                                            <p:strVal val="visible"/>
                                          </p:to>
                                        </p:set>
                                        <p:anim calcmode="lin" valueType="num" p14:bounceEnd="67000">
                                          <p:cBhvr additive="base">
                                            <p:cTn id="65" dur="1000" fill="hold"/>
                                            <p:tgtEl>
                                              <p:spTgt spid="77"/>
                                            </p:tgtEl>
                                            <p:attrNameLst>
                                              <p:attrName>ppt_x</p:attrName>
                                            </p:attrNameLst>
                                          </p:cBhvr>
                                          <p:tavLst>
                                            <p:tav tm="0">
                                              <p:val>
                                                <p:strVal val="#ppt_x"/>
                                              </p:val>
                                            </p:tav>
                                            <p:tav tm="100000">
                                              <p:val>
                                                <p:strVal val="#ppt_x"/>
                                              </p:val>
                                            </p:tav>
                                          </p:tavLst>
                                        </p:anim>
                                        <p:anim calcmode="lin" valueType="num" p14:bounceEnd="67000">
                                          <p:cBhvr additive="base">
                                            <p:cTn id="66" dur="1000" fill="hold"/>
                                            <p:tgtEl>
                                              <p:spTgt spid="7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14:presetBounceEnd="67000">
                                      <p:stCondLst>
                                        <p:cond delay="600"/>
                                      </p:stCondLst>
                                      <p:childTnLst>
                                        <p:set>
                                          <p:cBhvr>
                                            <p:cTn id="68" dur="1" fill="hold">
                                              <p:stCondLst>
                                                <p:cond delay="0"/>
                                              </p:stCondLst>
                                            </p:cTn>
                                            <p:tgtEl>
                                              <p:spTgt spid="78"/>
                                            </p:tgtEl>
                                            <p:attrNameLst>
                                              <p:attrName>style.visibility</p:attrName>
                                            </p:attrNameLst>
                                          </p:cBhvr>
                                          <p:to>
                                            <p:strVal val="visible"/>
                                          </p:to>
                                        </p:set>
                                        <p:anim calcmode="lin" valueType="num" p14:bounceEnd="67000">
                                          <p:cBhvr additive="base">
                                            <p:cTn id="69" dur="1000" fill="hold"/>
                                            <p:tgtEl>
                                              <p:spTgt spid="78"/>
                                            </p:tgtEl>
                                            <p:attrNameLst>
                                              <p:attrName>ppt_x</p:attrName>
                                            </p:attrNameLst>
                                          </p:cBhvr>
                                          <p:tavLst>
                                            <p:tav tm="0">
                                              <p:val>
                                                <p:strVal val="#ppt_x"/>
                                              </p:val>
                                            </p:tav>
                                            <p:tav tm="100000">
                                              <p:val>
                                                <p:strVal val="#ppt_x"/>
                                              </p:val>
                                            </p:tav>
                                          </p:tavLst>
                                        </p:anim>
                                        <p:anim calcmode="lin" valueType="num" p14:bounceEnd="67000">
                                          <p:cBhvr additive="base">
                                            <p:cTn id="70" dur="1000" fill="hold"/>
                                            <p:tgtEl>
                                              <p:spTgt spid="78"/>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14:presetBounceEnd="67000">
                                      <p:stCondLst>
                                        <p:cond delay="800"/>
                                      </p:stCondLst>
                                      <p:childTnLst>
                                        <p:set>
                                          <p:cBhvr>
                                            <p:cTn id="72" dur="1" fill="hold">
                                              <p:stCondLst>
                                                <p:cond delay="0"/>
                                              </p:stCondLst>
                                            </p:cTn>
                                            <p:tgtEl>
                                              <p:spTgt spid="79"/>
                                            </p:tgtEl>
                                            <p:attrNameLst>
                                              <p:attrName>style.visibility</p:attrName>
                                            </p:attrNameLst>
                                          </p:cBhvr>
                                          <p:to>
                                            <p:strVal val="visible"/>
                                          </p:to>
                                        </p:set>
                                        <p:anim calcmode="lin" valueType="num" p14:bounceEnd="67000">
                                          <p:cBhvr additive="base">
                                            <p:cTn id="73" dur="1000" fill="hold"/>
                                            <p:tgtEl>
                                              <p:spTgt spid="79"/>
                                            </p:tgtEl>
                                            <p:attrNameLst>
                                              <p:attrName>ppt_x</p:attrName>
                                            </p:attrNameLst>
                                          </p:cBhvr>
                                          <p:tavLst>
                                            <p:tav tm="0">
                                              <p:val>
                                                <p:strVal val="#ppt_x"/>
                                              </p:val>
                                            </p:tav>
                                            <p:tav tm="100000">
                                              <p:val>
                                                <p:strVal val="#ppt_x"/>
                                              </p:val>
                                            </p:tav>
                                          </p:tavLst>
                                        </p:anim>
                                        <p:anim calcmode="lin" valueType="num" p14:bounceEnd="67000">
                                          <p:cBhvr additive="base">
                                            <p:cTn id="74" dur="1000" fill="hold"/>
                                            <p:tgtEl>
                                              <p:spTgt spid="7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14:presetBounceEnd="67000">
                                      <p:stCondLst>
                                        <p:cond delay="1000"/>
                                      </p:stCondLst>
                                      <p:childTnLst>
                                        <p:set>
                                          <p:cBhvr>
                                            <p:cTn id="76" dur="1" fill="hold">
                                              <p:stCondLst>
                                                <p:cond delay="0"/>
                                              </p:stCondLst>
                                            </p:cTn>
                                            <p:tgtEl>
                                              <p:spTgt spid="80"/>
                                            </p:tgtEl>
                                            <p:attrNameLst>
                                              <p:attrName>style.visibility</p:attrName>
                                            </p:attrNameLst>
                                          </p:cBhvr>
                                          <p:to>
                                            <p:strVal val="visible"/>
                                          </p:to>
                                        </p:set>
                                        <p:anim calcmode="lin" valueType="num" p14:bounceEnd="67000">
                                          <p:cBhvr additive="base">
                                            <p:cTn id="77" dur="1000" fill="hold"/>
                                            <p:tgtEl>
                                              <p:spTgt spid="80"/>
                                            </p:tgtEl>
                                            <p:attrNameLst>
                                              <p:attrName>ppt_x</p:attrName>
                                            </p:attrNameLst>
                                          </p:cBhvr>
                                          <p:tavLst>
                                            <p:tav tm="0">
                                              <p:val>
                                                <p:strVal val="#ppt_x"/>
                                              </p:val>
                                            </p:tav>
                                            <p:tav tm="100000">
                                              <p:val>
                                                <p:strVal val="#ppt_x"/>
                                              </p:val>
                                            </p:tav>
                                          </p:tavLst>
                                        </p:anim>
                                        <p:anim calcmode="lin" valueType="num" p14:bounceEnd="67000">
                                          <p:cBhvr additive="base">
                                            <p:cTn id="78" dur="1000" fill="hold"/>
                                            <p:tgtEl>
                                              <p:spTgt spid="8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14:presetBounceEnd="67000">
                                      <p:stCondLst>
                                        <p:cond delay="1200"/>
                                      </p:stCondLst>
                                      <p:childTnLst>
                                        <p:set>
                                          <p:cBhvr>
                                            <p:cTn id="80" dur="1" fill="hold">
                                              <p:stCondLst>
                                                <p:cond delay="0"/>
                                              </p:stCondLst>
                                            </p:cTn>
                                            <p:tgtEl>
                                              <p:spTgt spid="81"/>
                                            </p:tgtEl>
                                            <p:attrNameLst>
                                              <p:attrName>style.visibility</p:attrName>
                                            </p:attrNameLst>
                                          </p:cBhvr>
                                          <p:to>
                                            <p:strVal val="visible"/>
                                          </p:to>
                                        </p:set>
                                        <p:anim calcmode="lin" valueType="num" p14:bounceEnd="67000">
                                          <p:cBhvr additive="base">
                                            <p:cTn id="81" dur="1000" fill="hold"/>
                                            <p:tgtEl>
                                              <p:spTgt spid="81"/>
                                            </p:tgtEl>
                                            <p:attrNameLst>
                                              <p:attrName>ppt_x</p:attrName>
                                            </p:attrNameLst>
                                          </p:cBhvr>
                                          <p:tavLst>
                                            <p:tav tm="0">
                                              <p:val>
                                                <p:strVal val="#ppt_x"/>
                                              </p:val>
                                            </p:tav>
                                            <p:tav tm="100000">
                                              <p:val>
                                                <p:strVal val="#ppt_x"/>
                                              </p:val>
                                            </p:tav>
                                          </p:tavLst>
                                        </p:anim>
                                        <p:anim calcmode="lin" valueType="num" p14:bounceEnd="67000">
                                          <p:cBhvr additive="base">
                                            <p:cTn id="82" dur="1000" fill="hold"/>
                                            <p:tgtEl>
                                              <p:spTgt spid="81"/>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14:presetBounceEnd="67000">
                                      <p:stCondLst>
                                        <p:cond delay="200"/>
                                      </p:stCondLst>
                                      <p:childTnLst>
                                        <p:set>
                                          <p:cBhvr>
                                            <p:cTn id="84" dur="1" fill="hold">
                                              <p:stCondLst>
                                                <p:cond delay="0"/>
                                              </p:stCondLst>
                                            </p:cTn>
                                            <p:tgtEl>
                                              <p:spTgt spid="62"/>
                                            </p:tgtEl>
                                            <p:attrNameLst>
                                              <p:attrName>style.visibility</p:attrName>
                                            </p:attrNameLst>
                                          </p:cBhvr>
                                          <p:to>
                                            <p:strVal val="visible"/>
                                          </p:to>
                                        </p:set>
                                        <p:anim calcmode="lin" valueType="num" p14:bounceEnd="67000">
                                          <p:cBhvr additive="base">
                                            <p:cTn id="85" dur="1000" fill="hold"/>
                                            <p:tgtEl>
                                              <p:spTgt spid="62"/>
                                            </p:tgtEl>
                                            <p:attrNameLst>
                                              <p:attrName>ppt_x</p:attrName>
                                            </p:attrNameLst>
                                          </p:cBhvr>
                                          <p:tavLst>
                                            <p:tav tm="0">
                                              <p:val>
                                                <p:strVal val="#ppt_x"/>
                                              </p:val>
                                            </p:tav>
                                            <p:tav tm="100000">
                                              <p:val>
                                                <p:strVal val="#ppt_x"/>
                                              </p:val>
                                            </p:tav>
                                          </p:tavLst>
                                        </p:anim>
                                        <p:anim calcmode="lin" valueType="num" p14:bounceEnd="67000">
                                          <p:cBhvr additive="base">
                                            <p:cTn id="86" dur="1000" fill="hold"/>
                                            <p:tgtEl>
                                              <p:spTgt spid="6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14:presetBounceEnd="67000">
                                      <p:stCondLst>
                                        <p:cond delay="400"/>
                                      </p:stCondLst>
                                      <p:childTnLst>
                                        <p:set>
                                          <p:cBhvr>
                                            <p:cTn id="88" dur="1" fill="hold">
                                              <p:stCondLst>
                                                <p:cond delay="0"/>
                                              </p:stCondLst>
                                            </p:cTn>
                                            <p:tgtEl>
                                              <p:spTgt spid="63"/>
                                            </p:tgtEl>
                                            <p:attrNameLst>
                                              <p:attrName>style.visibility</p:attrName>
                                            </p:attrNameLst>
                                          </p:cBhvr>
                                          <p:to>
                                            <p:strVal val="visible"/>
                                          </p:to>
                                        </p:set>
                                        <p:anim calcmode="lin" valueType="num" p14:bounceEnd="67000">
                                          <p:cBhvr additive="base">
                                            <p:cTn id="89" dur="1000" fill="hold"/>
                                            <p:tgtEl>
                                              <p:spTgt spid="63"/>
                                            </p:tgtEl>
                                            <p:attrNameLst>
                                              <p:attrName>ppt_x</p:attrName>
                                            </p:attrNameLst>
                                          </p:cBhvr>
                                          <p:tavLst>
                                            <p:tav tm="0">
                                              <p:val>
                                                <p:strVal val="#ppt_x"/>
                                              </p:val>
                                            </p:tav>
                                            <p:tav tm="100000">
                                              <p:val>
                                                <p:strVal val="#ppt_x"/>
                                              </p:val>
                                            </p:tav>
                                          </p:tavLst>
                                        </p:anim>
                                        <p:anim calcmode="lin" valueType="num" p14:bounceEnd="67000">
                                          <p:cBhvr additive="base">
                                            <p:cTn id="90" dur="1000" fill="hold"/>
                                            <p:tgtEl>
                                              <p:spTgt spid="63"/>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14:presetBounceEnd="67000">
                                      <p:stCondLst>
                                        <p:cond delay="600"/>
                                      </p:stCondLst>
                                      <p:childTnLst>
                                        <p:set>
                                          <p:cBhvr>
                                            <p:cTn id="92" dur="1" fill="hold">
                                              <p:stCondLst>
                                                <p:cond delay="0"/>
                                              </p:stCondLst>
                                            </p:cTn>
                                            <p:tgtEl>
                                              <p:spTgt spid="64"/>
                                            </p:tgtEl>
                                            <p:attrNameLst>
                                              <p:attrName>style.visibility</p:attrName>
                                            </p:attrNameLst>
                                          </p:cBhvr>
                                          <p:to>
                                            <p:strVal val="visible"/>
                                          </p:to>
                                        </p:set>
                                        <p:anim calcmode="lin" valueType="num" p14:bounceEnd="67000">
                                          <p:cBhvr additive="base">
                                            <p:cTn id="93" dur="1000" fill="hold"/>
                                            <p:tgtEl>
                                              <p:spTgt spid="64"/>
                                            </p:tgtEl>
                                            <p:attrNameLst>
                                              <p:attrName>ppt_x</p:attrName>
                                            </p:attrNameLst>
                                          </p:cBhvr>
                                          <p:tavLst>
                                            <p:tav tm="0">
                                              <p:val>
                                                <p:strVal val="#ppt_x"/>
                                              </p:val>
                                            </p:tav>
                                            <p:tav tm="100000">
                                              <p:val>
                                                <p:strVal val="#ppt_x"/>
                                              </p:val>
                                            </p:tav>
                                          </p:tavLst>
                                        </p:anim>
                                        <p:anim calcmode="lin" valueType="num" p14:bounceEnd="67000">
                                          <p:cBhvr additive="base">
                                            <p:cTn id="94" dur="1000" fill="hold"/>
                                            <p:tgtEl>
                                              <p:spTgt spid="64"/>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14:presetBounceEnd="67000">
                                      <p:stCondLst>
                                        <p:cond delay="800"/>
                                      </p:stCondLst>
                                      <p:childTnLst>
                                        <p:set>
                                          <p:cBhvr>
                                            <p:cTn id="96" dur="1" fill="hold">
                                              <p:stCondLst>
                                                <p:cond delay="0"/>
                                              </p:stCondLst>
                                            </p:cTn>
                                            <p:tgtEl>
                                              <p:spTgt spid="65"/>
                                            </p:tgtEl>
                                            <p:attrNameLst>
                                              <p:attrName>style.visibility</p:attrName>
                                            </p:attrNameLst>
                                          </p:cBhvr>
                                          <p:to>
                                            <p:strVal val="visible"/>
                                          </p:to>
                                        </p:set>
                                        <p:anim calcmode="lin" valueType="num" p14:bounceEnd="67000">
                                          <p:cBhvr additive="base">
                                            <p:cTn id="97" dur="1000" fill="hold"/>
                                            <p:tgtEl>
                                              <p:spTgt spid="65"/>
                                            </p:tgtEl>
                                            <p:attrNameLst>
                                              <p:attrName>ppt_x</p:attrName>
                                            </p:attrNameLst>
                                          </p:cBhvr>
                                          <p:tavLst>
                                            <p:tav tm="0">
                                              <p:val>
                                                <p:strVal val="#ppt_x"/>
                                              </p:val>
                                            </p:tav>
                                            <p:tav tm="100000">
                                              <p:val>
                                                <p:strVal val="#ppt_x"/>
                                              </p:val>
                                            </p:tav>
                                          </p:tavLst>
                                        </p:anim>
                                        <p:anim calcmode="lin" valueType="num" p14:bounceEnd="67000">
                                          <p:cBhvr additive="base">
                                            <p:cTn id="98" dur="1000" fill="hold"/>
                                            <p:tgtEl>
                                              <p:spTgt spid="65"/>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14:presetBounceEnd="67000">
                                      <p:stCondLst>
                                        <p:cond delay="1000"/>
                                      </p:stCondLst>
                                      <p:childTnLst>
                                        <p:set>
                                          <p:cBhvr>
                                            <p:cTn id="100" dur="1" fill="hold">
                                              <p:stCondLst>
                                                <p:cond delay="0"/>
                                              </p:stCondLst>
                                            </p:cTn>
                                            <p:tgtEl>
                                              <p:spTgt spid="66"/>
                                            </p:tgtEl>
                                            <p:attrNameLst>
                                              <p:attrName>style.visibility</p:attrName>
                                            </p:attrNameLst>
                                          </p:cBhvr>
                                          <p:to>
                                            <p:strVal val="visible"/>
                                          </p:to>
                                        </p:set>
                                        <p:anim calcmode="lin" valueType="num" p14:bounceEnd="67000">
                                          <p:cBhvr additive="base">
                                            <p:cTn id="101" dur="1000" fill="hold"/>
                                            <p:tgtEl>
                                              <p:spTgt spid="66"/>
                                            </p:tgtEl>
                                            <p:attrNameLst>
                                              <p:attrName>ppt_x</p:attrName>
                                            </p:attrNameLst>
                                          </p:cBhvr>
                                          <p:tavLst>
                                            <p:tav tm="0">
                                              <p:val>
                                                <p:strVal val="#ppt_x"/>
                                              </p:val>
                                            </p:tav>
                                            <p:tav tm="100000">
                                              <p:val>
                                                <p:strVal val="#ppt_x"/>
                                              </p:val>
                                            </p:tav>
                                          </p:tavLst>
                                        </p:anim>
                                        <p:anim calcmode="lin" valueType="num" p14:bounceEnd="67000">
                                          <p:cBhvr additive="base">
                                            <p:cTn id="102" dur="1000" fill="hold"/>
                                            <p:tgtEl>
                                              <p:spTgt spid="66"/>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14:presetBounceEnd="67000">
                                      <p:stCondLst>
                                        <p:cond delay="1200"/>
                                      </p:stCondLst>
                                      <p:childTnLst>
                                        <p:set>
                                          <p:cBhvr>
                                            <p:cTn id="104" dur="1" fill="hold">
                                              <p:stCondLst>
                                                <p:cond delay="0"/>
                                              </p:stCondLst>
                                            </p:cTn>
                                            <p:tgtEl>
                                              <p:spTgt spid="67"/>
                                            </p:tgtEl>
                                            <p:attrNameLst>
                                              <p:attrName>style.visibility</p:attrName>
                                            </p:attrNameLst>
                                          </p:cBhvr>
                                          <p:to>
                                            <p:strVal val="visible"/>
                                          </p:to>
                                        </p:set>
                                        <p:anim calcmode="lin" valueType="num" p14:bounceEnd="67000">
                                          <p:cBhvr additive="base">
                                            <p:cTn id="105" dur="1000" fill="hold"/>
                                            <p:tgtEl>
                                              <p:spTgt spid="67"/>
                                            </p:tgtEl>
                                            <p:attrNameLst>
                                              <p:attrName>ppt_x</p:attrName>
                                            </p:attrNameLst>
                                          </p:cBhvr>
                                          <p:tavLst>
                                            <p:tav tm="0">
                                              <p:val>
                                                <p:strVal val="#ppt_x"/>
                                              </p:val>
                                            </p:tav>
                                            <p:tav tm="100000">
                                              <p:val>
                                                <p:strVal val="#ppt_x"/>
                                              </p:val>
                                            </p:tav>
                                          </p:tavLst>
                                        </p:anim>
                                        <p:anim calcmode="lin" valueType="num" p14:bounceEnd="67000">
                                          <p:cBhvr additive="base">
                                            <p:cTn id="106" dur="10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2" grpId="0" animBg="1"/>
          <p:bldP spid="53" grpId="0" animBg="1"/>
          <p:bldP spid="62" grpId="0"/>
          <p:bldP spid="63" grpId="0"/>
          <p:bldP spid="64" grpId="0"/>
          <p:bldP spid="65" grpId="0"/>
          <p:bldP spid="66" grpId="0"/>
          <p:bldP spid="6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70"/>
                                            </p:tgtEl>
                                            <p:attrNameLst>
                                              <p:attrName>style.visibility</p:attrName>
                                            </p:attrNameLst>
                                          </p:cBhvr>
                                          <p:to>
                                            <p:strVal val="visible"/>
                                          </p:to>
                                        </p:set>
                                        <p:anim calcmode="lin" valueType="num">
                                          <p:cBhvr additive="base">
                                            <p:cTn id="7" dur="1000" fill="hold"/>
                                            <p:tgtEl>
                                              <p:spTgt spid="70"/>
                                            </p:tgtEl>
                                            <p:attrNameLst>
                                              <p:attrName>ppt_x</p:attrName>
                                            </p:attrNameLst>
                                          </p:cBhvr>
                                          <p:tavLst>
                                            <p:tav tm="0">
                                              <p:val>
                                                <p:strVal val="#ppt_x"/>
                                              </p:val>
                                            </p:tav>
                                            <p:tav tm="100000">
                                              <p:val>
                                                <p:strVal val="#ppt_x"/>
                                              </p:val>
                                            </p:tav>
                                          </p:tavLst>
                                        </p:anim>
                                        <p:anim calcmode="lin" valueType="num">
                                          <p:cBhvr additive="base">
                                            <p:cTn id="8" dur="1000" fill="hold"/>
                                            <p:tgtEl>
                                              <p:spTgt spid="70"/>
                                            </p:tgtEl>
                                            <p:attrNameLst>
                                              <p:attrName>ppt_y</p:attrName>
                                            </p:attrNameLst>
                                          </p:cBhvr>
                                          <p:tavLst>
                                            <p:tav tm="0">
                                              <p:val>
                                                <p:strVal val="0-#ppt_h/2"/>
                                              </p:val>
                                            </p:tav>
                                            <p:tav tm="100000">
                                              <p:val>
                                                <p:strVal val="#ppt_y"/>
                                              </p:val>
                                            </p:tav>
                                          </p:tavLst>
                                        </p:anim>
                                      </p:childTnLst>
                                    </p:cTn>
                                  </p:par>
                                  <p:par>
                                    <p:cTn id="9" presetID="2" presetClass="entr" presetSubtype="1" fill="hold" nodeType="withEffect">
                                      <p:stCondLst>
                                        <p:cond delay="200"/>
                                      </p:stCondLst>
                                      <p:childTnLst>
                                        <p:set>
                                          <p:cBhvr>
                                            <p:cTn id="10" dur="1" fill="hold">
                                              <p:stCondLst>
                                                <p:cond delay="0"/>
                                              </p:stCondLst>
                                            </p:cTn>
                                            <p:tgtEl>
                                              <p:spTgt spid="71"/>
                                            </p:tgtEl>
                                            <p:attrNameLst>
                                              <p:attrName>style.visibility</p:attrName>
                                            </p:attrNameLst>
                                          </p:cBhvr>
                                          <p:to>
                                            <p:strVal val="visible"/>
                                          </p:to>
                                        </p:set>
                                        <p:anim calcmode="lin" valueType="num">
                                          <p:cBhvr additive="base">
                                            <p:cTn id="11" dur="1000" fill="hold"/>
                                            <p:tgtEl>
                                              <p:spTgt spid="71"/>
                                            </p:tgtEl>
                                            <p:attrNameLst>
                                              <p:attrName>ppt_x</p:attrName>
                                            </p:attrNameLst>
                                          </p:cBhvr>
                                          <p:tavLst>
                                            <p:tav tm="0">
                                              <p:val>
                                                <p:strVal val="#ppt_x"/>
                                              </p:val>
                                            </p:tav>
                                            <p:tav tm="100000">
                                              <p:val>
                                                <p:strVal val="#ppt_x"/>
                                              </p:val>
                                            </p:tav>
                                          </p:tavLst>
                                        </p:anim>
                                        <p:anim calcmode="lin" valueType="num">
                                          <p:cBhvr additive="base">
                                            <p:cTn id="12" dur="1000" fill="hold"/>
                                            <p:tgtEl>
                                              <p:spTgt spid="71"/>
                                            </p:tgtEl>
                                            <p:attrNameLst>
                                              <p:attrName>ppt_y</p:attrName>
                                            </p:attrNameLst>
                                          </p:cBhvr>
                                          <p:tavLst>
                                            <p:tav tm="0">
                                              <p:val>
                                                <p:strVal val="0-#ppt_h/2"/>
                                              </p:val>
                                            </p:tav>
                                            <p:tav tm="100000">
                                              <p:val>
                                                <p:strVal val="#ppt_y"/>
                                              </p:val>
                                            </p:tav>
                                          </p:tavLst>
                                        </p:anim>
                                      </p:childTnLst>
                                    </p:cTn>
                                  </p:par>
                                  <p:par>
                                    <p:cTn id="13" presetID="2" presetClass="entr" presetSubtype="1" fill="hold" nodeType="withEffect">
                                      <p:stCondLst>
                                        <p:cond delay="400"/>
                                      </p:stCondLst>
                                      <p:childTnLst>
                                        <p:set>
                                          <p:cBhvr>
                                            <p:cTn id="14" dur="1" fill="hold">
                                              <p:stCondLst>
                                                <p:cond delay="0"/>
                                              </p:stCondLst>
                                            </p:cTn>
                                            <p:tgtEl>
                                              <p:spTgt spid="72"/>
                                            </p:tgtEl>
                                            <p:attrNameLst>
                                              <p:attrName>style.visibility</p:attrName>
                                            </p:attrNameLst>
                                          </p:cBhvr>
                                          <p:to>
                                            <p:strVal val="visible"/>
                                          </p:to>
                                        </p:set>
                                        <p:anim calcmode="lin" valueType="num">
                                          <p:cBhvr additive="base">
                                            <p:cTn id="15" dur="1000" fill="hold"/>
                                            <p:tgtEl>
                                              <p:spTgt spid="72"/>
                                            </p:tgtEl>
                                            <p:attrNameLst>
                                              <p:attrName>ppt_x</p:attrName>
                                            </p:attrNameLst>
                                          </p:cBhvr>
                                          <p:tavLst>
                                            <p:tav tm="0">
                                              <p:val>
                                                <p:strVal val="#ppt_x"/>
                                              </p:val>
                                            </p:tav>
                                            <p:tav tm="100000">
                                              <p:val>
                                                <p:strVal val="#ppt_x"/>
                                              </p:val>
                                            </p:tav>
                                          </p:tavLst>
                                        </p:anim>
                                        <p:anim calcmode="lin" valueType="num">
                                          <p:cBhvr additive="base">
                                            <p:cTn id="16" dur="1000" fill="hold"/>
                                            <p:tgtEl>
                                              <p:spTgt spid="72"/>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600"/>
                                      </p:stCondLst>
                                      <p:childTnLst>
                                        <p:set>
                                          <p:cBhvr>
                                            <p:cTn id="18" dur="1" fill="hold">
                                              <p:stCondLst>
                                                <p:cond delay="0"/>
                                              </p:stCondLst>
                                            </p:cTn>
                                            <p:tgtEl>
                                              <p:spTgt spid="73"/>
                                            </p:tgtEl>
                                            <p:attrNameLst>
                                              <p:attrName>style.visibility</p:attrName>
                                            </p:attrNameLst>
                                          </p:cBhvr>
                                          <p:to>
                                            <p:strVal val="visible"/>
                                          </p:to>
                                        </p:set>
                                        <p:anim calcmode="lin" valueType="num">
                                          <p:cBhvr additive="base">
                                            <p:cTn id="19" dur="1000" fill="hold"/>
                                            <p:tgtEl>
                                              <p:spTgt spid="73"/>
                                            </p:tgtEl>
                                            <p:attrNameLst>
                                              <p:attrName>ppt_x</p:attrName>
                                            </p:attrNameLst>
                                          </p:cBhvr>
                                          <p:tavLst>
                                            <p:tav tm="0">
                                              <p:val>
                                                <p:strVal val="#ppt_x"/>
                                              </p:val>
                                            </p:tav>
                                            <p:tav tm="100000">
                                              <p:val>
                                                <p:strVal val="#ppt_x"/>
                                              </p:val>
                                            </p:tav>
                                          </p:tavLst>
                                        </p:anim>
                                        <p:anim calcmode="lin" valueType="num">
                                          <p:cBhvr additive="base">
                                            <p:cTn id="20" dur="1000" fill="hold"/>
                                            <p:tgtEl>
                                              <p:spTgt spid="73"/>
                                            </p:tgtEl>
                                            <p:attrNameLst>
                                              <p:attrName>ppt_y</p:attrName>
                                            </p:attrNameLst>
                                          </p:cBhvr>
                                          <p:tavLst>
                                            <p:tav tm="0">
                                              <p:val>
                                                <p:strVal val="0-#ppt_h/2"/>
                                              </p:val>
                                            </p:tav>
                                            <p:tav tm="100000">
                                              <p:val>
                                                <p:strVal val="#ppt_y"/>
                                              </p:val>
                                            </p:tav>
                                          </p:tavLst>
                                        </p:anim>
                                      </p:childTnLst>
                                    </p:cTn>
                                  </p:par>
                                  <p:par>
                                    <p:cTn id="21" presetID="2" presetClass="entr" presetSubtype="1" fill="hold" nodeType="withEffect">
                                      <p:stCondLst>
                                        <p:cond delay="800"/>
                                      </p:stCondLst>
                                      <p:childTnLst>
                                        <p:set>
                                          <p:cBhvr>
                                            <p:cTn id="22" dur="1" fill="hold">
                                              <p:stCondLst>
                                                <p:cond delay="0"/>
                                              </p:stCondLst>
                                            </p:cTn>
                                            <p:tgtEl>
                                              <p:spTgt spid="74"/>
                                            </p:tgtEl>
                                            <p:attrNameLst>
                                              <p:attrName>style.visibility</p:attrName>
                                            </p:attrNameLst>
                                          </p:cBhvr>
                                          <p:to>
                                            <p:strVal val="visible"/>
                                          </p:to>
                                        </p:set>
                                        <p:anim calcmode="lin" valueType="num">
                                          <p:cBhvr additive="base">
                                            <p:cTn id="23" dur="1000" fill="hold"/>
                                            <p:tgtEl>
                                              <p:spTgt spid="74"/>
                                            </p:tgtEl>
                                            <p:attrNameLst>
                                              <p:attrName>ppt_x</p:attrName>
                                            </p:attrNameLst>
                                          </p:cBhvr>
                                          <p:tavLst>
                                            <p:tav tm="0">
                                              <p:val>
                                                <p:strVal val="#ppt_x"/>
                                              </p:val>
                                            </p:tav>
                                            <p:tav tm="100000">
                                              <p:val>
                                                <p:strVal val="#ppt_x"/>
                                              </p:val>
                                            </p:tav>
                                          </p:tavLst>
                                        </p:anim>
                                        <p:anim calcmode="lin" valueType="num">
                                          <p:cBhvr additive="base">
                                            <p:cTn id="24" dur="1000" fill="hold"/>
                                            <p:tgtEl>
                                              <p:spTgt spid="74"/>
                                            </p:tgtEl>
                                            <p:attrNameLst>
                                              <p:attrName>ppt_y</p:attrName>
                                            </p:attrNameLst>
                                          </p:cBhvr>
                                          <p:tavLst>
                                            <p:tav tm="0">
                                              <p:val>
                                                <p:strVal val="0-#ppt_h/2"/>
                                              </p:val>
                                            </p:tav>
                                            <p:tav tm="100000">
                                              <p:val>
                                                <p:strVal val="#ppt_y"/>
                                              </p:val>
                                            </p:tav>
                                          </p:tavLst>
                                        </p:anim>
                                      </p:childTnLst>
                                    </p:cTn>
                                  </p:par>
                                  <p:par>
                                    <p:cTn id="25" presetID="2" presetClass="entr" presetSubtype="1" fill="hold" nodeType="withEffect">
                                      <p:stCondLst>
                                        <p:cond delay="1000"/>
                                      </p:stCondLst>
                                      <p:childTnLst>
                                        <p:set>
                                          <p:cBhvr>
                                            <p:cTn id="26" dur="1" fill="hold">
                                              <p:stCondLst>
                                                <p:cond delay="0"/>
                                              </p:stCondLst>
                                            </p:cTn>
                                            <p:tgtEl>
                                              <p:spTgt spid="75"/>
                                            </p:tgtEl>
                                            <p:attrNameLst>
                                              <p:attrName>style.visibility</p:attrName>
                                            </p:attrNameLst>
                                          </p:cBhvr>
                                          <p:to>
                                            <p:strVal val="visible"/>
                                          </p:to>
                                        </p:set>
                                        <p:anim calcmode="lin" valueType="num">
                                          <p:cBhvr additive="base">
                                            <p:cTn id="27" dur="1000" fill="hold"/>
                                            <p:tgtEl>
                                              <p:spTgt spid="75"/>
                                            </p:tgtEl>
                                            <p:attrNameLst>
                                              <p:attrName>ppt_x</p:attrName>
                                            </p:attrNameLst>
                                          </p:cBhvr>
                                          <p:tavLst>
                                            <p:tav tm="0">
                                              <p:val>
                                                <p:strVal val="#ppt_x"/>
                                              </p:val>
                                            </p:tav>
                                            <p:tav tm="100000">
                                              <p:val>
                                                <p:strVal val="#ppt_x"/>
                                              </p:val>
                                            </p:tav>
                                          </p:tavLst>
                                        </p:anim>
                                        <p:anim calcmode="lin" valueType="num">
                                          <p:cBhvr additive="base">
                                            <p:cTn id="28" dur="1000" fill="hold"/>
                                            <p:tgtEl>
                                              <p:spTgt spid="75"/>
                                            </p:tgtEl>
                                            <p:attrNameLst>
                                              <p:attrName>ppt_y</p:attrName>
                                            </p:attrNameLst>
                                          </p:cBhvr>
                                          <p:tavLst>
                                            <p:tav tm="0">
                                              <p:val>
                                                <p:strVal val="0-#ppt_h/2"/>
                                              </p:val>
                                            </p:tav>
                                            <p:tav tm="100000">
                                              <p:val>
                                                <p:strVal val="#ppt_y"/>
                                              </p:val>
                                            </p:tav>
                                          </p:tavLst>
                                        </p:anim>
                                      </p:childTnLst>
                                    </p:cTn>
                                  </p:par>
                                  <p:par>
                                    <p:cTn id="29" presetID="53" presetClass="entr" presetSubtype="16" fill="hold" grpId="0" nodeType="withEffect">
                                      <p:stCondLst>
                                        <p:cond delay="200"/>
                                      </p:stCondLst>
                                      <p:childTnLst>
                                        <p:set>
                                          <p:cBhvr>
                                            <p:cTn id="30" dur="1" fill="hold">
                                              <p:stCondLst>
                                                <p:cond delay="0"/>
                                              </p:stCondLst>
                                            </p:cTn>
                                            <p:tgtEl>
                                              <p:spTgt spid="48"/>
                                            </p:tgtEl>
                                            <p:attrNameLst>
                                              <p:attrName>style.visibility</p:attrName>
                                            </p:attrNameLst>
                                          </p:cBhvr>
                                          <p:to>
                                            <p:strVal val="visible"/>
                                          </p:to>
                                        </p:set>
                                        <p:anim calcmode="lin" valueType="num">
                                          <p:cBhvr>
                                            <p:cTn id="31" dur="750" fill="hold"/>
                                            <p:tgtEl>
                                              <p:spTgt spid="48"/>
                                            </p:tgtEl>
                                            <p:attrNameLst>
                                              <p:attrName>ppt_w</p:attrName>
                                            </p:attrNameLst>
                                          </p:cBhvr>
                                          <p:tavLst>
                                            <p:tav tm="0">
                                              <p:val>
                                                <p:fltVal val="0"/>
                                              </p:val>
                                            </p:tav>
                                            <p:tav tm="100000">
                                              <p:val>
                                                <p:strVal val="#ppt_w"/>
                                              </p:val>
                                            </p:tav>
                                          </p:tavLst>
                                        </p:anim>
                                        <p:anim calcmode="lin" valueType="num">
                                          <p:cBhvr>
                                            <p:cTn id="32" dur="750" fill="hold"/>
                                            <p:tgtEl>
                                              <p:spTgt spid="48"/>
                                            </p:tgtEl>
                                            <p:attrNameLst>
                                              <p:attrName>ppt_h</p:attrName>
                                            </p:attrNameLst>
                                          </p:cBhvr>
                                          <p:tavLst>
                                            <p:tav tm="0">
                                              <p:val>
                                                <p:fltVal val="0"/>
                                              </p:val>
                                            </p:tav>
                                            <p:tav tm="100000">
                                              <p:val>
                                                <p:strVal val="#ppt_h"/>
                                              </p:val>
                                            </p:tav>
                                          </p:tavLst>
                                        </p:anim>
                                        <p:animEffect transition="in" filter="fade">
                                          <p:cBhvr>
                                            <p:cTn id="33" dur="750"/>
                                            <p:tgtEl>
                                              <p:spTgt spid="48"/>
                                            </p:tgtEl>
                                          </p:cBhvr>
                                        </p:animEffect>
                                      </p:childTnLst>
                                    </p:cTn>
                                  </p:par>
                                  <p:par>
                                    <p:cTn id="34" presetID="53" presetClass="entr" presetSubtype="16" fill="hold" grpId="0" nodeType="withEffect">
                                      <p:stCondLst>
                                        <p:cond delay="400"/>
                                      </p:stCondLst>
                                      <p:childTnLst>
                                        <p:set>
                                          <p:cBhvr>
                                            <p:cTn id="35" dur="1" fill="hold">
                                              <p:stCondLst>
                                                <p:cond delay="0"/>
                                              </p:stCondLst>
                                            </p:cTn>
                                            <p:tgtEl>
                                              <p:spTgt spid="51"/>
                                            </p:tgtEl>
                                            <p:attrNameLst>
                                              <p:attrName>style.visibility</p:attrName>
                                            </p:attrNameLst>
                                          </p:cBhvr>
                                          <p:to>
                                            <p:strVal val="visible"/>
                                          </p:to>
                                        </p:set>
                                        <p:anim calcmode="lin" valueType="num">
                                          <p:cBhvr>
                                            <p:cTn id="36" dur="750" fill="hold"/>
                                            <p:tgtEl>
                                              <p:spTgt spid="51"/>
                                            </p:tgtEl>
                                            <p:attrNameLst>
                                              <p:attrName>ppt_w</p:attrName>
                                            </p:attrNameLst>
                                          </p:cBhvr>
                                          <p:tavLst>
                                            <p:tav tm="0">
                                              <p:val>
                                                <p:fltVal val="0"/>
                                              </p:val>
                                            </p:tav>
                                            <p:tav tm="100000">
                                              <p:val>
                                                <p:strVal val="#ppt_w"/>
                                              </p:val>
                                            </p:tav>
                                          </p:tavLst>
                                        </p:anim>
                                        <p:anim calcmode="lin" valueType="num">
                                          <p:cBhvr>
                                            <p:cTn id="37" dur="750" fill="hold"/>
                                            <p:tgtEl>
                                              <p:spTgt spid="51"/>
                                            </p:tgtEl>
                                            <p:attrNameLst>
                                              <p:attrName>ppt_h</p:attrName>
                                            </p:attrNameLst>
                                          </p:cBhvr>
                                          <p:tavLst>
                                            <p:tav tm="0">
                                              <p:val>
                                                <p:fltVal val="0"/>
                                              </p:val>
                                            </p:tav>
                                            <p:tav tm="100000">
                                              <p:val>
                                                <p:strVal val="#ppt_h"/>
                                              </p:val>
                                            </p:tav>
                                          </p:tavLst>
                                        </p:anim>
                                        <p:animEffect transition="in" filter="fade">
                                          <p:cBhvr>
                                            <p:cTn id="38" dur="750"/>
                                            <p:tgtEl>
                                              <p:spTgt spid="51"/>
                                            </p:tgtEl>
                                          </p:cBhvr>
                                        </p:animEffect>
                                      </p:childTnLst>
                                    </p:cTn>
                                  </p:par>
                                  <p:par>
                                    <p:cTn id="39" presetID="53" presetClass="entr" presetSubtype="16" fill="hold" grpId="0" nodeType="withEffect">
                                      <p:stCondLst>
                                        <p:cond delay="600"/>
                                      </p:stCondLst>
                                      <p:childTnLst>
                                        <p:set>
                                          <p:cBhvr>
                                            <p:cTn id="40" dur="1" fill="hold">
                                              <p:stCondLst>
                                                <p:cond delay="0"/>
                                              </p:stCondLst>
                                            </p:cTn>
                                            <p:tgtEl>
                                              <p:spTgt spid="52"/>
                                            </p:tgtEl>
                                            <p:attrNameLst>
                                              <p:attrName>style.visibility</p:attrName>
                                            </p:attrNameLst>
                                          </p:cBhvr>
                                          <p:to>
                                            <p:strVal val="visible"/>
                                          </p:to>
                                        </p:set>
                                        <p:anim calcmode="lin" valueType="num">
                                          <p:cBhvr>
                                            <p:cTn id="41" dur="750" fill="hold"/>
                                            <p:tgtEl>
                                              <p:spTgt spid="52"/>
                                            </p:tgtEl>
                                            <p:attrNameLst>
                                              <p:attrName>ppt_w</p:attrName>
                                            </p:attrNameLst>
                                          </p:cBhvr>
                                          <p:tavLst>
                                            <p:tav tm="0">
                                              <p:val>
                                                <p:fltVal val="0"/>
                                              </p:val>
                                            </p:tav>
                                            <p:tav tm="100000">
                                              <p:val>
                                                <p:strVal val="#ppt_w"/>
                                              </p:val>
                                            </p:tav>
                                          </p:tavLst>
                                        </p:anim>
                                        <p:anim calcmode="lin" valueType="num">
                                          <p:cBhvr>
                                            <p:cTn id="42" dur="750" fill="hold"/>
                                            <p:tgtEl>
                                              <p:spTgt spid="52"/>
                                            </p:tgtEl>
                                            <p:attrNameLst>
                                              <p:attrName>ppt_h</p:attrName>
                                            </p:attrNameLst>
                                          </p:cBhvr>
                                          <p:tavLst>
                                            <p:tav tm="0">
                                              <p:val>
                                                <p:fltVal val="0"/>
                                              </p:val>
                                            </p:tav>
                                            <p:tav tm="100000">
                                              <p:val>
                                                <p:strVal val="#ppt_h"/>
                                              </p:val>
                                            </p:tav>
                                          </p:tavLst>
                                        </p:anim>
                                        <p:animEffect transition="in" filter="fade">
                                          <p:cBhvr>
                                            <p:cTn id="43" dur="750"/>
                                            <p:tgtEl>
                                              <p:spTgt spid="52"/>
                                            </p:tgtEl>
                                          </p:cBhvr>
                                        </p:animEffect>
                                      </p:childTnLst>
                                    </p:cTn>
                                  </p:par>
                                  <p:par>
                                    <p:cTn id="44" presetID="53" presetClass="entr" presetSubtype="16" fill="hold" grpId="0" nodeType="withEffect">
                                      <p:stCondLst>
                                        <p:cond delay="800"/>
                                      </p:stCondLst>
                                      <p:childTnLst>
                                        <p:set>
                                          <p:cBhvr>
                                            <p:cTn id="45" dur="1" fill="hold">
                                              <p:stCondLst>
                                                <p:cond delay="0"/>
                                              </p:stCondLst>
                                            </p:cTn>
                                            <p:tgtEl>
                                              <p:spTgt spid="50"/>
                                            </p:tgtEl>
                                            <p:attrNameLst>
                                              <p:attrName>style.visibility</p:attrName>
                                            </p:attrNameLst>
                                          </p:cBhvr>
                                          <p:to>
                                            <p:strVal val="visible"/>
                                          </p:to>
                                        </p:set>
                                        <p:anim calcmode="lin" valueType="num">
                                          <p:cBhvr>
                                            <p:cTn id="46" dur="750" fill="hold"/>
                                            <p:tgtEl>
                                              <p:spTgt spid="50"/>
                                            </p:tgtEl>
                                            <p:attrNameLst>
                                              <p:attrName>ppt_w</p:attrName>
                                            </p:attrNameLst>
                                          </p:cBhvr>
                                          <p:tavLst>
                                            <p:tav tm="0">
                                              <p:val>
                                                <p:fltVal val="0"/>
                                              </p:val>
                                            </p:tav>
                                            <p:tav tm="100000">
                                              <p:val>
                                                <p:strVal val="#ppt_w"/>
                                              </p:val>
                                            </p:tav>
                                          </p:tavLst>
                                        </p:anim>
                                        <p:anim calcmode="lin" valueType="num">
                                          <p:cBhvr>
                                            <p:cTn id="47" dur="750" fill="hold"/>
                                            <p:tgtEl>
                                              <p:spTgt spid="50"/>
                                            </p:tgtEl>
                                            <p:attrNameLst>
                                              <p:attrName>ppt_h</p:attrName>
                                            </p:attrNameLst>
                                          </p:cBhvr>
                                          <p:tavLst>
                                            <p:tav tm="0">
                                              <p:val>
                                                <p:fltVal val="0"/>
                                              </p:val>
                                            </p:tav>
                                            <p:tav tm="100000">
                                              <p:val>
                                                <p:strVal val="#ppt_h"/>
                                              </p:val>
                                            </p:tav>
                                          </p:tavLst>
                                        </p:anim>
                                        <p:animEffect transition="in" filter="fade">
                                          <p:cBhvr>
                                            <p:cTn id="48" dur="750"/>
                                            <p:tgtEl>
                                              <p:spTgt spid="50"/>
                                            </p:tgtEl>
                                          </p:cBhvr>
                                        </p:animEffect>
                                      </p:childTnLst>
                                    </p:cTn>
                                  </p:par>
                                  <p:par>
                                    <p:cTn id="49" presetID="53" presetClass="entr" presetSubtype="16" fill="hold" grpId="0" nodeType="withEffect">
                                      <p:stCondLst>
                                        <p:cond delay="1000"/>
                                      </p:stCondLst>
                                      <p:childTnLst>
                                        <p:set>
                                          <p:cBhvr>
                                            <p:cTn id="50" dur="1" fill="hold">
                                              <p:stCondLst>
                                                <p:cond delay="0"/>
                                              </p:stCondLst>
                                            </p:cTn>
                                            <p:tgtEl>
                                              <p:spTgt spid="49"/>
                                            </p:tgtEl>
                                            <p:attrNameLst>
                                              <p:attrName>style.visibility</p:attrName>
                                            </p:attrNameLst>
                                          </p:cBhvr>
                                          <p:to>
                                            <p:strVal val="visible"/>
                                          </p:to>
                                        </p:set>
                                        <p:anim calcmode="lin" valueType="num">
                                          <p:cBhvr>
                                            <p:cTn id="51" dur="750" fill="hold"/>
                                            <p:tgtEl>
                                              <p:spTgt spid="49"/>
                                            </p:tgtEl>
                                            <p:attrNameLst>
                                              <p:attrName>ppt_w</p:attrName>
                                            </p:attrNameLst>
                                          </p:cBhvr>
                                          <p:tavLst>
                                            <p:tav tm="0">
                                              <p:val>
                                                <p:fltVal val="0"/>
                                              </p:val>
                                            </p:tav>
                                            <p:tav tm="100000">
                                              <p:val>
                                                <p:strVal val="#ppt_w"/>
                                              </p:val>
                                            </p:tav>
                                          </p:tavLst>
                                        </p:anim>
                                        <p:anim calcmode="lin" valueType="num">
                                          <p:cBhvr>
                                            <p:cTn id="52" dur="750" fill="hold"/>
                                            <p:tgtEl>
                                              <p:spTgt spid="49"/>
                                            </p:tgtEl>
                                            <p:attrNameLst>
                                              <p:attrName>ppt_h</p:attrName>
                                            </p:attrNameLst>
                                          </p:cBhvr>
                                          <p:tavLst>
                                            <p:tav tm="0">
                                              <p:val>
                                                <p:fltVal val="0"/>
                                              </p:val>
                                            </p:tav>
                                            <p:tav tm="100000">
                                              <p:val>
                                                <p:strVal val="#ppt_h"/>
                                              </p:val>
                                            </p:tav>
                                          </p:tavLst>
                                        </p:anim>
                                        <p:animEffect transition="in" filter="fade">
                                          <p:cBhvr>
                                            <p:cTn id="53" dur="750"/>
                                            <p:tgtEl>
                                              <p:spTgt spid="49"/>
                                            </p:tgtEl>
                                          </p:cBhvr>
                                        </p:animEffect>
                                      </p:childTnLst>
                                    </p:cTn>
                                  </p:par>
                                  <p:par>
                                    <p:cTn id="54" presetID="53" presetClass="entr" presetSubtype="16" fill="hold" grpId="0" nodeType="withEffect">
                                      <p:stCondLst>
                                        <p:cond delay="1200"/>
                                      </p:stCondLst>
                                      <p:childTnLst>
                                        <p:set>
                                          <p:cBhvr>
                                            <p:cTn id="55" dur="1" fill="hold">
                                              <p:stCondLst>
                                                <p:cond delay="0"/>
                                              </p:stCondLst>
                                            </p:cTn>
                                            <p:tgtEl>
                                              <p:spTgt spid="53"/>
                                            </p:tgtEl>
                                            <p:attrNameLst>
                                              <p:attrName>style.visibility</p:attrName>
                                            </p:attrNameLst>
                                          </p:cBhvr>
                                          <p:to>
                                            <p:strVal val="visible"/>
                                          </p:to>
                                        </p:set>
                                        <p:anim calcmode="lin" valueType="num">
                                          <p:cBhvr>
                                            <p:cTn id="56" dur="750" fill="hold"/>
                                            <p:tgtEl>
                                              <p:spTgt spid="53"/>
                                            </p:tgtEl>
                                            <p:attrNameLst>
                                              <p:attrName>ppt_w</p:attrName>
                                            </p:attrNameLst>
                                          </p:cBhvr>
                                          <p:tavLst>
                                            <p:tav tm="0">
                                              <p:val>
                                                <p:fltVal val="0"/>
                                              </p:val>
                                            </p:tav>
                                            <p:tav tm="100000">
                                              <p:val>
                                                <p:strVal val="#ppt_w"/>
                                              </p:val>
                                            </p:tav>
                                          </p:tavLst>
                                        </p:anim>
                                        <p:anim calcmode="lin" valueType="num">
                                          <p:cBhvr>
                                            <p:cTn id="57" dur="750" fill="hold"/>
                                            <p:tgtEl>
                                              <p:spTgt spid="53"/>
                                            </p:tgtEl>
                                            <p:attrNameLst>
                                              <p:attrName>ppt_h</p:attrName>
                                            </p:attrNameLst>
                                          </p:cBhvr>
                                          <p:tavLst>
                                            <p:tav tm="0">
                                              <p:val>
                                                <p:fltVal val="0"/>
                                              </p:val>
                                            </p:tav>
                                            <p:tav tm="100000">
                                              <p:val>
                                                <p:strVal val="#ppt_h"/>
                                              </p:val>
                                            </p:tav>
                                          </p:tavLst>
                                        </p:anim>
                                        <p:animEffect transition="in" filter="fade">
                                          <p:cBhvr>
                                            <p:cTn id="58" dur="750"/>
                                            <p:tgtEl>
                                              <p:spTgt spid="53"/>
                                            </p:tgtEl>
                                          </p:cBhvr>
                                        </p:animEffect>
                                      </p:childTnLst>
                                    </p:cTn>
                                  </p:par>
                                  <p:par>
                                    <p:cTn id="59" presetID="2" presetClass="entr" presetSubtype="4" fill="hold" nodeType="withEffect">
                                      <p:stCondLst>
                                        <p:cond delay="200"/>
                                      </p:stCondLst>
                                      <p:childTnLst>
                                        <p:set>
                                          <p:cBhvr>
                                            <p:cTn id="60" dur="1" fill="hold">
                                              <p:stCondLst>
                                                <p:cond delay="0"/>
                                              </p:stCondLst>
                                            </p:cTn>
                                            <p:tgtEl>
                                              <p:spTgt spid="76"/>
                                            </p:tgtEl>
                                            <p:attrNameLst>
                                              <p:attrName>style.visibility</p:attrName>
                                            </p:attrNameLst>
                                          </p:cBhvr>
                                          <p:to>
                                            <p:strVal val="visible"/>
                                          </p:to>
                                        </p:set>
                                        <p:anim calcmode="lin" valueType="num">
                                          <p:cBhvr additive="base">
                                            <p:cTn id="61" dur="1000" fill="hold"/>
                                            <p:tgtEl>
                                              <p:spTgt spid="76"/>
                                            </p:tgtEl>
                                            <p:attrNameLst>
                                              <p:attrName>ppt_x</p:attrName>
                                            </p:attrNameLst>
                                          </p:cBhvr>
                                          <p:tavLst>
                                            <p:tav tm="0">
                                              <p:val>
                                                <p:strVal val="#ppt_x"/>
                                              </p:val>
                                            </p:tav>
                                            <p:tav tm="100000">
                                              <p:val>
                                                <p:strVal val="#ppt_x"/>
                                              </p:val>
                                            </p:tav>
                                          </p:tavLst>
                                        </p:anim>
                                        <p:anim calcmode="lin" valueType="num">
                                          <p:cBhvr additive="base">
                                            <p:cTn id="62" dur="1000" fill="hold"/>
                                            <p:tgtEl>
                                              <p:spTgt spid="76"/>
                                            </p:tgtEl>
                                            <p:attrNameLst>
                                              <p:attrName>ppt_y</p:attrName>
                                            </p:attrNameLst>
                                          </p:cBhvr>
                                          <p:tavLst>
                                            <p:tav tm="0">
                                              <p:val>
                                                <p:strVal val="1+#ppt_h/2"/>
                                              </p:val>
                                            </p:tav>
                                            <p:tav tm="100000">
                                              <p:val>
                                                <p:strVal val="#ppt_y"/>
                                              </p:val>
                                            </p:tav>
                                          </p:tavLst>
                                        </p:anim>
                                      </p:childTnLst>
                                    </p:cTn>
                                  </p:par>
                                  <p:par>
                                    <p:cTn id="63" presetID="2" presetClass="entr" presetSubtype="4" fill="hold" nodeType="withEffect">
                                      <p:stCondLst>
                                        <p:cond delay="400"/>
                                      </p:stCondLst>
                                      <p:childTnLst>
                                        <p:set>
                                          <p:cBhvr>
                                            <p:cTn id="64" dur="1" fill="hold">
                                              <p:stCondLst>
                                                <p:cond delay="0"/>
                                              </p:stCondLst>
                                            </p:cTn>
                                            <p:tgtEl>
                                              <p:spTgt spid="77"/>
                                            </p:tgtEl>
                                            <p:attrNameLst>
                                              <p:attrName>style.visibility</p:attrName>
                                            </p:attrNameLst>
                                          </p:cBhvr>
                                          <p:to>
                                            <p:strVal val="visible"/>
                                          </p:to>
                                        </p:set>
                                        <p:anim calcmode="lin" valueType="num">
                                          <p:cBhvr additive="base">
                                            <p:cTn id="65" dur="1000" fill="hold"/>
                                            <p:tgtEl>
                                              <p:spTgt spid="77"/>
                                            </p:tgtEl>
                                            <p:attrNameLst>
                                              <p:attrName>ppt_x</p:attrName>
                                            </p:attrNameLst>
                                          </p:cBhvr>
                                          <p:tavLst>
                                            <p:tav tm="0">
                                              <p:val>
                                                <p:strVal val="#ppt_x"/>
                                              </p:val>
                                            </p:tav>
                                            <p:tav tm="100000">
                                              <p:val>
                                                <p:strVal val="#ppt_x"/>
                                              </p:val>
                                            </p:tav>
                                          </p:tavLst>
                                        </p:anim>
                                        <p:anim calcmode="lin" valueType="num">
                                          <p:cBhvr additive="base">
                                            <p:cTn id="66" dur="1000" fill="hold"/>
                                            <p:tgtEl>
                                              <p:spTgt spid="77"/>
                                            </p:tgtEl>
                                            <p:attrNameLst>
                                              <p:attrName>ppt_y</p:attrName>
                                            </p:attrNameLst>
                                          </p:cBhvr>
                                          <p:tavLst>
                                            <p:tav tm="0">
                                              <p:val>
                                                <p:strVal val="1+#ppt_h/2"/>
                                              </p:val>
                                            </p:tav>
                                            <p:tav tm="100000">
                                              <p:val>
                                                <p:strVal val="#ppt_y"/>
                                              </p:val>
                                            </p:tav>
                                          </p:tavLst>
                                        </p:anim>
                                      </p:childTnLst>
                                    </p:cTn>
                                  </p:par>
                                  <p:par>
                                    <p:cTn id="67" presetID="2" presetClass="entr" presetSubtype="4" fill="hold" nodeType="withEffect">
                                      <p:stCondLst>
                                        <p:cond delay="600"/>
                                      </p:stCondLst>
                                      <p:childTnLst>
                                        <p:set>
                                          <p:cBhvr>
                                            <p:cTn id="68" dur="1" fill="hold">
                                              <p:stCondLst>
                                                <p:cond delay="0"/>
                                              </p:stCondLst>
                                            </p:cTn>
                                            <p:tgtEl>
                                              <p:spTgt spid="78"/>
                                            </p:tgtEl>
                                            <p:attrNameLst>
                                              <p:attrName>style.visibility</p:attrName>
                                            </p:attrNameLst>
                                          </p:cBhvr>
                                          <p:to>
                                            <p:strVal val="visible"/>
                                          </p:to>
                                        </p:set>
                                        <p:anim calcmode="lin" valueType="num">
                                          <p:cBhvr additive="base">
                                            <p:cTn id="69" dur="1000" fill="hold"/>
                                            <p:tgtEl>
                                              <p:spTgt spid="78"/>
                                            </p:tgtEl>
                                            <p:attrNameLst>
                                              <p:attrName>ppt_x</p:attrName>
                                            </p:attrNameLst>
                                          </p:cBhvr>
                                          <p:tavLst>
                                            <p:tav tm="0">
                                              <p:val>
                                                <p:strVal val="#ppt_x"/>
                                              </p:val>
                                            </p:tav>
                                            <p:tav tm="100000">
                                              <p:val>
                                                <p:strVal val="#ppt_x"/>
                                              </p:val>
                                            </p:tav>
                                          </p:tavLst>
                                        </p:anim>
                                        <p:anim calcmode="lin" valueType="num">
                                          <p:cBhvr additive="base">
                                            <p:cTn id="70" dur="1000" fill="hold"/>
                                            <p:tgtEl>
                                              <p:spTgt spid="78"/>
                                            </p:tgtEl>
                                            <p:attrNameLst>
                                              <p:attrName>ppt_y</p:attrName>
                                            </p:attrNameLst>
                                          </p:cBhvr>
                                          <p:tavLst>
                                            <p:tav tm="0">
                                              <p:val>
                                                <p:strVal val="1+#ppt_h/2"/>
                                              </p:val>
                                            </p:tav>
                                            <p:tav tm="100000">
                                              <p:val>
                                                <p:strVal val="#ppt_y"/>
                                              </p:val>
                                            </p:tav>
                                          </p:tavLst>
                                        </p:anim>
                                      </p:childTnLst>
                                    </p:cTn>
                                  </p:par>
                                  <p:par>
                                    <p:cTn id="71" presetID="2" presetClass="entr" presetSubtype="4" fill="hold" nodeType="withEffect">
                                      <p:stCondLst>
                                        <p:cond delay="800"/>
                                      </p:stCondLst>
                                      <p:childTnLst>
                                        <p:set>
                                          <p:cBhvr>
                                            <p:cTn id="72" dur="1" fill="hold">
                                              <p:stCondLst>
                                                <p:cond delay="0"/>
                                              </p:stCondLst>
                                            </p:cTn>
                                            <p:tgtEl>
                                              <p:spTgt spid="79"/>
                                            </p:tgtEl>
                                            <p:attrNameLst>
                                              <p:attrName>style.visibility</p:attrName>
                                            </p:attrNameLst>
                                          </p:cBhvr>
                                          <p:to>
                                            <p:strVal val="visible"/>
                                          </p:to>
                                        </p:set>
                                        <p:anim calcmode="lin" valueType="num">
                                          <p:cBhvr additive="base">
                                            <p:cTn id="73" dur="1000" fill="hold"/>
                                            <p:tgtEl>
                                              <p:spTgt spid="79"/>
                                            </p:tgtEl>
                                            <p:attrNameLst>
                                              <p:attrName>ppt_x</p:attrName>
                                            </p:attrNameLst>
                                          </p:cBhvr>
                                          <p:tavLst>
                                            <p:tav tm="0">
                                              <p:val>
                                                <p:strVal val="#ppt_x"/>
                                              </p:val>
                                            </p:tav>
                                            <p:tav tm="100000">
                                              <p:val>
                                                <p:strVal val="#ppt_x"/>
                                              </p:val>
                                            </p:tav>
                                          </p:tavLst>
                                        </p:anim>
                                        <p:anim calcmode="lin" valueType="num">
                                          <p:cBhvr additive="base">
                                            <p:cTn id="74" dur="1000" fill="hold"/>
                                            <p:tgtEl>
                                              <p:spTgt spid="79"/>
                                            </p:tgtEl>
                                            <p:attrNameLst>
                                              <p:attrName>ppt_y</p:attrName>
                                            </p:attrNameLst>
                                          </p:cBhvr>
                                          <p:tavLst>
                                            <p:tav tm="0">
                                              <p:val>
                                                <p:strVal val="1+#ppt_h/2"/>
                                              </p:val>
                                            </p:tav>
                                            <p:tav tm="100000">
                                              <p:val>
                                                <p:strVal val="#ppt_y"/>
                                              </p:val>
                                            </p:tav>
                                          </p:tavLst>
                                        </p:anim>
                                      </p:childTnLst>
                                    </p:cTn>
                                  </p:par>
                                  <p:par>
                                    <p:cTn id="75" presetID="2" presetClass="entr" presetSubtype="4" fill="hold" nodeType="withEffect">
                                      <p:stCondLst>
                                        <p:cond delay="1000"/>
                                      </p:stCondLst>
                                      <p:childTnLst>
                                        <p:set>
                                          <p:cBhvr>
                                            <p:cTn id="76" dur="1" fill="hold">
                                              <p:stCondLst>
                                                <p:cond delay="0"/>
                                              </p:stCondLst>
                                            </p:cTn>
                                            <p:tgtEl>
                                              <p:spTgt spid="80"/>
                                            </p:tgtEl>
                                            <p:attrNameLst>
                                              <p:attrName>style.visibility</p:attrName>
                                            </p:attrNameLst>
                                          </p:cBhvr>
                                          <p:to>
                                            <p:strVal val="visible"/>
                                          </p:to>
                                        </p:set>
                                        <p:anim calcmode="lin" valueType="num">
                                          <p:cBhvr additive="base">
                                            <p:cTn id="77" dur="1000" fill="hold"/>
                                            <p:tgtEl>
                                              <p:spTgt spid="80"/>
                                            </p:tgtEl>
                                            <p:attrNameLst>
                                              <p:attrName>ppt_x</p:attrName>
                                            </p:attrNameLst>
                                          </p:cBhvr>
                                          <p:tavLst>
                                            <p:tav tm="0">
                                              <p:val>
                                                <p:strVal val="#ppt_x"/>
                                              </p:val>
                                            </p:tav>
                                            <p:tav tm="100000">
                                              <p:val>
                                                <p:strVal val="#ppt_x"/>
                                              </p:val>
                                            </p:tav>
                                          </p:tavLst>
                                        </p:anim>
                                        <p:anim calcmode="lin" valueType="num">
                                          <p:cBhvr additive="base">
                                            <p:cTn id="78" dur="1000" fill="hold"/>
                                            <p:tgtEl>
                                              <p:spTgt spid="80"/>
                                            </p:tgtEl>
                                            <p:attrNameLst>
                                              <p:attrName>ppt_y</p:attrName>
                                            </p:attrNameLst>
                                          </p:cBhvr>
                                          <p:tavLst>
                                            <p:tav tm="0">
                                              <p:val>
                                                <p:strVal val="1+#ppt_h/2"/>
                                              </p:val>
                                            </p:tav>
                                            <p:tav tm="100000">
                                              <p:val>
                                                <p:strVal val="#ppt_y"/>
                                              </p:val>
                                            </p:tav>
                                          </p:tavLst>
                                        </p:anim>
                                      </p:childTnLst>
                                    </p:cTn>
                                  </p:par>
                                  <p:par>
                                    <p:cTn id="79" presetID="2" presetClass="entr" presetSubtype="4" fill="hold" nodeType="withEffect">
                                      <p:stCondLst>
                                        <p:cond delay="1200"/>
                                      </p:stCondLst>
                                      <p:childTnLst>
                                        <p:set>
                                          <p:cBhvr>
                                            <p:cTn id="80" dur="1" fill="hold">
                                              <p:stCondLst>
                                                <p:cond delay="0"/>
                                              </p:stCondLst>
                                            </p:cTn>
                                            <p:tgtEl>
                                              <p:spTgt spid="81"/>
                                            </p:tgtEl>
                                            <p:attrNameLst>
                                              <p:attrName>style.visibility</p:attrName>
                                            </p:attrNameLst>
                                          </p:cBhvr>
                                          <p:to>
                                            <p:strVal val="visible"/>
                                          </p:to>
                                        </p:set>
                                        <p:anim calcmode="lin" valueType="num">
                                          <p:cBhvr additive="base">
                                            <p:cTn id="81" dur="1000" fill="hold"/>
                                            <p:tgtEl>
                                              <p:spTgt spid="81"/>
                                            </p:tgtEl>
                                            <p:attrNameLst>
                                              <p:attrName>ppt_x</p:attrName>
                                            </p:attrNameLst>
                                          </p:cBhvr>
                                          <p:tavLst>
                                            <p:tav tm="0">
                                              <p:val>
                                                <p:strVal val="#ppt_x"/>
                                              </p:val>
                                            </p:tav>
                                            <p:tav tm="100000">
                                              <p:val>
                                                <p:strVal val="#ppt_x"/>
                                              </p:val>
                                            </p:tav>
                                          </p:tavLst>
                                        </p:anim>
                                        <p:anim calcmode="lin" valueType="num">
                                          <p:cBhvr additive="base">
                                            <p:cTn id="82" dur="1000" fill="hold"/>
                                            <p:tgtEl>
                                              <p:spTgt spid="81"/>
                                            </p:tgtEl>
                                            <p:attrNameLst>
                                              <p:attrName>ppt_y</p:attrName>
                                            </p:attrNameLst>
                                          </p:cBhvr>
                                          <p:tavLst>
                                            <p:tav tm="0">
                                              <p:val>
                                                <p:strVal val="1+#ppt_h/2"/>
                                              </p:val>
                                            </p:tav>
                                            <p:tav tm="100000">
                                              <p:val>
                                                <p:strVal val="#ppt_y"/>
                                              </p:val>
                                            </p:tav>
                                          </p:tavLst>
                                        </p:anim>
                                      </p:childTnLst>
                                    </p:cTn>
                                  </p:par>
                                  <p:par>
                                    <p:cTn id="83" presetID="2" presetClass="entr" presetSubtype="4" fill="hold" grpId="0" nodeType="withEffect">
                                      <p:stCondLst>
                                        <p:cond delay="200"/>
                                      </p:stCondLst>
                                      <p:childTnLst>
                                        <p:set>
                                          <p:cBhvr>
                                            <p:cTn id="84" dur="1" fill="hold">
                                              <p:stCondLst>
                                                <p:cond delay="0"/>
                                              </p:stCondLst>
                                            </p:cTn>
                                            <p:tgtEl>
                                              <p:spTgt spid="62"/>
                                            </p:tgtEl>
                                            <p:attrNameLst>
                                              <p:attrName>style.visibility</p:attrName>
                                            </p:attrNameLst>
                                          </p:cBhvr>
                                          <p:to>
                                            <p:strVal val="visible"/>
                                          </p:to>
                                        </p:set>
                                        <p:anim calcmode="lin" valueType="num">
                                          <p:cBhvr additive="base">
                                            <p:cTn id="85" dur="1000" fill="hold"/>
                                            <p:tgtEl>
                                              <p:spTgt spid="62"/>
                                            </p:tgtEl>
                                            <p:attrNameLst>
                                              <p:attrName>ppt_x</p:attrName>
                                            </p:attrNameLst>
                                          </p:cBhvr>
                                          <p:tavLst>
                                            <p:tav tm="0">
                                              <p:val>
                                                <p:strVal val="#ppt_x"/>
                                              </p:val>
                                            </p:tav>
                                            <p:tav tm="100000">
                                              <p:val>
                                                <p:strVal val="#ppt_x"/>
                                              </p:val>
                                            </p:tav>
                                          </p:tavLst>
                                        </p:anim>
                                        <p:anim calcmode="lin" valueType="num">
                                          <p:cBhvr additive="base">
                                            <p:cTn id="86" dur="1000" fill="hold"/>
                                            <p:tgtEl>
                                              <p:spTgt spid="62"/>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400"/>
                                      </p:stCondLst>
                                      <p:childTnLst>
                                        <p:set>
                                          <p:cBhvr>
                                            <p:cTn id="88" dur="1" fill="hold">
                                              <p:stCondLst>
                                                <p:cond delay="0"/>
                                              </p:stCondLst>
                                            </p:cTn>
                                            <p:tgtEl>
                                              <p:spTgt spid="63"/>
                                            </p:tgtEl>
                                            <p:attrNameLst>
                                              <p:attrName>style.visibility</p:attrName>
                                            </p:attrNameLst>
                                          </p:cBhvr>
                                          <p:to>
                                            <p:strVal val="visible"/>
                                          </p:to>
                                        </p:set>
                                        <p:anim calcmode="lin" valueType="num">
                                          <p:cBhvr additive="base">
                                            <p:cTn id="89" dur="1000" fill="hold"/>
                                            <p:tgtEl>
                                              <p:spTgt spid="63"/>
                                            </p:tgtEl>
                                            <p:attrNameLst>
                                              <p:attrName>ppt_x</p:attrName>
                                            </p:attrNameLst>
                                          </p:cBhvr>
                                          <p:tavLst>
                                            <p:tav tm="0">
                                              <p:val>
                                                <p:strVal val="#ppt_x"/>
                                              </p:val>
                                            </p:tav>
                                            <p:tav tm="100000">
                                              <p:val>
                                                <p:strVal val="#ppt_x"/>
                                              </p:val>
                                            </p:tav>
                                          </p:tavLst>
                                        </p:anim>
                                        <p:anim calcmode="lin" valueType="num">
                                          <p:cBhvr additive="base">
                                            <p:cTn id="90" dur="1000" fill="hold"/>
                                            <p:tgtEl>
                                              <p:spTgt spid="63"/>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600"/>
                                      </p:stCondLst>
                                      <p:childTnLst>
                                        <p:set>
                                          <p:cBhvr>
                                            <p:cTn id="92" dur="1" fill="hold">
                                              <p:stCondLst>
                                                <p:cond delay="0"/>
                                              </p:stCondLst>
                                            </p:cTn>
                                            <p:tgtEl>
                                              <p:spTgt spid="64"/>
                                            </p:tgtEl>
                                            <p:attrNameLst>
                                              <p:attrName>style.visibility</p:attrName>
                                            </p:attrNameLst>
                                          </p:cBhvr>
                                          <p:to>
                                            <p:strVal val="visible"/>
                                          </p:to>
                                        </p:set>
                                        <p:anim calcmode="lin" valueType="num">
                                          <p:cBhvr additive="base">
                                            <p:cTn id="93" dur="1000" fill="hold"/>
                                            <p:tgtEl>
                                              <p:spTgt spid="64"/>
                                            </p:tgtEl>
                                            <p:attrNameLst>
                                              <p:attrName>ppt_x</p:attrName>
                                            </p:attrNameLst>
                                          </p:cBhvr>
                                          <p:tavLst>
                                            <p:tav tm="0">
                                              <p:val>
                                                <p:strVal val="#ppt_x"/>
                                              </p:val>
                                            </p:tav>
                                            <p:tav tm="100000">
                                              <p:val>
                                                <p:strVal val="#ppt_x"/>
                                              </p:val>
                                            </p:tav>
                                          </p:tavLst>
                                        </p:anim>
                                        <p:anim calcmode="lin" valueType="num">
                                          <p:cBhvr additive="base">
                                            <p:cTn id="94" dur="1000" fill="hold"/>
                                            <p:tgtEl>
                                              <p:spTgt spid="64"/>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800"/>
                                      </p:stCondLst>
                                      <p:childTnLst>
                                        <p:set>
                                          <p:cBhvr>
                                            <p:cTn id="96" dur="1" fill="hold">
                                              <p:stCondLst>
                                                <p:cond delay="0"/>
                                              </p:stCondLst>
                                            </p:cTn>
                                            <p:tgtEl>
                                              <p:spTgt spid="65"/>
                                            </p:tgtEl>
                                            <p:attrNameLst>
                                              <p:attrName>style.visibility</p:attrName>
                                            </p:attrNameLst>
                                          </p:cBhvr>
                                          <p:to>
                                            <p:strVal val="visible"/>
                                          </p:to>
                                        </p:set>
                                        <p:anim calcmode="lin" valueType="num">
                                          <p:cBhvr additive="base">
                                            <p:cTn id="97" dur="1000" fill="hold"/>
                                            <p:tgtEl>
                                              <p:spTgt spid="65"/>
                                            </p:tgtEl>
                                            <p:attrNameLst>
                                              <p:attrName>ppt_x</p:attrName>
                                            </p:attrNameLst>
                                          </p:cBhvr>
                                          <p:tavLst>
                                            <p:tav tm="0">
                                              <p:val>
                                                <p:strVal val="#ppt_x"/>
                                              </p:val>
                                            </p:tav>
                                            <p:tav tm="100000">
                                              <p:val>
                                                <p:strVal val="#ppt_x"/>
                                              </p:val>
                                            </p:tav>
                                          </p:tavLst>
                                        </p:anim>
                                        <p:anim calcmode="lin" valueType="num">
                                          <p:cBhvr additive="base">
                                            <p:cTn id="98" dur="1000" fill="hold"/>
                                            <p:tgtEl>
                                              <p:spTgt spid="65"/>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1000"/>
                                      </p:stCondLst>
                                      <p:childTnLst>
                                        <p:set>
                                          <p:cBhvr>
                                            <p:cTn id="100" dur="1" fill="hold">
                                              <p:stCondLst>
                                                <p:cond delay="0"/>
                                              </p:stCondLst>
                                            </p:cTn>
                                            <p:tgtEl>
                                              <p:spTgt spid="66"/>
                                            </p:tgtEl>
                                            <p:attrNameLst>
                                              <p:attrName>style.visibility</p:attrName>
                                            </p:attrNameLst>
                                          </p:cBhvr>
                                          <p:to>
                                            <p:strVal val="visible"/>
                                          </p:to>
                                        </p:set>
                                        <p:anim calcmode="lin" valueType="num">
                                          <p:cBhvr additive="base">
                                            <p:cTn id="101" dur="1000" fill="hold"/>
                                            <p:tgtEl>
                                              <p:spTgt spid="66"/>
                                            </p:tgtEl>
                                            <p:attrNameLst>
                                              <p:attrName>ppt_x</p:attrName>
                                            </p:attrNameLst>
                                          </p:cBhvr>
                                          <p:tavLst>
                                            <p:tav tm="0">
                                              <p:val>
                                                <p:strVal val="#ppt_x"/>
                                              </p:val>
                                            </p:tav>
                                            <p:tav tm="100000">
                                              <p:val>
                                                <p:strVal val="#ppt_x"/>
                                              </p:val>
                                            </p:tav>
                                          </p:tavLst>
                                        </p:anim>
                                        <p:anim calcmode="lin" valueType="num">
                                          <p:cBhvr additive="base">
                                            <p:cTn id="102" dur="1000" fill="hold"/>
                                            <p:tgtEl>
                                              <p:spTgt spid="66"/>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1200"/>
                                      </p:stCondLst>
                                      <p:childTnLst>
                                        <p:set>
                                          <p:cBhvr>
                                            <p:cTn id="104" dur="1" fill="hold">
                                              <p:stCondLst>
                                                <p:cond delay="0"/>
                                              </p:stCondLst>
                                            </p:cTn>
                                            <p:tgtEl>
                                              <p:spTgt spid="67"/>
                                            </p:tgtEl>
                                            <p:attrNameLst>
                                              <p:attrName>style.visibility</p:attrName>
                                            </p:attrNameLst>
                                          </p:cBhvr>
                                          <p:to>
                                            <p:strVal val="visible"/>
                                          </p:to>
                                        </p:set>
                                        <p:anim calcmode="lin" valueType="num">
                                          <p:cBhvr additive="base">
                                            <p:cTn id="105" dur="1000" fill="hold"/>
                                            <p:tgtEl>
                                              <p:spTgt spid="67"/>
                                            </p:tgtEl>
                                            <p:attrNameLst>
                                              <p:attrName>ppt_x</p:attrName>
                                            </p:attrNameLst>
                                          </p:cBhvr>
                                          <p:tavLst>
                                            <p:tav tm="0">
                                              <p:val>
                                                <p:strVal val="#ppt_x"/>
                                              </p:val>
                                            </p:tav>
                                            <p:tav tm="100000">
                                              <p:val>
                                                <p:strVal val="#ppt_x"/>
                                              </p:val>
                                            </p:tav>
                                          </p:tavLst>
                                        </p:anim>
                                        <p:anim calcmode="lin" valueType="num">
                                          <p:cBhvr additive="base">
                                            <p:cTn id="106" dur="1000" fill="hold"/>
                                            <p:tgtEl>
                                              <p:spTgt spid="6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p:bldP spid="49" grpId="0" animBg="1"/>
          <p:bldP spid="50" grpId="0" animBg="1"/>
          <p:bldP spid="51" grpId="0" animBg="1"/>
          <p:bldP spid="52" grpId="0" animBg="1"/>
          <p:bldP spid="53" grpId="0" animBg="1"/>
          <p:bldP spid="62" grpId="0"/>
          <p:bldP spid="63" grpId="0"/>
          <p:bldP spid="64" grpId="0"/>
          <p:bldP spid="65" grpId="0"/>
          <p:bldP spid="66" grpId="0"/>
          <p:bldP spid="67" grpId="0"/>
        </p:bldLst>
      </p:timing>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Oval 6"/>
          <p:cNvSpPr>
            <a:spLocks noChangeArrowheads="1"/>
          </p:cNvSpPr>
          <p:nvPr/>
        </p:nvSpPr>
        <p:spPr bwMode="auto">
          <a:xfrm>
            <a:off x="2774950" y="3954463"/>
            <a:ext cx="106363" cy="10318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3" name="Group 2"/>
          <p:cNvGrpSpPr/>
          <p:nvPr/>
        </p:nvGrpSpPr>
        <p:grpSpPr>
          <a:xfrm>
            <a:off x="1739900" y="2963863"/>
            <a:ext cx="1141413" cy="1041400"/>
            <a:chOff x="1739900" y="2963863"/>
            <a:chExt cx="1141413" cy="1041400"/>
          </a:xfrm>
        </p:grpSpPr>
        <p:sp>
          <p:nvSpPr>
            <p:cNvPr id="7" name="Freeform 7"/>
            <p:cNvSpPr>
              <a:spLocks/>
            </p:cNvSpPr>
            <p:nvPr/>
          </p:nvSpPr>
          <p:spPr bwMode="auto">
            <a:xfrm>
              <a:off x="1739900" y="3017838"/>
              <a:ext cx="1089025" cy="987425"/>
            </a:xfrm>
            <a:custGeom>
              <a:avLst/>
              <a:gdLst>
                <a:gd name="T0" fmla="*/ 286 w 286"/>
                <a:gd name="T1" fmla="*/ 0 h 259"/>
                <a:gd name="T2" fmla="*/ 286 w 286"/>
                <a:gd name="T3" fmla="*/ 233 h 259"/>
                <a:gd name="T4" fmla="*/ 260 w 286"/>
                <a:gd name="T5" fmla="*/ 259 h 259"/>
                <a:gd name="T6" fmla="*/ 27 w 286"/>
                <a:gd name="T7" fmla="*/ 259 h 259"/>
                <a:gd name="T8" fmla="*/ 0 w 286"/>
                <a:gd name="T9" fmla="*/ 233 h 259"/>
              </a:gdLst>
              <a:ahLst/>
              <a:cxnLst>
                <a:cxn ang="0">
                  <a:pos x="T0" y="T1"/>
                </a:cxn>
                <a:cxn ang="0">
                  <a:pos x="T2" y="T3"/>
                </a:cxn>
                <a:cxn ang="0">
                  <a:pos x="T4" y="T5"/>
                </a:cxn>
                <a:cxn ang="0">
                  <a:pos x="T6" y="T7"/>
                </a:cxn>
                <a:cxn ang="0">
                  <a:pos x="T8" y="T9"/>
                </a:cxn>
              </a:cxnLst>
              <a:rect l="0" t="0" r="r" b="b"/>
              <a:pathLst>
                <a:path w="286" h="259">
                  <a:moveTo>
                    <a:pt x="286" y="0"/>
                  </a:moveTo>
                  <a:cubicBezTo>
                    <a:pt x="286" y="233"/>
                    <a:pt x="286" y="233"/>
                    <a:pt x="286" y="233"/>
                  </a:cubicBezTo>
                  <a:cubicBezTo>
                    <a:pt x="272" y="233"/>
                    <a:pt x="260" y="245"/>
                    <a:pt x="260" y="259"/>
                  </a:cubicBezTo>
                  <a:cubicBezTo>
                    <a:pt x="27" y="259"/>
                    <a:pt x="27" y="259"/>
                    <a:pt x="27" y="259"/>
                  </a:cubicBezTo>
                  <a:cubicBezTo>
                    <a:pt x="27" y="245"/>
                    <a:pt x="15" y="233"/>
                    <a:pt x="0" y="233"/>
                  </a:cubicBezTo>
                </a:path>
              </a:pathLst>
            </a:custGeom>
            <a:noFill/>
            <a:ln w="301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Oval 8"/>
            <p:cNvSpPr>
              <a:spLocks noChangeArrowheads="1"/>
            </p:cNvSpPr>
            <p:nvPr/>
          </p:nvSpPr>
          <p:spPr bwMode="auto">
            <a:xfrm>
              <a:off x="2774950" y="2963863"/>
              <a:ext cx="106363" cy="10636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9" name="Oval 9"/>
          <p:cNvSpPr>
            <a:spLocks noChangeArrowheads="1"/>
          </p:cNvSpPr>
          <p:nvPr/>
        </p:nvSpPr>
        <p:spPr bwMode="auto">
          <a:xfrm>
            <a:off x="4953000" y="3954463"/>
            <a:ext cx="106363" cy="103188"/>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5" name="Group 4"/>
          <p:cNvGrpSpPr/>
          <p:nvPr/>
        </p:nvGrpSpPr>
        <p:grpSpPr>
          <a:xfrm>
            <a:off x="3917950" y="2963863"/>
            <a:ext cx="1141413" cy="1041400"/>
            <a:chOff x="3917950" y="2963863"/>
            <a:chExt cx="1141413" cy="1041400"/>
          </a:xfrm>
        </p:grpSpPr>
        <p:sp>
          <p:nvSpPr>
            <p:cNvPr id="10" name="Freeform 10"/>
            <p:cNvSpPr>
              <a:spLocks/>
            </p:cNvSpPr>
            <p:nvPr/>
          </p:nvSpPr>
          <p:spPr bwMode="auto">
            <a:xfrm>
              <a:off x="3917950" y="3017838"/>
              <a:ext cx="1089025" cy="987425"/>
            </a:xfrm>
            <a:custGeom>
              <a:avLst/>
              <a:gdLst>
                <a:gd name="T0" fmla="*/ 286 w 286"/>
                <a:gd name="T1" fmla="*/ 0 h 259"/>
                <a:gd name="T2" fmla="*/ 286 w 286"/>
                <a:gd name="T3" fmla="*/ 233 h 259"/>
                <a:gd name="T4" fmla="*/ 260 w 286"/>
                <a:gd name="T5" fmla="*/ 259 h 259"/>
                <a:gd name="T6" fmla="*/ 27 w 286"/>
                <a:gd name="T7" fmla="*/ 259 h 259"/>
                <a:gd name="T8" fmla="*/ 0 w 286"/>
                <a:gd name="T9" fmla="*/ 233 h 259"/>
              </a:gdLst>
              <a:ahLst/>
              <a:cxnLst>
                <a:cxn ang="0">
                  <a:pos x="T0" y="T1"/>
                </a:cxn>
                <a:cxn ang="0">
                  <a:pos x="T2" y="T3"/>
                </a:cxn>
                <a:cxn ang="0">
                  <a:pos x="T4" y="T5"/>
                </a:cxn>
                <a:cxn ang="0">
                  <a:pos x="T6" y="T7"/>
                </a:cxn>
                <a:cxn ang="0">
                  <a:pos x="T8" y="T9"/>
                </a:cxn>
              </a:cxnLst>
              <a:rect l="0" t="0" r="r" b="b"/>
              <a:pathLst>
                <a:path w="286" h="259">
                  <a:moveTo>
                    <a:pt x="286" y="0"/>
                  </a:moveTo>
                  <a:cubicBezTo>
                    <a:pt x="286" y="233"/>
                    <a:pt x="286" y="233"/>
                    <a:pt x="286" y="233"/>
                  </a:cubicBezTo>
                  <a:cubicBezTo>
                    <a:pt x="271" y="233"/>
                    <a:pt x="260" y="245"/>
                    <a:pt x="260" y="259"/>
                  </a:cubicBezTo>
                  <a:cubicBezTo>
                    <a:pt x="27" y="259"/>
                    <a:pt x="27" y="259"/>
                    <a:pt x="27" y="259"/>
                  </a:cubicBezTo>
                  <a:cubicBezTo>
                    <a:pt x="27" y="245"/>
                    <a:pt x="15" y="233"/>
                    <a:pt x="0" y="233"/>
                  </a:cubicBezTo>
                </a:path>
              </a:pathLst>
            </a:custGeom>
            <a:noFill/>
            <a:ln w="30163"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1" name="Oval 11"/>
            <p:cNvSpPr>
              <a:spLocks noChangeArrowheads="1"/>
            </p:cNvSpPr>
            <p:nvPr/>
          </p:nvSpPr>
          <p:spPr bwMode="auto">
            <a:xfrm>
              <a:off x="4953000" y="2963863"/>
              <a:ext cx="106363" cy="106363"/>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12" name="Oval 12"/>
          <p:cNvSpPr>
            <a:spLocks noChangeArrowheads="1"/>
          </p:cNvSpPr>
          <p:nvPr/>
        </p:nvSpPr>
        <p:spPr bwMode="auto">
          <a:xfrm>
            <a:off x="7131050" y="3954463"/>
            <a:ext cx="106363" cy="103188"/>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56" name="Group 55"/>
          <p:cNvGrpSpPr/>
          <p:nvPr/>
        </p:nvGrpSpPr>
        <p:grpSpPr>
          <a:xfrm>
            <a:off x="6096000" y="2963863"/>
            <a:ext cx="1141413" cy="1041400"/>
            <a:chOff x="6096000" y="2963863"/>
            <a:chExt cx="1141413" cy="1041400"/>
          </a:xfrm>
        </p:grpSpPr>
        <p:sp>
          <p:nvSpPr>
            <p:cNvPr id="13" name="Freeform 13"/>
            <p:cNvSpPr>
              <a:spLocks/>
            </p:cNvSpPr>
            <p:nvPr/>
          </p:nvSpPr>
          <p:spPr bwMode="auto">
            <a:xfrm>
              <a:off x="6096000" y="3017838"/>
              <a:ext cx="1089025" cy="987425"/>
            </a:xfrm>
            <a:custGeom>
              <a:avLst/>
              <a:gdLst>
                <a:gd name="T0" fmla="*/ 286 w 286"/>
                <a:gd name="T1" fmla="*/ 0 h 259"/>
                <a:gd name="T2" fmla="*/ 286 w 286"/>
                <a:gd name="T3" fmla="*/ 233 h 259"/>
                <a:gd name="T4" fmla="*/ 259 w 286"/>
                <a:gd name="T5" fmla="*/ 259 h 259"/>
                <a:gd name="T6" fmla="*/ 27 w 286"/>
                <a:gd name="T7" fmla="*/ 259 h 259"/>
                <a:gd name="T8" fmla="*/ 0 w 286"/>
                <a:gd name="T9" fmla="*/ 233 h 259"/>
              </a:gdLst>
              <a:ahLst/>
              <a:cxnLst>
                <a:cxn ang="0">
                  <a:pos x="T0" y="T1"/>
                </a:cxn>
                <a:cxn ang="0">
                  <a:pos x="T2" y="T3"/>
                </a:cxn>
                <a:cxn ang="0">
                  <a:pos x="T4" y="T5"/>
                </a:cxn>
                <a:cxn ang="0">
                  <a:pos x="T6" y="T7"/>
                </a:cxn>
                <a:cxn ang="0">
                  <a:pos x="T8" y="T9"/>
                </a:cxn>
              </a:cxnLst>
              <a:rect l="0" t="0" r="r" b="b"/>
              <a:pathLst>
                <a:path w="286" h="259">
                  <a:moveTo>
                    <a:pt x="286" y="0"/>
                  </a:moveTo>
                  <a:cubicBezTo>
                    <a:pt x="286" y="233"/>
                    <a:pt x="286" y="233"/>
                    <a:pt x="286" y="233"/>
                  </a:cubicBezTo>
                  <a:cubicBezTo>
                    <a:pt x="271" y="233"/>
                    <a:pt x="259" y="245"/>
                    <a:pt x="259" y="259"/>
                  </a:cubicBezTo>
                  <a:cubicBezTo>
                    <a:pt x="27" y="259"/>
                    <a:pt x="27" y="259"/>
                    <a:pt x="27" y="259"/>
                  </a:cubicBezTo>
                  <a:cubicBezTo>
                    <a:pt x="27" y="245"/>
                    <a:pt x="15" y="233"/>
                    <a:pt x="0" y="233"/>
                  </a:cubicBezTo>
                </a:path>
              </a:pathLst>
            </a:custGeom>
            <a:noFill/>
            <a:ln w="30163"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4" name="Oval 14"/>
            <p:cNvSpPr>
              <a:spLocks noChangeArrowheads="1"/>
            </p:cNvSpPr>
            <p:nvPr/>
          </p:nvSpPr>
          <p:spPr bwMode="auto">
            <a:xfrm>
              <a:off x="7131050" y="2963863"/>
              <a:ext cx="106363" cy="10636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15" name="Oval 15"/>
          <p:cNvSpPr>
            <a:spLocks noChangeArrowheads="1"/>
          </p:cNvSpPr>
          <p:nvPr/>
        </p:nvSpPr>
        <p:spPr bwMode="auto">
          <a:xfrm>
            <a:off x="1685925" y="3954463"/>
            <a:ext cx="106363" cy="103188"/>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2" name="Group 1"/>
          <p:cNvGrpSpPr/>
          <p:nvPr/>
        </p:nvGrpSpPr>
        <p:grpSpPr>
          <a:xfrm>
            <a:off x="700088" y="3954463"/>
            <a:ext cx="1092200" cy="1090613"/>
            <a:chOff x="700088" y="3954463"/>
            <a:chExt cx="1092200" cy="1090613"/>
          </a:xfrm>
        </p:grpSpPr>
        <p:sp>
          <p:nvSpPr>
            <p:cNvPr id="16" name="Oval 16"/>
            <p:cNvSpPr>
              <a:spLocks noChangeArrowheads="1"/>
            </p:cNvSpPr>
            <p:nvPr/>
          </p:nvSpPr>
          <p:spPr bwMode="auto">
            <a:xfrm>
              <a:off x="700088" y="3954463"/>
              <a:ext cx="106363" cy="103188"/>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17" name="Freeform 17"/>
            <p:cNvSpPr>
              <a:spLocks/>
            </p:cNvSpPr>
            <p:nvPr/>
          </p:nvSpPr>
          <p:spPr bwMode="auto">
            <a:xfrm>
              <a:off x="754063" y="4005263"/>
              <a:ext cx="985838" cy="990600"/>
            </a:xfrm>
            <a:custGeom>
              <a:avLst/>
              <a:gdLst>
                <a:gd name="T0" fmla="*/ 259 w 259"/>
                <a:gd name="T1" fmla="*/ 260 h 260"/>
                <a:gd name="T2" fmla="*/ 259 w 259"/>
                <a:gd name="T3" fmla="*/ 27 h 260"/>
                <a:gd name="T4" fmla="*/ 233 w 259"/>
                <a:gd name="T5" fmla="*/ 0 h 260"/>
                <a:gd name="T6" fmla="*/ 0 w 259"/>
                <a:gd name="T7" fmla="*/ 0 h 260"/>
              </a:gdLst>
              <a:ahLst/>
              <a:cxnLst>
                <a:cxn ang="0">
                  <a:pos x="T0" y="T1"/>
                </a:cxn>
                <a:cxn ang="0">
                  <a:pos x="T2" y="T3"/>
                </a:cxn>
                <a:cxn ang="0">
                  <a:pos x="T4" y="T5"/>
                </a:cxn>
                <a:cxn ang="0">
                  <a:pos x="T6" y="T7"/>
                </a:cxn>
              </a:cxnLst>
              <a:rect l="0" t="0" r="r" b="b"/>
              <a:pathLst>
                <a:path w="259" h="260">
                  <a:moveTo>
                    <a:pt x="259" y="260"/>
                  </a:moveTo>
                  <a:cubicBezTo>
                    <a:pt x="259" y="27"/>
                    <a:pt x="259" y="27"/>
                    <a:pt x="259" y="27"/>
                  </a:cubicBezTo>
                  <a:cubicBezTo>
                    <a:pt x="245" y="27"/>
                    <a:pt x="233" y="15"/>
                    <a:pt x="233" y="0"/>
                  </a:cubicBezTo>
                  <a:cubicBezTo>
                    <a:pt x="0" y="0"/>
                    <a:pt x="0" y="0"/>
                    <a:pt x="0" y="0"/>
                  </a:cubicBezTo>
                </a:path>
              </a:pathLst>
            </a:custGeom>
            <a:noFill/>
            <a:ln w="30163"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Oval 18"/>
            <p:cNvSpPr>
              <a:spLocks noChangeArrowheads="1"/>
            </p:cNvSpPr>
            <p:nvPr/>
          </p:nvSpPr>
          <p:spPr bwMode="auto">
            <a:xfrm>
              <a:off x="1685925" y="4941888"/>
              <a:ext cx="106363" cy="103188"/>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19" name="Oval 19"/>
          <p:cNvSpPr>
            <a:spLocks noChangeArrowheads="1"/>
          </p:cNvSpPr>
          <p:nvPr/>
        </p:nvSpPr>
        <p:spPr bwMode="auto">
          <a:xfrm>
            <a:off x="3863975" y="3954463"/>
            <a:ext cx="106363" cy="103188"/>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4" name="Group 3"/>
          <p:cNvGrpSpPr/>
          <p:nvPr/>
        </p:nvGrpSpPr>
        <p:grpSpPr>
          <a:xfrm>
            <a:off x="2828925" y="4008438"/>
            <a:ext cx="1141413" cy="1039813"/>
            <a:chOff x="2828925" y="4008438"/>
            <a:chExt cx="1141413" cy="1039813"/>
          </a:xfrm>
        </p:grpSpPr>
        <p:sp>
          <p:nvSpPr>
            <p:cNvPr id="20" name="Freeform 20"/>
            <p:cNvSpPr>
              <a:spLocks/>
            </p:cNvSpPr>
            <p:nvPr/>
          </p:nvSpPr>
          <p:spPr bwMode="auto">
            <a:xfrm>
              <a:off x="2828925" y="4008438"/>
              <a:ext cx="1089025" cy="987425"/>
            </a:xfrm>
            <a:custGeom>
              <a:avLst/>
              <a:gdLst>
                <a:gd name="T0" fmla="*/ 286 w 286"/>
                <a:gd name="T1" fmla="*/ 259 h 259"/>
                <a:gd name="T2" fmla="*/ 286 w 286"/>
                <a:gd name="T3" fmla="*/ 26 h 259"/>
                <a:gd name="T4" fmla="*/ 260 w 286"/>
                <a:gd name="T5" fmla="*/ 0 h 259"/>
                <a:gd name="T6" fmla="*/ 27 w 286"/>
                <a:gd name="T7" fmla="*/ 0 h 259"/>
                <a:gd name="T8" fmla="*/ 0 w 286"/>
                <a:gd name="T9" fmla="*/ 26 h 259"/>
              </a:gdLst>
              <a:ahLst/>
              <a:cxnLst>
                <a:cxn ang="0">
                  <a:pos x="T0" y="T1"/>
                </a:cxn>
                <a:cxn ang="0">
                  <a:pos x="T2" y="T3"/>
                </a:cxn>
                <a:cxn ang="0">
                  <a:pos x="T4" y="T5"/>
                </a:cxn>
                <a:cxn ang="0">
                  <a:pos x="T6" y="T7"/>
                </a:cxn>
                <a:cxn ang="0">
                  <a:pos x="T8" y="T9"/>
                </a:cxn>
              </a:cxnLst>
              <a:rect l="0" t="0" r="r" b="b"/>
              <a:pathLst>
                <a:path w="286" h="259">
                  <a:moveTo>
                    <a:pt x="286" y="259"/>
                  </a:moveTo>
                  <a:cubicBezTo>
                    <a:pt x="286" y="26"/>
                    <a:pt x="286" y="26"/>
                    <a:pt x="286" y="26"/>
                  </a:cubicBezTo>
                  <a:cubicBezTo>
                    <a:pt x="271" y="26"/>
                    <a:pt x="260" y="14"/>
                    <a:pt x="260" y="0"/>
                  </a:cubicBezTo>
                  <a:cubicBezTo>
                    <a:pt x="27" y="0"/>
                    <a:pt x="27" y="0"/>
                    <a:pt x="27" y="0"/>
                  </a:cubicBezTo>
                  <a:cubicBezTo>
                    <a:pt x="27" y="14"/>
                    <a:pt x="15" y="26"/>
                    <a:pt x="0" y="26"/>
                  </a:cubicBezTo>
                </a:path>
              </a:pathLst>
            </a:custGeom>
            <a:noFill/>
            <a:ln w="30163"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1" name="Oval 21"/>
            <p:cNvSpPr>
              <a:spLocks noChangeArrowheads="1"/>
            </p:cNvSpPr>
            <p:nvPr/>
          </p:nvSpPr>
          <p:spPr bwMode="auto">
            <a:xfrm>
              <a:off x="3863975" y="4941888"/>
              <a:ext cx="106363" cy="106363"/>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22" name="Oval 22"/>
          <p:cNvSpPr>
            <a:spLocks noChangeArrowheads="1"/>
          </p:cNvSpPr>
          <p:nvPr/>
        </p:nvSpPr>
        <p:spPr bwMode="auto">
          <a:xfrm>
            <a:off x="6042025" y="3954463"/>
            <a:ext cx="106363" cy="103188"/>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45" name="Group 44"/>
          <p:cNvGrpSpPr/>
          <p:nvPr/>
        </p:nvGrpSpPr>
        <p:grpSpPr>
          <a:xfrm>
            <a:off x="5006975" y="4008438"/>
            <a:ext cx="1141413" cy="1039813"/>
            <a:chOff x="5006975" y="4008438"/>
            <a:chExt cx="1141413" cy="1039813"/>
          </a:xfrm>
        </p:grpSpPr>
        <p:sp>
          <p:nvSpPr>
            <p:cNvPr id="23" name="Freeform 23"/>
            <p:cNvSpPr>
              <a:spLocks/>
            </p:cNvSpPr>
            <p:nvPr/>
          </p:nvSpPr>
          <p:spPr bwMode="auto">
            <a:xfrm>
              <a:off x="5006975" y="4008438"/>
              <a:ext cx="1089025" cy="987425"/>
            </a:xfrm>
            <a:custGeom>
              <a:avLst/>
              <a:gdLst>
                <a:gd name="T0" fmla="*/ 286 w 286"/>
                <a:gd name="T1" fmla="*/ 259 h 259"/>
                <a:gd name="T2" fmla="*/ 286 w 286"/>
                <a:gd name="T3" fmla="*/ 26 h 259"/>
                <a:gd name="T4" fmla="*/ 259 w 286"/>
                <a:gd name="T5" fmla="*/ 0 h 259"/>
                <a:gd name="T6" fmla="*/ 27 w 286"/>
                <a:gd name="T7" fmla="*/ 0 h 259"/>
                <a:gd name="T8" fmla="*/ 0 w 286"/>
                <a:gd name="T9" fmla="*/ 26 h 259"/>
              </a:gdLst>
              <a:ahLst/>
              <a:cxnLst>
                <a:cxn ang="0">
                  <a:pos x="T0" y="T1"/>
                </a:cxn>
                <a:cxn ang="0">
                  <a:pos x="T2" y="T3"/>
                </a:cxn>
                <a:cxn ang="0">
                  <a:pos x="T4" y="T5"/>
                </a:cxn>
                <a:cxn ang="0">
                  <a:pos x="T6" y="T7"/>
                </a:cxn>
                <a:cxn ang="0">
                  <a:pos x="T8" y="T9"/>
                </a:cxn>
              </a:cxnLst>
              <a:rect l="0" t="0" r="r" b="b"/>
              <a:pathLst>
                <a:path w="286" h="259">
                  <a:moveTo>
                    <a:pt x="286" y="259"/>
                  </a:moveTo>
                  <a:cubicBezTo>
                    <a:pt x="286" y="26"/>
                    <a:pt x="286" y="26"/>
                    <a:pt x="286" y="26"/>
                  </a:cubicBezTo>
                  <a:cubicBezTo>
                    <a:pt x="271" y="26"/>
                    <a:pt x="259" y="14"/>
                    <a:pt x="259" y="0"/>
                  </a:cubicBezTo>
                  <a:cubicBezTo>
                    <a:pt x="27" y="0"/>
                    <a:pt x="27" y="0"/>
                    <a:pt x="27" y="0"/>
                  </a:cubicBezTo>
                  <a:cubicBezTo>
                    <a:pt x="27" y="14"/>
                    <a:pt x="15" y="26"/>
                    <a:pt x="0" y="26"/>
                  </a:cubicBezTo>
                </a:path>
              </a:pathLst>
            </a:custGeom>
            <a:noFill/>
            <a:ln w="30163"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4" name="Oval 24"/>
            <p:cNvSpPr>
              <a:spLocks noChangeArrowheads="1"/>
            </p:cNvSpPr>
            <p:nvPr/>
          </p:nvSpPr>
          <p:spPr bwMode="auto">
            <a:xfrm>
              <a:off x="6042025" y="4941888"/>
              <a:ext cx="106363" cy="10636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25" name="Oval 25"/>
          <p:cNvSpPr>
            <a:spLocks noChangeArrowheads="1"/>
          </p:cNvSpPr>
          <p:nvPr/>
        </p:nvSpPr>
        <p:spPr bwMode="auto">
          <a:xfrm>
            <a:off x="8220075" y="3954463"/>
            <a:ext cx="106363" cy="10318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57" name="Group 56"/>
          <p:cNvGrpSpPr/>
          <p:nvPr/>
        </p:nvGrpSpPr>
        <p:grpSpPr>
          <a:xfrm>
            <a:off x="7185025" y="4008438"/>
            <a:ext cx="1141413" cy="1039813"/>
            <a:chOff x="7185025" y="4008438"/>
            <a:chExt cx="1141413" cy="1039813"/>
          </a:xfrm>
        </p:grpSpPr>
        <p:sp>
          <p:nvSpPr>
            <p:cNvPr id="26" name="Freeform 26"/>
            <p:cNvSpPr>
              <a:spLocks/>
            </p:cNvSpPr>
            <p:nvPr/>
          </p:nvSpPr>
          <p:spPr bwMode="auto">
            <a:xfrm>
              <a:off x="7185025" y="4008438"/>
              <a:ext cx="1089025" cy="987425"/>
            </a:xfrm>
            <a:custGeom>
              <a:avLst/>
              <a:gdLst>
                <a:gd name="T0" fmla="*/ 286 w 286"/>
                <a:gd name="T1" fmla="*/ 259 h 259"/>
                <a:gd name="T2" fmla="*/ 286 w 286"/>
                <a:gd name="T3" fmla="*/ 26 h 259"/>
                <a:gd name="T4" fmla="*/ 259 w 286"/>
                <a:gd name="T5" fmla="*/ 0 h 259"/>
                <a:gd name="T6" fmla="*/ 27 w 286"/>
                <a:gd name="T7" fmla="*/ 0 h 259"/>
                <a:gd name="T8" fmla="*/ 0 w 286"/>
                <a:gd name="T9" fmla="*/ 26 h 259"/>
              </a:gdLst>
              <a:ahLst/>
              <a:cxnLst>
                <a:cxn ang="0">
                  <a:pos x="T0" y="T1"/>
                </a:cxn>
                <a:cxn ang="0">
                  <a:pos x="T2" y="T3"/>
                </a:cxn>
                <a:cxn ang="0">
                  <a:pos x="T4" y="T5"/>
                </a:cxn>
                <a:cxn ang="0">
                  <a:pos x="T6" y="T7"/>
                </a:cxn>
                <a:cxn ang="0">
                  <a:pos x="T8" y="T9"/>
                </a:cxn>
              </a:cxnLst>
              <a:rect l="0" t="0" r="r" b="b"/>
              <a:pathLst>
                <a:path w="286" h="259">
                  <a:moveTo>
                    <a:pt x="286" y="259"/>
                  </a:moveTo>
                  <a:cubicBezTo>
                    <a:pt x="286" y="26"/>
                    <a:pt x="286" y="26"/>
                    <a:pt x="286" y="26"/>
                  </a:cubicBezTo>
                  <a:cubicBezTo>
                    <a:pt x="271" y="26"/>
                    <a:pt x="259" y="14"/>
                    <a:pt x="259" y="0"/>
                  </a:cubicBezTo>
                  <a:cubicBezTo>
                    <a:pt x="27" y="0"/>
                    <a:pt x="27" y="0"/>
                    <a:pt x="27" y="0"/>
                  </a:cubicBezTo>
                  <a:cubicBezTo>
                    <a:pt x="27" y="14"/>
                    <a:pt x="15" y="26"/>
                    <a:pt x="0" y="26"/>
                  </a:cubicBezTo>
                </a:path>
              </a:pathLst>
            </a:custGeom>
            <a:noFill/>
            <a:ln w="30163"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7" name="Oval 27"/>
            <p:cNvSpPr>
              <a:spLocks noChangeArrowheads="1"/>
            </p:cNvSpPr>
            <p:nvPr/>
          </p:nvSpPr>
          <p:spPr bwMode="auto">
            <a:xfrm>
              <a:off x="8220075" y="4941888"/>
              <a:ext cx="106363" cy="10636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60" name="Group 59"/>
          <p:cNvGrpSpPr/>
          <p:nvPr/>
        </p:nvGrpSpPr>
        <p:grpSpPr>
          <a:xfrm>
            <a:off x="10452100" y="3905250"/>
            <a:ext cx="1039813" cy="152401"/>
            <a:chOff x="10452100" y="3905250"/>
            <a:chExt cx="1039813" cy="152401"/>
          </a:xfrm>
        </p:grpSpPr>
        <p:sp>
          <p:nvSpPr>
            <p:cNvPr id="28" name="Freeform 28"/>
            <p:cNvSpPr>
              <a:spLocks/>
            </p:cNvSpPr>
            <p:nvPr/>
          </p:nvSpPr>
          <p:spPr bwMode="auto">
            <a:xfrm>
              <a:off x="10452100" y="3905250"/>
              <a:ext cx="985838" cy="100013"/>
            </a:xfrm>
            <a:custGeom>
              <a:avLst/>
              <a:gdLst>
                <a:gd name="T0" fmla="*/ 259 w 259"/>
                <a:gd name="T1" fmla="*/ 26 h 26"/>
                <a:gd name="T2" fmla="*/ 26 w 259"/>
                <a:gd name="T3" fmla="*/ 26 h 26"/>
                <a:gd name="T4" fmla="*/ 0 w 259"/>
                <a:gd name="T5" fmla="*/ 0 h 26"/>
              </a:gdLst>
              <a:ahLst/>
              <a:cxnLst>
                <a:cxn ang="0">
                  <a:pos x="T0" y="T1"/>
                </a:cxn>
                <a:cxn ang="0">
                  <a:pos x="T2" y="T3"/>
                </a:cxn>
                <a:cxn ang="0">
                  <a:pos x="T4" y="T5"/>
                </a:cxn>
              </a:cxnLst>
              <a:rect l="0" t="0" r="r" b="b"/>
              <a:pathLst>
                <a:path w="259" h="26">
                  <a:moveTo>
                    <a:pt x="259" y="26"/>
                  </a:moveTo>
                  <a:cubicBezTo>
                    <a:pt x="26" y="26"/>
                    <a:pt x="26" y="26"/>
                    <a:pt x="26" y="26"/>
                  </a:cubicBezTo>
                  <a:cubicBezTo>
                    <a:pt x="26" y="12"/>
                    <a:pt x="14" y="0"/>
                    <a:pt x="0" y="0"/>
                  </a:cubicBezTo>
                </a:path>
              </a:pathLst>
            </a:custGeom>
            <a:noFill/>
            <a:ln w="30163"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9" name="Oval 29"/>
            <p:cNvSpPr>
              <a:spLocks noChangeArrowheads="1"/>
            </p:cNvSpPr>
            <p:nvPr/>
          </p:nvSpPr>
          <p:spPr bwMode="auto">
            <a:xfrm>
              <a:off x="11383963" y="3954463"/>
              <a:ext cx="107950" cy="103188"/>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30" name="Oval 30"/>
          <p:cNvSpPr>
            <a:spLocks noChangeArrowheads="1"/>
          </p:cNvSpPr>
          <p:nvPr/>
        </p:nvSpPr>
        <p:spPr bwMode="auto">
          <a:xfrm>
            <a:off x="10398125" y="3954463"/>
            <a:ext cx="103188" cy="103188"/>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59" name="Group 58"/>
          <p:cNvGrpSpPr/>
          <p:nvPr/>
        </p:nvGrpSpPr>
        <p:grpSpPr>
          <a:xfrm>
            <a:off x="9363075" y="4008438"/>
            <a:ext cx="1138238" cy="1039813"/>
            <a:chOff x="9363075" y="4008438"/>
            <a:chExt cx="1138238" cy="1039813"/>
          </a:xfrm>
        </p:grpSpPr>
        <p:sp>
          <p:nvSpPr>
            <p:cNvPr id="31" name="Oval 31"/>
            <p:cNvSpPr>
              <a:spLocks noChangeArrowheads="1"/>
            </p:cNvSpPr>
            <p:nvPr/>
          </p:nvSpPr>
          <p:spPr bwMode="auto">
            <a:xfrm>
              <a:off x="10398125" y="4941888"/>
              <a:ext cx="103188" cy="106363"/>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32" name="Freeform 32"/>
            <p:cNvSpPr>
              <a:spLocks/>
            </p:cNvSpPr>
            <p:nvPr/>
          </p:nvSpPr>
          <p:spPr bwMode="auto">
            <a:xfrm>
              <a:off x="9363075" y="4008438"/>
              <a:ext cx="1089025" cy="987425"/>
            </a:xfrm>
            <a:custGeom>
              <a:avLst/>
              <a:gdLst>
                <a:gd name="T0" fmla="*/ 286 w 286"/>
                <a:gd name="T1" fmla="*/ 259 h 259"/>
                <a:gd name="T2" fmla="*/ 286 w 286"/>
                <a:gd name="T3" fmla="*/ 26 h 259"/>
                <a:gd name="T4" fmla="*/ 259 w 286"/>
                <a:gd name="T5" fmla="*/ 0 h 259"/>
                <a:gd name="T6" fmla="*/ 26 w 286"/>
                <a:gd name="T7" fmla="*/ 0 h 259"/>
                <a:gd name="T8" fmla="*/ 0 w 286"/>
                <a:gd name="T9" fmla="*/ 26 h 259"/>
              </a:gdLst>
              <a:ahLst/>
              <a:cxnLst>
                <a:cxn ang="0">
                  <a:pos x="T0" y="T1"/>
                </a:cxn>
                <a:cxn ang="0">
                  <a:pos x="T2" y="T3"/>
                </a:cxn>
                <a:cxn ang="0">
                  <a:pos x="T4" y="T5"/>
                </a:cxn>
                <a:cxn ang="0">
                  <a:pos x="T6" y="T7"/>
                </a:cxn>
                <a:cxn ang="0">
                  <a:pos x="T8" y="T9"/>
                </a:cxn>
              </a:cxnLst>
              <a:rect l="0" t="0" r="r" b="b"/>
              <a:pathLst>
                <a:path w="286" h="259">
                  <a:moveTo>
                    <a:pt x="286" y="259"/>
                  </a:moveTo>
                  <a:cubicBezTo>
                    <a:pt x="286" y="26"/>
                    <a:pt x="286" y="26"/>
                    <a:pt x="286" y="26"/>
                  </a:cubicBezTo>
                  <a:cubicBezTo>
                    <a:pt x="271" y="26"/>
                    <a:pt x="259" y="14"/>
                    <a:pt x="259" y="0"/>
                  </a:cubicBezTo>
                  <a:cubicBezTo>
                    <a:pt x="26" y="0"/>
                    <a:pt x="26" y="0"/>
                    <a:pt x="26" y="0"/>
                  </a:cubicBezTo>
                  <a:cubicBezTo>
                    <a:pt x="26" y="14"/>
                    <a:pt x="14" y="26"/>
                    <a:pt x="0" y="26"/>
                  </a:cubicBezTo>
                </a:path>
              </a:pathLst>
            </a:custGeom>
            <a:noFill/>
            <a:ln w="30163"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33" name="Oval 33"/>
          <p:cNvSpPr>
            <a:spLocks noChangeArrowheads="1"/>
          </p:cNvSpPr>
          <p:nvPr/>
        </p:nvSpPr>
        <p:spPr bwMode="auto">
          <a:xfrm>
            <a:off x="9309100" y="3954463"/>
            <a:ext cx="106363" cy="103188"/>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58" name="Group 57"/>
          <p:cNvGrpSpPr/>
          <p:nvPr/>
        </p:nvGrpSpPr>
        <p:grpSpPr>
          <a:xfrm>
            <a:off x="8274050" y="2963863"/>
            <a:ext cx="1141413" cy="1041400"/>
            <a:chOff x="8274050" y="2963863"/>
            <a:chExt cx="1141413" cy="1041400"/>
          </a:xfrm>
        </p:grpSpPr>
        <p:sp>
          <p:nvSpPr>
            <p:cNvPr id="34" name="Oval 34"/>
            <p:cNvSpPr>
              <a:spLocks noChangeArrowheads="1"/>
            </p:cNvSpPr>
            <p:nvPr/>
          </p:nvSpPr>
          <p:spPr bwMode="auto">
            <a:xfrm>
              <a:off x="9309100" y="2963863"/>
              <a:ext cx="106363" cy="106363"/>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35" name="Freeform 35"/>
            <p:cNvSpPr>
              <a:spLocks/>
            </p:cNvSpPr>
            <p:nvPr/>
          </p:nvSpPr>
          <p:spPr bwMode="auto">
            <a:xfrm>
              <a:off x="8274050" y="3017838"/>
              <a:ext cx="1089025" cy="987425"/>
            </a:xfrm>
            <a:custGeom>
              <a:avLst/>
              <a:gdLst>
                <a:gd name="T0" fmla="*/ 286 w 286"/>
                <a:gd name="T1" fmla="*/ 0 h 259"/>
                <a:gd name="T2" fmla="*/ 286 w 286"/>
                <a:gd name="T3" fmla="*/ 233 h 259"/>
                <a:gd name="T4" fmla="*/ 259 w 286"/>
                <a:gd name="T5" fmla="*/ 259 h 259"/>
                <a:gd name="T6" fmla="*/ 27 w 286"/>
                <a:gd name="T7" fmla="*/ 259 h 259"/>
                <a:gd name="T8" fmla="*/ 0 w 286"/>
                <a:gd name="T9" fmla="*/ 233 h 259"/>
              </a:gdLst>
              <a:ahLst/>
              <a:cxnLst>
                <a:cxn ang="0">
                  <a:pos x="T0" y="T1"/>
                </a:cxn>
                <a:cxn ang="0">
                  <a:pos x="T2" y="T3"/>
                </a:cxn>
                <a:cxn ang="0">
                  <a:pos x="T4" y="T5"/>
                </a:cxn>
                <a:cxn ang="0">
                  <a:pos x="T6" y="T7"/>
                </a:cxn>
                <a:cxn ang="0">
                  <a:pos x="T8" y="T9"/>
                </a:cxn>
              </a:cxnLst>
              <a:rect l="0" t="0" r="r" b="b"/>
              <a:pathLst>
                <a:path w="286" h="259">
                  <a:moveTo>
                    <a:pt x="286" y="0"/>
                  </a:moveTo>
                  <a:cubicBezTo>
                    <a:pt x="286" y="233"/>
                    <a:pt x="286" y="233"/>
                    <a:pt x="286" y="233"/>
                  </a:cubicBezTo>
                  <a:cubicBezTo>
                    <a:pt x="271" y="233"/>
                    <a:pt x="259" y="245"/>
                    <a:pt x="259" y="259"/>
                  </a:cubicBezTo>
                  <a:cubicBezTo>
                    <a:pt x="27" y="259"/>
                    <a:pt x="27" y="259"/>
                    <a:pt x="27" y="259"/>
                  </a:cubicBezTo>
                  <a:cubicBezTo>
                    <a:pt x="27" y="245"/>
                    <a:pt x="15" y="233"/>
                    <a:pt x="0" y="233"/>
                  </a:cubicBezTo>
                </a:path>
              </a:pathLst>
            </a:custGeom>
            <a:noFill/>
            <a:ln w="30163"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36" name="Rectangle 36"/>
          <p:cNvSpPr>
            <a:spLocks noChangeArrowheads="1"/>
          </p:cNvSpPr>
          <p:nvPr/>
        </p:nvSpPr>
        <p:spPr bwMode="auto">
          <a:xfrm>
            <a:off x="1505067" y="5200650"/>
            <a:ext cx="4680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smtClean="0">
                <a:ln>
                  <a:noFill/>
                </a:ln>
                <a:solidFill>
                  <a:schemeClr val="accent3"/>
                </a:solidFill>
                <a:effectLst/>
                <a:latin typeface="Open Sans" panose="020B0606030504020204" pitchFamily="34" charset="0"/>
              </a:rPr>
              <a:t>1986</a:t>
            </a:r>
            <a:endParaRPr kumimoji="0" lang="ru-RU" altLang="ru-RU" sz="1800" b="0" i="0" u="none" strike="noStrike" cap="none" normalizeH="0" baseline="0" dirty="0" smtClean="0">
              <a:ln>
                <a:noFill/>
              </a:ln>
              <a:solidFill>
                <a:schemeClr val="accent3"/>
              </a:solidFill>
              <a:effectLst/>
            </a:endParaRPr>
          </a:p>
        </p:txBody>
      </p:sp>
      <p:sp>
        <p:nvSpPr>
          <p:cNvPr id="37" name="Rectangle 37"/>
          <p:cNvSpPr>
            <a:spLocks noChangeArrowheads="1"/>
          </p:cNvSpPr>
          <p:nvPr/>
        </p:nvSpPr>
        <p:spPr bwMode="auto">
          <a:xfrm>
            <a:off x="2594092" y="1903335"/>
            <a:ext cx="4680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smtClean="0">
                <a:ln>
                  <a:noFill/>
                </a:ln>
                <a:solidFill>
                  <a:schemeClr val="accent1"/>
                </a:solidFill>
                <a:effectLst/>
                <a:latin typeface="Open Sans" panose="020B0606030504020204" pitchFamily="34" charset="0"/>
              </a:rPr>
              <a:t>1988</a:t>
            </a:r>
            <a:endParaRPr kumimoji="0" lang="ru-RU" altLang="ru-RU" sz="1800" b="0" i="0" u="none" strike="noStrike" cap="none" normalizeH="0" baseline="0" dirty="0" smtClean="0">
              <a:ln>
                <a:noFill/>
              </a:ln>
              <a:solidFill>
                <a:schemeClr val="accent1"/>
              </a:solidFill>
              <a:effectLst/>
            </a:endParaRPr>
          </a:p>
        </p:txBody>
      </p:sp>
      <p:sp>
        <p:nvSpPr>
          <p:cNvPr id="38" name="Rectangle 38"/>
          <p:cNvSpPr>
            <a:spLocks noChangeArrowheads="1"/>
          </p:cNvSpPr>
          <p:nvPr/>
        </p:nvSpPr>
        <p:spPr bwMode="auto">
          <a:xfrm>
            <a:off x="4772142" y="1903335"/>
            <a:ext cx="4680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smtClean="0">
                <a:ln>
                  <a:noFill/>
                </a:ln>
                <a:solidFill>
                  <a:schemeClr val="accent4"/>
                </a:solidFill>
                <a:effectLst/>
                <a:latin typeface="Open Sans" panose="020B0606030504020204" pitchFamily="34" charset="0"/>
              </a:rPr>
              <a:t>1997</a:t>
            </a:r>
            <a:endParaRPr kumimoji="0" lang="ru-RU" altLang="ru-RU" sz="1800" b="0" i="0" u="none" strike="noStrike" cap="none" normalizeH="0" baseline="0" dirty="0" smtClean="0">
              <a:ln>
                <a:noFill/>
              </a:ln>
              <a:solidFill>
                <a:schemeClr val="accent4"/>
              </a:solidFill>
              <a:effectLst/>
            </a:endParaRPr>
          </a:p>
        </p:txBody>
      </p:sp>
      <p:sp>
        <p:nvSpPr>
          <p:cNvPr id="39" name="Rectangle 39"/>
          <p:cNvSpPr>
            <a:spLocks noChangeArrowheads="1"/>
          </p:cNvSpPr>
          <p:nvPr/>
        </p:nvSpPr>
        <p:spPr bwMode="auto">
          <a:xfrm>
            <a:off x="6948604" y="1903335"/>
            <a:ext cx="4680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3"/>
                </a:solidFill>
                <a:effectLst/>
                <a:latin typeface="Open Sans" panose="020B0606030504020204" pitchFamily="34" charset="0"/>
              </a:rPr>
              <a:t>2005</a:t>
            </a:r>
            <a:endParaRPr kumimoji="0" lang="ru-RU" altLang="ru-RU" sz="1800" b="0" i="0" u="none" strike="noStrike" cap="none" normalizeH="0" baseline="0" smtClean="0">
              <a:ln>
                <a:noFill/>
              </a:ln>
              <a:solidFill>
                <a:schemeClr val="accent3"/>
              </a:solidFill>
              <a:effectLst/>
            </a:endParaRPr>
          </a:p>
        </p:txBody>
      </p:sp>
      <p:sp>
        <p:nvSpPr>
          <p:cNvPr id="40" name="Rectangle 40"/>
          <p:cNvSpPr>
            <a:spLocks noChangeArrowheads="1"/>
          </p:cNvSpPr>
          <p:nvPr/>
        </p:nvSpPr>
        <p:spPr bwMode="auto">
          <a:xfrm>
            <a:off x="9126654" y="1903335"/>
            <a:ext cx="4680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6"/>
                </a:solidFill>
                <a:effectLst/>
                <a:latin typeface="Open Sans" panose="020B0606030504020204" pitchFamily="34" charset="0"/>
              </a:rPr>
              <a:t>2014</a:t>
            </a:r>
            <a:endParaRPr kumimoji="0" lang="ru-RU" altLang="ru-RU" sz="1800" b="0" i="0" u="none" strike="noStrike" cap="none" normalizeH="0" baseline="0" smtClean="0">
              <a:ln>
                <a:noFill/>
              </a:ln>
              <a:solidFill>
                <a:schemeClr val="accent6"/>
              </a:solidFill>
              <a:effectLst/>
            </a:endParaRPr>
          </a:p>
        </p:txBody>
      </p:sp>
      <p:sp>
        <p:nvSpPr>
          <p:cNvPr id="41" name="Rectangle 41"/>
          <p:cNvSpPr>
            <a:spLocks noChangeArrowheads="1"/>
          </p:cNvSpPr>
          <p:nvPr/>
        </p:nvSpPr>
        <p:spPr bwMode="auto">
          <a:xfrm>
            <a:off x="3683117" y="5200650"/>
            <a:ext cx="4680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smtClean="0">
                <a:ln>
                  <a:noFill/>
                </a:ln>
                <a:solidFill>
                  <a:schemeClr val="accent6"/>
                </a:solidFill>
                <a:effectLst/>
                <a:latin typeface="Open Sans" panose="020B0606030504020204" pitchFamily="34" charset="0"/>
              </a:rPr>
              <a:t>1993</a:t>
            </a:r>
            <a:endParaRPr kumimoji="0" lang="ru-RU" altLang="ru-RU" sz="1800" b="0" i="0" u="none" strike="noStrike" cap="none" normalizeH="0" baseline="0" dirty="0" smtClean="0">
              <a:ln>
                <a:noFill/>
              </a:ln>
              <a:solidFill>
                <a:schemeClr val="accent6"/>
              </a:solidFill>
              <a:effectLst/>
            </a:endParaRPr>
          </a:p>
        </p:txBody>
      </p:sp>
      <p:sp>
        <p:nvSpPr>
          <p:cNvPr id="42" name="Rectangle 42"/>
          <p:cNvSpPr>
            <a:spLocks noChangeArrowheads="1"/>
          </p:cNvSpPr>
          <p:nvPr/>
        </p:nvSpPr>
        <p:spPr bwMode="auto">
          <a:xfrm>
            <a:off x="5859579" y="5200650"/>
            <a:ext cx="4680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smtClean="0">
                <a:ln>
                  <a:noFill/>
                </a:ln>
                <a:solidFill>
                  <a:schemeClr val="accent5"/>
                </a:solidFill>
                <a:effectLst/>
                <a:latin typeface="Open Sans" panose="020B0606030504020204" pitchFamily="34" charset="0"/>
              </a:rPr>
              <a:t>2001</a:t>
            </a:r>
            <a:endParaRPr kumimoji="0" lang="ru-RU" altLang="ru-RU" sz="1800" b="0" i="0" u="none" strike="noStrike" cap="none" normalizeH="0" baseline="0" dirty="0" smtClean="0">
              <a:ln>
                <a:noFill/>
              </a:ln>
              <a:solidFill>
                <a:schemeClr val="accent5"/>
              </a:solidFill>
              <a:effectLst/>
            </a:endParaRPr>
          </a:p>
        </p:txBody>
      </p:sp>
      <p:sp>
        <p:nvSpPr>
          <p:cNvPr id="43" name="Rectangle 43"/>
          <p:cNvSpPr>
            <a:spLocks noChangeArrowheads="1"/>
          </p:cNvSpPr>
          <p:nvPr/>
        </p:nvSpPr>
        <p:spPr bwMode="auto">
          <a:xfrm>
            <a:off x="8037629" y="5200650"/>
            <a:ext cx="4680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1"/>
                </a:solidFill>
                <a:effectLst/>
                <a:latin typeface="Open Sans" panose="020B0606030504020204" pitchFamily="34" charset="0"/>
              </a:rPr>
              <a:t>2008</a:t>
            </a:r>
            <a:endParaRPr kumimoji="0" lang="ru-RU" altLang="ru-RU" sz="1800" b="0" i="0" u="none" strike="noStrike" cap="none" normalizeH="0" baseline="0" smtClean="0">
              <a:ln>
                <a:noFill/>
              </a:ln>
              <a:solidFill>
                <a:schemeClr val="accent1"/>
              </a:solidFill>
              <a:effectLst/>
            </a:endParaRPr>
          </a:p>
        </p:txBody>
      </p:sp>
      <p:sp>
        <p:nvSpPr>
          <p:cNvPr id="44" name="Rectangle 44"/>
          <p:cNvSpPr>
            <a:spLocks noChangeArrowheads="1"/>
          </p:cNvSpPr>
          <p:nvPr/>
        </p:nvSpPr>
        <p:spPr bwMode="auto">
          <a:xfrm>
            <a:off x="10214092" y="5200650"/>
            <a:ext cx="4680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solidFill>
                  <a:schemeClr val="accent4"/>
                </a:solidFill>
                <a:effectLst/>
                <a:latin typeface="Open Sans" panose="020B0606030504020204" pitchFamily="34" charset="0"/>
              </a:rPr>
              <a:t>2020</a:t>
            </a:r>
            <a:endParaRPr kumimoji="0" lang="ru-RU" altLang="ru-RU" sz="1800" b="0" i="0" u="none" strike="noStrike" cap="none" normalizeH="0" baseline="0" smtClean="0">
              <a:ln>
                <a:noFill/>
              </a:ln>
              <a:solidFill>
                <a:schemeClr val="accent4"/>
              </a:solidFill>
              <a:effectLst/>
            </a:endParaRPr>
          </a:p>
        </p:txBody>
      </p:sp>
      <p:sp>
        <p:nvSpPr>
          <p:cNvPr id="46" name="TextBox 45"/>
          <p:cNvSpPr txBox="1"/>
          <p:nvPr/>
        </p:nvSpPr>
        <p:spPr>
          <a:xfrm>
            <a:off x="1060569" y="5446871"/>
            <a:ext cx="1357072" cy="646331"/>
          </a:xfrm>
          <a:prstGeom prst="rect">
            <a:avLst/>
          </a:prstGeom>
          <a:noFill/>
        </p:spPr>
        <p:txBody>
          <a:bodyPr wrap="square" rtlCol="0">
            <a:spAutoFit/>
          </a:bodyPr>
          <a:lstStyle/>
          <a:p>
            <a:pPr algn="ctr"/>
            <a:r>
              <a:rPr lang="en-US" sz="900" dirty="0" smtClean="0"/>
              <a:t>Lorem ipsum dolor sit amet, consectetur adipiscing elit, sed do eiusmod tempor</a:t>
            </a:r>
            <a:endParaRPr lang="ru-RU" sz="900" dirty="0"/>
          </a:p>
        </p:txBody>
      </p:sp>
      <p:sp>
        <p:nvSpPr>
          <p:cNvPr id="47" name="TextBox 46"/>
          <p:cNvSpPr txBox="1"/>
          <p:nvPr/>
        </p:nvSpPr>
        <p:spPr>
          <a:xfrm>
            <a:off x="3264019" y="5446871"/>
            <a:ext cx="1357072" cy="646331"/>
          </a:xfrm>
          <a:prstGeom prst="rect">
            <a:avLst/>
          </a:prstGeom>
          <a:noFill/>
        </p:spPr>
        <p:txBody>
          <a:bodyPr wrap="square" rtlCol="0">
            <a:spAutoFit/>
          </a:bodyPr>
          <a:lstStyle/>
          <a:p>
            <a:pPr algn="ctr"/>
            <a:r>
              <a:rPr lang="en-US" sz="900" dirty="0" smtClean="0"/>
              <a:t>Lorem ipsum dolor sit amet, consectetur adipiscing elit, sed do eiusmod tempor</a:t>
            </a:r>
            <a:endParaRPr lang="ru-RU" sz="900" dirty="0"/>
          </a:p>
        </p:txBody>
      </p:sp>
      <p:sp>
        <p:nvSpPr>
          <p:cNvPr id="48" name="TextBox 47"/>
          <p:cNvSpPr txBox="1"/>
          <p:nvPr/>
        </p:nvSpPr>
        <p:spPr>
          <a:xfrm>
            <a:off x="5442069" y="5446871"/>
            <a:ext cx="1357072" cy="646331"/>
          </a:xfrm>
          <a:prstGeom prst="rect">
            <a:avLst/>
          </a:prstGeom>
          <a:noFill/>
        </p:spPr>
        <p:txBody>
          <a:bodyPr wrap="square" rtlCol="0">
            <a:spAutoFit/>
          </a:bodyPr>
          <a:lstStyle/>
          <a:p>
            <a:pPr algn="ctr"/>
            <a:r>
              <a:rPr lang="en-US" sz="900" dirty="0" smtClean="0"/>
              <a:t>Lorem ipsum dolor sit amet, consectetur adipiscing elit, sed do eiusmod tempor</a:t>
            </a:r>
            <a:endParaRPr lang="ru-RU" sz="900" dirty="0"/>
          </a:p>
        </p:txBody>
      </p:sp>
      <p:sp>
        <p:nvSpPr>
          <p:cNvPr id="49" name="TextBox 48"/>
          <p:cNvSpPr txBox="1"/>
          <p:nvPr/>
        </p:nvSpPr>
        <p:spPr>
          <a:xfrm>
            <a:off x="7651869" y="5446871"/>
            <a:ext cx="1357072" cy="646331"/>
          </a:xfrm>
          <a:prstGeom prst="rect">
            <a:avLst/>
          </a:prstGeom>
          <a:noFill/>
        </p:spPr>
        <p:txBody>
          <a:bodyPr wrap="square" rtlCol="0">
            <a:spAutoFit/>
          </a:bodyPr>
          <a:lstStyle/>
          <a:p>
            <a:pPr algn="ctr"/>
            <a:r>
              <a:rPr lang="en-US" sz="900" dirty="0" smtClean="0"/>
              <a:t>Lorem ipsum dolor sit amet, consectetur adipiscing elit, sed do eiusmod tempor</a:t>
            </a:r>
            <a:endParaRPr lang="ru-RU" sz="900" dirty="0"/>
          </a:p>
        </p:txBody>
      </p:sp>
      <p:sp>
        <p:nvSpPr>
          <p:cNvPr id="50" name="TextBox 49"/>
          <p:cNvSpPr txBox="1"/>
          <p:nvPr/>
        </p:nvSpPr>
        <p:spPr>
          <a:xfrm>
            <a:off x="9772769" y="5446871"/>
            <a:ext cx="1357072" cy="646331"/>
          </a:xfrm>
          <a:prstGeom prst="rect">
            <a:avLst/>
          </a:prstGeom>
          <a:noFill/>
        </p:spPr>
        <p:txBody>
          <a:bodyPr wrap="square" rtlCol="0">
            <a:spAutoFit/>
          </a:bodyPr>
          <a:lstStyle/>
          <a:p>
            <a:pPr algn="ctr"/>
            <a:r>
              <a:rPr lang="en-US" sz="900" dirty="0" smtClean="0"/>
              <a:t>Lorem ipsum dolor sit amet, consectetur adipiscing elit, sed do eiusmod tempor</a:t>
            </a:r>
            <a:endParaRPr lang="ru-RU" sz="900" dirty="0"/>
          </a:p>
        </p:txBody>
      </p:sp>
      <p:sp>
        <p:nvSpPr>
          <p:cNvPr id="51" name="TextBox 50"/>
          <p:cNvSpPr txBox="1"/>
          <p:nvPr/>
        </p:nvSpPr>
        <p:spPr>
          <a:xfrm>
            <a:off x="2149594" y="2146004"/>
            <a:ext cx="1357072" cy="646331"/>
          </a:xfrm>
          <a:prstGeom prst="rect">
            <a:avLst/>
          </a:prstGeom>
          <a:noFill/>
        </p:spPr>
        <p:txBody>
          <a:bodyPr wrap="square" rtlCol="0">
            <a:spAutoFit/>
          </a:bodyPr>
          <a:lstStyle/>
          <a:p>
            <a:pPr algn="ctr"/>
            <a:r>
              <a:rPr lang="en-US" sz="900" dirty="0" smtClean="0"/>
              <a:t>Lorem ipsum dolor sit amet, consectetur adipiscing elit, sed do eiusmod tempor</a:t>
            </a:r>
            <a:endParaRPr lang="ru-RU" sz="900" dirty="0"/>
          </a:p>
        </p:txBody>
      </p:sp>
      <p:sp>
        <p:nvSpPr>
          <p:cNvPr id="52" name="TextBox 51"/>
          <p:cNvSpPr txBox="1"/>
          <p:nvPr/>
        </p:nvSpPr>
        <p:spPr>
          <a:xfrm>
            <a:off x="4327644" y="2146004"/>
            <a:ext cx="1357072" cy="646331"/>
          </a:xfrm>
          <a:prstGeom prst="rect">
            <a:avLst/>
          </a:prstGeom>
          <a:noFill/>
        </p:spPr>
        <p:txBody>
          <a:bodyPr wrap="square" rtlCol="0">
            <a:spAutoFit/>
          </a:bodyPr>
          <a:lstStyle/>
          <a:p>
            <a:pPr algn="ctr"/>
            <a:r>
              <a:rPr lang="en-US" sz="900" dirty="0" smtClean="0"/>
              <a:t>Lorem ipsum dolor sit amet, consectetur adipiscing elit, sed do eiusmod tempor</a:t>
            </a:r>
            <a:endParaRPr lang="ru-RU" sz="900" dirty="0"/>
          </a:p>
        </p:txBody>
      </p:sp>
      <p:sp>
        <p:nvSpPr>
          <p:cNvPr id="53" name="TextBox 52"/>
          <p:cNvSpPr txBox="1"/>
          <p:nvPr/>
        </p:nvSpPr>
        <p:spPr>
          <a:xfrm>
            <a:off x="6518394" y="2146004"/>
            <a:ext cx="1357072" cy="646331"/>
          </a:xfrm>
          <a:prstGeom prst="rect">
            <a:avLst/>
          </a:prstGeom>
          <a:noFill/>
        </p:spPr>
        <p:txBody>
          <a:bodyPr wrap="square" rtlCol="0">
            <a:spAutoFit/>
          </a:bodyPr>
          <a:lstStyle/>
          <a:p>
            <a:pPr algn="ctr"/>
            <a:r>
              <a:rPr lang="en-US" sz="900" dirty="0" smtClean="0"/>
              <a:t>Lorem ipsum dolor sit amet, consectetur adipiscing elit, sed do eiusmod tempor</a:t>
            </a:r>
            <a:endParaRPr lang="ru-RU" sz="900" dirty="0"/>
          </a:p>
        </p:txBody>
      </p:sp>
      <p:sp>
        <p:nvSpPr>
          <p:cNvPr id="54" name="TextBox 53"/>
          <p:cNvSpPr txBox="1"/>
          <p:nvPr/>
        </p:nvSpPr>
        <p:spPr>
          <a:xfrm>
            <a:off x="8677394" y="2146004"/>
            <a:ext cx="1357072" cy="646331"/>
          </a:xfrm>
          <a:prstGeom prst="rect">
            <a:avLst/>
          </a:prstGeom>
          <a:noFill/>
        </p:spPr>
        <p:txBody>
          <a:bodyPr wrap="square" rtlCol="0">
            <a:spAutoFit/>
          </a:bodyPr>
          <a:lstStyle/>
          <a:p>
            <a:pPr algn="ctr"/>
            <a:r>
              <a:rPr lang="en-US" sz="900" dirty="0" smtClean="0"/>
              <a:t>Lorem ipsum dolor sit amet, consectetur adipiscing elit, sed do eiusmod tempor</a:t>
            </a:r>
            <a:endParaRPr lang="ru-RU" sz="900" dirty="0"/>
          </a:p>
        </p:txBody>
      </p:sp>
      <p:sp>
        <p:nvSpPr>
          <p:cNvPr id="55" name="Rectangle 31"/>
          <p:cNvSpPr>
            <a:spLocks noChangeArrowheads="1"/>
          </p:cNvSpPr>
          <p:nvPr/>
        </p:nvSpPr>
        <p:spPr bwMode="auto">
          <a:xfrm>
            <a:off x="3887863" y="396875"/>
            <a:ext cx="441627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TIMELINE INFOGRAPHIC</a:t>
            </a:r>
            <a:endParaRPr kumimoji="0" lang="ru-RU" altLang="ru-RU" sz="1800" b="0" i="0" u="none" strike="noStrike" cap="none" normalizeH="0" baseline="0" dirty="0" smtClean="0">
              <a:ln>
                <a:noFill/>
              </a:ln>
              <a:effectLst/>
            </a:endParaRPr>
          </a:p>
        </p:txBody>
      </p:sp>
    </p:spTree>
    <p:extLst>
      <p:ext uri="{BB962C8B-B14F-4D97-AF65-F5344CB8AC3E}">
        <p14:creationId xmlns:p14="http://schemas.microsoft.com/office/powerpoint/2010/main" val="36614260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67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67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67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15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par>
                                    <p:cTn id="14" presetID="2" presetClass="entr" presetSubtype="1" fill="hold" nodeType="withEffect" p14:presetBounceEnd="67000">
                                      <p:stCondLst>
                                        <p:cond delay="300"/>
                                      </p:stCondLst>
                                      <p:childTnLst>
                                        <p:set>
                                          <p:cBhvr>
                                            <p:cTn id="15" dur="1" fill="hold">
                                              <p:stCondLst>
                                                <p:cond delay="0"/>
                                              </p:stCondLst>
                                            </p:cTn>
                                            <p:tgtEl>
                                              <p:spTgt spid="3"/>
                                            </p:tgtEl>
                                            <p:attrNameLst>
                                              <p:attrName>style.visibility</p:attrName>
                                            </p:attrNameLst>
                                          </p:cBhvr>
                                          <p:to>
                                            <p:strVal val="visible"/>
                                          </p:to>
                                        </p:set>
                                        <p:anim calcmode="lin" valueType="num" p14:bounceEnd="67000">
                                          <p:cBhvr additive="base">
                                            <p:cTn id="16" dur="1000" fill="hold"/>
                                            <p:tgtEl>
                                              <p:spTgt spid="3"/>
                                            </p:tgtEl>
                                            <p:attrNameLst>
                                              <p:attrName>ppt_x</p:attrName>
                                            </p:attrNameLst>
                                          </p:cBhvr>
                                          <p:tavLst>
                                            <p:tav tm="0">
                                              <p:val>
                                                <p:strVal val="#ppt_x"/>
                                              </p:val>
                                            </p:tav>
                                            <p:tav tm="100000">
                                              <p:val>
                                                <p:strVal val="#ppt_x"/>
                                              </p:val>
                                            </p:tav>
                                          </p:tavLst>
                                        </p:anim>
                                        <p:anim calcmode="lin" valueType="num" p14:bounceEnd="67000">
                                          <p:cBhvr additive="base">
                                            <p:cTn id="17" dur="1000" fill="hold"/>
                                            <p:tgtEl>
                                              <p:spTgt spid="3"/>
                                            </p:tgtEl>
                                            <p:attrNameLst>
                                              <p:attrName>ppt_y</p:attrName>
                                            </p:attrNameLst>
                                          </p:cBhvr>
                                          <p:tavLst>
                                            <p:tav tm="0">
                                              <p:val>
                                                <p:strVal val="0-#ppt_h/2"/>
                                              </p:val>
                                            </p:tav>
                                            <p:tav tm="100000">
                                              <p:val>
                                                <p:strVal val="#ppt_y"/>
                                              </p:val>
                                            </p:tav>
                                          </p:tavLst>
                                        </p:anim>
                                      </p:childTnLst>
                                    </p:cTn>
                                  </p:par>
                                  <p:par>
                                    <p:cTn id="18" presetID="53" presetClass="entr" presetSubtype="16" fill="hold" grpId="0" nodeType="withEffect">
                                      <p:stCondLst>
                                        <p:cond delay="45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par>
                                    <p:cTn id="23" presetID="2" presetClass="entr" presetSubtype="4" fill="hold" nodeType="withEffect" p14:presetBounceEnd="67000">
                                      <p:stCondLst>
                                        <p:cond delay="600"/>
                                      </p:stCondLst>
                                      <p:childTnLst>
                                        <p:set>
                                          <p:cBhvr>
                                            <p:cTn id="24" dur="1" fill="hold">
                                              <p:stCondLst>
                                                <p:cond delay="0"/>
                                              </p:stCondLst>
                                            </p:cTn>
                                            <p:tgtEl>
                                              <p:spTgt spid="4"/>
                                            </p:tgtEl>
                                            <p:attrNameLst>
                                              <p:attrName>style.visibility</p:attrName>
                                            </p:attrNameLst>
                                          </p:cBhvr>
                                          <p:to>
                                            <p:strVal val="visible"/>
                                          </p:to>
                                        </p:set>
                                        <p:anim calcmode="lin" valueType="num" p14:bounceEnd="67000">
                                          <p:cBhvr additive="base">
                                            <p:cTn id="25" dur="1000" fill="hold"/>
                                            <p:tgtEl>
                                              <p:spTgt spid="4"/>
                                            </p:tgtEl>
                                            <p:attrNameLst>
                                              <p:attrName>ppt_x</p:attrName>
                                            </p:attrNameLst>
                                          </p:cBhvr>
                                          <p:tavLst>
                                            <p:tav tm="0">
                                              <p:val>
                                                <p:strVal val="#ppt_x"/>
                                              </p:val>
                                            </p:tav>
                                            <p:tav tm="100000">
                                              <p:val>
                                                <p:strVal val="#ppt_x"/>
                                              </p:val>
                                            </p:tav>
                                          </p:tavLst>
                                        </p:anim>
                                        <p:anim calcmode="lin" valueType="num" p14:bounceEnd="67000">
                                          <p:cBhvr additive="base">
                                            <p:cTn id="26" dur="1000" fill="hold"/>
                                            <p:tgtEl>
                                              <p:spTgt spid="4"/>
                                            </p:tgtEl>
                                            <p:attrNameLst>
                                              <p:attrName>ppt_y</p:attrName>
                                            </p:attrNameLst>
                                          </p:cBhvr>
                                          <p:tavLst>
                                            <p:tav tm="0">
                                              <p:val>
                                                <p:strVal val="1+#ppt_h/2"/>
                                              </p:val>
                                            </p:tav>
                                            <p:tav tm="100000">
                                              <p:val>
                                                <p:strVal val="#ppt_y"/>
                                              </p:val>
                                            </p:tav>
                                          </p:tavLst>
                                        </p:anim>
                                      </p:childTnLst>
                                    </p:cTn>
                                  </p:par>
                                  <p:par>
                                    <p:cTn id="27" presetID="53" presetClass="entr" presetSubtype="16" fill="hold" grpId="0" nodeType="withEffect">
                                      <p:stCondLst>
                                        <p:cond delay="75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par>
                                    <p:cTn id="32" presetID="2" presetClass="entr" presetSubtype="1" fill="hold" nodeType="withEffect" p14:presetBounceEnd="67000">
                                      <p:stCondLst>
                                        <p:cond delay="900"/>
                                      </p:stCondLst>
                                      <p:childTnLst>
                                        <p:set>
                                          <p:cBhvr>
                                            <p:cTn id="33" dur="1" fill="hold">
                                              <p:stCondLst>
                                                <p:cond delay="0"/>
                                              </p:stCondLst>
                                            </p:cTn>
                                            <p:tgtEl>
                                              <p:spTgt spid="5"/>
                                            </p:tgtEl>
                                            <p:attrNameLst>
                                              <p:attrName>style.visibility</p:attrName>
                                            </p:attrNameLst>
                                          </p:cBhvr>
                                          <p:to>
                                            <p:strVal val="visible"/>
                                          </p:to>
                                        </p:set>
                                        <p:anim calcmode="lin" valueType="num" p14:bounceEnd="67000">
                                          <p:cBhvr additive="base">
                                            <p:cTn id="34" dur="1000" fill="hold"/>
                                            <p:tgtEl>
                                              <p:spTgt spid="5"/>
                                            </p:tgtEl>
                                            <p:attrNameLst>
                                              <p:attrName>ppt_x</p:attrName>
                                            </p:attrNameLst>
                                          </p:cBhvr>
                                          <p:tavLst>
                                            <p:tav tm="0">
                                              <p:val>
                                                <p:strVal val="#ppt_x"/>
                                              </p:val>
                                            </p:tav>
                                            <p:tav tm="100000">
                                              <p:val>
                                                <p:strVal val="#ppt_x"/>
                                              </p:val>
                                            </p:tav>
                                          </p:tavLst>
                                        </p:anim>
                                        <p:anim calcmode="lin" valueType="num" p14:bounceEnd="67000">
                                          <p:cBhvr additive="base">
                                            <p:cTn id="35" dur="1000" fill="hold"/>
                                            <p:tgtEl>
                                              <p:spTgt spid="5"/>
                                            </p:tgtEl>
                                            <p:attrNameLst>
                                              <p:attrName>ppt_y</p:attrName>
                                            </p:attrNameLst>
                                          </p:cBhvr>
                                          <p:tavLst>
                                            <p:tav tm="0">
                                              <p:val>
                                                <p:strVal val="0-#ppt_h/2"/>
                                              </p:val>
                                            </p:tav>
                                            <p:tav tm="100000">
                                              <p:val>
                                                <p:strVal val="#ppt_y"/>
                                              </p:val>
                                            </p:tav>
                                          </p:tavLst>
                                        </p:anim>
                                      </p:childTnLst>
                                    </p:cTn>
                                  </p:par>
                                  <p:par>
                                    <p:cTn id="36" presetID="53" presetClass="entr" presetSubtype="16" fill="hold" grpId="0" nodeType="withEffect">
                                      <p:stCondLst>
                                        <p:cond delay="105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Effect transition="in" filter="fade">
                                          <p:cBhvr>
                                            <p:cTn id="40" dur="500"/>
                                            <p:tgtEl>
                                              <p:spTgt spid="9"/>
                                            </p:tgtEl>
                                          </p:cBhvr>
                                        </p:animEffect>
                                      </p:childTnLst>
                                    </p:cTn>
                                  </p:par>
                                  <p:par>
                                    <p:cTn id="41" presetID="2" presetClass="entr" presetSubtype="4" fill="hold" nodeType="withEffect" p14:presetBounceEnd="67000">
                                      <p:stCondLst>
                                        <p:cond delay="1200"/>
                                      </p:stCondLst>
                                      <p:childTnLst>
                                        <p:set>
                                          <p:cBhvr>
                                            <p:cTn id="42" dur="1" fill="hold">
                                              <p:stCondLst>
                                                <p:cond delay="0"/>
                                              </p:stCondLst>
                                            </p:cTn>
                                            <p:tgtEl>
                                              <p:spTgt spid="45"/>
                                            </p:tgtEl>
                                            <p:attrNameLst>
                                              <p:attrName>style.visibility</p:attrName>
                                            </p:attrNameLst>
                                          </p:cBhvr>
                                          <p:to>
                                            <p:strVal val="visible"/>
                                          </p:to>
                                        </p:set>
                                        <p:anim calcmode="lin" valueType="num" p14:bounceEnd="67000">
                                          <p:cBhvr additive="base">
                                            <p:cTn id="43" dur="1000" fill="hold"/>
                                            <p:tgtEl>
                                              <p:spTgt spid="45"/>
                                            </p:tgtEl>
                                            <p:attrNameLst>
                                              <p:attrName>ppt_x</p:attrName>
                                            </p:attrNameLst>
                                          </p:cBhvr>
                                          <p:tavLst>
                                            <p:tav tm="0">
                                              <p:val>
                                                <p:strVal val="#ppt_x"/>
                                              </p:val>
                                            </p:tav>
                                            <p:tav tm="100000">
                                              <p:val>
                                                <p:strVal val="#ppt_x"/>
                                              </p:val>
                                            </p:tav>
                                          </p:tavLst>
                                        </p:anim>
                                        <p:anim calcmode="lin" valueType="num" p14:bounceEnd="67000">
                                          <p:cBhvr additive="base">
                                            <p:cTn id="44" dur="1000" fill="hold"/>
                                            <p:tgtEl>
                                              <p:spTgt spid="45"/>
                                            </p:tgtEl>
                                            <p:attrNameLst>
                                              <p:attrName>ppt_y</p:attrName>
                                            </p:attrNameLst>
                                          </p:cBhvr>
                                          <p:tavLst>
                                            <p:tav tm="0">
                                              <p:val>
                                                <p:strVal val="1+#ppt_h/2"/>
                                              </p:val>
                                            </p:tav>
                                            <p:tav tm="100000">
                                              <p:val>
                                                <p:strVal val="#ppt_y"/>
                                              </p:val>
                                            </p:tav>
                                          </p:tavLst>
                                        </p:anim>
                                      </p:childTnLst>
                                    </p:cTn>
                                  </p:par>
                                  <p:par>
                                    <p:cTn id="45" presetID="53" presetClass="entr" presetSubtype="16" fill="hold" grpId="0" nodeType="withEffect">
                                      <p:stCondLst>
                                        <p:cond delay="135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par>
                                    <p:cTn id="50" presetID="2" presetClass="entr" presetSubtype="1" fill="hold" nodeType="withEffect" p14:presetBounceEnd="67000">
                                      <p:stCondLst>
                                        <p:cond delay="1500"/>
                                      </p:stCondLst>
                                      <p:childTnLst>
                                        <p:set>
                                          <p:cBhvr>
                                            <p:cTn id="51" dur="1" fill="hold">
                                              <p:stCondLst>
                                                <p:cond delay="0"/>
                                              </p:stCondLst>
                                            </p:cTn>
                                            <p:tgtEl>
                                              <p:spTgt spid="56"/>
                                            </p:tgtEl>
                                            <p:attrNameLst>
                                              <p:attrName>style.visibility</p:attrName>
                                            </p:attrNameLst>
                                          </p:cBhvr>
                                          <p:to>
                                            <p:strVal val="visible"/>
                                          </p:to>
                                        </p:set>
                                        <p:anim calcmode="lin" valueType="num" p14:bounceEnd="67000">
                                          <p:cBhvr additive="base">
                                            <p:cTn id="52" dur="1000" fill="hold"/>
                                            <p:tgtEl>
                                              <p:spTgt spid="56"/>
                                            </p:tgtEl>
                                            <p:attrNameLst>
                                              <p:attrName>ppt_x</p:attrName>
                                            </p:attrNameLst>
                                          </p:cBhvr>
                                          <p:tavLst>
                                            <p:tav tm="0">
                                              <p:val>
                                                <p:strVal val="#ppt_x"/>
                                              </p:val>
                                            </p:tav>
                                            <p:tav tm="100000">
                                              <p:val>
                                                <p:strVal val="#ppt_x"/>
                                              </p:val>
                                            </p:tav>
                                          </p:tavLst>
                                        </p:anim>
                                        <p:anim calcmode="lin" valueType="num" p14:bounceEnd="67000">
                                          <p:cBhvr additive="base">
                                            <p:cTn id="53" dur="1000" fill="hold"/>
                                            <p:tgtEl>
                                              <p:spTgt spid="56"/>
                                            </p:tgtEl>
                                            <p:attrNameLst>
                                              <p:attrName>ppt_y</p:attrName>
                                            </p:attrNameLst>
                                          </p:cBhvr>
                                          <p:tavLst>
                                            <p:tav tm="0">
                                              <p:val>
                                                <p:strVal val="0-#ppt_h/2"/>
                                              </p:val>
                                            </p:tav>
                                            <p:tav tm="100000">
                                              <p:val>
                                                <p:strVal val="#ppt_y"/>
                                              </p:val>
                                            </p:tav>
                                          </p:tavLst>
                                        </p:anim>
                                      </p:childTnLst>
                                    </p:cTn>
                                  </p:par>
                                  <p:par>
                                    <p:cTn id="54" presetID="53" presetClass="entr" presetSubtype="16" fill="hold" grpId="0" nodeType="withEffect">
                                      <p:stCondLst>
                                        <p:cond delay="165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par>
                                    <p:cTn id="59" presetID="2" presetClass="entr" presetSubtype="4" fill="hold" nodeType="withEffect" p14:presetBounceEnd="67000">
                                      <p:stCondLst>
                                        <p:cond delay="1800"/>
                                      </p:stCondLst>
                                      <p:childTnLst>
                                        <p:set>
                                          <p:cBhvr>
                                            <p:cTn id="60" dur="1" fill="hold">
                                              <p:stCondLst>
                                                <p:cond delay="0"/>
                                              </p:stCondLst>
                                            </p:cTn>
                                            <p:tgtEl>
                                              <p:spTgt spid="57"/>
                                            </p:tgtEl>
                                            <p:attrNameLst>
                                              <p:attrName>style.visibility</p:attrName>
                                            </p:attrNameLst>
                                          </p:cBhvr>
                                          <p:to>
                                            <p:strVal val="visible"/>
                                          </p:to>
                                        </p:set>
                                        <p:anim calcmode="lin" valueType="num" p14:bounceEnd="67000">
                                          <p:cBhvr additive="base">
                                            <p:cTn id="61" dur="1000" fill="hold"/>
                                            <p:tgtEl>
                                              <p:spTgt spid="57"/>
                                            </p:tgtEl>
                                            <p:attrNameLst>
                                              <p:attrName>ppt_x</p:attrName>
                                            </p:attrNameLst>
                                          </p:cBhvr>
                                          <p:tavLst>
                                            <p:tav tm="0">
                                              <p:val>
                                                <p:strVal val="#ppt_x"/>
                                              </p:val>
                                            </p:tav>
                                            <p:tav tm="100000">
                                              <p:val>
                                                <p:strVal val="#ppt_x"/>
                                              </p:val>
                                            </p:tav>
                                          </p:tavLst>
                                        </p:anim>
                                        <p:anim calcmode="lin" valueType="num" p14:bounceEnd="67000">
                                          <p:cBhvr additive="base">
                                            <p:cTn id="62" dur="1000" fill="hold"/>
                                            <p:tgtEl>
                                              <p:spTgt spid="57"/>
                                            </p:tgtEl>
                                            <p:attrNameLst>
                                              <p:attrName>ppt_y</p:attrName>
                                            </p:attrNameLst>
                                          </p:cBhvr>
                                          <p:tavLst>
                                            <p:tav tm="0">
                                              <p:val>
                                                <p:strVal val="1+#ppt_h/2"/>
                                              </p:val>
                                            </p:tav>
                                            <p:tav tm="100000">
                                              <p:val>
                                                <p:strVal val="#ppt_y"/>
                                              </p:val>
                                            </p:tav>
                                          </p:tavLst>
                                        </p:anim>
                                      </p:childTnLst>
                                    </p:cTn>
                                  </p:par>
                                  <p:par>
                                    <p:cTn id="63" presetID="53" presetClass="entr" presetSubtype="16" fill="hold" grpId="0" nodeType="withEffect">
                                      <p:stCondLst>
                                        <p:cond delay="1950"/>
                                      </p:stCondLst>
                                      <p:childTnLst>
                                        <p:set>
                                          <p:cBhvr>
                                            <p:cTn id="64" dur="1" fill="hold">
                                              <p:stCondLst>
                                                <p:cond delay="0"/>
                                              </p:stCondLst>
                                            </p:cTn>
                                            <p:tgtEl>
                                              <p:spTgt spid="25"/>
                                            </p:tgtEl>
                                            <p:attrNameLst>
                                              <p:attrName>style.visibility</p:attrName>
                                            </p:attrNameLst>
                                          </p:cBhvr>
                                          <p:to>
                                            <p:strVal val="visible"/>
                                          </p:to>
                                        </p:set>
                                        <p:anim calcmode="lin" valueType="num">
                                          <p:cBhvr>
                                            <p:cTn id="65" dur="500" fill="hold"/>
                                            <p:tgtEl>
                                              <p:spTgt spid="25"/>
                                            </p:tgtEl>
                                            <p:attrNameLst>
                                              <p:attrName>ppt_w</p:attrName>
                                            </p:attrNameLst>
                                          </p:cBhvr>
                                          <p:tavLst>
                                            <p:tav tm="0">
                                              <p:val>
                                                <p:fltVal val="0"/>
                                              </p:val>
                                            </p:tav>
                                            <p:tav tm="100000">
                                              <p:val>
                                                <p:strVal val="#ppt_w"/>
                                              </p:val>
                                            </p:tav>
                                          </p:tavLst>
                                        </p:anim>
                                        <p:anim calcmode="lin" valueType="num">
                                          <p:cBhvr>
                                            <p:cTn id="66" dur="500" fill="hold"/>
                                            <p:tgtEl>
                                              <p:spTgt spid="25"/>
                                            </p:tgtEl>
                                            <p:attrNameLst>
                                              <p:attrName>ppt_h</p:attrName>
                                            </p:attrNameLst>
                                          </p:cBhvr>
                                          <p:tavLst>
                                            <p:tav tm="0">
                                              <p:val>
                                                <p:fltVal val="0"/>
                                              </p:val>
                                            </p:tav>
                                            <p:tav tm="100000">
                                              <p:val>
                                                <p:strVal val="#ppt_h"/>
                                              </p:val>
                                            </p:tav>
                                          </p:tavLst>
                                        </p:anim>
                                        <p:animEffect transition="in" filter="fade">
                                          <p:cBhvr>
                                            <p:cTn id="67" dur="500"/>
                                            <p:tgtEl>
                                              <p:spTgt spid="25"/>
                                            </p:tgtEl>
                                          </p:cBhvr>
                                        </p:animEffect>
                                      </p:childTnLst>
                                    </p:cTn>
                                  </p:par>
                                  <p:par>
                                    <p:cTn id="68" presetID="2" presetClass="entr" presetSubtype="1" fill="hold" nodeType="withEffect" p14:presetBounceEnd="67000">
                                      <p:stCondLst>
                                        <p:cond delay="2100"/>
                                      </p:stCondLst>
                                      <p:childTnLst>
                                        <p:set>
                                          <p:cBhvr>
                                            <p:cTn id="69" dur="1" fill="hold">
                                              <p:stCondLst>
                                                <p:cond delay="0"/>
                                              </p:stCondLst>
                                            </p:cTn>
                                            <p:tgtEl>
                                              <p:spTgt spid="58"/>
                                            </p:tgtEl>
                                            <p:attrNameLst>
                                              <p:attrName>style.visibility</p:attrName>
                                            </p:attrNameLst>
                                          </p:cBhvr>
                                          <p:to>
                                            <p:strVal val="visible"/>
                                          </p:to>
                                        </p:set>
                                        <p:anim calcmode="lin" valueType="num" p14:bounceEnd="67000">
                                          <p:cBhvr additive="base">
                                            <p:cTn id="70" dur="1000" fill="hold"/>
                                            <p:tgtEl>
                                              <p:spTgt spid="58"/>
                                            </p:tgtEl>
                                            <p:attrNameLst>
                                              <p:attrName>ppt_x</p:attrName>
                                            </p:attrNameLst>
                                          </p:cBhvr>
                                          <p:tavLst>
                                            <p:tav tm="0">
                                              <p:val>
                                                <p:strVal val="#ppt_x"/>
                                              </p:val>
                                            </p:tav>
                                            <p:tav tm="100000">
                                              <p:val>
                                                <p:strVal val="#ppt_x"/>
                                              </p:val>
                                            </p:tav>
                                          </p:tavLst>
                                        </p:anim>
                                        <p:anim calcmode="lin" valueType="num" p14:bounceEnd="67000">
                                          <p:cBhvr additive="base">
                                            <p:cTn id="71" dur="1000" fill="hold"/>
                                            <p:tgtEl>
                                              <p:spTgt spid="58"/>
                                            </p:tgtEl>
                                            <p:attrNameLst>
                                              <p:attrName>ppt_y</p:attrName>
                                            </p:attrNameLst>
                                          </p:cBhvr>
                                          <p:tavLst>
                                            <p:tav tm="0">
                                              <p:val>
                                                <p:strVal val="0-#ppt_h/2"/>
                                              </p:val>
                                            </p:tav>
                                            <p:tav tm="100000">
                                              <p:val>
                                                <p:strVal val="#ppt_y"/>
                                              </p:val>
                                            </p:tav>
                                          </p:tavLst>
                                        </p:anim>
                                      </p:childTnLst>
                                    </p:cTn>
                                  </p:par>
                                  <p:par>
                                    <p:cTn id="72" presetID="53" presetClass="entr" presetSubtype="16" fill="hold" grpId="0" nodeType="withEffect">
                                      <p:stCondLst>
                                        <p:cond delay="2250"/>
                                      </p:stCondLst>
                                      <p:childTnLst>
                                        <p:set>
                                          <p:cBhvr>
                                            <p:cTn id="73" dur="1" fill="hold">
                                              <p:stCondLst>
                                                <p:cond delay="0"/>
                                              </p:stCondLst>
                                            </p:cTn>
                                            <p:tgtEl>
                                              <p:spTgt spid="33"/>
                                            </p:tgtEl>
                                            <p:attrNameLst>
                                              <p:attrName>style.visibility</p:attrName>
                                            </p:attrNameLst>
                                          </p:cBhvr>
                                          <p:to>
                                            <p:strVal val="visible"/>
                                          </p:to>
                                        </p:set>
                                        <p:anim calcmode="lin" valueType="num">
                                          <p:cBhvr>
                                            <p:cTn id="74" dur="500" fill="hold"/>
                                            <p:tgtEl>
                                              <p:spTgt spid="33"/>
                                            </p:tgtEl>
                                            <p:attrNameLst>
                                              <p:attrName>ppt_w</p:attrName>
                                            </p:attrNameLst>
                                          </p:cBhvr>
                                          <p:tavLst>
                                            <p:tav tm="0">
                                              <p:val>
                                                <p:fltVal val="0"/>
                                              </p:val>
                                            </p:tav>
                                            <p:tav tm="100000">
                                              <p:val>
                                                <p:strVal val="#ppt_w"/>
                                              </p:val>
                                            </p:tav>
                                          </p:tavLst>
                                        </p:anim>
                                        <p:anim calcmode="lin" valueType="num">
                                          <p:cBhvr>
                                            <p:cTn id="75" dur="500" fill="hold"/>
                                            <p:tgtEl>
                                              <p:spTgt spid="33"/>
                                            </p:tgtEl>
                                            <p:attrNameLst>
                                              <p:attrName>ppt_h</p:attrName>
                                            </p:attrNameLst>
                                          </p:cBhvr>
                                          <p:tavLst>
                                            <p:tav tm="0">
                                              <p:val>
                                                <p:fltVal val="0"/>
                                              </p:val>
                                            </p:tav>
                                            <p:tav tm="100000">
                                              <p:val>
                                                <p:strVal val="#ppt_h"/>
                                              </p:val>
                                            </p:tav>
                                          </p:tavLst>
                                        </p:anim>
                                        <p:animEffect transition="in" filter="fade">
                                          <p:cBhvr>
                                            <p:cTn id="76" dur="500"/>
                                            <p:tgtEl>
                                              <p:spTgt spid="33"/>
                                            </p:tgtEl>
                                          </p:cBhvr>
                                        </p:animEffect>
                                      </p:childTnLst>
                                    </p:cTn>
                                  </p:par>
                                  <p:par>
                                    <p:cTn id="77" presetID="2" presetClass="entr" presetSubtype="4" fill="hold" nodeType="withEffect" p14:presetBounceEnd="67000">
                                      <p:stCondLst>
                                        <p:cond delay="2400"/>
                                      </p:stCondLst>
                                      <p:childTnLst>
                                        <p:set>
                                          <p:cBhvr>
                                            <p:cTn id="78" dur="1" fill="hold">
                                              <p:stCondLst>
                                                <p:cond delay="0"/>
                                              </p:stCondLst>
                                            </p:cTn>
                                            <p:tgtEl>
                                              <p:spTgt spid="59"/>
                                            </p:tgtEl>
                                            <p:attrNameLst>
                                              <p:attrName>style.visibility</p:attrName>
                                            </p:attrNameLst>
                                          </p:cBhvr>
                                          <p:to>
                                            <p:strVal val="visible"/>
                                          </p:to>
                                        </p:set>
                                        <p:anim calcmode="lin" valueType="num" p14:bounceEnd="67000">
                                          <p:cBhvr additive="base">
                                            <p:cTn id="79" dur="1000" fill="hold"/>
                                            <p:tgtEl>
                                              <p:spTgt spid="59"/>
                                            </p:tgtEl>
                                            <p:attrNameLst>
                                              <p:attrName>ppt_x</p:attrName>
                                            </p:attrNameLst>
                                          </p:cBhvr>
                                          <p:tavLst>
                                            <p:tav tm="0">
                                              <p:val>
                                                <p:strVal val="#ppt_x"/>
                                              </p:val>
                                            </p:tav>
                                            <p:tav tm="100000">
                                              <p:val>
                                                <p:strVal val="#ppt_x"/>
                                              </p:val>
                                            </p:tav>
                                          </p:tavLst>
                                        </p:anim>
                                        <p:anim calcmode="lin" valueType="num" p14:bounceEnd="67000">
                                          <p:cBhvr additive="base">
                                            <p:cTn id="80" dur="1000" fill="hold"/>
                                            <p:tgtEl>
                                              <p:spTgt spid="59"/>
                                            </p:tgtEl>
                                            <p:attrNameLst>
                                              <p:attrName>ppt_y</p:attrName>
                                            </p:attrNameLst>
                                          </p:cBhvr>
                                          <p:tavLst>
                                            <p:tav tm="0">
                                              <p:val>
                                                <p:strVal val="1+#ppt_h/2"/>
                                              </p:val>
                                            </p:tav>
                                            <p:tav tm="100000">
                                              <p:val>
                                                <p:strVal val="#ppt_y"/>
                                              </p:val>
                                            </p:tav>
                                          </p:tavLst>
                                        </p:anim>
                                      </p:childTnLst>
                                    </p:cTn>
                                  </p:par>
                                  <p:par>
                                    <p:cTn id="81" presetID="53" presetClass="entr" presetSubtype="16" fill="hold" grpId="0" nodeType="withEffect">
                                      <p:stCondLst>
                                        <p:cond delay="255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ppt_w</p:attrName>
                                            </p:attrNameLst>
                                          </p:cBhvr>
                                          <p:tavLst>
                                            <p:tav tm="0">
                                              <p:val>
                                                <p:fltVal val="0"/>
                                              </p:val>
                                            </p:tav>
                                            <p:tav tm="100000">
                                              <p:val>
                                                <p:strVal val="#ppt_w"/>
                                              </p:val>
                                            </p:tav>
                                          </p:tavLst>
                                        </p:anim>
                                        <p:anim calcmode="lin" valueType="num">
                                          <p:cBhvr>
                                            <p:cTn id="84" dur="500" fill="hold"/>
                                            <p:tgtEl>
                                              <p:spTgt spid="30"/>
                                            </p:tgtEl>
                                            <p:attrNameLst>
                                              <p:attrName>ppt_h</p:attrName>
                                            </p:attrNameLst>
                                          </p:cBhvr>
                                          <p:tavLst>
                                            <p:tav tm="0">
                                              <p:val>
                                                <p:fltVal val="0"/>
                                              </p:val>
                                            </p:tav>
                                            <p:tav tm="100000">
                                              <p:val>
                                                <p:strVal val="#ppt_h"/>
                                              </p:val>
                                            </p:tav>
                                          </p:tavLst>
                                        </p:anim>
                                        <p:animEffect transition="in" filter="fade">
                                          <p:cBhvr>
                                            <p:cTn id="85" dur="500"/>
                                            <p:tgtEl>
                                              <p:spTgt spid="30"/>
                                            </p:tgtEl>
                                          </p:cBhvr>
                                        </p:animEffect>
                                      </p:childTnLst>
                                    </p:cTn>
                                  </p:par>
                                  <p:par>
                                    <p:cTn id="86" presetID="2" presetClass="entr" presetSubtype="2" fill="hold" nodeType="withEffect" p14:presetBounceEnd="67000">
                                      <p:stCondLst>
                                        <p:cond delay="2700"/>
                                      </p:stCondLst>
                                      <p:childTnLst>
                                        <p:set>
                                          <p:cBhvr>
                                            <p:cTn id="87" dur="1" fill="hold">
                                              <p:stCondLst>
                                                <p:cond delay="0"/>
                                              </p:stCondLst>
                                            </p:cTn>
                                            <p:tgtEl>
                                              <p:spTgt spid="60"/>
                                            </p:tgtEl>
                                            <p:attrNameLst>
                                              <p:attrName>style.visibility</p:attrName>
                                            </p:attrNameLst>
                                          </p:cBhvr>
                                          <p:to>
                                            <p:strVal val="visible"/>
                                          </p:to>
                                        </p:set>
                                        <p:anim calcmode="lin" valueType="num" p14:bounceEnd="67000">
                                          <p:cBhvr additive="base">
                                            <p:cTn id="88" dur="1000" fill="hold"/>
                                            <p:tgtEl>
                                              <p:spTgt spid="60"/>
                                            </p:tgtEl>
                                            <p:attrNameLst>
                                              <p:attrName>ppt_x</p:attrName>
                                            </p:attrNameLst>
                                          </p:cBhvr>
                                          <p:tavLst>
                                            <p:tav tm="0">
                                              <p:val>
                                                <p:strVal val="1+#ppt_w/2"/>
                                              </p:val>
                                            </p:tav>
                                            <p:tav tm="100000">
                                              <p:val>
                                                <p:strVal val="#ppt_x"/>
                                              </p:val>
                                            </p:tav>
                                          </p:tavLst>
                                        </p:anim>
                                        <p:anim calcmode="lin" valueType="num" p14:bounceEnd="67000">
                                          <p:cBhvr additive="base">
                                            <p:cTn id="89" dur="1000" fill="hold"/>
                                            <p:tgtEl>
                                              <p:spTgt spid="60"/>
                                            </p:tgtEl>
                                            <p:attrNameLst>
                                              <p:attrName>ppt_y</p:attrName>
                                            </p:attrNameLst>
                                          </p:cBhvr>
                                          <p:tavLst>
                                            <p:tav tm="0">
                                              <p:val>
                                                <p:strVal val="#ppt_y"/>
                                              </p:val>
                                            </p:tav>
                                            <p:tav tm="100000">
                                              <p:val>
                                                <p:strVal val="#ppt_y"/>
                                              </p:val>
                                            </p:tav>
                                          </p:tavLst>
                                        </p:anim>
                                      </p:childTnLst>
                                    </p:cTn>
                                  </p:par>
                                  <p:par>
                                    <p:cTn id="90" presetID="2" presetClass="entr" presetSubtype="4" fill="hold" grpId="0" nodeType="withEffect" p14:presetBounceEnd="67000">
                                      <p:stCondLst>
                                        <p:cond delay="3000"/>
                                      </p:stCondLst>
                                      <p:childTnLst>
                                        <p:set>
                                          <p:cBhvr>
                                            <p:cTn id="91" dur="1" fill="hold">
                                              <p:stCondLst>
                                                <p:cond delay="0"/>
                                              </p:stCondLst>
                                            </p:cTn>
                                            <p:tgtEl>
                                              <p:spTgt spid="36"/>
                                            </p:tgtEl>
                                            <p:attrNameLst>
                                              <p:attrName>style.visibility</p:attrName>
                                            </p:attrNameLst>
                                          </p:cBhvr>
                                          <p:to>
                                            <p:strVal val="visible"/>
                                          </p:to>
                                        </p:set>
                                        <p:anim calcmode="lin" valueType="num" p14:bounceEnd="67000">
                                          <p:cBhvr additive="base">
                                            <p:cTn id="92" dur="1000" fill="hold"/>
                                            <p:tgtEl>
                                              <p:spTgt spid="36"/>
                                            </p:tgtEl>
                                            <p:attrNameLst>
                                              <p:attrName>ppt_x</p:attrName>
                                            </p:attrNameLst>
                                          </p:cBhvr>
                                          <p:tavLst>
                                            <p:tav tm="0">
                                              <p:val>
                                                <p:strVal val="#ppt_x"/>
                                              </p:val>
                                            </p:tav>
                                            <p:tav tm="100000">
                                              <p:val>
                                                <p:strVal val="#ppt_x"/>
                                              </p:val>
                                            </p:tav>
                                          </p:tavLst>
                                        </p:anim>
                                        <p:anim calcmode="lin" valueType="num" p14:bounceEnd="67000">
                                          <p:cBhvr additive="base">
                                            <p:cTn id="93" dur="1000" fill="hold"/>
                                            <p:tgtEl>
                                              <p:spTgt spid="36"/>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14:presetBounceEnd="67000">
                                      <p:stCondLst>
                                        <p:cond delay="3000"/>
                                      </p:stCondLst>
                                      <p:childTnLst>
                                        <p:set>
                                          <p:cBhvr>
                                            <p:cTn id="95" dur="1" fill="hold">
                                              <p:stCondLst>
                                                <p:cond delay="0"/>
                                              </p:stCondLst>
                                            </p:cTn>
                                            <p:tgtEl>
                                              <p:spTgt spid="41"/>
                                            </p:tgtEl>
                                            <p:attrNameLst>
                                              <p:attrName>style.visibility</p:attrName>
                                            </p:attrNameLst>
                                          </p:cBhvr>
                                          <p:to>
                                            <p:strVal val="visible"/>
                                          </p:to>
                                        </p:set>
                                        <p:anim calcmode="lin" valueType="num" p14:bounceEnd="67000">
                                          <p:cBhvr additive="base">
                                            <p:cTn id="96" dur="1000" fill="hold"/>
                                            <p:tgtEl>
                                              <p:spTgt spid="41"/>
                                            </p:tgtEl>
                                            <p:attrNameLst>
                                              <p:attrName>ppt_x</p:attrName>
                                            </p:attrNameLst>
                                          </p:cBhvr>
                                          <p:tavLst>
                                            <p:tav tm="0">
                                              <p:val>
                                                <p:strVal val="#ppt_x"/>
                                              </p:val>
                                            </p:tav>
                                            <p:tav tm="100000">
                                              <p:val>
                                                <p:strVal val="#ppt_x"/>
                                              </p:val>
                                            </p:tav>
                                          </p:tavLst>
                                        </p:anim>
                                        <p:anim calcmode="lin" valueType="num" p14:bounceEnd="67000">
                                          <p:cBhvr additive="base">
                                            <p:cTn id="97" dur="1000" fill="hold"/>
                                            <p:tgtEl>
                                              <p:spTgt spid="41"/>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14:presetBounceEnd="67000">
                                      <p:stCondLst>
                                        <p:cond delay="3000"/>
                                      </p:stCondLst>
                                      <p:childTnLst>
                                        <p:set>
                                          <p:cBhvr>
                                            <p:cTn id="99" dur="1" fill="hold">
                                              <p:stCondLst>
                                                <p:cond delay="0"/>
                                              </p:stCondLst>
                                            </p:cTn>
                                            <p:tgtEl>
                                              <p:spTgt spid="42"/>
                                            </p:tgtEl>
                                            <p:attrNameLst>
                                              <p:attrName>style.visibility</p:attrName>
                                            </p:attrNameLst>
                                          </p:cBhvr>
                                          <p:to>
                                            <p:strVal val="visible"/>
                                          </p:to>
                                        </p:set>
                                        <p:anim calcmode="lin" valueType="num" p14:bounceEnd="67000">
                                          <p:cBhvr additive="base">
                                            <p:cTn id="100" dur="1000" fill="hold"/>
                                            <p:tgtEl>
                                              <p:spTgt spid="42"/>
                                            </p:tgtEl>
                                            <p:attrNameLst>
                                              <p:attrName>ppt_x</p:attrName>
                                            </p:attrNameLst>
                                          </p:cBhvr>
                                          <p:tavLst>
                                            <p:tav tm="0">
                                              <p:val>
                                                <p:strVal val="#ppt_x"/>
                                              </p:val>
                                            </p:tav>
                                            <p:tav tm="100000">
                                              <p:val>
                                                <p:strVal val="#ppt_x"/>
                                              </p:val>
                                            </p:tav>
                                          </p:tavLst>
                                        </p:anim>
                                        <p:anim calcmode="lin" valueType="num" p14:bounceEnd="67000">
                                          <p:cBhvr additive="base">
                                            <p:cTn id="101" dur="1000" fill="hold"/>
                                            <p:tgtEl>
                                              <p:spTgt spid="42"/>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14:presetBounceEnd="67000">
                                      <p:stCondLst>
                                        <p:cond delay="3000"/>
                                      </p:stCondLst>
                                      <p:childTnLst>
                                        <p:set>
                                          <p:cBhvr>
                                            <p:cTn id="103" dur="1" fill="hold">
                                              <p:stCondLst>
                                                <p:cond delay="0"/>
                                              </p:stCondLst>
                                            </p:cTn>
                                            <p:tgtEl>
                                              <p:spTgt spid="43"/>
                                            </p:tgtEl>
                                            <p:attrNameLst>
                                              <p:attrName>style.visibility</p:attrName>
                                            </p:attrNameLst>
                                          </p:cBhvr>
                                          <p:to>
                                            <p:strVal val="visible"/>
                                          </p:to>
                                        </p:set>
                                        <p:anim calcmode="lin" valueType="num" p14:bounceEnd="67000">
                                          <p:cBhvr additive="base">
                                            <p:cTn id="104" dur="1000" fill="hold"/>
                                            <p:tgtEl>
                                              <p:spTgt spid="43"/>
                                            </p:tgtEl>
                                            <p:attrNameLst>
                                              <p:attrName>ppt_x</p:attrName>
                                            </p:attrNameLst>
                                          </p:cBhvr>
                                          <p:tavLst>
                                            <p:tav tm="0">
                                              <p:val>
                                                <p:strVal val="#ppt_x"/>
                                              </p:val>
                                            </p:tav>
                                            <p:tav tm="100000">
                                              <p:val>
                                                <p:strVal val="#ppt_x"/>
                                              </p:val>
                                            </p:tav>
                                          </p:tavLst>
                                        </p:anim>
                                        <p:anim calcmode="lin" valueType="num" p14:bounceEnd="67000">
                                          <p:cBhvr additive="base">
                                            <p:cTn id="105" dur="1000" fill="hold"/>
                                            <p:tgtEl>
                                              <p:spTgt spid="43"/>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14:presetBounceEnd="67000">
                                      <p:stCondLst>
                                        <p:cond delay="3000"/>
                                      </p:stCondLst>
                                      <p:childTnLst>
                                        <p:set>
                                          <p:cBhvr>
                                            <p:cTn id="107" dur="1" fill="hold">
                                              <p:stCondLst>
                                                <p:cond delay="0"/>
                                              </p:stCondLst>
                                            </p:cTn>
                                            <p:tgtEl>
                                              <p:spTgt spid="44"/>
                                            </p:tgtEl>
                                            <p:attrNameLst>
                                              <p:attrName>style.visibility</p:attrName>
                                            </p:attrNameLst>
                                          </p:cBhvr>
                                          <p:to>
                                            <p:strVal val="visible"/>
                                          </p:to>
                                        </p:set>
                                        <p:anim calcmode="lin" valueType="num" p14:bounceEnd="67000">
                                          <p:cBhvr additive="base">
                                            <p:cTn id="108" dur="1000" fill="hold"/>
                                            <p:tgtEl>
                                              <p:spTgt spid="44"/>
                                            </p:tgtEl>
                                            <p:attrNameLst>
                                              <p:attrName>ppt_x</p:attrName>
                                            </p:attrNameLst>
                                          </p:cBhvr>
                                          <p:tavLst>
                                            <p:tav tm="0">
                                              <p:val>
                                                <p:strVal val="#ppt_x"/>
                                              </p:val>
                                            </p:tav>
                                            <p:tav tm="100000">
                                              <p:val>
                                                <p:strVal val="#ppt_x"/>
                                              </p:val>
                                            </p:tav>
                                          </p:tavLst>
                                        </p:anim>
                                        <p:anim calcmode="lin" valueType="num" p14:bounceEnd="67000">
                                          <p:cBhvr additive="base">
                                            <p:cTn id="109" dur="1000" fill="hold"/>
                                            <p:tgtEl>
                                              <p:spTgt spid="44"/>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14:presetBounceEnd="67000">
                                      <p:stCondLst>
                                        <p:cond delay="3000"/>
                                      </p:stCondLst>
                                      <p:childTnLst>
                                        <p:set>
                                          <p:cBhvr>
                                            <p:cTn id="111" dur="1" fill="hold">
                                              <p:stCondLst>
                                                <p:cond delay="0"/>
                                              </p:stCondLst>
                                            </p:cTn>
                                            <p:tgtEl>
                                              <p:spTgt spid="46"/>
                                            </p:tgtEl>
                                            <p:attrNameLst>
                                              <p:attrName>style.visibility</p:attrName>
                                            </p:attrNameLst>
                                          </p:cBhvr>
                                          <p:to>
                                            <p:strVal val="visible"/>
                                          </p:to>
                                        </p:set>
                                        <p:anim calcmode="lin" valueType="num" p14:bounceEnd="67000">
                                          <p:cBhvr additive="base">
                                            <p:cTn id="112" dur="1000" fill="hold"/>
                                            <p:tgtEl>
                                              <p:spTgt spid="46"/>
                                            </p:tgtEl>
                                            <p:attrNameLst>
                                              <p:attrName>ppt_x</p:attrName>
                                            </p:attrNameLst>
                                          </p:cBhvr>
                                          <p:tavLst>
                                            <p:tav tm="0">
                                              <p:val>
                                                <p:strVal val="#ppt_x"/>
                                              </p:val>
                                            </p:tav>
                                            <p:tav tm="100000">
                                              <p:val>
                                                <p:strVal val="#ppt_x"/>
                                              </p:val>
                                            </p:tav>
                                          </p:tavLst>
                                        </p:anim>
                                        <p:anim calcmode="lin" valueType="num" p14:bounceEnd="67000">
                                          <p:cBhvr additive="base">
                                            <p:cTn id="113" dur="1000" fill="hold"/>
                                            <p:tgtEl>
                                              <p:spTgt spid="46"/>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14:presetBounceEnd="67000">
                                      <p:stCondLst>
                                        <p:cond delay="3000"/>
                                      </p:stCondLst>
                                      <p:childTnLst>
                                        <p:set>
                                          <p:cBhvr>
                                            <p:cTn id="115" dur="1" fill="hold">
                                              <p:stCondLst>
                                                <p:cond delay="0"/>
                                              </p:stCondLst>
                                            </p:cTn>
                                            <p:tgtEl>
                                              <p:spTgt spid="47"/>
                                            </p:tgtEl>
                                            <p:attrNameLst>
                                              <p:attrName>style.visibility</p:attrName>
                                            </p:attrNameLst>
                                          </p:cBhvr>
                                          <p:to>
                                            <p:strVal val="visible"/>
                                          </p:to>
                                        </p:set>
                                        <p:anim calcmode="lin" valueType="num" p14:bounceEnd="67000">
                                          <p:cBhvr additive="base">
                                            <p:cTn id="116" dur="1000" fill="hold"/>
                                            <p:tgtEl>
                                              <p:spTgt spid="47"/>
                                            </p:tgtEl>
                                            <p:attrNameLst>
                                              <p:attrName>ppt_x</p:attrName>
                                            </p:attrNameLst>
                                          </p:cBhvr>
                                          <p:tavLst>
                                            <p:tav tm="0">
                                              <p:val>
                                                <p:strVal val="#ppt_x"/>
                                              </p:val>
                                            </p:tav>
                                            <p:tav tm="100000">
                                              <p:val>
                                                <p:strVal val="#ppt_x"/>
                                              </p:val>
                                            </p:tav>
                                          </p:tavLst>
                                        </p:anim>
                                        <p:anim calcmode="lin" valueType="num" p14:bounceEnd="67000">
                                          <p:cBhvr additive="base">
                                            <p:cTn id="117" dur="1000" fill="hold"/>
                                            <p:tgtEl>
                                              <p:spTgt spid="47"/>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14:presetBounceEnd="67000">
                                      <p:stCondLst>
                                        <p:cond delay="3000"/>
                                      </p:stCondLst>
                                      <p:childTnLst>
                                        <p:set>
                                          <p:cBhvr>
                                            <p:cTn id="119" dur="1" fill="hold">
                                              <p:stCondLst>
                                                <p:cond delay="0"/>
                                              </p:stCondLst>
                                            </p:cTn>
                                            <p:tgtEl>
                                              <p:spTgt spid="48"/>
                                            </p:tgtEl>
                                            <p:attrNameLst>
                                              <p:attrName>style.visibility</p:attrName>
                                            </p:attrNameLst>
                                          </p:cBhvr>
                                          <p:to>
                                            <p:strVal val="visible"/>
                                          </p:to>
                                        </p:set>
                                        <p:anim calcmode="lin" valueType="num" p14:bounceEnd="67000">
                                          <p:cBhvr additive="base">
                                            <p:cTn id="120" dur="1000" fill="hold"/>
                                            <p:tgtEl>
                                              <p:spTgt spid="48"/>
                                            </p:tgtEl>
                                            <p:attrNameLst>
                                              <p:attrName>ppt_x</p:attrName>
                                            </p:attrNameLst>
                                          </p:cBhvr>
                                          <p:tavLst>
                                            <p:tav tm="0">
                                              <p:val>
                                                <p:strVal val="#ppt_x"/>
                                              </p:val>
                                            </p:tav>
                                            <p:tav tm="100000">
                                              <p:val>
                                                <p:strVal val="#ppt_x"/>
                                              </p:val>
                                            </p:tav>
                                          </p:tavLst>
                                        </p:anim>
                                        <p:anim calcmode="lin" valueType="num" p14:bounceEnd="67000">
                                          <p:cBhvr additive="base">
                                            <p:cTn id="121" dur="1000" fill="hold"/>
                                            <p:tgtEl>
                                              <p:spTgt spid="48"/>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14:presetBounceEnd="67000">
                                      <p:stCondLst>
                                        <p:cond delay="3000"/>
                                      </p:stCondLst>
                                      <p:childTnLst>
                                        <p:set>
                                          <p:cBhvr>
                                            <p:cTn id="123" dur="1" fill="hold">
                                              <p:stCondLst>
                                                <p:cond delay="0"/>
                                              </p:stCondLst>
                                            </p:cTn>
                                            <p:tgtEl>
                                              <p:spTgt spid="49"/>
                                            </p:tgtEl>
                                            <p:attrNameLst>
                                              <p:attrName>style.visibility</p:attrName>
                                            </p:attrNameLst>
                                          </p:cBhvr>
                                          <p:to>
                                            <p:strVal val="visible"/>
                                          </p:to>
                                        </p:set>
                                        <p:anim calcmode="lin" valueType="num" p14:bounceEnd="67000">
                                          <p:cBhvr additive="base">
                                            <p:cTn id="124" dur="1000" fill="hold"/>
                                            <p:tgtEl>
                                              <p:spTgt spid="49"/>
                                            </p:tgtEl>
                                            <p:attrNameLst>
                                              <p:attrName>ppt_x</p:attrName>
                                            </p:attrNameLst>
                                          </p:cBhvr>
                                          <p:tavLst>
                                            <p:tav tm="0">
                                              <p:val>
                                                <p:strVal val="#ppt_x"/>
                                              </p:val>
                                            </p:tav>
                                            <p:tav tm="100000">
                                              <p:val>
                                                <p:strVal val="#ppt_x"/>
                                              </p:val>
                                            </p:tav>
                                          </p:tavLst>
                                        </p:anim>
                                        <p:anim calcmode="lin" valueType="num" p14:bounceEnd="67000">
                                          <p:cBhvr additive="base">
                                            <p:cTn id="125" dur="1000" fill="hold"/>
                                            <p:tgtEl>
                                              <p:spTgt spid="49"/>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14:presetBounceEnd="67000">
                                      <p:stCondLst>
                                        <p:cond delay="3000"/>
                                      </p:stCondLst>
                                      <p:childTnLst>
                                        <p:set>
                                          <p:cBhvr>
                                            <p:cTn id="127" dur="1" fill="hold">
                                              <p:stCondLst>
                                                <p:cond delay="0"/>
                                              </p:stCondLst>
                                            </p:cTn>
                                            <p:tgtEl>
                                              <p:spTgt spid="50"/>
                                            </p:tgtEl>
                                            <p:attrNameLst>
                                              <p:attrName>style.visibility</p:attrName>
                                            </p:attrNameLst>
                                          </p:cBhvr>
                                          <p:to>
                                            <p:strVal val="visible"/>
                                          </p:to>
                                        </p:set>
                                        <p:anim calcmode="lin" valueType="num" p14:bounceEnd="67000">
                                          <p:cBhvr additive="base">
                                            <p:cTn id="128" dur="1000" fill="hold"/>
                                            <p:tgtEl>
                                              <p:spTgt spid="50"/>
                                            </p:tgtEl>
                                            <p:attrNameLst>
                                              <p:attrName>ppt_x</p:attrName>
                                            </p:attrNameLst>
                                          </p:cBhvr>
                                          <p:tavLst>
                                            <p:tav tm="0">
                                              <p:val>
                                                <p:strVal val="#ppt_x"/>
                                              </p:val>
                                            </p:tav>
                                            <p:tav tm="100000">
                                              <p:val>
                                                <p:strVal val="#ppt_x"/>
                                              </p:val>
                                            </p:tav>
                                          </p:tavLst>
                                        </p:anim>
                                        <p:anim calcmode="lin" valueType="num" p14:bounceEnd="67000">
                                          <p:cBhvr additive="base">
                                            <p:cTn id="129" dur="1000" fill="hold"/>
                                            <p:tgtEl>
                                              <p:spTgt spid="50"/>
                                            </p:tgtEl>
                                            <p:attrNameLst>
                                              <p:attrName>ppt_y</p:attrName>
                                            </p:attrNameLst>
                                          </p:cBhvr>
                                          <p:tavLst>
                                            <p:tav tm="0">
                                              <p:val>
                                                <p:strVal val="1+#ppt_h/2"/>
                                              </p:val>
                                            </p:tav>
                                            <p:tav tm="100000">
                                              <p:val>
                                                <p:strVal val="#ppt_y"/>
                                              </p:val>
                                            </p:tav>
                                          </p:tavLst>
                                        </p:anim>
                                      </p:childTnLst>
                                    </p:cTn>
                                  </p:par>
                                  <p:par>
                                    <p:cTn id="130" presetID="2" presetClass="entr" presetSubtype="1" fill="hold" grpId="0" nodeType="withEffect" p14:presetBounceEnd="67000">
                                      <p:stCondLst>
                                        <p:cond delay="3000"/>
                                      </p:stCondLst>
                                      <p:childTnLst>
                                        <p:set>
                                          <p:cBhvr>
                                            <p:cTn id="131" dur="1" fill="hold">
                                              <p:stCondLst>
                                                <p:cond delay="0"/>
                                              </p:stCondLst>
                                            </p:cTn>
                                            <p:tgtEl>
                                              <p:spTgt spid="37"/>
                                            </p:tgtEl>
                                            <p:attrNameLst>
                                              <p:attrName>style.visibility</p:attrName>
                                            </p:attrNameLst>
                                          </p:cBhvr>
                                          <p:to>
                                            <p:strVal val="visible"/>
                                          </p:to>
                                        </p:set>
                                        <p:anim calcmode="lin" valueType="num" p14:bounceEnd="67000">
                                          <p:cBhvr additive="base">
                                            <p:cTn id="132" dur="1000" fill="hold"/>
                                            <p:tgtEl>
                                              <p:spTgt spid="37"/>
                                            </p:tgtEl>
                                            <p:attrNameLst>
                                              <p:attrName>ppt_x</p:attrName>
                                            </p:attrNameLst>
                                          </p:cBhvr>
                                          <p:tavLst>
                                            <p:tav tm="0">
                                              <p:val>
                                                <p:strVal val="#ppt_x"/>
                                              </p:val>
                                            </p:tav>
                                            <p:tav tm="100000">
                                              <p:val>
                                                <p:strVal val="#ppt_x"/>
                                              </p:val>
                                            </p:tav>
                                          </p:tavLst>
                                        </p:anim>
                                        <p:anim calcmode="lin" valueType="num" p14:bounceEnd="67000">
                                          <p:cBhvr additive="base">
                                            <p:cTn id="133" dur="1000" fill="hold"/>
                                            <p:tgtEl>
                                              <p:spTgt spid="37"/>
                                            </p:tgtEl>
                                            <p:attrNameLst>
                                              <p:attrName>ppt_y</p:attrName>
                                            </p:attrNameLst>
                                          </p:cBhvr>
                                          <p:tavLst>
                                            <p:tav tm="0">
                                              <p:val>
                                                <p:strVal val="0-#ppt_h/2"/>
                                              </p:val>
                                            </p:tav>
                                            <p:tav tm="100000">
                                              <p:val>
                                                <p:strVal val="#ppt_y"/>
                                              </p:val>
                                            </p:tav>
                                          </p:tavLst>
                                        </p:anim>
                                      </p:childTnLst>
                                    </p:cTn>
                                  </p:par>
                                  <p:par>
                                    <p:cTn id="134" presetID="2" presetClass="entr" presetSubtype="1" fill="hold" grpId="0" nodeType="withEffect" p14:presetBounceEnd="67000">
                                      <p:stCondLst>
                                        <p:cond delay="3000"/>
                                      </p:stCondLst>
                                      <p:childTnLst>
                                        <p:set>
                                          <p:cBhvr>
                                            <p:cTn id="135" dur="1" fill="hold">
                                              <p:stCondLst>
                                                <p:cond delay="0"/>
                                              </p:stCondLst>
                                            </p:cTn>
                                            <p:tgtEl>
                                              <p:spTgt spid="38"/>
                                            </p:tgtEl>
                                            <p:attrNameLst>
                                              <p:attrName>style.visibility</p:attrName>
                                            </p:attrNameLst>
                                          </p:cBhvr>
                                          <p:to>
                                            <p:strVal val="visible"/>
                                          </p:to>
                                        </p:set>
                                        <p:anim calcmode="lin" valueType="num" p14:bounceEnd="67000">
                                          <p:cBhvr additive="base">
                                            <p:cTn id="136" dur="1000" fill="hold"/>
                                            <p:tgtEl>
                                              <p:spTgt spid="38"/>
                                            </p:tgtEl>
                                            <p:attrNameLst>
                                              <p:attrName>ppt_x</p:attrName>
                                            </p:attrNameLst>
                                          </p:cBhvr>
                                          <p:tavLst>
                                            <p:tav tm="0">
                                              <p:val>
                                                <p:strVal val="#ppt_x"/>
                                              </p:val>
                                            </p:tav>
                                            <p:tav tm="100000">
                                              <p:val>
                                                <p:strVal val="#ppt_x"/>
                                              </p:val>
                                            </p:tav>
                                          </p:tavLst>
                                        </p:anim>
                                        <p:anim calcmode="lin" valueType="num" p14:bounceEnd="67000">
                                          <p:cBhvr additive="base">
                                            <p:cTn id="137" dur="1000" fill="hold"/>
                                            <p:tgtEl>
                                              <p:spTgt spid="38"/>
                                            </p:tgtEl>
                                            <p:attrNameLst>
                                              <p:attrName>ppt_y</p:attrName>
                                            </p:attrNameLst>
                                          </p:cBhvr>
                                          <p:tavLst>
                                            <p:tav tm="0">
                                              <p:val>
                                                <p:strVal val="0-#ppt_h/2"/>
                                              </p:val>
                                            </p:tav>
                                            <p:tav tm="100000">
                                              <p:val>
                                                <p:strVal val="#ppt_y"/>
                                              </p:val>
                                            </p:tav>
                                          </p:tavLst>
                                        </p:anim>
                                      </p:childTnLst>
                                    </p:cTn>
                                  </p:par>
                                  <p:par>
                                    <p:cTn id="138" presetID="2" presetClass="entr" presetSubtype="1" fill="hold" grpId="0" nodeType="withEffect" p14:presetBounceEnd="67000">
                                      <p:stCondLst>
                                        <p:cond delay="3000"/>
                                      </p:stCondLst>
                                      <p:childTnLst>
                                        <p:set>
                                          <p:cBhvr>
                                            <p:cTn id="139" dur="1" fill="hold">
                                              <p:stCondLst>
                                                <p:cond delay="0"/>
                                              </p:stCondLst>
                                            </p:cTn>
                                            <p:tgtEl>
                                              <p:spTgt spid="39"/>
                                            </p:tgtEl>
                                            <p:attrNameLst>
                                              <p:attrName>style.visibility</p:attrName>
                                            </p:attrNameLst>
                                          </p:cBhvr>
                                          <p:to>
                                            <p:strVal val="visible"/>
                                          </p:to>
                                        </p:set>
                                        <p:anim calcmode="lin" valueType="num" p14:bounceEnd="67000">
                                          <p:cBhvr additive="base">
                                            <p:cTn id="140" dur="1000" fill="hold"/>
                                            <p:tgtEl>
                                              <p:spTgt spid="39"/>
                                            </p:tgtEl>
                                            <p:attrNameLst>
                                              <p:attrName>ppt_x</p:attrName>
                                            </p:attrNameLst>
                                          </p:cBhvr>
                                          <p:tavLst>
                                            <p:tav tm="0">
                                              <p:val>
                                                <p:strVal val="#ppt_x"/>
                                              </p:val>
                                            </p:tav>
                                            <p:tav tm="100000">
                                              <p:val>
                                                <p:strVal val="#ppt_x"/>
                                              </p:val>
                                            </p:tav>
                                          </p:tavLst>
                                        </p:anim>
                                        <p:anim calcmode="lin" valueType="num" p14:bounceEnd="67000">
                                          <p:cBhvr additive="base">
                                            <p:cTn id="141" dur="1000" fill="hold"/>
                                            <p:tgtEl>
                                              <p:spTgt spid="39"/>
                                            </p:tgtEl>
                                            <p:attrNameLst>
                                              <p:attrName>ppt_y</p:attrName>
                                            </p:attrNameLst>
                                          </p:cBhvr>
                                          <p:tavLst>
                                            <p:tav tm="0">
                                              <p:val>
                                                <p:strVal val="0-#ppt_h/2"/>
                                              </p:val>
                                            </p:tav>
                                            <p:tav tm="100000">
                                              <p:val>
                                                <p:strVal val="#ppt_y"/>
                                              </p:val>
                                            </p:tav>
                                          </p:tavLst>
                                        </p:anim>
                                      </p:childTnLst>
                                    </p:cTn>
                                  </p:par>
                                  <p:par>
                                    <p:cTn id="142" presetID="2" presetClass="entr" presetSubtype="1" fill="hold" grpId="0" nodeType="withEffect" p14:presetBounceEnd="67000">
                                      <p:stCondLst>
                                        <p:cond delay="3000"/>
                                      </p:stCondLst>
                                      <p:childTnLst>
                                        <p:set>
                                          <p:cBhvr>
                                            <p:cTn id="143" dur="1" fill="hold">
                                              <p:stCondLst>
                                                <p:cond delay="0"/>
                                              </p:stCondLst>
                                            </p:cTn>
                                            <p:tgtEl>
                                              <p:spTgt spid="40"/>
                                            </p:tgtEl>
                                            <p:attrNameLst>
                                              <p:attrName>style.visibility</p:attrName>
                                            </p:attrNameLst>
                                          </p:cBhvr>
                                          <p:to>
                                            <p:strVal val="visible"/>
                                          </p:to>
                                        </p:set>
                                        <p:anim calcmode="lin" valueType="num" p14:bounceEnd="67000">
                                          <p:cBhvr additive="base">
                                            <p:cTn id="144" dur="1000" fill="hold"/>
                                            <p:tgtEl>
                                              <p:spTgt spid="40"/>
                                            </p:tgtEl>
                                            <p:attrNameLst>
                                              <p:attrName>ppt_x</p:attrName>
                                            </p:attrNameLst>
                                          </p:cBhvr>
                                          <p:tavLst>
                                            <p:tav tm="0">
                                              <p:val>
                                                <p:strVal val="#ppt_x"/>
                                              </p:val>
                                            </p:tav>
                                            <p:tav tm="100000">
                                              <p:val>
                                                <p:strVal val="#ppt_x"/>
                                              </p:val>
                                            </p:tav>
                                          </p:tavLst>
                                        </p:anim>
                                        <p:anim calcmode="lin" valueType="num" p14:bounceEnd="67000">
                                          <p:cBhvr additive="base">
                                            <p:cTn id="145" dur="1000" fill="hold"/>
                                            <p:tgtEl>
                                              <p:spTgt spid="40"/>
                                            </p:tgtEl>
                                            <p:attrNameLst>
                                              <p:attrName>ppt_y</p:attrName>
                                            </p:attrNameLst>
                                          </p:cBhvr>
                                          <p:tavLst>
                                            <p:tav tm="0">
                                              <p:val>
                                                <p:strVal val="0-#ppt_h/2"/>
                                              </p:val>
                                            </p:tav>
                                            <p:tav tm="100000">
                                              <p:val>
                                                <p:strVal val="#ppt_y"/>
                                              </p:val>
                                            </p:tav>
                                          </p:tavLst>
                                        </p:anim>
                                      </p:childTnLst>
                                    </p:cTn>
                                  </p:par>
                                  <p:par>
                                    <p:cTn id="146" presetID="2" presetClass="entr" presetSubtype="1" fill="hold" grpId="0" nodeType="withEffect" p14:presetBounceEnd="67000">
                                      <p:stCondLst>
                                        <p:cond delay="3000"/>
                                      </p:stCondLst>
                                      <p:childTnLst>
                                        <p:set>
                                          <p:cBhvr>
                                            <p:cTn id="147" dur="1" fill="hold">
                                              <p:stCondLst>
                                                <p:cond delay="0"/>
                                              </p:stCondLst>
                                            </p:cTn>
                                            <p:tgtEl>
                                              <p:spTgt spid="51"/>
                                            </p:tgtEl>
                                            <p:attrNameLst>
                                              <p:attrName>style.visibility</p:attrName>
                                            </p:attrNameLst>
                                          </p:cBhvr>
                                          <p:to>
                                            <p:strVal val="visible"/>
                                          </p:to>
                                        </p:set>
                                        <p:anim calcmode="lin" valueType="num" p14:bounceEnd="67000">
                                          <p:cBhvr additive="base">
                                            <p:cTn id="148" dur="1000" fill="hold"/>
                                            <p:tgtEl>
                                              <p:spTgt spid="51"/>
                                            </p:tgtEl>
                                            <p:attrNameLst>
                                              <p:attrName>ppt_x</p:attrName>
                                            </p:attrNameLst>
                                          </p:cBhvr>
                                          <p:tavLst>
                                            <p:tav tm="0">
                                              <p:val>
                                                <p:strVal val="#ppt_x"/>
                                              </p:val>
                                            </p:tav>
                                            <p:tav tm="100000">
                                              <p:val>
                                                <p:strVal val="#ppt_x"/>
                                              </p:val>
                                            </p:tav>
                                          </p:tavLst>
                                        </p:anim>
                                        <p:anim calcmode="lin" valueType="num" p14:bounceEnd="67000">
                                          <p:cBhvr additive="base">
                                            <p:cTn id="149" dur="1000" fill="hold"/>
                                            <p:tgtEl>
                                              <p:spTgt spid="51"/>
                                            </p:tgtEl>
                                            <p:attrNameLst>
                                              <p:attrName>ppt_y</p:attrName>
                                            </p:attrNameLst>
                                          </p:cBhvr>
                                          <p:tavLst>
                                            <p:tav tm="0">
                                              <p:val>
                                                <p:strVal val="0-#ppt_h/2"/>
                                              </p:val>
                                            </p:tav>
                                            <p:tav tm="100000">
                                              <p:val>
                                                <p:strVal val="#ppt_y"/>
                                              </p:val>
                                            </p:tav>
                                          </p:tavLst>
                                        </p:anim>
                                      </p:childTnLst>
                                    </p:cTn>
                                  </p:par>
                                  <p:par>
                                    <p:cTn id="150" presetID="2" presetClass="entr" presetSubtype="1" fill="hold" grpId="0" nodeType="withEffect" p14:presetBounceEnd="67000">
                                      <p:stCondLst>
                                        <p:cond delay="3000"/>
                                      </p:stCondLst>
                                      <p:childTnLst>
                                        <p:set>
                                          <p:cBhvr>
                                            <p:cTn id="151" dur="1" fill="hold">
                                              <p:stCondLst>
                                                <p:cond delay="0"/>
                                              </p:stCondLst>
                                            </p:cTn>
                                            <p:tgtEl>
                                              <p:spTgt spid="52"/>
                                            </p:tgtEl>
                                            <p:attrNameLst>
                                              <p:attrName>style.visibility</p:attrName>
                                            </p:attrNameLst>
                                          </p:cBhvr>
                                          <p:to>
                                            <p:strVal val="visible"/>
                                          </p:to>
                                        </p:set>
                                        <p:anim calcmode="lin" valueType="num" p14:bounceEnd="67000">
                                          <p:cBhvr additive="base">
                                            <p:cTn id="152" dur="1000" fill="hold"/>
                                            <p:tgtEl>
                                              <p:spTgt spid="52"/>
                                            </p:tgtEl>
                                            <p:attrNameLst>
                                              <p:attrName>ppt_x</p:attrName>
                                            </p:attrNameLst>
                                          </p:cBhvr>
                                          <p:tavLst>
                                            <p:tav tm="0">
                                              <p:val>
                                                <p:strVal val="#ppt_x"/>
                                              </p:val>
                                            </p:tav>
                                            <p:tav tm="100000">
                                              <p:val>
                                                <p:strVal val="#ppt_x"/>
                                              </p:val>
                                            </p:tav>
                                          </p:tavLst>
                                        </p:anim>
                                        <p:anim calcmode="lin" valueType="num" p14:bounceEnd="67000">
                                          <p:cBhvr additive="base">
                                            <p:cTn id="153" dur="1000" fill="hold"/>
                                            <p:tgtEl>
                                              <p:spTgt spid="52"/>
                                            </p:tgtEl>
                                            <p:attrNameLst>
                                              <p:attrName>ppt_y</p:attrName>
                                            </p:attrNameLst>
                                          </p:cBhvr>
                                          <p:tavLst>
                                            <p:tav tm="0">
                                              <p:val>
                                                <p:strVal val="0-#ppt_h/2"/>
                                              </p:val>
                                            </p:tav>
                                            <p:tav tm="100000">
                                              <p:val>
                                                <p:strVal val="#ppt_y"/>
                                              </p:val>
                                            </p:tav>
                                          </p:tavLst>
                                        </p:anim>
                                      </p:childTnLst>
                                    </p:cTn>
                                  </p:par>
                                  <p:par>
                                    <p:cTn id="154" presetID="2" presetClass="entr" presetSubtype="1" fill="hold" grpId="0" nodeType="withEffect" p14:presetBounceEnd="67000">
                                      <p:stCondLst>
                                        <p:cond delay="3000"/>
                                      </p:stCondLst>
                                      <p:childTnLst>
                                        <p:set>
                                          <p:cBhvr>
                                            <p:cTn id="155" dur="1" fill="hold">
                                              <p:stCondLst>
                                                <p:cond delay="0"/>
                                              </p:stCondLst>
                                            </p:cTn>
                                            <p:tgtEl>
                                              <p:spTgt spid="53"/>
                                            </p:tgtEl>
                                            <p:attrNameLst>
                                              <p:attrName>style.visibility</p:attrName>
                                            </p:attrNameLst>
                                          </p:cBhvr>
                                          <p:to>
                                            <p:strVal val="visible"/>
                                          </p:to>
                                        </p:set>
                                        <p:anim calcmode="lin" valueType="num" p14:bounceEnd="67000">
                                          <p:cBhvr additive="base">
                                            <p:cTn id="156" dur="1000" fill="hold"/>
                                            <p:tgtEl>
                                              <p:spTgt spid="53"/>
                                            </p:tgtEl>
                                            <p:attrNameLst>
                                              <p:attrName>ppt_x</p:attrName>
                                            </p:attrNameLst>
                                          </p:cBhvr>
                                          <p:tavLst>
                                            <p:tav tm="0">
                                              <p:val>
                                                <p:strVal val="#ppt_x"/>
                                              </p:val>
                                            </p:tav>
                                            <p:tav tm="100000">
                                              <p:val>
                                                <p:strVal val="#ppt_x"/>
                                              </p:val>
                                            </p:tav>
                                          </p:tavLst>
                                        </p:anim>
                                        <p:anim calcmode="lin" valueType="num" p14:bounceEnd="67000">
                                          <p:cBhvr additive="base">
                                            <p:cTn id="157" dur="1000" fill="hold"/>
                                            <p:tgtEl>
                                              <p:spTgt spid="53"/>
                                            </p:tgtEl>
                                            <p:attrNameLst>
                                              <p:attrName>ppt_y</p:attrName>
                                            </p:attrNameLst>
                                          </p:cBhvr>
                                          <p:tavLst>
                                            <p:tav tm="0">
                                              <p:val>
                                                <p:strVal val="0-#ppt_h/2"/>
                                              </p:val>
                                            </p:tav>
                                            <p:tav tm="100000">
                                              <p:val>
                                                <p:strVal val="#ppt_y"/>
                                              </p:val>
                                            </p:tav>
                                          </p:tavLst>
                                        </p:anim>
                                      </p:childTnLst>
                                    </p:cTn>
                                  </p:par>
                                  <p:par>
                                    <p:cTn id="158" presetID="2" presetClass="entr" presetSubtype="1" fill="hold" grpId="0" nodeType="withEffect" p14:presetBounceEnd="67000">
                                      <p:stCondLst>
                                        <p:cond delay="3000"/>
                                      </p:stCondLst>
                                      <p:childTnLst>
                                        <p:set>
                                          <p:cBhvr>
                                            <p:cTn id="159" dur="1" fill="hold">
                                              <p:stCondLst>
                                                <p:cond delay="0"/>
                                              </p:stCondLst>
                                            </p:cTn>
                                            <p:tgtEl>
                                              <p:spTgt spid="54"/>
                                            </p:tgtEl>
                                            <p:attrNameLst>
                                              <p:attrName>style.visibility</p:attrName>
                                            </p:attrNameLst>
                                          </p:cBhvr>
                                          <p:to>
                                            <p:strVal val="visible"/>
                                          </p:to>
                                        </p:set>
                                        <p:anim calcmode="lin" valueType="num" p14:bounceEnd="67000">
                                          <p:cBhvr additive="base">
                                            <p:cTn id="160" dur="1000" fill="hold"/>
                                            <p:tgtEl>
                                              <p:spTgt spid="54"/>
                                            </p:tgtEl>
                                            <p:attrNameLst>
                                              <p:attrName>ppt_x</p:attrName>
                                            </p:attrNameLst>
                                          </p:cBhvr>
                                          <p:tavLst>
                                            <p:tav tm="0">
                                              <p:val>
                                                <p:strVal val="#ppt_x"/>
                                              </p:val>
                                            </p:tav>
                                            <p:tav tm="100000">
                                              <p:val>
                                                <p:strVal val="#ppt_x"/>
                                              </p:val>
                                            </p:tav>
                                          </p:tavLst>
                                        </p:anim>
                                        <p:anim calcmode="lin" valueType="num" p14:bounceEnd="67000">
                                          <p:cBhvr additive="base">
                                            <p:cTn id="161" dur="1000" fill="hold"/>
                                            <p:tgtEl>
                                              <p:spTgt spid="5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5" grpId="0" animBg="1"/>
          <p:bldP spid="19" grpId="0" animBg="1"/>
          <p:bldP spid="22" grpId="0" animBg="1"/>
          <p:bldP spid="25" grpId="0" animBg="1"/>
          <p:bldP spid="30" grpId="0" animBg="1"/>
          <p:bldP spid="33" grpId="0" animBg="1"/>
          <p:bldP spid="36" grpId="0"/>
          <p:bldP spid="37" grpId="0"/>
          <p:bldP spid="38" grpId="0"/>
          <p:bldP spid="39" grpId="0"/>
          <p:bldP spid="40" grpId="0"/>
          <p:bldP spid="41" grpId="0"/>
          <p:bldP spid="42" grpId="0"/>
          <p:bldP spid="43" grpId="0"/>
          <p:bldP spid="44" grpId="0"/>
          <p:bldP spid="46" grpId="0"/>
          <p:bldP spid="47" grpId="0"/>
          <p:bldP spid="48" grpId="0"/>
          <p:bldP spid="49" grpId="0"/>
          <p:bldP spid="50" grpId="0"/>
          <p:bldP spid="51" grpId="0"/>
          <p:bldP spid="52" grpId="0"/>
          <p:bldP spid="53" grpId="0"/>
          <p:bldP spid="54"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53" presetClass="entr" presetSubtype="16" fill="hold" grpId="0" nodeType="withEffect">
                                      <p:stCondLst>
                                        <p:cond delay="150"/>
                                      </p:stCondLst>
                                      <p:childTnLst>
                                        <p:set>
                                          <p:cBhvr>
                                            <p:cTn id="10" dur="1" fill="hold">
                                              <p:stCondLst>
                                                <p:cond delay="0"/>
                                              </p:stCondLst>
                                            </p:cTn>
                                            <p:tgtEl>
                                              <p:spTgt spid="15"/>
                                            </p:tgtEl>
                                            <p:attrNameLst>
                                              <p:attrName>style.visibility</p:attrName>
                                            </p:attrNameLst>
                                          </p:cBhvr>
                                          <p:to>
                                            <p:strVal val="visible"/>
                                          </p:to>
                                        </p:set>
                                        <p:anim calcmode="lin" valueType="num">
                                          <p:cBhvr>
                                            <p:cTn id="11" dur="500" fill="hold"/>
                                            <p:tgtEl>
                                              <p:spTgt spid="15"/>
                                            </p:tgtEl>
                                            <p:attrNameLst>
                                              <p:attrName>ppt_w</p:attrName>
                                            </p:attrNameLst>
                                          </p:cBhvr>
                                          <p:tavLst>
                                            <p:tav tm="0">
                                              <p:val>
                                                <p:fltVal val="0"/>
                                              </p:val>
                                            </p:tav>
                                            <p:tav tm="100000">
                                              <p:val>
                                                <p:strVal val="#ppt_w"/>
                                              </p:val>
                                            </p:tav>
                                          </p:tavLst>
                                        </p:anim>
                                        <p:anim calcmode="lin" valueType="num">
                                          <p:cBhvr>
                                            <p:cTn id="12" dur="500" fill="hold"/>
                                            <p:tgtEl>
                                              <p:spTgt spid="15"/>
                                            </p:tgtEl>
                                            <p:attrNameLst>
                                              <p:attrName>ppt_h</p:attrName>
                                            </p:attrNameLst>
                                          </p:cBhvr>
                                          <p:tavLst>
                                            <p:tav tm="0">
                                              <p:val>
                                                <p:fltVal val="0"/>
                                              </p:val>
                                            </p:tav>
                                            <p:tav tm="100000">
                                              <p:val>
                                                <p:strVal val="#ppt_h"/>
                                              </p:val>
                                            </p:tav>
                                          </p:tavLst>
                                        </p:anim>
                                        <p:animEffect transition="in" filter="fade">
                                          <p:cBhvr>
                                            <p:cTn id="13" dur="500"/>
                                            <p:tgtEl>
                                              <p:spTgt spid="15"/>
                                            </p:tgtEl>
                                          </p:cBhvr>
                                        </p:animEffect>
                                      </p:childTnLst>
                                    </p:cTn>
                                  </p:par>
                                  <p:par>
                                    <p:cTn id="14" presetID="2" presetClass="entr" presetSubtype="1" fill="hold" nodeType="withEffect">
                                      <p:stCondLst>
                                        <p:cond delay="300"/>
                                      </p:stCondLst>
                                      <p:childTnLst>
                                        <p:set>
                                          <p:cBhvr>
                                            <p:cTn id="15" dur="1" fill="hold">
                                              <p:stCondLst>
                                                <p:cond delay="0"/>
                                              </p:stCondLst>
                                            </p:cTn>
                                            <p:tgtEl>
                                              <p:spTgt spid="3"/>
                                            </p:tgtEl>
                                            <p:attrNameLst>
                                              <p:attrName>style.visibility</p:attrName>
                                            </p:attrNameLst>
                                          </p:cBhvr>
                                          <p:to>
                                            <p:strVal val="visible"/>
                                          </p:to>
                                        </p:set>
                                        <p:anim calcmode="lin" valueType="num">
                                          <p:cBhvr additive="base">
                                            <p:cTn id="16" dur="1000" fill="hold"/>
                                            <p:tgtEl>
                                              <p:spTgt spid="3"/>
                                            </p:tgtEl>
                                            <p:attrNameLst>
                                              <p:attrName>ppt_x</p:attrName>
                                            </p:attrNameLst>
                                          </p:cBhvr>
                                          <p:tavLst>
                                            <p:tav tm="0">
                                              <p:val>
                                                <p:strVal val="#ppt_x"/>
                                              </p:val>
                                            </p:tav>
                                            <p:tav tm="100000">
                                              <p:val>
                                                <p:strVal val="#ppt_x"/>
                                              </p:val>
                                            </p:tav>
                                          </p:tavLst>
                                        </p:anim>
                                        <p:anim calcmode="lin" valueType="num">
                                          <p:cBhvr additive="base">
                                            <p:cTn id="17" dur="1000" fill="hold"/>
                                            <p:tgtEl>
                                              <p:spTgt spid="3"/>
                                            </p:tgtEl>
                                            <p:attrNameLst>
                                              <p:attrName>ppt_y</p:attrName>
                                            </p:attrNameLst>
                                          </p:cBhvr>
                                          <p:tavLst>
                                            <p:tav tm="0">
                                              <p:val>
                                                <p:strVal val="0-#ppt_h/2"/>
                                              </p:val>
                                            </p:tav>
                                            <p:tav tm="100000">
                                              <p:val>
                                                <p:strVal val="#ppt_y"/>
                                              </p:val>
                                            </p:tav>
                                          </p:tavLst>
                                        </p:anim>
                                      </p:childTnLst>
                                    </p:cTn>
                                  </p:par>
                                  <p:par>
                                    <p:cTn id="18" presetID="53" presetClass="entr" presetSubtype="16" fill="hold" grpId="0" nodeType="withEffect">
                                      <p:stCondLst>
                                        <p:cond delay="450"/>
                                      </p:stCondLst>
                                      <p:childTnLst>
                                        <p:set>
                                          <p:cBhvr>
                                            <p:cTn id="19" dur="1" fill="hold">
                                              <p:stCondLst>
                                                <p:cond delay="0"/>
                                              </p:stCondLst>
                                            </p:cTn>
                                            <p:tgtEl>
                                              <p:spTgt spid="6"/>
                                            </p:tgtEl>
                                            <p:attrNameLst>
                                              <p:attrName>style.visibility</p:attrName>
                                            </p:attrNameLst>
                                          </p:cBhvr>
                                          <p:to>
                                            <p:strVal val="visible"/>
                                          </p:to>
                                        </p:set>
                                        <p:anim calcmode="lin" valueType="num">
                                          <p:cBhvr>
                                            <p:cTn id="20" dur="500" fill="hold"/>
                                            <p:tgtEl>
                                              <p:spTgt spid="6"/>
                                            </p:tgtEl>
                                            <p:attrNameLst>
                                              <p:attrName>ppt_w</p:attrName>
                                            </p:attrNameLst>
                                          </p:cBhvr>
                                          <p:tavLst>
                                            <p:tav tm="0">
                                              <p:val>
                                                <p:fltVal val="0"/>
                                              </p:val>
                                            </p:tav>
                                            <p:tav tm="100000">
                                              <p:val>
                                                <p:strVal val="#ppt_w"/>
                                              </p:val>
                                            </p:tav>
                                          </p:tavLst>
                                        </p:anim>
                                        <p:anim calcmode="lin" valueType="num">
                                          <p:cBhvr>
                                            <p:cTn id="21" dur="500" fill="hold"/>
                                            <p:tgtEl>
                                              <p:spTgt spid="6"/>
                                            </p:tgtEl>
                                            <p:attrNameLst>
                                              <p:attrName>ppt_h</p:attrName>
                                            </p:attrNameLst>
                                          </p:cBhvr>
                                          <p:tavLst>
                                            <p:tav tm="0">
                                              <p:val>
                                                <p:fltVal val="0"/>
                                              </p:val>
                                            </p:tav>
                                            <p:tav tm="100000">
                                              <p:val>
                                                <p:strVal val="#ppt_h"/>
                                              </p:val>
                                            </p:tav>
                                          </p:tavLst>
                                        </p:anim>
                                        <p:animEffect transition="in" filter="fade">
                                          <p:cBhvr>
                                            <p:cTn id="22" dur="500"/>
                                            <p:tgtEl>
                                              <p:spTgt spid="6"/>
                                            </p:tgtEl>
                                          </p:cBhvr>
                                        </p:animEffect>
                                      </p:childTnLst>
                                    </p:cTn>
                                  </p:par>
                                  <p:par>
                                    <p:cTn id="23" presetID="2" presetClass="entr" presetSubtype="4" fill="hold" nodeType="withEffect">
                                      <p:stCondLst>
                                        <p:cond delay="600"/>
                                      </p:stCondLst>
                                      <p:childTnLst>
                                        <p:set>
                                          <p:cBhvr>
                                            <p:cTn id="24" dur="1" fill="hold">
                                              <p:stCondLst>
                                                <p:cond delay="0"/>
                                              </p:stCondLst>
                                            </p:cTn>
                                            <p:tgtEl>
                                              <p:spTgt spid="4"/>
                                            </p:tgtEl>
                                            <p:attrNameLst>
                                              <p:attrName>style.visibility</p:attrName>
                                            </p:attrNameLst>
                                          </p:cBhvr>
                                          <p:to>
                                            <p:strVal val="visible"/>
                                          </p:to>
                                        </p:set>
                                        <p:anim calcmode="lin" valueType="num">
                                          <p:cBhvr additive="base">
                                            <p:cTn id="25" dur="1000" fill="hold"/>
                                            <p:tgtEl>
                                              <p:spTgt spid="4"/>
                                            </p:tgtEl>
                                            <p:attrNameLst>
                                              <p:attrName>ppt_x</p:attrName>
                                            </p:attrNameLst>
                                          </p:cBhvr>
                                          <p:tavLst>
                                            <p:tav tm="0">
                                              <p:val>
                                                <p:strVal val="#ppt_x"/>
                                              </p:val>
                                            </p:tav>
                                            <p:tav tm="100000">
                                              <p:val>
                                                <p:strVal val="#ppt_x"/>
                                              </p:val>
                                            </p:tav>
                                          </p:tavLst>
                                        </p:anim>
                                        <p:anim calcmode="lin" valueType="num">
                                          <p:cBhvr additive="base">
                                            <p:cTn id="26" dur="1000" fill="hold"/>
                                            <p:tgtEl>
                                              <p:spTgt spid="4"/>
                                            </p:tgtEl>
                                            <p:attrNameLst>
                                              <p:attrName>ppt_y</p:attrName>
                                            </p:attrNameLst>
                                          </p:cBhvr>
                                          <p:tavLst>
                                            <p:tav tm="0">
                                              <p:val>
                                                <p:strVal val="1+#ppt_h/2"/>
                                              </p:val>
                                            </p:tav>
                                            <p:tav tm="100000">
                                              <p:val>
                                                <p:strVal val="#ppt_y"/>
                                              </p:val>
                                            </p:tav>
                                          </p:tavLst>
                                        </p:anim>
                                      </p:childTnLst>
                                    </p:cTn>
                                  </p:par>
                                  <p:par>
                                    <p:cTn id="27" presetID="53" presetClass="entr" presetSubtype="16" fill="hold" grpId="0" nodeType="withEffect">
                                      <p:stCondLst>
                                        <p:cond delay="750"/>
                                      </p:stCondLst>
                                      <p:childTnLst>
                                        <p:set>
                                          <p:cBhvr>
                                            <p:cTn id="28" dur="1" fill="hold">
                                              <p:stCondLst>
                                                <p:cond delay="0"/>
                                              </p:stCondLst>
                                            </p:cTn>
                                            <p:tgtEl>
                                              <p:spTgt spid="19"/>
                                            </p:tgtEl>
                                            <p:attrNameLst>
                                              <p:attrName>style.visibility</p:attrName>
                                            </p:attrNameLst>
                                          </p:cBhvr>
                                          <p:to>
                                            <p:strVal val="visible"/>
                                          </p:to>
                                        </p:set>
                                        <p:anim calcmode="lin" valueType="num">
                                          <p:cBhvr>
                                            <p:cTn id="29" dur="500" fill="hold"/>
                                            <p:tgtEl>
                                              <p:spTgt spid="19"/>
                                            </p:tgtEl>
                                            <p:attrNameLst>
                                              <p:attrName>ppt_w</p:attrName>
                                            </p:attrNameLst>
                                          </p:cBhvr>
                                          <p:tavLst>
                                            <p:tav tm="0">
                                              <p:val>
                                                <p:fltVal val="0"/>
                                              </p:val>
                                            </p:tav>
                                            <p:tav tm="100000">
                                              <p:val>
                                                <p:strVal val="#ppt_w"/>
                                              </p:val>
                                            </p:tav>
                                          </p:tavLst>
                                        </p:anim>
                                        <p:anim calcmode="lin" valueType="num">
                                          <p:cBhvr>
                                            <p:cTn id="30" dur="500" fill="hold"/>
                                            <p:tgtEl>
                                              <p:spTgt spid="19"/>
                                            </p:tgtEl>
                                            <p:attrNameLst>
                                              <p:attrName>ppt_h</p:attrName>
                                            </p:attrNameLst>
                                          </p:cBhvr>
                                          <p:tavLst>
                                            <p:tav tm="0">
                                              <p:val>
                                                <p:fltVal val="0"/>
                                              </p:val>
                                            </p:tav>
                                            <p:tav tm="100000">
                                              <p:val>
                                                <p:strVal val="#ppt_h"/>
                                              </p:val>
                                            </p:tav>
                                          </p:tavLst>
                                        </p:anim>
                                        <p:animEffect transition="in" filter="fade">
                                          <p:cBhvr>
                                            <p:cTn id="31" dur="500"/>
                                            <p:tgtEl>
                                              <p:spTgt spid="19"/>
                                            </p:tgtEl>
                                          </p:cBhvr>
                                        </p:animEffect>
                                      </p:childTnLst>
                                    </p:cTn>
                                  </p:par>
                                  <p:par>
                                    <p:cTn id="32" presetID="2" presetClass="entr" presetSubtype="1" fill="hold" nodeType="withEffect">
                                      <p:stCondLst>
                                        <p:cond delay="900"/>
                                      </p:stCondLst>
                                      <p:childTnLst>
                                        <p:set>
                                          <p:cBhvr>
                                            <p:cTn id="33" dur="1" fill="hold">
                                              <p:stCondLst>
                                                <p:cond delay="0"/>
                                              </p:stCondLst>
                                            </p:cTn>
                                            <p:tgtEl>
                                              <p:spTgt spid="5"/>
                                            </p:tgtEl>
                                            <p:attrNameLst>
                                              <p:attrName>style.visibility</p:attrName>
                                            </p:attrNameLst>
                                          </p:cBhvr>
                                          <p:to>
                                            <p:strVal val="visible"/>
                                          </p:to>
                                        </p:set>
                                        <p:anim calcmode="lin" valueType="num">
                                          <p:cBhvr additive="base">
                                            <p:cTn id="34" dur="1000" fill="hold"/>
                                            <p:tgtEl>
                                              <p:spTgt spid="5"/>
                                            </p:tgtEl>
                                            <p:attrNameLst>
                                              <p:attrName>ppt_x</p:attrName>
                                            </p:attrNameLst>
                                          </p:cBhvr>
                                          <p:tavLst>
                                            <p:tav tm="0">
                                              <p:val>
                                                <p:strVal val="#ppt_x"/>
                                              </p:val>
                                            </p:tav>
                                            <p:tav tm="100000">
                                              <p:val>
                                                <p:strVal val="#ppt_x"/>
                                              </p:val>
                                            </p:tav>
                                          </p:tavLst>
                                        </p:anim>
                                        <p:anim calcmode="lin" valueType="num">
                                          <p:cBhvr additive="base">
                                            <p:cTn id="35" dur="1000" fill="hold"/>
                                            <p:tgtEl>
                                              <p:spTgt spid="5"/>
                                            </p:tgtEl>
                                            <p:attrNameLst>
                                              <p:attrName>ppt_y</p:attrName>
                                            </p:attrNameLst>
                                          </p:cBhvr>
                                          <p:tavLst>
                                            <p:tav tm="0">
                                              <p:val>
                                                <p:strVal val="0-#ppt_h/2"/>
                                              </p:val>
                                            </p:tav>
                                            <p:tav tm="100000">
                                              <p:val>
                                                <p:strVal val="#ppt_y"/>
                                              </p:val>
                                            </p:tav>
                                          </p:tavLst>
                                        </p:anim>
                                      </p:childTnLst>
                                    </p:cTn>
                                  </p:par>
                                  <p:par>
                                    <p:cTn id="36" presetID="53" presetClass="entr" presetSubtype="16" fill="hold" grpId="0" nodeType="withEffect">
                                      <p:stCondLst>
                                        <p:cond delay="1050"/>
                                      </p:stCondLst>
                                      <p:childTnLst>
                                        <p:set>
                                          <p:cBhvr>
                                            <p:cTn id="37" dur="1" fill="hold">
                                              <p:stCondLst>
                                                <p:cond delay="0"/>
                                              </p:stCondLst>
                                            </p:cTn>
                                            <p:tgtEl>
                                              <p:spTgt spid="9"/>
                                            </p:tgtEl>
                                            <p:attrNameLst>
                                              <p:attrName>style.visibility</p:attrName>
                                            </p:attrNameLst>
                                          </p:cBhvr>
                                          <p:to>
                                            <p:strVal val="visible"/>
                                          </p:to>
                                        </p:set>
                                        <p:anim calcmode="lin" valueType="num">
                                          <p:cBhvr>
                                            <p:cTn id="38" dur="500" fill="hold"/>
                                            <p:tgtEl>
                                              <p:spTgt spid="9"/>
                                            </p:tgtEl>
                                            <p:attrNameLst>
                                              <p:attrName>ppt_w</p:attrName>
                                            </p:attrNameLst>
                                          </p:cBhvr>
                                          <p:tavLst>
                                            <p:tav tm="0">
                                              <p:val>
                                                <p:fltVal val="0"/>
                                              </p:val>
                                            </p:tav>
                                            <p:tav tm="100000">
                                              <p:val>
                                                <p:strVal val="#ppt_w"/>
                                              </p:val>
                                            </p:tav>
                                          </p:tavLst>
                                        </p:anim>
                                        <p:anim calcmode="lin" valueType="num">
                                          <p:cBhvr>
                                            <p:cTn id="39" dur="500" fill="hold"/>
                                            <p:tgtEl>
                                              <p:spTgt spid="9"/>
                                            </p:tgtEl>
                                            <p:attrNameLst>
                                              <p:attrName>ppt_h</p:attrName>
                                            </p:attrNameLst>
                                          </p:cBhvr>
                                          <p:tavLst>
                                            <p:tav tm="0">
                                              <p:val>
                                                <p:fltVal val="0"/>
                                              </p:val>
                                            </p:tav>
                                            <p:tav tm="100000">
                                              <p:val>
                                                <p:strVal val="#ppt_h"/>
                                              </p:val>
                                            </p:tav>
                                          </p:tavLst>
                                        </p:anim>
                                        <p:animEffect transition="in" filter="fade">
                                          <p:cBhvr>
                                            <p:cTn id="40" dur="500"/>
                                            <p:tgtEl>
                                              <p:spTgt spid="9"/>
                                            </p:tgtEl>
                                          </p:cBhvr>
                                        </p:animEffect>
                                      </p:childTnLst>
                                    </p:cTn>
                                  </p:par>
                                  <p:par>
                                    <p:cTn id="41" presetID="2" presetClass="entr" presetSubtype="4" fill="hold" nodeType="withEffect">
                                      <p:stCondLst>
                                        <p:cond delay="1200"/>
                                      </p:stCondLst>
                                      <p:childTnLst>
                                        <p:set>
                                          <p:cBhvr>
                                            <p:cTn id="42" dur="1" fill="hold">
                                              <p:stCondLst>
                                                <p:cond delay="0"/>
                                              </p:stCondLst>
                                            </p:cTn>
                                            <p:tgtEl>
                                              <p:spTgt spid="45"/>
                                            </p:tgtEl>
                                            <p:attrNameLst>
                                              <p:attrName>style.visibility</p:attrName>
                                            </p:attrNameLst>
                                          </p:cBhvr>
                                          <p:to>
                                            <p:strVal val="visible"/>
                                          </p:to>
                                        </p:set>
                                        <p:anim calcmode="lin" valueType="num">
                                          <p:cBhvr additive="base">
                                            <p:cTn id="43" dur="1000" fill="hold"/>
                                            <p:tgtEl>
                                              <p:spTgt spid="45"/>
                                            </p:tgtEl>
                                            <p:attrNameLst>
                                              <p:attrName>ppt_x</p:attrName>
                                            </p:attrNameLst>
                                          </p:cBhvr>
                                          <p:tavLst>
                                            <p:tav tm="0">
                                              <p:val>
                                                <p:strVal val="#ppt_x"/>
                                              </p:val>
                                            </p:tav>
                                            <p:tav tm="100000">
                                              <p:val>
                                                <p:strVal val="#ppt_x"/>
                                              </p:val>
                                            </p:tav>
                                          </p:tavLst>
                                        </p:anim>
                                        <p:anim calcmode="lin" valueType="num">
                                          <p:cBhvr additive="base">
                                            <p:cTn id="44" dur="1000" fill="hold"/>
                                            <p:tgtEl>
                                              <p:spTgt spid="45"/>
                                            </p:tgtEl>
                                            <p:attrNameLst>
                                              <p:attrName>ppt_y</p:attrName>
                                            </p:attrNameLst>
                                          </p:cBhvr>
                                          <p:tavLst>
                                            <p:tav tm="0">
                                              <p:val>
                                                <p:strVal val="1+#ppt_h/2"/>
                                              </p:val>
                                            </p:tav>
                                            <p:tav tm="100000">
                                              <p:val>
                                                <p:strVal val="#ppt_y"/>
                                              </p:val>
                                            </p:tav>
                                          </p:tavLst>
                                        </p:anim>
                                      </p:childTnLst>
                                    </p:cTn>
                                  </p:par>
                                  <p:par>
                                    <p:cTn id="45" presetID="53" presetClass="entr" presetSubtype="16" fill="hold" grpId="0" nodeType="withEffect">
                                      <p:stCondLst>
                                        <p:cond delay="1350"/>
                                      </p:stCondLst>
                                      <p:childTnLst>
                                        <p:set>
                                          <p:cBhvr>
                                            <p:cTn id="46" dur="1" fill="hold">
                                              <p:stCondLst>
                                                <p:cond delay="0"/>
                                              </p:stCondLst>
                                            </p:cTn>
                                            <p:tgtEl>
                                              <p:spTgt spid="22"/>
                                            </p:tgtEl>
                                            <p:attrNameLst>
                                              <p:attrName>style.visibility</p:attrName>
                                            </p:attrNameLst>
                                          </p:cBhvr>
                                          <p:to>
                                            <p:strVal val="visible"/>
                                          </p:to>
                                        </p:set>
                                        <p:anim calcmode="lin" valueType="num">
                                          <p:cBhvr>
                                            <p:cTn id="47" dur="500" fill="hold"/>
                                            <p:tgtEl>
                                              <p:spTgt spid="22"/>
                                            </p:tgtEl>
                                            <p:attrNameLst>
                                              <p:attrName>ppt_w</p:attrName>
                                            </p:attrNameLst>
                                          </p:cBhvr>
                                          <p:tavLst>
                                            <p:tav tm="0">
                                              <p:val>
                                                <p:fltVal val="0"/>
                                              </p:val>
                                            </p:tav>
                                            <p:tav tm="100000">
                                              <p:val>
                                                <p:strVal val="#ppt_w"/>
                                              </p:val>
                                            </p:tav>
                                          </p:tavLst>
                                        </p:anim>
                                        <p:anim calcmode="lin" valueType="num">
                                          <p:cBhvr>
                                            <p:cTn id="48" dur="500" fill="hold"/>
                                            <p:tgtEl>
                                              <p:spTgt spid="22"/>
                                            </p:tgtEl>
                                            <p:attrNameLst>
                                              <p:attrName>ppt_h</p:attrName>
                                            </p:attrNameLst>
                                          </p:cBhvr>
                                          <p:tavLst>
                                            <p:tav tm="0">
                                              <p:val>
                                                <p:fltVal val="0"/>
                                              </p:val>
                                            </p:tav>
                                            <p:tav tm="100000">
                                              <p:val>
                                                <p:strVal val="#ppt_h"/>
                                              </p:val>
                                            </p:tav>
                                          </p:tavLst>
                                        </p:anim>
                                        <p:animEffect transition="in" filter="fade">
                                          <p:cBhvr>
                                            <p:cTn id="49" dur="500"/>
                                            <p:tgtEl>
                                              <p:spTgt spid="22"/>
                                            </p:tgtEl>
                                          </p:cBhvr>
                                        </p:animEffect>
                                      </p:childTnLst>
                                    </p:cTn>
                                  </p:par>
                                  <p:par>
                                    <p:cTn id="50" presetID="2" presetClass="entr" presetSubtype="1" fill="hold" nodeType="withEffect">
                                      <p:stCondLst>
                                        <p:cond delay="1500"/>
                                      </p:stCondLst>
                                      <p:childTnLst>
                                        <p:set>
                                          <p:cBhvr>
                                            <p:cTn id="51" dur="1" fill="hold">
                                              <p:stCondLst>
                                                <p:cond delay="0"/>
                                              </p:stCondLst>
                                            </p:cTn>
                                            <p:tgtEl>
                                              <p:spTgt spid="56"/>
                                            </p:tgtEl>
                                            <p:attrNameLst>
                                              <p:attrName>style.visibility</p:attrName>
                                            </p:attrNameLst>
                                          </p:cBhvr>
                                          <p:to>
                                            <p:strVal val="visible"/>
                                          </p:to>
                                        </p:set>
                                        <p:anim calcmode="lin" valueType="num">
                                          <p:cBhvr additive="base">
                                            <p:cTn id="52" dur="1000" fill="hold"/>
                                            <p:tgtEl>
                                              <p:spTgt spid="56"/>
                                            </p:tgtEl>
                                            <p:attrNameLst>
                                              <p:attrName>ppt_x</p:attrName>
                                            </p:attrNameLst>
                                          </p:cBhvr>
                                          <p:tavLst>
                                            <p:tav tm="0">
                                              <p:val>
                                                <p:strVal val="#ppt_x"/>
                                              </p:val>
                                            </p:tav>
                                            <p:tav tm="100000">
                                              <p:val>
                                                <p:strVal val="#ppt_x"/>
                                              </p:val>
                                            </p:tav>
                                          </p:tavLst>
                                        </p:anim>
                                        <p:anim calcmode="lin" valueType="num">
                                          <p:cBhvr additive="base">
                                            <p:cTn id="53" dur="1000" fill="hold"/>
                                            <p:tgtEl>
                                              <p:spTgt spid="56"/>
                                            </p:tgtEl>
                                            <p:attrNameLst>
                                              <p:attrName>ppt_y</p:attrName>
                                            </p:attrNameLst>
                                          </p:cBhvr>
                                          <p:tavLst>
                                            <p:tav tm="0">
                                              <p:val>
                                                <p:strVal val="0-#ppt_h/2"/>
                                              </p:val>
                                            </p:tav>
                                            <p:tav tm="100000">
                                              <p:val>
                                                <p:strVal val="#ppt_y"/>
                                              </p:val>
                                            </p:tav>
                                          </p:tavLst>
                                        </p:anim>
                                      </p:childTnLst>
                                    </p:cTn>
                                  </p:par>
                                  <p:par>
                                    <p:cTn id="54" presetID="53" presetClass="entr" presetSubtype="16" fill="hold" grpId="0" nodeType="withEffect">
                                      <p:stCondLst>
                                        <p:cond delay="1650"/>
                                      </p:stCondLst>
                                      <p:childTnLst>
                                        <p:set>
                                          <p:cBhvr>
                                            <p:cTn id="55" dur="1" fill="hold">
                                              <p:stCondLst>
                                                <p:cond delay="0"/>
                                              </p:stCondLst>
                                            </p:cTn>
                                            <p:tgtEl>
                                              <p:spTgt spid="12"/>
                                            </p:tgtEl>
                                            <p:attrNameLst>
                                              <p:attrName>style.visibility</p:attrName>
                                            </p:attrNameLst>
                                          </p:cBhvr>
                                          <p:to>
                                            <p:strVal val="visible"/>
                                          </p:to>
                                        </p:set>
                                        <p:anim calcmode="lin" valueType="num">
                                          <p:cBhvr>
                                            <p:cTn id="56" dur="500" fill="hold"/>
                                            <p:tgtEl>
                                              <p:spTgt spid="12"/>
                                            </p:tgtEl>
                                            <p:attrNameLst>
                                              <p:attrName>ppt_w</p:attrName>
                                            </p:attrNameLst>
                                          </p:cBhvr>
                                          <p:tavLst>
                                            <p:tav tm="0">
                                              <p:val>
                                                <p:fltVal val="0"/>
                                              </p:val>
                                            </p:tav>
                                            <p:tav tm="100000">
                                              <p:val>
                                                <p:strVal val="#ppt_w"/>
                                              </p:val>
                                            </p:tav>
                                          </p:tavLst>
                                        </p:anim>
                                        <p:anim calcmode="lin" valueType="num">
                                          <p:cBhvr>
                                            <p:cTn id="57" dur="500" fill="hold"/>
                                            <p:tgtEl>
                                              <p:spTgt spid="12"/>
                                            </p:tgtEl>
                                            <p:attrNameLst>
                                              <p:attrName>ppt_h</p:attrName>
                                            </p:attrNameLst>
                                          </p:cBhvr>
                                          <p:tavLst>
                                            <p:tav tm="0">
                                              <p:val>
                                                <p:fltVal val="0"/>
                                              </p:val>
                                            </p:tav>
                                            <p:tav tm="100000">
                                              <p:val>
                                                <p:strVal val="#ppt_h"/>
                                              </p:val>
                                            </p:tav>
                                          </p:tavLst>
                                        </p:anim>
                                        <p:animEffect transition="in" filter="fade">
                                          <p:cBhvr>
                                            <p:cTn id="58" dur="500"/>
                                            <p:tgtEl>
                                              <p:spTgt spid="12"/>
                                            </p:tgtEl>
                                          </p:cBhvr>
                                        </p:animEffect>
                                      </p:childTnLst>
                                    </p:cTn>
                                  </p:par>
                                  <p:par>
                                    <p:cTn id="59" presetID="2" presetClass="entr" presetSubtype="4" fill="hold" nodeType="withEffect">
                                      <p:stCondLst>
                                        <p:cond delay="1800"/>
                                      </p:stCondLst>
                                      <p:childTnLst>
                                        <p:set>
                                          <p:cBhvr>
                                            <p:cTn id="60" dur="1" fill="hold">
                                              <p:stCondLst>
                                                <p:cond delay="0"/>
                                              </p:stCondLst>
                                            </p:cTn>
                                            <p:tgtEl>
                                              <p:spTgt spid="57"/>
                                            </p:tgtEl>
                                            <p:attrNameLst>
                                              <p:attrName>style.visibility</p:attrName>
                                            </p:attrNameLst>
                                          </p:cBhvr>
                                          <p:to>
                                            <p:strVal val="visible"/>
                                          </p:to>
                                        </p:set>
                                        <p:anim calcmode="lin" valueType="num">
                                          <p:cBhvr additive="base">
                                            <p:cTn id="61" dur="1000" fill="hold"/>
                                            <p:tgtEl>
                                              <p:spTgt spid="57"/>
                                            </p:tgtEl>
                                            <p:attrNameLst>
                                              <p:attrName>ppt_x</p:attrName>
                                            </p:attrNameLst>
                                          </p:cBhvr>
                                          <p:tavLst>
                                            <p:tav tm="0">
                                              <p:val>
                                                <p:strVal val="#ppt_x"/>
                                              </p:val>
                                            </p:tav>
                                            <p:tav tm="100000">
                                              <p:val>
                                                <p:strVal val="#ppt_x"/>
                                              </p:val>
                                            </p:tav>
                                          </p:tavLst>
                                        </p:anim>
                                        <p:anim calcmode="lin" valueType="num">
                                          <p:cBhvr additive="base">
                                            <p:cTn id="62" dur="1000" fill="hold"/>
                                            <p:tgtEl>
                                              <p:spTgt spid="57"/>
                                            </p:tgtEl>
                                            <p:attrNameLst>
                                              <p:attrName>ppt_y</p:attrName>
                                            </p:attrNameLst>
                                          </p:cBhvr>
                                          <p:tavLst>
                                            <p:tav tm="0">
                                              <p:val>
                                                <p:strVal val="1+#ppt_h/2"/>
                                              </p:val>
                                            </p:tav>
                                            <p:tav tm="100000">
                                              <p:val>
                                                <p:strVal val="#ppt_y"/>
                                              </p:val>
                                            </p:tav>
                                          </p:tavLst>
                                        </p:anim>
                                      </p:childTnLst>
                                    </p:cTn>
                                  </p:par>
                                  <p:par>
                                    <p:cTn id="63" presetID="53" presetClass="entr" presetSubtype="16" fill="hold" grpId="0" nodeType="withEffect">
                                      <p:stCondLst>
                                        <p:cond delay="1950"/>
                                      </p:stCondLst>
                                      <p:childTnLst>
                                        <p:set>
                                          <p:cBhvr>
                                            <p:cTn id="64" dur="1" fill="hold">
                                              <p:stCondLst>
                                                <p:cond delay="0"/>
                                              </p:stCondLst>
                                            </p:cTn>
                                            <p:tgtEl>
                                              <p:spTgt spid="25"/>
                                            </p:tgtEl>
                                            <p:attrNameLst>
                                              <p:attrName>style.visibility</p:attrName>
                                            </p:attrNameLst>
                                          </p:cBhvr>
                                          <p:to>
                                            <p:strVal val="visible"/>
                                          </p:to>
                                        </p:set>
                                        <p:anim calcmode="lin" valueType="num">
                                          <p:cBhvr>
                                            <p:cTn id="65" dur="500" fill="hold"/>
                                            <p:tgtEl>
                                              <p:spTgt spid="25"/>
                                            </p:tgtEl>
                                            <p:attrNameLst>
                                              <p:attrName>ppt_w</p:attrName>
                                            </p:attrNameLst>
                                          </p:cBhvr>
                                          <p:tavLst>
                                            <p:tav tm="0">
                                              <p:val>
                                                <p:fltVal val="0"/>
                                              </p:val>
                                            </p:tav>
                                            <p:tav tm="100000">
                                              <p:val>
                                                <p:strVal val="#ppt_w"/>
                                              </p:val>
                                            </p:tav>
                                          </p:tavLst>
                                        </p:anim>
                                        <p:anim calcmode="lin" valueType="num">
                                          <p:cBhvr>
                                            <p:cTn id="66" dur="500" fill="hold"/>
                                            <p:tgtEl>
                                              <p:spTgt spid="25"/>
                                            </p:tgtEl>
                                            <p:attrNameLst>
                                              <p:attrName>ppt_h</p:attrName>
                                            </p:attrNameLst>
                                          </p:cBhvr>
                                          <p:tavLst>
                                            <p:tav tm="0">
                                              <p:val>
                                                <p:fltVal val="0"/>
                                              </p:val>
                                            </p:tav>
                                            <p:tav tm="100000">
                                              <p:val>
                                                <p:strVal val="#ppt_h"/>
                                              </p:val>
                                            </p:tav>
                                          </p:tavLst>
                                        </p:anim>
                                        <p:animEffect transition="in" filter="fade">
                                          <p:cBhvr>
                                            <p:cTn id="67" dur="500"/>
                                            <p:tgtEl>
                                              <p:spTgt spid="25"/>
                                            </p:tgtEl>
                                          </p:cBhvr>
                                        </p:animEffect>
                                      </p:childTnLst>
                                    </p:cTn>
                                  </p:par>
                                  <p:par>
                                    <p:cTn id="68" presetID="2" presetClass="entr" presetSubtype="1" fill="hold" nodeType="withEffect">
                                      <p:stCondLst>
                                        <p:cond delay="2100"/>
                                      </p:stCondLst>
                                      <p:childTnLst>
                                        <p:set>
                                          <p:cBhvr>
                                            <p:cTn id="69" dur="1" fill="hold">
                                              <p:stCondLst>
                                                <p:cond delay="0"/>
                                              </p:stCondLst>
                                            </p:cTn>
                                            <p:tgtEl>
                                              <p:spTgt spid="58"/>
                                            </p:tgtEl>
                                            <p:attrNameLst>
                                              <p:attrName>style.visibility</p:attrName>
                                            </p:attrNameLst>
                                          </p:cBhvr>
                                          <p:to>
                                            <p:strVal val="visible"/>
                                          </p:to>
                                        </p:set>
                                        <p:anim calcmode="lin" valueType="num">
                                          <p:cBhvr additive="base">
                                            <p:cTn id="70" dur="1000" fill="hold"/>
                                            <p:tgtEl>
                                              <p:spTgt spid="58"/>
                                            </p:tgtEl>
                                            <p:attrNameLst>
                                              <p:attrName>ppt_x</p:attrName>
                                            </p:attrNameLst>
                                          </p:cBhvr>
                                          <p:tavLst>
                                            <p:tav tm="0">
                                              <p:val>
                                                <p:strVal val="#ppt_x"/>
                                              </p:val>
                                            </p:tav>
                                            <p:tav tm="100000">
                                              <p:val>
                                                <p:strVal val="#ppt_x"/>
                                              </p:val>
                                            </p:tav>
                                          </p:tavLst>
                                        </p:anim>
                                        <p:anim calcmode="lin" valueType="num">
                                          <p:cBhvr additive="base">
                                            <p:cTn id="71" dur="1000" fill="hold"/>
                                            <p:tgtEl>
                                              <p:spTgt spid="58"/>
                                            </p:tgtEl>
                                            <p:attrNameLst>
                                              <p:attrName>ppt_y</p:attrName>
                                            </p:attrNameLst>
                                          </p:cBhvr>
                                          <p:tavLst>
                                            <p:tav tm="0">
                                              <p:val>
                                                <p:strVal val="0-#ppt_h/2"/>
                                              </p:val>
                                            </p:tav>
                                            <p:tav tm="100000">
                                              <p:val>
                                                <p:strVal val="#ppt_y"/>
                                              </p:val>
                                            </p:tav>
                                          </p:tavLst>
                                        </p:anim>
                                      </p:childTnLst>
                                    </p:cTn>
                                  </p:par>
                                  <p:par>
                                    <p:cTn id="72" presetID="53" presetClass="entr" presetSubtype="16" fill="hold" grpId="0" nodeType="withEffect">
                                      <p:stCondLst>
                                        <p:cond delay="2250"/>
                                      </p:stCondLst>
                                      <p:childTnLst>
                                        <p:set>
                                          <p:cBhvr>
                                            <p:cTn id="73" dur="1" fill="hold">
                                              <p:stCondLst>
                                                <p:cond delay="0"/>
                                              </p:stCondLst>
                                            </p:cTn>
                                            <p:tgtEl>
                                              <p:spTgt spid="33"/>
                                            </p:tgtEl>
                                            <p:attrNameLst>
                                              <p:attrName>style.visibility</p:attrName>
                                            </p:attrNameLst>
                                          </p:cBhvr>
                                          <p:to>
                                            <p:strVal val="visible"/>
                                          </p:to>
                                        </p:set>
                                        <p:anim calcmode="lin" valueType="num">
                                          <p:cBhvr>
                                            <p:cTn id="74" dur="500" fill="hold"/>
                                            <p:tgtEl>
                                              <p:spTgt spid="33"/>
                                            </p:tgtEl>
                                            <p:attrNameLst>
                                              <p:attrName>ppt_w</p:attrName>
                                            </p:attrNameLst>
                                          </p:cBhvr>
                                          <p:tavLst>
                                            <p:tav tm="0">
                                              <p:val>
                                                <p:fltVal val="0"/>
                                              </p:val>
                                            </p:tav>
                                            <p:tav tm="100000">
                                              <p:val>
                                                <p:strVal val="#ppt_w"/>
                                              </p:val>
                                            </p:tav>
                                          </p:tavLst>
                                        </p:anim>
                                        <p:anim calcmode="lin" valueType="num">
                                          <p:cBhvr>
                                            <p:cTn id="75" dur="500" fill="hold"/>
                                            <p:tgtEl>
                                              <p:spTgt spid="33"/>
                                            </p:tgtEl>
                                            <p:attrNameLst>
                                              <p:attrName>ppt_h</p:attrName>
                                            </p:attrNameLst>
                                          </p:cBhvr>
                                          <p:tavLst>
                                            <p:tav tm="0">
                                              <p:val>
                                                <p:fltVal val="0"/>
                                              </p:val>
                                            </p:tav>
                                            <p:tav tm="100000">
                                              <p:val>
                                                <p:strVal val="#ppt_h"/>
                                              </p:val>
                                            </p:tav>
                                          </p:tavLst>
                                        </p:anim>
                                        <p:animEffect transition="in" filter="fade">
                                          <p:cBhvr>
                                            <p:cTn id="76" dur="500"/>
                                            <p:tgtEl>
                                              <p:spTgt spid="33"/>
                                            </p:tgtEl>
                                          </p:cBhvr>
                                        </p:animEffect>
                                      </p:childTnLst>
                                    </p:cTn>
                                  </p:par>
                                  <p:par>
                                    <p:cTn id="77" presetID="2" presetClass="entr" presetSubtype="4" fill="hold" nodeType="withEffect">
                                      <p:stCondLst>
                                        <p:cond delay="2400"/>
                                      </p:stCondLst>
                                      <p:childTnLst>
                                        <p:set>
                                          <p:cBhvr>
                                            <p:cTn id="78" dur="1" fill="hold">
                                              <p:stCondLst>
                                                <p:cond delay="0"/>
                                              </p:stCondLst>
                                            </p:cTn>
                                            <p:tgtEl>
                                              <p:spTgt spid="59"/>
                                            </p:tgtEl>
                                            <p:attrNameLst>
                                              <p:attrName>style.visibility</p:attrName>
                                            </p:attrNameLst>
                                          </p:cBhvr>
                                          <p:to>
                                            <p:strVal val="visible"/>
                                          </p:to>
                                        </p:set>
                                        <p:anim calcmode="lin" valueType="num">
                                          <p:cBhvr additive="base">
                                            <p:cTn id="79" dur="1000" fill="hold"/>
                                            <p:tgtEl>
                                              <p:spTgt spid="59"/>
                                            </p:tgtEl>
                                            <p:attrNameLst>
                                              <p:attrName>ppt_x</p:attrName>
                                            </p:attrNameLst>
                                          </p:cBhvr>
                                          <p:tavLst>
                                            <p:tav tm="0">
                                              <p:val>
                                                <p:strVal val="#ppt_x"/>
                                              </p:val>
                                            </p:tav>
                                            <p:tav tm="100000">
                                              <p:val>
                                                <p:strVal val="#ppt_x"/>
                                              </p:val>
                                            </p:tav>
                                          </p:tavLst>
                                        </p:anim>
                                        <p:anim calcmode="lin" valueType="num">
                                          <p:cBhvr additive="base">
                                            <p:cTn id="80" dur="1000" fill="hold"/>
                                            <p:tgtEl>
                                              <p:spTgt spid="59"/>
                                            </p:tgtEl>
                                            <p:attrNameLst>
                                              <p:attrName>ppt_y</p:attrName>
                                            </p:attrNameLst>
                                          </p:cBhvr>
                                          <p:tavLst>
                                            <p:tav tm="0">
                                              <p:val>
                                                <p:strVal val="1+#ppt_h/2"/>
                                              </p:val>
                                            </p:tav>
                                            <p:tav tm="100000">
                                              <p:val>
                                                <p:strVal val="#ppt_y"/>
                                              </p:val>
                                            </p:tav>
                                          </p:tavLst>
                                        </p:anim>
                                      </p:childTnLst>
                                    </p:cTn>
                                  </p:par>
                                  <p:par>
                                    <p:cTn id="81" presetID="53" presetClass="entr" presetSubtype="16" fill="hold" grpId="0" nodeType="withEffect">
                                      <p:stCondLst>
                                        <p:cond delay="255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ppt_w</p:attrName>
                                            </p:attrNameLst>
                                          </p:cBhvr>
                                          <p:tavLst>
                                            <p:tav tm="0">
                                              <p:val>
                                                <p:fltVal val="0"/>
                                              </p:val>
                                            </p:tav>
                                            <p:tav tm="100000">
                                              <p:val>
                                                <p:strVal val="#ppt_w"/>
                                              </p:val>
                                            </p:tav>
                                          </p:tavLst>
                                        </p:anim>
                                        <p:anim calcmode="lin" valueType="num">
                                          <p:cBhvr>
                                            <p:cTn id="84" dur="500" fill="hold"/>
                                            <p:tgtEl>
                                              <p:spTgt spid="30"/>
                                            </p:tgtEl>
                                            <p:attrNameLst>
                                              <p:attrName>ppt_h</p:attrName>
                                            </p:attrNameLst>
                                          </p:cBhvr>
                                          <p:tavLst>
                                            <p:tav tm="0">
                                              <p:val>
                                                <p:fltVal val="0"/>
                                              </p:val>
                                            </p:tav>
                                            <p:tav tm="100000">
                                              <p:val>
                                                <p:strVal val="#ppt_h"/>
                                              </p:val>
                                            </p:tav>
                                          </p:tavLst>
                                        </p:anim>
                                        <p:animEffect transition="in" filter="fade">
                                          <p:cBhvr>
                                            <p:cTn id="85" dur="500"/>
                                            <p:tgtEl>
                                              <p:spTgt spid="30"/>
                                            </p:tgtEl>
                                          </p:cBhvr>
                                        </p:animEffect>
                                      </p:childTnLst>
                                    </p:cTn>
                                  </p:par>
                                  <p:par>
                                    <p:cTn id="86" presetID="2" presetClass="entr" presetSubtype="2" fill="hold" nodeType="withEffect">
                                      <p:stCondLst>
                                        <p:cond delay="2700"/>
                                      </p:stCondLst>
                                      <p:childTnLst>
                                        <p:set>
                                          <p:cBhvr>
                                            <p:cTn id="87" dur="1" fill="hold">
                                              <p:stCondLst>
                                                <p:cond delay="0"/>
                                              </p:stCondLst>
                                            </p:cTn>
                                            <p:tgtEl>
                                              <p:spTgt spid="60"/>
                                            </p:tgtEl>
                                            <p:attrNameLst>
                                              <p:attrName>style.visibility</p:attrName>
                                            </p:attrNameLst>
                                          </p:cBhvr>
                                          <p:to>
                                            <p:strVal val="visible"/>
                                          </p:to>
                                        </p:set>
                                        <p:anim calcmode="lin" valueType="num">
                                          <p:cBhvr additive="base">
                                            <p:cTn id="88" dur="1000" fill="hold"/>
                                            <p:tgtEl>
                                              <p:spTgt spid="60"/>
                                            </p:tgtEl>
                                            <p:attrNameLst>
                                              <p:attrName>ppt_x</p:attrName>
                                            </p:attrNameLst>
                                          </p:cBhvr>
                                          <p:tavLst>
                                            <p:tav tm="0">
                                              <p:val>
                                                <p:strVal val="1+#ppt_w/2"/>
                                              </p:val>
                                            </p:tav>
                                            <p:tav tm="100000">
                                              <p:val>
                                                <p:strVal val="#ppt_x"/>
                                              </p:val>
                                            </p:tav>
                                          </p:tavLst>
                                        </p:anim>
                                        <p:anim calcmode="lin" valueType="num">
                                          <p:cBhvr additive="base">
                                            <p:cTn id="89" dur="1000" fill="hold"/>
                                            <p:tgtEl>
                                              <p:spTgt spid="60"/>
                                            </p:tgtEl>
                                            <p:attrNameLst>
                                              <p:attrName>ppt_y</p:attrName>
                                            </p:attrNameLst>
                                          </p:cBhvr>
                                          <p:tavLst>
                                            <p:tav tm="0">
                                              <p:val>
                                                <p:strVal val="#ppt_y"/>
                                              </p:val>
                                            </p:tav>
                                            <p:tav tm="100000">
                                              <p:val>
                                                <p:strVal val="#ppt_y"/>
                                              </p:val>
                                            </p:tav>
                                          </p:tavLst>
                                        </p:anim>
                                      </p:childTnLst>
                                    </p:cTn>
                                  </p:par>
                                  <p:par>
                                    <p:cTn id="90" presetID="2" presetClass="entr" presetSubtype="4" fill="hold" grpId="0" nodeType="withEffect">
                                      <p:stCondLst>
                                        <p:cond delay="3000"/>
                                      </p:stCondLst>
                                      <p:childTnLst>
                                        <p:set>
                                          <p:cBhvr>
                                            <p:cTn id="91" dur="1" fill="hold">
                                              <p:stCondLst>
                                                <p:cond delay="0"/>
                                              </p:stCondLst>
                                            </p:cTn>
                                            <p:tgtEl>
                                              <p:spTgt spid="36"/>
                                            </p:tgtEl>
                                            <p:attrNameLst>
                                              <p:attrName>style.visibility</p:attrName>
                                            </p:attrNameLst>
                                          </p:cBhvr>
                                          <p:to>
                                            <p:strVal val="visible"/>
                                          </p:to>
                                        </p:set>
                                        <p:anim calcmode="lin" valueType="num">
                                          <p:cBhvr additive="base">
                                            <p:cTn id="92" dur="1000" fill="hold"/>
                                            <p:tgtEl>
                                              <p:spTgt spid="36"/>
                                            </p:tgtEl>
                                            <p:attrNameLst>
                                              <p:attrName>ppt_x</p:attrName>
                                            </p:attrNameLst>
                                          </p:cBhvr>
                                          <p:tavLst>
                                            <p:tav tm="0">
                                              <p:val>
                                                <p:strVal val="#ppt_x"/>
                                              </p:val>
                                            </p:tav>
                                            <p:tav tm="100000">
                                              <p:val>
                                                <p:strVal val="#ppt_x"/>
                                              </p:val>
                                            </p:tav>
                                          </p:tavLst>
                                        </p:anim>
                                        <p:anim calcmode="lin" valueType="num">
                                          <p:cBhvr additive="base">
                                            <p:cTn id="93" dur="1000" fill="hold"/>
                                            <p:tgtEl>
                                              <p:spTgt spid="36"/>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3000"/>
                                      </p:stCondLst>
                                      <p:childTnLst>
                                        <p:set>
                                          <p:cBhvr>
                                            <p:cTn id="95" dur="1" fill="hold">
                                              <p:stCondLst>
                                                <p:cond delay="0"/>
                                              </p:stCondLst>
                                            </p:cTn>
                                            <p:tgtEl>
                                              <p:spTgt spid="41"/>
                                            </p:tgtEl>
                                            <p:attrNameLst>
                                              <p:attrName>style.visibility</p:attrName>
                                            </p:attrNameLst>
                                          </p:cBhvr>
                                          <p:to>
                                            <p:strVal val="visible"/>
                                          </p:to>
                                        </p:set>
                                        <p:anim calcmode="lin" valueType="num">
                                          <p:cBhvr additive="base">
                                            <p:cTn id="96" dur="1000" fill="hold"/>
                                            <p:tgtEl>
                                              <p:spTgt spid="41"/>
                                            </p:tgtEl>
                                            <p:attrNameLst>
                                              <p:attrName>ppt_x</p:attrName>
                                            </p:attrNameLst>
                                          </p:cBhvr>
                                          <p:tavLst>
                                            <p:tav tm="0">
                                              <p:val>
                                                <p:strVal val="#ppt_x"/>
                                              </p:val>
                                            </p:tav>
                                            <p:tav tm="100000">
                                              <p:val>
                                                <p:strVal val="#ppt_x"/>
                                              </p:val>
                                            </p:tav>
                                          </p:tavLst>
                                        </p:anim>
                                        <p:anim calcmode="lin" valueType="num">
                                          <p:cBhvr additive="base">
                                            <p:cTn id="97" dur="1000" fill="hold"/>
                                            <p:tgtEl>
                                              <p:spTgt spid="41"/>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3000"/>
                                      </p:stCondLst>
                                      <p:childTnLst>
                                        <p:set>
                                          <p:cBhvr>
                                            <p:cTn id="99" dur="1" fill="hold">
                                              <p:stCondLst>
                                                <p:cond delay="0"/>
                                              </p:stCondLst>
                                            </p:cTn>
                                            <p:tgtEl>
                                              <p:spTgt spid="42"/>
                                            </p:tgtEl>
                                            <p:attrNameLst>
                                              <p:attrName>style.visibility</p:attrName>
                                            </p:attrNameLst>
                                          </p:cBhvr>
                                          <p:to>
                                            <p:strVal val="visible"/>
                                          </p:to>
                                        </p:set>
                                        <p:anim calcmode="lin" valueType="num">
                                          <p:cBhvr additive="base">
                                            <p:cTn id="100" dur="1000" fill="hold"/>
                                            <p:tgtEl>
                                              <p:spTgt spid="42"/>
                                            </p:tgtEl>
                                            <p:attrNameLst>
                                              <p:attrName>ppt_x</p:attrName>
                                            </p:attrNameLst>
                                          </p:cBhvr>
                                          <p:tavLst>
                                            <p:tav tm="0">
                                              <p:val>
                                                <p:strVal val="#ppt_x"/>
                                              </p:val>
                                            </p:tav>
                                            <p:tav tm="100000">
                                              <p:val>
                                                <p:strVal val="#ppt_x"/>
                                              </p:val>
                                            </p:tav>
                                          </p:tavLst>
                                        </p:anim>
                                        <p:anim calcmode="lin" valueType="num">
                                          <p:cBhvr additive="base">
                                            <p:cTn id="101" dur="1000" fill="hold"/>
                                            <p:tgtEl>
                                              <p:spTgt spid="42"/>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3000"/>
                                      </p:stCondLst>
                                      <p:childTnLst>
                                        <p:set>
                                          <p:cBhvr>
                                            <p:cTn id="103" dur="1" fill="hold">
                                              <p:stCondLst>
                                                <p:cond delay="0"/>
                                              </p:stCondLst>
                                            </p:cTn>
                                            <p:tgtEl>
                                              <p:spTgt spid="43"/>
                                            </p:tgtEl>
                                            <p:attrNameLst>
                                              <p:attrName>style.visibility</p:attrName>
                                            </p:attrNameLst>
                                          </p:cBhvr>
                                          <p:to>
                                            <p:strVal val="visible"/>
                                          </p:to>
                                        </p:set>
                                        <p:anim calcmode="lin" valueType="num">
                                          <p:cBhvr additive="base">
                                            <p:cTn id="104" dur="1000" fill="hold"/>
                                            <p:tgtEl>
                                              <p:spTgt spid="43"/>
                                            </p:tgtEl>
                                            <p:attrNameLst>
                                              <p:attrName>ppt_x</p:attrName>
                                            </p:attrNameLst>
                                          </p:cBhvr>
                                          <p:tavLst>
                                            <p:tav tm="0">
                                              <p:val>
                                                <p:strVal val="#ppt_x"/>
                                              </p:val>
                                            </p:tav>
                                            <p:tav tm="100000">
                                              <p:val>
                                                <p:strVal val="#ppt_x"/>
                                              </p:val>
                                            </p:tav>
                                          </p:tavLst>
                                        </p:anim>
                                        <p:anim calcmode="lin" valueType="num">
                                          <p:cBhvr additive="base">
                                            <p:cTn id="105" dur="1000" fill="hold"/>
                                            <p:tgtEl>
                                              <p:spTgt spid="43"/>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3000"/>
                                      </p:stCondLst>
                                      <p:childTnLst>
                                        <p:set>
                                          <p:cBhvr>
                                            <p:cTn id="107" dur="1" fill="hold">
                                              <p:stCondLst>
                                                <p:cond delay="0"/>
                                              </p:stCondLst>
                                            </p:cTn>
                                            <p:tgtEl>
                                              <p:spTgt spid="44"/>
                                            </p:tgtEl>
                                            <p:attrNameLst>
                                              <p:attrName>style.visibility</p:attrName>
                                            </p:attrNameLst>
                                          </p:cBhvr>
                                          <p:to>
                                            <p:strVal val="visible"/>
                                          </p:to>
                                        </p:set>
                                        <p:anim calcmode="lin" valueType="num">
                                          <p:cBhvr additive="base">
                                            <p:cTn id="108" dur="1000" fill="hold"/>
                                            <p:tgtEl>
                                              <p:spTgt spid="44"/>
                                            </p:tgtEl>
                                            <p:attrNameLst>
                                              <p:attrName>ppt_x</p:attrName>
                                            </p:attrNameLst>
                                          </p:cBhvr>
                                          <p:tavLst>
                                            <p:tav tm="0">
                                              <p:val>
                                                <p:strVal val="#ppt_x"/>
                                              </p:val>
                                            </p:tav>
                                            <p:tav tm="100000">
                                              <p:val>
                                                <p:strVal val="#ppt_x"/>
                                              </p:val>
                                            </p:tav>
                                          </p:tavLst>
                                        </p:anim>
                                        <p:anim calcmode="lin" valueType="num">
                                          <p:cBhvr additive="base">
                                            <p:cTn id="109" dur="1000" fill="hold"/>
                                            <p:tgtEl>
                                              <p:spTgt spid="44"/>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3000"/>
                                      </p:stCondLst>
                                      <p:childTnLst>
                                        <p:set>
                                          <p:cBhvr>
                                            <p:cTn id="111" dur="1" fill="hold">
                                              <p:stCondLst>
                                                <p:cond delay="0"/>
                                              </p:stCondLst>
                                            </p:cTn>
                                            <p:tgtEl>
                                              <p:spTgt spid="46"/>
                                            </p:tgtEl>
                                            <p:attrNameLst>
                                              <p:attrName>style.visibility</p:attrName>
                                            </p:attrNameLst>
                                          </p:cBhvr>
                                          <p:to>
                                            <p:strVal val="visible"/>
                                          </p:to>
                                        </p:set>
                                        <p:anim calcmode="lin" valueType="num">
                                          <p:cBhvr additive="base">
                                            <p:cTn id="112" dur="1000" fill="hold"/>
                                            <p:tgtEl>
                                              <p:spTgt spid="46"/>
                                            </p:tgtEl>
                                            <p:attrNameLst>
                                              <p:attrName>ppt_x</p:attrName>
                                            </p:attrNameLst>
                                          </p:cBhvr>
                                          <p:tavLst>
                                            <p:tav tm="0">
                                              <p:val>
                                                <p:strVal val="#ppt_x"/>
                                              </p:val>
                                            </p:tav>
                                            <p:tav tm="100000">
                                              <p:val>
                                                <p:strVal val="#ppt_x"/>
                                              </p:val>
                                            </p:tav>
                                          </p:tavLst>
                                        </p:anim>
                                        <p:anim calcmode="lin" valueType="num">
                                          <p:cBhvr additive="base">
                                            <p:cTn id="113" dur="1000" fill="hold"/>
                                            <p:tgtEl>
                                              <p:spTgt spid="46"/>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3000"/>
                                      </p:stCondLst>
                                      <p:childTnLst>
                                        <p:set>
                                          <p:cBhvr>
                                            <p:cTn id="115" dur="1" fill="hold">
                                              <p:stCondLst>
                                                <p:cond delay="0"/>
                                              </p:stCondLst>
                                            </p:cTn>
                                            <p:tgtEl>
                                              <p:spTgt spid="47"/>
                                            </p:tgtEl>
                                            <p:attrNameLst>
                                              <p:attrName>style.visibility</p:attrName>
                                            </p:attrNameLst>
                                          </p:cBhvr>
                                          <p:to>
                                            <p:strVal val="visible"/>
                                          </p:to>
                                        </p:set>
                                        <p:anim calcmode="lin" valueType="num">
                                          <p:cBhvr additive="base">
                                            <p:cTn id="116" dur="1000" fill="hold"/>
                                            <p:tgtEl>
                                              <p:spTgt spid="47"/>
                                            </p:tgtEl>
                                            <p:attrNameLst>
                                              <p:attrName>ppt_x</p:attrName>
                                            </p:attrNameLst>
                                          </p:cBhvr>
                                          <p:tavLst>
                                            <p:tav tm="0">
                                              <p:val>
                                                <p:strVal val="#ppt_x"/>
                                              </p:val>
                                            </p:tav>
                                            <p:tav tm="100000">
                                              <p:val>
                                                <p:strVal val="#ppt_x"/>
                                              </p:val>
                                            </p:tav>
                                          </p:tavLst>
                                        </p:anim>
                                        <p:anim calcmode="lin" valueType="num">
                                          <p:cBhvr additive="base">
                                            <p:cTn id="117" dur="1000" fill="hold"/>
                                            <p:tgtEl>
                                              <p:spTgt spid="47"/>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3000"/>
                                      </p:stCondLst>
                                      <p:childTnLst>
                                        <p:set>
                                          <p:cBhvr>
                                            <p:cTn id="119" dur="1" fill="hold">
                                              <p:stCondLst>
                                                <p:cond delay="0"/>
                                              </p:stCondLst>
                                            </p:cTn>
                                            <p:tgtEl>
                                              <p:spTgt spid="48"/>
                                            </p:tgtEl>
                                            <p:attrNameLst>
                                              <p:attrName>style.visibility</p:attrName>
                                            </p:attrNameLst>
                                          </p:cBhvr>
                                          <p:to>
                                            <p:strVal val="visible"/>
                                          </p:to>
                                        </p:set>
                                        <p:anim calcmode="lin" valueType="num">
                                          <p:cBhvr additive="base">
                                            <p:cTn id="120" dur="1000" fill="hold"/>
                                            <p:tgtEl>
                                              <p:spTgt spid="48"/>
                                            </p:tgtEl>
                                            <p:attrNameLst>
                                              <p:attrName>ppt_x</p:attrName>
                                            </p:attrNameLst>
                                          </p:cBhvr>
                                          <p:tavLst>
                                            <p:tav tm="0">
                                              <p:val>
                                                <p:strVal val="#ppt_x"/>
                                              </p:val>
                                            </p:tav>
                                            <p:tav tm="100000">
                                              <p:val>
                                                <p:strVal val="#ppt_x"/>
                                              </p:val>
                                            </p:tav>
                                          </p:tavLst>
                                        </p:anim>
                                        <p:anim calcmode="lin" valueType="num">
                                          <p:cBhvr additive="base">
                                            <p:cTn id="121" dur="1000" fill="hold"/>
                                            <p:tgtEl>
                                              <p:spTgt spid="48"/>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3000"/>
                                      </p:stCondLst>
                                      <p:childTnLst>
                                        <p:set>
                                          <p:cBhvr>
                                            <p:cTn id="123" dur="1" fill="hold">
                                              <p:stCondLst>
                                                <p:cond delay="0"/>
                                              </p:stCondLst>
                                            </p:cTn>
                                            <p:tgtEl>
                                              <p:spTgt spid="49"/>
                                            </p:tgtEl>
                                            <p:attrNameLst>
                                              <p:attrName>style.visibility</p:attrName>
                                            </p:attrNameLst>
                                          </p:cBhvr>
                                          <p:to>
                                            <p:strVal val="visible"/>
                                          </p:to>
                                        </p:set>
                                        <p:anim calcmode="lin" valueType="num">
                                          <p:cBhvr additive="base">
                                            <p:cTn id="124" dur="1000" fill="hold"/>
                                            <p:tgtEl>
                                              <p:spTgt spid="49"/>
                                            </p:tgtEl>
                                            <p:attrNameLst>
                                              <p:attrName>ppt_x</p:attrName>
                                            </p:attrNameLst>
                                          </p:cBhvr>
                                          <p:tavLst>
                                            <p:tav tm="0">
                                              <p:val>
                                                <p:strVal val="#ppt_x"/>
                                              </p:val>
                                            </p:tav>
                                            <p:tav tm="100000">
                                              <p:val>
                                                <p:strVal val="#ppt_x"/>
                                              </p:val>
                                            </p:tav>
                                          </p:tavLst>
                                        </p:anim>
                                        <p:anim calcmode="lin" valueType="num">
                                          <p:cBhvr additive="base">
                                            <p:cTn id="125" dur="1000" fill="hold"/>
                                            <p:tgtEl>
                                              <p:spTgt spid="49"/>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3000"/>
                                      </p:stCondLst>
                                      <p:childTnLst>
                                        <p:set>
                                          <p:cBhvr>
                                            <p:cTn id="127" dur="1" fill="hold">
                                              <p:stCondLst>
                                                <p:cond delay="0"/>
                                              </p:stCondLst>
                                            </p:cTn>
                                            <p:tgtEl>
                                              <p:spTgt spid="50"/>
                                            </p:tgtEl>
                                            <p:attrNameLst>
                                              <p:attrName>style.visibility</p:attrName>
                                            </p:attrNameLst>
                                          </p:cBhvr>
                                          <p:to>
                                            <p:strVal val="visible"/>
                                          </p:to>
                                        </p:set>
                                        <p:anim calcmode="lin" valueType="num">
                                          <p:cBhvr additive="base">
                                            <p:cTn id="128" dur="1000" fill="hold"/>
                                            <p:tgtEl>
                                              <p:spTgt spid="50"/>
                                            </p:tgtEl>
                                            <p:attrNameLst>
                                              <p:attrName>ppt_x</p:attrName>
                                            </p:attrNameLst>
                                          </p:cBhvr>
                                          <p:tavLst>
                                            <p:tav tm="0">
                                              <p:val>
                                                <p:strVal val="#ppt_x"/>
                                              </p:val>
                                            </p:tav>
                                            <p:tav tm="100000">
                                              <p:val>
                                                <p:strVal val="#ppt_x"/>
                                              </p:val>
                                            </p:tav>
                                          </p:tavLst>
                                        </p:anim>
                                        <p:anim calcmode="lin" valueType="num">
                                          <p:cBhvr additive="base">
                                            <p:cTn id="129" dur="1000" fill="hold"/>
                                            <p:tgtEl>
                                              <p:spTgt spid="50"/>
                                            </p:tgtEl>
                                            <p:attrNameLst>
                                              <p:attrName>ppt_y</p:attrName>
                                            </p:attrNameLst>
                                          </p:cBhvr>
                                          <p:tavLst>
                                            <p:tav tm="0">
                                              <p:val>
                                                <p:strVal val="1+#ppt_h/2"/>
                                              </p:val>
                                            </p:tav>
                                            <p:tav tm="100000">
                                              <p:val>
                                                <p:strVal val="#ppt_y"/>
                                              </p:val>
                                            </p:tav>
                                          </p:tavLst>
                                        </p:anim>
                                      </p:childTnLst>
                                    </p:cTn>
                                  </p:par>
                                  <p:par>
                                    <p:cTn id="130" presetID="2" presetClass="entr" presetSubtype="1" fill="hold" grpId="0" nodeType="withEffect">
                                      <p:stCondLst>
                                        <p:cond delay="3000"/>
                                      </p:stCondLst>
                                      <p:childTnLst>
                                        <p:set>
                                          <p:cBhvr>
                                            <p:cTn id="131" dur="1" fill="hold">
                                              <p:stCondLst>
                                                <p:cond delay="0"/>
                                              </p:stCondLst>
                                            </p:cTn>
                                            <p:tgtEl>
                                              <p:spTgt spid="37"/>
                                            </p:tgtEl>
                                            <p:attrNameLst>
                                              <p:attrName>style.visibility</p:attrName>
                                            </p:attrNameLst>
                                          </p:cBhvr>
                                          <p:to>
                                            <p:strVal val="visible"/>
                                          </p:to>
                                        </p:set>
                                        <p:anim calcmode="lin" valueType="num">
                                          <p:cBhvr additive="base">
                                            <p:cTn id="132" dur="1000" fill="hold"/>
                                            <p:tgtEl>
                                              <p:spTgt spid="37"/>
                                            </p:tgtEl>
                                            <p:attrNameLst>
                                              <p:attrName>ppt_x</p:attrName>
                                            </p:attrNameLst>
                                          </p:cBhvr>
                                          <p:tavLst>
                                            <p:tav tm="0">
                                              <p:val>
                                                <p:strVal val="#ppt_x"/>
                                              </p:val>
                                            </p:tav>
                                            <p:tav tm="100000">
                                              <p:val>
                                                <p:strVal val="#ppt_x"/>
                                              </p:val>
                                            </p:tav>
                                          </p:tavLst>
                                        </p:anim>
                                        <p:anim calcmode="lin" valueType="num">
                                          <p:cBhvr additive="base">
                                            <p:cTn id="133" dur="1000" fill="hold"/>
                                            <p:tgtEl>
                                              <p:spTgt spid="37"/>
                                            </p:tgtEl>
                                            <p:attrNameLst>
                                              <p:attrName>ppt_y</p:attrName>
                                            </p:attrNameLst>
                                          </p:cBhvr>
                                          <p:tavLst>
                                            <p:tav tm="0">
                                              <p:val>
                                                <p:strVal val="0-#ppt_h/2"/>
                                              </p:val>
                                            </p:tav>
                                            <p:tav tm="100000">
                                              <p:val>
                                                <p:strVal val="#ppt_y"/>
                                              </p:val>
                                            </p:tav>
                                          </p:tavLst>
                                        </p:anim>
                                      </p:childTnLst>
                                    </p:cTn>
                                  </p:par>
                                  <p:par>
                                    <p:cTn id="134" presetID="2" presetClass="entr" presetSubtype="1" fill="hold" grpId="0" nodeType="withEffect">
                                      <p:stCondLst>
                                        <p:cond delay="3000"/>
                                      </p:stCondLst>
                                      <p:childTnLst>
                                        <p:set>
                                          <p:cBhvr>
                                            <p:cTn id="135" dur="1" fill="hold">
                                              <p:stCondLst>
                                                <p:cond delay="0"/>
                                              </p:stCondLst>
                                            </p:cTn>
                                            <p:tgtEl>
                                              <p:spTgt spid="38"/>
                                            </p:tgtEl>
                                            <p:attrNameLst>
                                              <p:attrName>style.visibility</p:attrName>
                                            </p:attrNameLst>
                                          </p:cBhvr>
                                          <p:to>
                                            <p:strVal val="visible"/>
                                          </p:to>
                                        </p:set>
                                        <p:anim calcmode="lin" valueType="num">
                                          <p:cBhvr additive="base">
                                            <p:cTn id="136" dur="1000" fill="hold"/>
                                            <p:tgtEl>
                                              <p:spTgt spid="38"/>
                                            </p:tgtEl>
                                            <p:attrNameLst>
                                              <p:attrName>ppt_x</p:attrName>
                                            </p:attrNameLst>
                                          </p:cBhvr>
                                          <p:tavLst>
                                            <p:tav tm="0">
                                              <p:val>
                                                <p:strVal val="#ppt_x"/>
                                              </p:val>
                                            </p:tav>
                                            <p:tav tm="100000">
                                              <p:val>
                                                <p:strVal val="#ppt_x"/>
                                              </p:val>
                                            </p:tav>
                                          </p:tavLst>
                                        </p:anim>
                                        <p:anim calcmode="lin" valueType="num">
                                          <p:cBhvr additive="base">
                                            <p:cTn id="137" dur="1000" fill="hold"/>
                                            <p:tgtEl>
                                              <p:spTgt spid="38"/>
                                            </p:tgtEl>
                                            <p:attrNameLst>
                                              <p:attrName>ppt_y</p:attrName>
                                            </p:attrNameLst>
                                          </p:cBhvr>
                                          <p:tavLst>
                                            <p:tav tm="0">
                                              <p:val>
                                                <p:strVal val="0-#ppt_h/2"/>
                                              </p:val>
                                            </p:tav>
                                            <p:tav tm="100000">
                                              <p:val>
                                                <p:strVal val="#ppt_y"/>
                                              </p:val>
                                            </p:tav>
                                          </p:tavLst>
                                        </p:anim>
                                      </p:childTnLst>
                                    </p:cTn>
                                  </p:par>
                                  <p:par>
                                    <p:cTn id="138" presetID="2" presetClass="entr" presetSubtype="1" fill="hold" grpId="0" nodeType="withEffect">
                                      <p:stCondLst>
                                        <p:cond delay="3000"/>
                                      </p:stCondLst>
                                      <p:childTnLst>
                                        <p:set>
                                          <p:cBhvr>
                                            <p:cTn id="139" dur="1" fill="hold">
                                              <p:stCondLst>
                                                <p:cond delay="0"/>
                                              </p:stCondLst>
                                            </p:cTn>
                                            <p:tgtEl>
                                              <p:spTgt spid="39"/>
                                            </p:tgtEl>
                                            <p:attrNameLst>
                                              <p:attrName>style.visibility</p:attrName>
                                            </p:attrNameLst>
                                          </p:cBhvr>
                                          <p:to>
                                            <p:strVal val="visible"/>
                                          </p:to>
                                        </p:set>
                                        <p:anim calcmode="lin" valueType="num">
                                          <p:cBhvr additive="base">
                                            <p:cTn id="140" dur="1000" fill="hold"/>
                                            <p:tgtEl>
                                              <p:spTgt spid="39"/>
                                            </p:tgtEl>
                                            <p:attrNameLst>
                                              <p:attrName>ppt_x</p:attrName>
                                            </p:attrNameLst>
                                          </p:cBhvr>
                                          <p:tavLst>
                                            <p:tav tm="0">
                                              <p:val>
                                                <p:strVal val="#ppt_x"/>
                                              </p:val>
                                            </p:tav>
                                            <p:tav tm="100000">
                                              <p:val>
                                                <p:strVal val="#ppt_x"/>
                                              </p:val>
                                            </p:tav>
                                          </p:tavLst>
                                        </p:anim>
                                        <p:anim calcmode="lin" valueType="num">
                                          <p:cBhvr additive="base">
                                            <p:cTn id="141" dur="1000" fill="hold"/>
                                            <p:tgtEl>
                                              <p:spTgt spid="39"/>
                                            </p:tgtEl>
                                            <p:attrNameLst>
                                              <p:attrName>ppt_y</p:attrName>
                                            </p:attrNameLst>
                                          </p:cBhvr>
                                          <p:tavLst>
                                            <p:tav tm="0">
                                              <p:val>
                                                <p:strVal val="0-#ppt_h/2"/>
                                              </p:val>
                                            </p:tav>
                                            <p:tav tm="100000">
                                              <p:val>
                                                <p:strVal val="#ppt_y"/>
                                              </p:val>
                                            </p:tav>
                                          </p:tavLst>
                                        </p:anim>
                                      </p:childTnLst>
                                    </p:cTn>
                                  </p:par>
                                  <p:par>
                                    <p:cTn id="142" presetID="2" presetClass="entr" presetSubtype="1" fill="hold" grpId="0" nodeType="withEffect">
                                      <p:stCondLst>
                                        <p:cond delay="3000"/>
                                      </p:stCondLst>
                                      <p:childTnLst>
                                        <p:set>
                                          <p:cBhvr>
                                            <p:cTn id="143" dur="1" fill="hold">
                                              <p:stCondLst>
                                                <p:cond delay="0"/>
                                              </p:stCondLst>
                                            </p:cTn>
                                            <p:tgtEl>
                                              <p:spTgt spid="40"/>
                                            </p:tgtEl>
                                            <p:attrNameLst>
                                              <p:attrName>style.visibility</p:attrName>
                                            </p:attrNameLst>
                                          </p:cBhvr>
                                          <p:to>
                                            <p:strVal val="visible"/>
                                          </p:to>
                                        </p:set>
                                        <p:anim calcmode="lin" valueType="num">
                                          <p:cBhvr additive="base">
                                            <p:cTn id="144" dur="1000" fill="hold"/>
                                            <p:tgtEl>
                                              <p:spTgt spid="40"/>
                                            </p:tgtEl>
                                            <p:attrNameLst>
                                              <p:attrName>ppt_x</p:attrName>
                                            </p:attrNameLst>
                                          </p:cBhvr>
                                          <p:tavLst>
                                            <p:tav tm="0">
                                              <p:val>
                                                <p:strVal val="#ppt_x"/>
                                              </p:val>
                                            </p:tav>
                                            <p:tav tm="100000">
                                              <p:val>
                                                <p:strVal val="#ppt_x"/>
                                              </p:val>
                                            </p:tav>
                                          </p:tavLst>
                                        </p:anim>
                                        <p:anim calcmode="lin" valueType="num">
                                          <p:cBhvr additive="base">
                                            <p:cTn id="145" dur="1000" fill="hold"/>
                                            <p:tgtEl>
                                              <p:spTgt spid="40"/>
                                            </p:tgtEl>
                                            <p:attrNameLst>
                                              <p:attrName>ppt_y</p:attrName>
                                            </p:attrNameLst>
                                          </p:cBhvr>
                                          <p:tavLst>
                                            <p:tav tm="0">
                                              <p:val>
                                                <p:strVal val="0-#ppt_h/2"/>
                                              </p:val>
                                            </p:tav>
                                            <p:tav tm="100000">
                                              <p:val>
                                                <p:strVal val="#ppt_y"/>
                                              </p:val>
                                            </p:tav>
                                          </p:tavLst>
                                        </p:anim>
                                      </p:childTnLst>
                                    </p:cTn>
                                  </p:par>
                                  <p:par>
                                    <p:cTn id="146" presetID="2" presetClass="entr" presetSubtype="1" fill="hold" grpId="0" nodeType="withEffect">
                                      <p:stCondLst>
                                        <p:cond delay="3000"/>
                                      </p:stCondLst>
                                      <p:childTnLst>
                                        <p:set>
                                          <p:cBhvr>
                                            <p:cTn id="147" dur="1" fill="hold">
                                              <p:stCondLst>
                                                <p:cond delay="0"/>
                                              </p:stCondLst>
                                            </p:cTn>
                                            <p:tgtEl>
                                              <p:spTgt spid="51"/>
                                            </p:tgtEl>
                                            <p:attrNameLst>
                                              <p:attrName>style.visibility</p:attrName>
                                            </p:attrNameLst>
                                          </p:cBhvr>
                                          <p:to>
                                            <p:strVal val="visible"/>
                                          </p:to>
                                        </p:set>
                                        <p:anim calcmode="lin" valueType="num">
                                          <p:cBhvr additive="base">
                                            <p:cTn id="148" dur="1000" fill="hold"/>
                                            <p:tgtEl>
                                              <p:spTgt spid="51"/>
                                            </p:tgtEl>
                                            <p:attrNameLst>
                                              <p:attrName>ppt_x</p:attrName>
                                            </p:attrNameLst>
                                          </p:cBhvr>
                                          <p:tavLst>
                                            <p:tav tm="0">
                                              <p:val>
                                                <p:strVal val="#ppt_x"/>
                                              </p:val>
                                            </p:tav>
                                            <p:tav tm="100000">
                                              <p:val>
                                                <p:strVal val="#ppt_x"/>
                                              </p:val>
                                            </p:tav>
                                          </p:tavLst>
                                        </p:anim>
                                        <p:anim calcmode="lin" valueType="num">
                                          <p:cBhvr additive="base">
                                            <p:cTn id="149" dur="1000" fill="hold"/>
                                            <p:tgtEl>
                                              <p:spTgt spid="51"/>
                                            </p:tgtEl>
                                            <p:attrNameLst>
                                              <p:attrName>ppt_y</p:attrName>
                                            </p:attrNameLst>
                                          </p:cBhvr>
                                          <p:tavLst>
                                            <p:tav tm="0">
                                              <p:val>
                                                <p:strVal val="0-#ppt_h/2"/>
                                              </p:val>
                                            </p:tav>
                                            <p:tav tm="100000">
                                              <p:val>
                                                <p:strVal val="#ppt_y"/>
                                              </p:val>
                                            </p:tav>
                                          </p:tavLst>
                                        </p:anim>
                                      </p:childTnLst>
                                    </p:cTn>
                                  </p:par>
                                  <p:par>
                                    <p:cTn id="150" presetID="2" presetClass="entr" presetSubtype="1" fill="hold" grpId="0" nodeType="withEffect">
                                      <p:stCondLst>
                                        <p:cond delay="3000"/>
                                      </p:stCondLst>
                                      <p:childTnLst>
                                        <p:set>
                                          <p:cBhvr>
                                            <p:cTn id="151" dur="1" fill="hold">
                                              <p:stCondLst>
                                                <p:cond delay="0"/>
                                              </p:stCondLst>
                                            </p:cTn>
                                            <p:tgtEl>
                                              <p:spTgt spid="52"/>
                                            </p:tgtEl>
                                            <p:attrNameLst>
                                              <p:attrName>style.visibility</p:attrName>
                                            </p:attrNameLst>
                                          </p:cBhvr>
                                          <p:to>
                                            <p:strVal val="visible"/>
                                          </p:to>
                                        </p:set>
                                        <p:anim calcmode="lin" valueType="num">
                                          <p:cBhvr additive="base">
                                            <p:cTn id="152" dur="1000" fill="hold"/>
                                            <p:tgtEl>
                                              <p:spTgt spid="52"/>
                                            </p:tgtEl>
                                            <p:attrNameLst>
                                              <p:attrName>ppt_x</p:attrName>
                                            </p:attrNameLst>
                                          </p:cBhvr>
                                          <p:tavLst>
                                            <p:tav tm="0">
                                              <p:val>
                                                <p:strVal val="#ppt_x"/>
                                              </p:val>
                                            </p:tav>
                                            <p:tav tm="100000">
                                              <p:val>
                                                <p:strVal val="#ppt_x"/>
                                              </p:val>
                                            </p:tav>
                                          </p:tavLst>
                                        </p:anim>
                                        <p:anim calcmode="lin" valueType="num">
                                          <p:cBhvr additive="base">
                                            <p:cTn id="153" dur="1000" fill="hold"/>
                                            <p:tgtEl>
                                              <p:spTgt spid="52"/>
                                            </p:tgtEl>
                                            <p:attrNameLst>
                                              <p:attrName>ppt_y</p:attrName>
                                            </p:attrNameLst>
                                          </p:cBhvr>
                                          <p:tavLst>
                                            <p:tav tm="0">
                                              <p:val>
                                                <p:strVal val="0-#ppt_h/2"/>
                                              </p:val>
                                            </p:tav>
                                            <p:tav tm="100000">
                                              <p:val>
                                                <p:strVal val="#ppt_y"/>
                                              </p:val>
                                            </p:tav>
                                          </p:tavLst>
                                        </p:anim>
                                      </p:childTnLst>
                                    </p:cTn>
                                  </p:par>
                                  <p:par>
                                    <p:cTn id="154" presetID="2" presetClass="entr" presetSubtype="1" fill="hold" grpId="0" nodeType="withEffect">
                                      <p:stCondLst>
                                        <p:cond delay="3000"/>
                                      </p:stCondLst>
                                      <p:childTnLst>
                                        <p:set>
                                          <p:cBhvr>
                                            <p:cTn id="155" dur="1" fill="hold">
                                              <p:stCondLst>
                                                <p:cond delay="0"/>
                                              </p:stCondLst>
                                            </p:cTn>
                                            <p:tgtEl>
                                              <p:spTgt spid="53"/>
                                            </p:tgtEl>
                                            <p:attrNameLst>
                                              <p:attrName>style.visibility</p:attrName>
                                            </p:attrNameLst>
                                          </p:cBhvr>
                                          <p:to>
                                            <p:strVal val="visible"/>
                                          </p:to>
                                        </p:set>
                                        <p:anim calcmode="lin" valueType="num">
                                          <p:cBhvr additive="base">
                                            <p:cTn id="156" dur="1000" fill="hold"/>
                                            <p:tgtEl>
                                              <p:spTgt spid="53"/>
                                            </p:tgtEl>
                                            <p:attrNameLst>
                                              <p:attrName>ppt_x</p:attrName>
                                            </p:attrNameLst>
                                          </p:cBhvr>
                                          <p:tavLst>
                                            <p:tav tm="0">
                                              <p:val>
                                                <p:strVal val="#ppt_x"/>
                                              </p:val>
                                            </p:tav>
                                            <p:tav tm="100000">
                                              <p:val>
                                                <p:strVal val="#ppt_x"/>
                                              </p:val>
                                            </p:tav>
                                          </p:tavLst>
                                        </p:anim>
                                        <p:anim calcmode="lin" valueType="num">
                                          <p:cBhvr additive="base">
                                            <p:cTn id="157" dur="1000" fill="hold"/>
                                            <p:tgtEl>
                                              <p:spTgt spid="53"/>
                                            </p:tgtEl>
                                            <p:attrNameLst>
                                              <p:attrName>ppt_y</p:attrName>
                                            </p:attrNameLst>
                                          </p:cBhvr>
                                          <p:tavLst>
                                            <p:tav tm="0">
                                              <p:val>
                                                <p:strVal val="0-#ppt_h/2"/>
                                              </p:val>
                                            </p:tav>
                                            <p:tav tm="100000">
                                              <p:val>
                                                <p:strVal val="#ppt_y"/>
                                              </p:val>
                                            </p:tav>
                                          </p:tavLst>
                                        </p:anim>
                                      </p:childTnLst>
                                    </p:cTn>
                                  </p:par>
                                  <p:par>
                                    <p:cTn id="158" presetID="2" presetClass="entr" presetSubtype="1" fill="hold" grpId="0" nodeType="withEffect">
                                      <p:stCondLst>
                                        <p:cond delay="3000"/>
                                      </p:stCondLst>
                                      <p:childTnLst>
                                        <p:set>
                                          <p:cBhvr>
                                            <p:cTn id="159" dur="1" fill="hold">
                                              <p:stCondLst>
                                                <p:cond delay="0"/>
                                              </p:stCondLst>
                                            </p:cTn>
                                            <p:tgtEl>
                                              <p:spTgt spid="54"/>
                                            </p:tgtEl>
                                            <p:attrNameLst>
                                              <p:attrName>style.visibility</p:attrName>
                                            </p:attrNameLst>
                                          </p:cBhvr>
                                          <p:to>
                                            <p:strVal val="visible"/>
                                          </p:to>
                                        </p:set>
                                        <p:anim calcmode="lin" valueType="num">
                                          <p:cBhvr additive="base">
                                            <p:cTn id="160" dur="1000" fill="hold"/>
                                            <p:tgtEl>
                                              <p:spTgt spid="54"/>
                                            </p:tgtEl>
                                            <p:attrNameLst>
                                              <p:attrName>ppt_x</p:attrName>
                                            </p:attrNameLst>
                                          </p:cBhvr>
                                          <p:tavLst>
                                            <p:tav tm="0">
                                              <p:val>
                                                <p:strVal val="#ppt_x"/>
                                              </p:val>
                                            </p:tav>
                                            <p:tav tm="100000">
                                              <p:val>
                                                <p:strVal val="#ppt_x"/>
                                              </p:val>
                                            </p:tav>
                                          </p:tavLst>
                                        </p:anim>
                                        <p:anim calcmode="lin" valueType="num">
                                          <p:cBhvr additive="base">
                                            <p:cTn id="161" dur="1000" fill="hold"/>
                                            <p:tgtEl>
                                              <p:spTgt spid="5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9" grpId="0" animBg="1"/>
          <p:bldP spid="12" grpId="0" animBg="1"/>
          <p:bldP spid="15" grpId="0" animBg="1"/>
          <p:bldP spid="19" grpId="0" animBg="1"/>
          <p:bldP spid="22" grpId="0" animBg="1"/>
          <p:bldP spid="25" grpId="0" animBg="1"/>
          <p:bldP spid="30" grpId="0" animBg="1"/>
          <p:bldP spid="33" grpId="0" animBg="1"/>
          <p:bldP spid="36" grpId="0"/>
          <p:bldP spid="37" grpId="0"/>
          <p:bldP spid="38" grpId="0"/>
          <p:bldP spid="39" grpId="0"/>
          <p:bldP spid="40" grpId="0"/>
          <p:bldP spid="41" grpId="0"/>
          <p:bldP spid="42" grpId="0"/>
          <p:bldP spid="43" grpId="0"/>
          <p:bldP spid="44" grpId="0"/>
          <p:bldP spid="46" grpId="0"/>
          <p:bldP spid="47" grpId="0"/>
          <p:bldP spid="48" grpId="0"/>
          <p:bldP spid="49" grpId="0"/>
          <p:bldP spid="50" grpId="0"/>
          <p:bldP spid="51" grpId="0"/>
          <p:bldP spid="52" grpId="0"/>
          <p:bldP spid="53" grpId="0"/>
          <p:bldP spid="54" grpId="0"/>
        </p:bldLst>
      </p:timing>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p:cNvSpPr>
          <p:nvPr/>
        </p:nvSpPr>
        <p:spPr bwMode="auto">
          <a:xfrm>
            <a:off x="1955800" y="998538"/>
            <a:ext cx="8278813" cy="4549775"/>
          </a:xfrm>
          <a:custGeom>
            <a:avLst/>
            <a:gdLst>
              <a:gd name="T0" fmla="*/ 2161 w 2174"/>
              <a:gd name="T1" fmla="*/ 0 h 1194"/>
              <a:gd name="T2" fmla="*/ 1935 w 2174"/>
              <a:gd name="T3" fmla="*/ 166 h 1194"/>
              <a:gd name="T4" fmla="*/ 237 w 2174"/>
              <a:gd name="T5" fmla="*/ 166 h 1194"/>
              <a:gd name="T6" fmla="*/ 0 w 2174"/>
              <a:gd name="T7" fmla="*/ 403 h 1194"/>
              <a:gd name="T8" fmla="*/ 0 w 2174"/>
              <a:gd name="T9" fmla="*/ 403 h 1194"/>
              <a:gd name="T10" fmla="*/ 237 w 2174"/>
              <a:gd name="T11" fmla="*/ 639 h 1194"/>
              <a:gd name="T12" fmla="*/ 1937 w 2174"/>
              <a:gd name="T13" fmla="*/ 639 h 1194"/>
              <a:gd name="T14" fmla="*/ 2174 w 2174"/>
              <a:gd name="T15" fmla="*/ 875 h 1194"/>
              <a:gd name="T16" fmla="*/ 2174 w 2174"/>
              <a:gd name="T17" fmla="*/ 875 h 1194"/>
              <a:gd name="T18" fmla="*/ 1937 w 2174"/>
              <a:gd name="T19" fmla="*/ 1112 h 1194"/>
              <a:gd name="T20" fmla="*/ 237 w 2174"/>
              <a:gd name="T21" fmla="*/ 1112 h 1194"/>
              <a:gd name="T22" fmla="*/ 58 w 2174"/>
              <a:gd name="T23" fmla="*/ 1194 h 11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2174" h="1194">
                <a:moveTo>
                  <a:pt x="2161" y="0"/>
                </a:moveTo>
                <a:cubicBezTo>
                  <a:pt x="2131" y="96"/>
                  <a:pt x="2041" y="166"/>
                  <a:pt x="1935" y="166"/>
                </a:cubicBezTo>
                <a:cubicBezTo>
                  <a:pt x="237" y="166"/>
                  <a:pt x="237" y="166"/>
                  <a:pt x="237" y="166"/>
                </a:cubicBezTo>
                <a:cubicBezTo>
                  <a:pt x="106" y="166"/>
                  <a:pt x="0" y="272"/>
                  <a:pt x="0" y="403"/>
                </a:cubicBezTo>
                <a:cubicBezTo>
                  <a:pt x="0" y="403"/>
                  <a:pt x="0" y="403"/>
                  <a:pt x="0" y="403"/>
                </a:cubicBezTo>
                <a:cubicBezTo>
                  <a:pt x="0" y="533"/>
                  <a:pt x="106" y="639"/>
                  <a:pt x="237" y="639"/>
                </a:cubicBezTo>
                <a:cubicBezTo>
                  <a:pt x="1937" y="639"/>
                  <a:pt x="1937" y="639"/>
                  <a:pt x="1937" y="639"/>
                </a:cubicBezTo>
                <a:cubicBezTo>
                  <a:pt x="2068" y="639"/>
                  <a:pt x="2174" y="745"/>
                  <a:pt x="2174" y="875"/>
                </a:cubicBezTo>
                <a:cubicBezTo>
                  <a:pt x="2174" y="875"/>
                  <a:pt x="2174" y="875"/>
                  <a:pt x="2174" y="875"/>
                </a:cubicBezTo>
                <a:cubicBezTo>
                  <a:pt x="2174" y="1006"/>
                  <a:pt x="2068" y="1112"/>
                  <a:pt x="1937" y="1112"/>
                </a:cubicBezTo>
                <a:cubicBezTo>
                  <a:pt x="237" y="1112"/>
                  <a:pt x="237" y="1112"/>
                  <a:pt x="237" y="1112"/>
                </a:cubicBezTo>
                <a:cubicBezTo>
                  <a:pt x="165" y="1112"/>
                  <a:pt x="101" y="1143"/>
                  <a:pt x="58" y="1194"/>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2" name="Group 1"/>
          <p:cNvGrpSpPr/>
          <p:nvPr/>
        </p:nvGrpSpPr>
        <p:grpSpPr>
          <a:xfrm>
            <a:off x="3883025" y="5094288"/>
            <a:ext cx="282575" cy="282575"/>
            <a:chOff x="3883025" y="5094288"/>
            <a:chExt cx="282575" cy="282575"/>
          </a:xfrm>
        </p:grpSpPr>
        <p:sp>
          <p:nvSpPr>
            <p:cNvPr id="7" name="Oval 7"/>
            <p:cNvSpPr>
              <a:spLocks noChangeArrowheads="1"/>
            </p:cNvSpPr>
            <p:nvPr/>
          </p:nvSpPr>
          <p:spPr bwMode="auto">
            <a:xfrm>
              <a:off x="3883025" y="5094288"/>
              <a:ext cx="282575" cy="282575"/>
            </a:xfrm>
            <a:prstGeom prst="ellipse">
              <a:avLst/>
            </a:prstGeom>
            <a:solidFill>
              <a:schemeClr val="bg2"/>
            </a:solidFill>
            <a:ln w="158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8" name="Oval 8"/>
            <p:cNvSpPr>
              <a:spLocks noChangeArrowheads="1"/>
            </p:cNvSpPr>
            <p:nvPr/>
          </p:nvSpPr>
          <p:spPr bwMode="auto">
            <a:xfrm>
              <a:off x="3940175" y="5151438"/>
              <a:ext cx="168275" cy="1682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 name="Group 4"/>
          <p:cNvGrpSpPr/>
          <p:nvPr/>
        </p:nvGrpSpPr>
        <p:grpSpPr>
          <a:xfrm>
            <a:off x="10090150" y="4191000"/>
            <a:ext cx="285750" cy="285750"/>
            <a:chOff x="10090150" y="4191000"/>
            <a:chExt cx="285750" cy="285750"/>
          </a:xfrm>
        </p:grpSpPr>
        <p:sp>
          <p:nvSpPr>
            <p:cNvPr id="9" name="Oval 9"/>
            <p:cNvSpPr>
              <a:spLocks noChangeArrowheads="1"/>
            </p:cNvSpPr>
            <p:nvPr/>
          </p:nvSpPr>
          <p:spPr bwMode="auto">
            <a:xfrm>
              <a:off x="10090150" y="4191000"/>
              <a:ext cx="285750" cy="285750"/>
            </a:xfrm>
            <a:prstGeom prst="ellipse">
              <a:avLst/>
            </a:prstGeom>
            <a:solidFill>
              <a:schemeClr val="bg2"/>
            </a:solidFill>
            <a:ln w="158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0" name="Oval 10"/>
            <p:cNvSpPr>
              <a:spLocks noChangeArrowheads="1"/>
            </p:cNvSpPr>
            <p:nvPr/>
          </p:nvSpPr>
          <p:spPr bwMode="auto">
            <a:xfrm>
              <a:off x="10150475" y="4248150"/>
              <a:ext cx="168275" cy="168275"/>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3" name="Group 2"/>
          <p:cNvGrpSpPr/>
          <p:nvPr/>
        </p:nvGrpSpPr>
        <p:grpSpPr>
          <a:xfrm>
            <a:off x="5946775" y="5094288"/>
            <a:ext cx="285750" cy="282575"/>
            <a:chOff x="5946775" y="5094288"/>
            <a:chExt cx="285750" cy="282575"/>
          </a:xfrm>
        </p:grpSpPr>
        <p:sp>
          <p:nvSpPr>
            <p:cNvPr id="11" name="Oval 11"/>
            <p:cNvSpPr>
              <a:spLocks noChangeArrowheads="1"/>
            </p:cNvSpPr>
            <p:nvPr/>
          </p:nvSpPr>
          <p:spPr bwMode="auto">
            <a:xfrm>
              <a:off x="5946775" y="5094288"/>
              <a:ext cx="285750" cy="282575"/>
            </a:xfrm>
            <a:prstGeom prst="ellipse">
              <a:avLst/>
            </a:prstGeom>
            <a:solidFill>
              <a:schemeClr val="bg2"/>
            </a:solidFill>
            <a:ln w="158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2" name="Oval 12"/>
            <p:cNvSpPr>
              <a:spLocks noChangeArrowheads="1"/>
            </p:cNvSpPr>
            <p:nvPr/>
          </p:nvSpPr>
          <p:spPr bwMode="auto">
            <a:xfrm>
              <a:off x="6008688" y="5151438"/>
              <a:ext cx="166688" cy="168275"/>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4" name="Group 3"/>
          <p:cNvGrpSpPr/>
          <p:nvPr/>
        </p:nvGrpSpPr>
        <p:grpSpPr>
          <a:xfrm>
            <a:off x="8015288" y="5094288"/>
            <a:ext cx="280988" cy="282575"/>
            <a:chOff x="8015288" y="5094288"/>
            <a:chExt cx="280988" cy="282575"/>
          </a:xfrm>
        </p:grpSpPr>
        <p:sp>
          <p:nvSpPr>
            <p:cNvPr id="13" name="Oval 13"/>
            <p:cNvSpPr>
              <a:spLocks noChangeArrowheads="1"/>
            </p:cNvSpPr>
            <p:nvPr/>
          </p:nvSpPr>
          <p:spPr bwMode="auto">
            <a:xfrm>
              <a:off x="8015288" y="5094288"/>
              <a:ext cx="280988" cy="282575"/>
            </a:xfrm>
            <a:prstGeom prst="ellipse">
              <a:avLst/>
            </a:prstGeom>
            <a:solidFill>
              <a:schemeClr val="bg2"/>
            </a:solidFill>
            <a:ln w="158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4" name="Oval 14"/>
            <p:cNvSpPr>
              <a:spLocks noChangeArrowheads="1"/>
            </p:cNvSpPr>
            <p:nvPr/>
          </p:nvSpPr>
          <p:spPr bwMode="auto">
            <a:xfrm>
              <a:off x="8072438" y="5151438"/>
              <a:ext cx="166688" cy="16827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7" name="Group 56"/>
          <p:cNvGrpSpPr/>
          <p:nvPr/>
        </p:nvGrpSpPr>
        <p:grpSpPr>
          <a:xfrm>
            <a:off x="3883025" y="1489075"/>
            <a:ext cx="282575" cy="282575"/>
            <a:chOff x="3883025" y="1489075"/>
            <a:chExt cx="282575" cy="282575"/>
          </a:xfrm>
        </p:grpSpPr>
        <p:sp>
          <p:nvSpPr>
            <p:cNvPr id="15" name="Oval 15"/>
            <p:cNvSpPr>
              <a:spLocks noChangeArrowheads="1"/>
            </p:cNvSpPr>
            <p:nvPr/>
          </p:nvSpPr>
          <p:spPr bwMode="auto">
            <a:xfrm>
              <a:off x="3883025" y="1489075"/>
              <a:ext cx="282575" cy="282575"/>
            </a:xfrm>
            <a:prstGeom prst="ellipse">
              <a:avLst/>
            </a:prstGeom>
            <a:solidFill>
              <a:schemeClr val="bg2"/>
            </a:solidFill>
            <a:ln w="158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6" name="Oval 16"/>
            <p:cNvSpPr>
              <a:spLocks noChangeArrowheads="1"/>
            </p:cNvSpPr>
            <p:nvPr/>
          </p:nvSpPr>
          <p:spPr bwMode="auto">
            <a:xfrm>
              <a:off x="3940175" y="1546225"/>
              <a:ext cx="168275" cy="16827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6" name="Group 55"/>
          <p:cNvGrpSpPr/>
          <p:nvPr/>
        </p:nvGrpSpPr>
        <p:grpSpPr>
          <a:xfrm>
            <a:off x="1816100" y="2389188"/>
            <a:ext cx="285750" cy="285750"/>
            <a:chOff x="1816100" y="2389188"/>
            <a:chExt cx="285750" cy="285750"/>
          </a:xfrm>
        </p:grpSpPr>
        <p:sp>
          <p:nvSpPr>
            <p:cNvPr id="17" name="Oval 17"/>
            <p:cNvSpPr>
              <a:spLocks noChangeArrowheads="1"/>
            </p:cNvSpPr>
            <p:nvPr/>
          </p:nvSpPr>
          <p:spPr bwMode="auto">
            <a:xfrm>
              <a:off x="1816100" y="2389188"/>
              <a:ext cx="285750" cy="285750"/>
            </a:xfrm>
            <a:prstGeom prst="ellipse">
              <a:avLst/>
            </a:prstGeom>
            <a:solidFill>
              <a:schemeClr val="bg2"/>
            </a:solidFill>
            <a:ln w="158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18" name="Oval 18"/>
            <p:cNvSpPr>
              <a:spLocks noChangeArrowheads="1"/>
            </p:cNvSpPr>
            <p:nvPr/>
          </p:nvSpPr>
          <p:spPr bwMode="auto">
            <a:xfrm>
              <a:off x="1873250" y="2449513"/>
              <a:ext cx="166688" cy="168275"/>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8" name="Group 57"/>
          <p:cNvGrpSpPr/>
          <p:nvPr/>
        </p:nvGrpSpPr>
        <p:grpSpPr>
          <a:xfrm>
            <a:off x="5946775" y="1489075"/>
            <a:ext cx="285750" cy="282575"/>
            <a:chOff x="5946775" y="1489075"/>
            <a:chExt cx="285750" cy="282575"/>
          </a:xfrm>
        </p:grpSpPr>
        <p:sp>
          <p:nvSpPr>
            <p:cNvPr id="19" name="Oval 19"/>
            <p:cNvSpPr>
              <a:spLocks noChangeArrowheads="1"/>
            </p:cNvSpPr>
            <p:nvPr/>
          </p:nvSpPr>
          <p:spPr bwMode="auto">
            <a:xfrm>
              <a:off x="5946775" y="1489075"/>
              <a:ext cx="285750" cy="282575"/>
            </a:xfrm>
            <a:prstGeom prst="ellipse">
              <a:avLst/>
            </a:prstGeom>
            <a:solidFill>
              <a:schemeClr val="bg2"/>
            </a:solidFill>
            <a:ln w="158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0" name="Oval 20"/>
            <p:cNvSpPr>
              <a:spLocks noChangeArrowheads="1"/>
            </p:cNvSpPr>
            <p:nvPr/>
          </p:nvSpPr>
          <p:spPr bwMode="auto">
            <a:xfrm>
              <a:off x="6008688" y="1546225"/>
              <a:ext cx="166688" cy="1682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9" name="Group 58"/>
          <p:cNvGrpSpPr/>
          <p:nvPr/>
        </p:nvGrpSpPr>
        <p:grpSpPr>
          <a:xfrm>
            <a:off x="8015288" y="1489075"/>
            <a:ext cx="280988" cy="282575"/>
            <a:chOff x="8015288" y="1489075"/>
            <a:chExt cx="280988" cy="282575"/>
          </a:xfrm>
        </p:grpSpPr>
        <p:sp>
          <p:nvSpPr>
            <p:cNvPr id="21" name="Oval 21"/>
            <p:cNvSpPr>
              <a:spLocks noChangeArrowheads="1"/>
            </p:cNvSpPr>
            <p:nvPr/>
          </p:nvSpPr>
          <p:spPr bwMode="auto">
            <a:xfrm>
              <a:off x="8015288" y="1489075"/>
              <a:ext cx="280988" cy="282575"/>
            </a:xfrm>
            <a:prstGeom prst="ellipse">
              <a:avLst/>
            </a:prstGeom>
            <a:solidFill>
              <a:schemeClr val="bg2"/>
            </a:solidFill>
            <a:ln w="158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2" name="Oval 22"/>
            <p:cNvSpPr>
              <a:spLocks noChangeArrowheads="1"/>
            </p:cNvSpPr>
            <p:nvPr/>
          </p:nvSpPr>
          <p:spPr bwMode="auto">
            <a:xfrm>
              <a:off x="8072438" y="1546225"/>
              <a:ext cx="166688" cy="168275"/>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5" name="Group 54"/>
          <p:cNvGrpSpPr/>
          <p:nvPr/>
        </p:nvGrpSpPr>
        <p:grpSpPr>
          <a:xfrm>
            <a:off x="3883025" y="3292475"/>
            <a:ext cx="282575" cy="280988"/>
            <a:chOff x="3883025" y="3292475"/>
            <a:chExt cx="282575" cy="280988"/>
          </a:xfrm>
        </p:grpSpPr>
        <p:sp>
          <p:nvSpPr>
            <p:cNvPr id="23" name="Oval 23"/>
            <p:cNvSpPr>
              <a:spLocks noChangeArrowheads="1"/>
            </p:cNvSpPr>
            <p:nvPr/>
          </p:nvSpPr>
          <p:spPr bwMode="auto">
            <a:xfrm>
              <a:off x="3883025" y="3292475"/>
              <a:ext cx="282575" cy="280988"/>
            </a:xfrm>
            <a:prstGeom prst="ellipse">
              <a:avLst/>
            </a:prstGeom>
            <a:solidFill>
              <a:schemeClr val="bg2"/>
            </a:solidFill>
            <a:ln w="158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4" name="Oval 24"/>
            <p:cNvSpPr>
              <a:spLocks noChangeArrowheads="1"/>
            </p:cNvSpPr>
            <p:nvPr/>
          </p:nvSpPr>
          <p:spPr bwMode="auto">
            <a:xfrm>
              <a:off x="3940175" y="3349625"/>
              <a:ext cx="168275" cy="166688"/>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4" name="Group 53"/>
          <p:cNvGrpSpPr/>
          <p:nvPr/>
        </p:nvGrpSpPr>
        <p:grpSpPr>
          <a:xfrm>
            <a:off x="5946775" y="3292475"/>
            <a:ext cx="285750" cy="280988"/>
            <a:chOff x="5946775" y="3292475"/>
            <a:chExt cx="285750" cy="280988"/>
          </a:xfrm>
        </p:grpSpPr>
        <p:sp>
          <p:nvSpPr>
            <p:cNvPr id="25" name="Oval 25"/>
            <p:cNvSpPr>
              <a:spLocks noChangeArrowheads="1"/>
            </p:cNvSpPr>
            <p:nvPr/>
          </p:nvSpPr>
          <p:spPr bwMode="auto">
            <a:xfrm>
              <a:off x="5946775" y="3292475"/>
              <a:ext cx="285750" cy="280988"/>
            </a:xfrm>
            <a:prstGeom prst="ellipse">
              <a:avLst/>
            </a:prstGeom>
            <a:solidFill>
              <a:schemeClr val="bg2"/>
            </a:solidFill>
            <a:ln w="158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6" name="Oval 26"/>
            <p:cNvSpPr>
              <a:spLocks noChangeArrowheads="1"/>
            </p:cNvSpPr>
            <p:nvPr/>
          </p:nvSpPr>
          <p:spPr bwMode="auto">
            <a:xfrm>
              <a:off x="6008688" y="3349625"/>
              <a:ext cx="166688" cy="166688"/>
            </a:xfrm>
            <a:prstGeom prst="ellipse">
              <a:avLst/>
            </a:prstGeom>
            <a:solidFill>
              <a:srgbClr val="00AD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grpSp>
      <p:grpSp>
        <p:nvGrpSpPr>
          <p:cNvPr id="53" name="Group 52"/>
          <p:cNvGrpSpPr/>
          <p:nvPr/>
        </p:nvGrpSpPr>
        <p:grpSpPr>
          <a:xfrm>
            <a:off x="8015288" y="3292475"/>
            <a:ext cx="280988" cy="280988"/>
            <a:chOff x="8015288" y="3292475"/>
            <a:chExt cx="280988" cy="280988"/>
          </a:xfrm>
        </p:grpSpPr>
        <p:sp>
          <p:nvSpPr>
            <p:cNvPr id="27" name="Oval 27"/>
            <p:cNvSpPr>
              <a:spLocks noChangeArrowheads="1"/>
            </p:cNvSpPr>
            <p:nvPr/>
          </p:nvSpPr>
          <p:spPr bwMode="auto">
            <a:xfrm>
              <a:off x="8015288" y="3292475"/>
              <a:ext cx="280988" cy="280988"/>
            </a:xfrm>
            <a:prstGeom prst="ellipse">
              <a:avLst/>
            </a:prstGeom>
            <a:solidFill>
              <a:schemeClr val="bg2"/>
            </a:solidFill>
            <a:ln w="15875" cap="rnd">
              <a:solidFill>
                <a:schemeClr val="tx1"/>
              </a:solidFill>
              <a:prstDash val="solid"/>
              <a:round/>
              <a:headEnd/>
              <a:tailEnd/>
            </a:ln>
          </p:spPr>
          <p:txBody>
            <a:bodyPr vert="horz" wrap="square" lIns="91440" tIns="45720" rIns="91440" bIns="45720" numCol="1" anchor="t" anchorCtr="0" compatLnSpc="1">
              <a:prstTxWarp prst="textNoShape">
                <a:avLst/>
              </a:prstTxWarp>
            </a:bodyPr>
            <a:lstStyle/>
            <a:p>
              <a:endParaRPr lang="ru-RU"/>
            </a:p>
          </p:txBody>
        </p:sp>
        <p:sp>
          <p:nvSpPr>
            <p:cNvPr id="28" name="Oval 28"/>
            <p:cNvSpPr>
              <a:spLocks noChangeArrowheads="1"/>
            </p:cNvSpPr>
            <p:nvPr/>
          </p:nvSpPr>
          <p:spPr bwMode="auto">
            <a:xfrm>
              <a:off x="8072438" y="3349625"/>
              <a:ext cx="166688" cy="16668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29" name="Rectangle 29"/>
          <p:cNvSpPr>
            <a:spLocks noChangeArrowheads="1"/>
          </p:cNvSpPr>
          <p:nvPr/>
        </p:nvSpPr>
        <p:spPr bwMode="auto">
          <a:xfrm>
            <a:off x="3840714" y="5549900"/>
            <a:ext cx="37830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dirty="0" smtClean="0">
                <a:ln>
                  <a:noFill/>
                </a:ln>
                <a:solidFill>
                  <a:schemeClr val="accent1"/>
                </a:solidFill>
                <a:effectLst/>
                <a:latin typeface="Open Sans" panose="020B0606030504020204" pitchFamily="34" charset="0"/>
              </a:rPr>
              <a:t>1986</a:t>
            </a:r>
            <a:endParaRPr kumimoji="0" lang="ru-RU" altLang="ru-RU" sz="1800" b="0" i="0" u="none" strike="noStrike" cap="none" normalizeH="0" baseline="0" dirty="0" smtClean="0">
              <a:ln>
                <a:noFill/>
              </a:ln>
              <a:solidFill>
                <a:schemeClr val="accent1"/>
              </a:solidFill>
              <a:effectLst/>
            </a:endParaRPr>
          </a:p>
        </p:txBody>
      </p:sp>
      <p:sp>
        <p:nvSpPr>
          <p:cNvPr id="30" name="Rectangle 30"/>
          <p:cNvSpPr>
            <a:spLocks noChangeArrowheads="1"/>
          </p:cNvSpPr>
          <p:nvPr/>
        </p:nvSpPr>
        <p:spPr bwMode="auto">
          <a:xfrm>
            <a:off x="5906845" y="5549900"/>
            <a:ext cx="37830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dirty="0" smtClean="0">
                <a:ln>
                  <a:noFill/>
                </a:ln>
                <a:solidFill>
                  <a:schemeClr val="accent6"/>
                </a:solidFill>
                <a:effectLst/>
                <a:latin typeface="Open Sans" panose="020B0606030504020204" pitchFamily="34" charset="0"/>
              </a:rPr>
              <a:t>1988</a:t>
            </a:r>
            <a:endParaRPr kumimoji="0" lang="ru-RU" altLang="ru-RU" sz="1800" b="0" i="0" u="none" strike="noStrike" cap="none" normalizeH="0" baseline="0" dirty="0" smtClean="0">
              <a:ln>
                <a:noFill/>
              </a:ln>
              <a:solidFill>
                <a:schemeClr val="accent6"/>
              </a:solidFill>
              <a:effectLst/>
            </a:endParaRPr>
          </a:p>
        </p:txBody>
      </p:sp>
      <p:sp>
        <p:nvSpPr>
          <p:cNvPr id="31" name="Rectangle 31"/>
          <p:cNvSpPr>
            <a:spLocks noChangeArrowheads="1"/>
          </p:cNvSpPr>
          <p:nvPr/>
        </p:nvSpPr>
        <p:spPr bwMode="auto">
          <a:xfrm>
            <a:off x="7972976" y="5549900"/>
            <a:ext cx="37830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dirty="0" smtClean="0">
                <a:ln>
                  <a:noFill/>
                </a:ln>
                <a:solidFill>
                  <a:schemeClr val="accent4"/>
                </a:solidFill>
                <a:effectLst/>
                <a:latin typeface="Open Sans" panose="020B0606030504020204" pitchFamily="34" charset="0"/>
              </a:rPr>
              <a:t>1993</a:t>
            </a:r>
            <a:endParaRPr kumimoji="0" lang="ru-RU" altLang="ru-RU" sz="1800" b="0" i="0" u="none" strike="noStrike" cap="none" normalizeH="0" baseline="0" dirty="0" smtClean="0">
              <a:ln>
                <a:noFill/>
              </a:ln>
              <a:solidFill>
                <a:schemeClr val="accent4"/>
              </a:solidFill>
              <a:effectLst/>
            </a:endParaRPr>
          </a:p>
        </p:txBody>
      </p:sp>
      <p:sp>
        <p:nvSpPr>
          <p:cNvPr id="32" name="Rectangle 32"/>
          <p:cNvSpPr>
            <a:spLocks noChangeArrowheads="1"/>
          </p:cNvSpPr>
          <p:nvPr/>
        </p:nvSpPr>
        <p:spPr bwMode="auto">
          <a:xfrm>
            <a:off x="3840714" y="3697288"/>
            <a:ext cx="37830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smtClean="0">
                <a:ln>
                  <a:noFill/>
                </a:ln>
                <a:solidFill>
                  <a:schemeClr val="accent6"/>
                </a:solidFill>
                <a:effectLst/>
                <a:latin typeface="Open Sans" panose="020B0606030504020204" pitchFamily="34" charset="0"/>
              </a:rPr>
              <a:t>2008</a:t>
            </a:r>
            <a:endParaRPr kumimoji="0" lang="ru-RU" altLang="ru-RU" sz="1800" b="0" i="0" u="none" strike="noStrike" cap="none" normalizeH="0" baseline="0" smtClean="0">
              <a:ln>
                <a:noFill/>
              </a:ln>
              <a:solidFill>
                <a:schemeClr val="accent6"/>
              </a:solidFill>
              <a:effectLst/>
            </a:endParaRPr>
          </a:p>
        </p:txBody>
      </p:sp>
      <p:sp>
        <p:nvSpPr>
          <p:cNvPr id="33" name="Rectangle 33"/>
          <p:cNvSpPr>
            <a:spLocks noChangeArrowheads="1"/>
          </p:cNvSpPr>
          <p:nvPr/>
        </p:nvSpPr>
        <p:spPr bwMode="auto">
          <a:xfrm>
            <a:off x="5906845" y="3697288"/>
            <a:ext cx="37830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dirty="0" smtClean="0">
                <a:ln>
                  <a:noFill/>
                </a:ln>
                <a:solidFill>
                  <a:schemeClr val="accent3"/>
                </a:solidFill>
                <a:effectLst/>
                <a:latin typeface="Open Sans" panose="020B0606030504020204" pitchFamily="34" charset="0"/>
              </a:rPr>
              <a:t>2003</a:t>
            </a:r>
            <a:endParaRPr kumimoji="0" lang="ru-RU" altLang="ru-RU" sz="1800" b="0" i="0" u="none" strike="noStrike" cap="none" normalizeH="0" baseline="0" dirty="0" smtClean="0">
              <a:ln>
                <a:noFill/>
              </a:ln>
              <a:solidFill>
                <a:schemeClr val="accent3"/>
              </a:solidFill>
              <a:effectLst/>
            </a:endParaRPr>
          </a:p>
        </p:txBody>
      </p:sp>
      <p:sp>
        <p:nvSpPr>
          <p:cNvPr id="34" name="Rectangle 34"/>
          <p:cNvSpPr>
            <a:spLocks noChangeArrowheads="1"/>
          </p:cNvSpPr>
          <p:nvPr/>
        </p:nvSpPr>
        <p:spPr bwMode="auto">
          <a:xfrm>
            <a:off x="7972976" y="3697288"/>
            <a:ext cx="37830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smtClean="0">
                <a:ln>
                  <a:noFill/>
                </a:ln>
                <a:solidFill>
                  <a:schemeClr val="accent1"/>
                </a:solidFill>
                <a:effectLst/>
                <a:latin typeface="Open Sans" panose="020B0606030504020204" pitchFamily="34" charset="0"/>
              </a:rPr>
              <a:t>2001</a:t>
            </a:r>
            <a:endParaRPr kumimoji="0" lang="ru-RU" altLang="ru-RU" sz="1800" b="0" i="0" u="none" strike="noStrike" cap="none" normalizeH="0" baseline="0" smtClean="0">
              <a:ln>
                <a:noFill/>
              </a:ln>
              <a:solidFill>
                <a:schemeClr val="accent1"/>
              </a:solidFill>
              <a:effectLst/>
            </a:endParaRPr>
          </a:p>
        </p:txBody>
      </p:sp>
      <p:sp>
        <p:nvSpPr>
          <p:cNvPr id="35" name="Rectangle 35"/>
          <p:cNvSpPr>
            <a:spLocks noChangeArrowheads="1"/>
          </p:cNvSpPr>
          <p:nvPr/>
        </p:nvSpPr>
        <p:spPr bwMode="auto">
          <a:xfrm>
            <a:off x="10804282" y="4035425"/>
            <a:ext cx="37830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smtClean="0">
                <a:ln>
                  <a:noFill/>
                </a:ln>
                <a:solidFill>
                  <a:schemeClr val="accent5"/>
                </a:solidFill>
                <a:effectLst/>
                <a:latin typeface="Open Sans" panose="020B0606030504020204" pitchFamily="34" charset="0"/>
              </a:rPr>
              <a:t>1996</a:t>
            </a:r>
            <a:endParaRPr kumimoji="0" lang="ru-RU" altLang="ru-RU" sz="1800" b="0" i="0" u="none" strike="noStrike" cap="none" normalizeH="0" baseline="0" smtClean="0">
              <a:ln>
                <a:noFill/>
              </a:ln>
              <a:solidFill>
                <a:schemeClr val="accent5"/>
              </a:solidFill>
              <a:effectLst/>
            </a:endParaRPr>
          </a:p>
        </p:txBody>
      </p:sp>
      <p:sp>
        <p:nvSpPr>
          <p:cNvPr id="36" name="Rectangle 36"/>
          <p:cNvSpPr>
            <a:spLocks noChangeArrowheads="1"/>
          </p:cNvSpPr>
          <p:nvPr/>
        </p:nvSpPr>
        <p:spPr bwMode="auto">
          <a:xfrm>
            <a:off x="3835157" y="1931988"/>
            <a:ext cx="378310"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dirty="0" smtClean="0">
                <a:ln>
                  <a:noFill/>
                </a:ln>
                <a:solidFill>
                  <a:schemeClr val="accent4"/>
                </a:solidFill>
                <a:effectLst/>
                <a:latin typeface="Open Sans" panose="020B0606030504020204" pitchFamily="34" charset="0"/>
              </a:rPr>
              <a:t>20</a:t>
            </a:r>
            <a:r>
              <a:rPr kumimoji="0" lang="en-US" altLang="ru-RU" sz="1300" b="1" i="0" u="none" strike="noStrike" cap="none" normalizeH="0" baseline="0" dirty="0" smtClean="0">
                <a:ln>
                  <a:noFill/>
                </a:ln>
                <a:solidFill>
                  <a:schemeClr val="accent4"/>
                </a:solidFill>
                <a:effectLst/>
                <a:latin typeface="Open Sans" panose="020B0606030504020204" pitchFamily="34" charset="0"/>
              </a:rPr>
              <a:t>1</a:t>
            </a:r>
            <a:r>
              <a:rPr kumimoji="0" lang="ru-RU" altLang="ru-RU" sz="1300" b="1" i="0" u="none" strike="noStrike" cap="none" normalizeH="0" baseline="0" dirty="0" smtClean="0">
                <a:ln>
                  <a:noFill/>
                </a:ln>
                <a:solidFill>
                  <a:schemeClr val="accent4"/>
                </a:solidFill>
                <a:effectLst/>
                <a:latin typeface="Open Sans" panose="020B0606030504020204" pitchFamily="34" charset="0"/>
              </a:rPr>
              <a:t>5</a:t>
            </a:r>
            <a:endParaRPr kumimoji="0" lang="ru-RU" altLang="ru-RU" sz="1800" b="0" i="0" u="none" strike="noStrike" cap="none" normalizeH="0" baseline="0" dirty="0" smtClean="0">
              <a:ln>
                <a:noFill/>
              </a:ln>
              <a:solidFill>
                <a:schemeClr val="accent4"/>
              </a:solidFill>
              <a:effectLst/>
            </a:endParaRPr>
          </a:p>
        </p:txBody>
      </p:sp>
      <p:sp>
        <p:nvSpPr>
          <p:cNvPr id="37" name="Rectangle 37"/>
          <p:cNvSpPr>
            <a:spLocks noChangeArrowheads="1"/>
          </p:cNvSpPr>
          <p:nvPr/>
        </p:nvSpPr>
        <p:spPr bwMode="auto">
          <a:xfrm>
            <a:off x="985402" y="2233613"/>
            <a:ext cx="37830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dirty="0" smtClean="0">
                <a:ln>
                  <a:noFill/>
                </a:ln>
                <a:solidFill>
                  <a:schemeClr val="accent5"/>
                </a:solidFill>
                <a:effectLst/>
                <a:latin typeface="Open Sans" panose="020B0606030504020204" pitchFamily="34" charset="0"/>
              </a:rPr>
              <a:t>2013</a:t>
            </a:r>
            <a:endParaRPr kumimoji="0" lang="ru-RU" altLang="ru-RU" sz="1800" b="0" i="0" u="none" strike="noStrike" cap="none" normalizeH="0" baseline="0" dirty="0" smtClean="0">
              <a:ln>
                <a:noFill/>
              </a:ln>
              <a:solidFill>
                <a:schemeClr val="accent5"/>
              </a:solidFill>
              <a:effectLst/>
            </a:endParaRPr>
          </a:p>
        </p:txBody>
      </p:sp>
      <p:sp>
        <p:nvSpPr>
          <p:cNvPr id="38" name="Rectangle 38"/>
          <p:cNvSpPr>
            <a:spLocks noChangeArrowheads="1"/>
          </p:cNvSpPr>
          <p:nvPr/>
        </p:nvSpPr>
        <p:spPr bwMode="auto">
          <a:xfrm>
            <a:off x="5906845" y="1931988"/>
            <a:ext cx="37830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smtClean="0">
                <a:ln>
                  <a:noFill/>
                </a:ln>
                <a:solidFill>
                  <a:schemeClr val="accent1"/>
                </a:solidFill>
                <a:effectLst/>
                <a:latin typeface="Open Sans" panose="020B0606030504020204" pitchFamily="34" charset="0"/>
              </a:rPr>
              <a:t>2019</a:t>
            </a:r>
            <a:endParaRPr kumimoji="0" lang="ru-RU" altLang="ru-RU" sz="1800" b="0" i="0" u="none" strike="noStrike" cap="none" normalizeH="0" baseline="0" smtClean="0">
              <a:ln>
                <a:noFill/>
              </a:ln>
              <a:solidFill>
                <a:schemeClr val="accent1"/>
              </a:solidFill>
              <a:effectLst/>
            </a:endParaRPr>
          </a:p>
        </p:txBody>
      </p:sp>
      <p:sp>
        <p:nvSpPr>
          <p:cNvPr id="39" name="Rectangle 39"/>
          <p:cNvSpPr>
            <a:spLocks noChangeArrowheads="1"/>
          </p:cNvSpPr>
          <p:nvPr/>
        </p:nvSpPr>
        <p:spPr bwMode="auto">
          <a:xfrm>
            <a:off x="7972976" y="1931988"/>
            <a:ext cx="378309"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smtClean="0">
                <a:ln>
                  <a:noFill/>
                </a:ln>
                <a:solidFill>
                  <a:schemeClr val="accent5"/>
                </a:solidFill>
                <a:effectLst/>
                <a:latin typeface="Open Sans" panose="020B0606030504020204" pitchFamily="34" charset="0"/>
              </a:rPr>
              <a:t>2021</a:t>
            </a:r>
            <a:endParaRPr kumimoji="0" lang="ru-RU" altLang="ru-RU" sz="1800" b="0" i="0" u="none" strike="noStrike" cap="none" normalizeH="0" baseline="0" smtClean="0">
              <a:ln>
                <a:noFill/>
              </a:ln>
              <a:solidFill>
                <a:schemeClr val="accent5"/>
              </a:solidFill>
              <a:effectLst/>
            </a:endParaRPr>
          </a:p>
        </p:txBody>
      </p:sp>
      <p:sp>
        <p:nvSpPr>
          <p:cNvPr id="40" name="Freeform 40"/>
          <p:cNvSpPr>
            <a:spLocks noEditPoints="1"/>
          </p:cNvSpPr>
          <p:nvPr/>
        </p:nvSpPr>
        <p:spPr bwMode="auto">
          <a:xfrm>
            <a:off x="9979025" y="400050"/>
            <a:ext cx="465138" cy="468313"/>
          </a:xfrm>
          <a:custGeom>
            <a:avLst/>
            <a:gdLst>
              <a:gd name="T0" fmla="*/ 105 w 122"/>
              <a:gd name="T1" fmla="*/ 34 h 123"/>
              <a:gd name="T2" fmla="*/ 114 w 122"/>
              <a:gd name="T3" fmla="*/ 65 h 123"/>
              <a:gd name="T4" fmla="*/ 57 w 122"/>
              <a:gd name="T5" fmla="*/ 123 h 123"/>
              <a:gd name="T6" fmla="*/ 0 w 122"/>
              <a:gd name="T7" fmla="*/ 65 h 123"/>
              <a:gd name="T8" fmla="*/ 57 w 122"/>
              <a:gd name="T9" fmla="*/ 8 h 123"/>
              <a:gd name="T10" fmla="*/ 88 w 122"/>
              <a:gd name="T11" fmla="*/ 17 h 123"/>
              <a:gd name="T12" fmla="*/ 79 w 122"/>
              <a:gd name="T13" fmla="*/ 28 h 123"/>
              <a:gd name="T14" fmla="*/ 57 w 122"/>
              <a:gd name="T15" fmla="*/ 22 h 123"/>
              <a:gd name="T16" fmla="*/ 14 w 122"/>
              <a:gd name="T17" fmla="*/ 65 h 123"/>
              <a:gd name="T18" fmla="*/ 57 w 122"/>
              <a:gd name="T19" fmla="*/ 109 h 123"/>
              <a:gd name="T20" fmla="*/ 100 w 122"/>
              <a:gd name="T21" fmla="*/ 65 h 123"/>
              <a:gd name="T22" fmla="*/ 94 w 122"/>
              <a:gd name="T23" fmla="*/ 43 h 123"/>
              <a:gd name="T24" fmla="*/ 67 w 122"/>
              <a:gd name="T25" fmla="*/ 39 h 123"/>
              <a:gd name="T26" fmla="*/ 57 w 122"/>
              <a:gd name="T27" fmla="*/ 37 h 123"/>
              <a:gd name="T28" fmla="*/ 29 w 122"/>
              <a:gd name="T29" fmla="*/ 65 h 123"/>
              <a:gd name="T30" fmla="*/ 57 w 122"/>
              <a:gd name="T31" fmla="*/ 94 h 123"/>
              <a:gd name="T32" fmla="*/ 85 w 122"/>
              <a:gd name="T33" fmla="*/ 65 h 123"/>
              <a:gd name="T34" fmla="*/ 82 w 122"/>
              <a:gd name="T35" fmla="*/ 53 h 123"/>
              <a:gd name="T36" fmla="*/ 57 w 122"/>
              <a:gd name="T37" fmla="*/ 65 h 123"/>
              <a:gd name="T38" fmla="*/ 119 w 122"/>
              <a:gd name="T39" fmla="*/ 3 h 123"/>
              <a:gd name="T40" fmla="*/ 104 w 122"/>
              <a:gd name="T41" fmla="*/ 0 h 123"/>
              <a:gd name="T42" fmla="*/ 104 w 122"/>
              <a:gd name="T43" fmla="*/ 18 h 123"/>
              <a:gd name="T44" fmla="*/ 122 w 122"/>
              <a:gd name="T45" fmla="*/ 18 h 123"/>
              <a:gd name="T46" fmla="*/ 9 w 122"/>
              <a:gd name="T47" fmla="*/ 123 h 123"/>
              <a:gd name="T48" fmla="*/ 21 w 122"/>
              <a:gd name="T49" fmla="*/ 110 h 123"/>
              <a:gd name="T50" fmla="*/ 93 w 122"/>
              <a:gd name="T51" fmla="*/ 110 h 123"/>
              <a:gd name="T52" fmla="*/ 104 w 122"/>
              <a:gd name="T53" fmla="*/ 123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22" h="123">
                <a:moveTo>
                  <a:pt x="105" y="34"/>
                </a:moveTo>
                <a:cubicBezTo>
                  <a:pt x="110" y="43"/>
                  <a:pt x="114" y="54"/>
                  <a:pt x="114" y="65"/>
                </a:cubicBezTo>
                <a:cubicBezTo>
                  <a:pt x="114" y="97"/>
                  <a:pt x="88" y="123"/>
                  <a:pt x="57" y="123"/>
                </a:cubicBezTo>
                <a:cubicBezTo>
                  <a:pt x="25" y="123"/>
                  <a:pt x="0" y="97"/>
                  <a:pt x="0" y="65"/>
                </a:cubicBezTo>
                <a:cubicBezTo>
                  <a:pt x="0" y="34"/>
                  <a:pt x="25" y="8"/>
                  <a:pt x="57" y="8"/>
                </a:cubicBezTo>
                <a:cubicBezTo>
                  <a:pt x="68" y="8"/>
                  <a:pt x="79" y="11"/>
                  <a:pt x="88" y="17"/>
                </a:cubicBezTo>
                <a:moveTo>
                  <a:pt x="79" y="28"/>
                </a:moveTo>
                <a:cubicBezTo>
                  <a:pt x="72" y="24"/>
                  <a:pt x="65" y="22"/>
                  <a:pt x="57" y="22"/>
                </a:cubicBezTo>
                <a:cubicBezTo>
                  <a:pt x="33" y="22"/>
                  <a:pt x="14" y="41"/>
                  <a:pt x="14" y="65"/>
                </a:cubicBezTo>
                <a:cubicBezTo>
                  <a:pt x="14" y="89"/>
                  <a:pt x="33" y="109"/>
                  <a:pt x="57" y="109"/>
                </a:cubicBezTo>
                <a:cubicBezTo>
                  <a:pt x="81" y="109"/>
                  <a:pt x="100" y="89"/>
                  <a:pt x="100" y="65"/>
                </a:cubicBezTo>
                <a:cubicBezTo>
                  <a:pt x="100" y="57"/>
                  <a:pt x="98" y="50"/>
                  <a:pt x="94" y="43"/>
                </a:cubicBezTo>
                <a:moveTo>
                  <a:pt x="67" y="39"/>
                </a:moveTo>
                <a:cubicBezTo>
                  <a:pt x="64" y="38"/>
                  <a:pt x="60" y="37"/>
                  <a:pt x="57" y="37"/>
                </a:cubicBezTo>
                <a:cubicBezTo>
                  <a:pt x="41" y="37"/>
                  <a:pt x="29" y="50"/>
                  <a:pt x="29" y="65"/>
                </a:cubicBezTo>
                <a:cubicBezTo>
                  <a:pt x="29" y="81"/>
                  <a:pt x="41" y="94"/>
                  <a:pt x="57" y="94"/>
                </a:cubicBezTo>
                <a:cubicBezTo>
                  <a:pt x="72" y="94"/>
                  <a:pt x="85" y="81"/>
                  <a:pt x="85" y="65"/>
                </a:cubicBezTo>
                <a:cubicBezTo>
                  <a:pt x="85" y="61"/>
                  <a:pt x="84" y="57"/>
                  <a:pt x="82" y="53"/>
                </a:cubicBezTo>
                <a:moveTo>
                  <a:pt x="57" y="65"/>
                </a:moveTo>
                <a:cubicBezTo>
                  <a:pt x="119" y="3"/>
                  <a:pt x="119" y="3"/>
                  <a:pt x="119" y="3"/>
                </a:cubicBezTo>
                <a:moveTo>
                  <a:pt x="104" y="0"/>
                </a:moveTo>
                <a:cubicBezTo>
                  <a:pt x="104" y="18"/>
                  <a:pt x="104" y="18"/>
                  <a:pt x="104" y="18"/>
                </a:cubicBezTo>
                <a:cubicBezTo>
                  <a:pt x="122" y="18"/>
                  <a:pt x="122" y="18"/>
                  <a:pt x="122" y="18"/>
                </a:cubicBezTo>
                <a:moveTo>
                  <a:pt x="9" y="123"/>
                </a:moveTo>
                <a:cubicBezTo>
                  <a:pt x="21" y="110"/>
                  <a:pt x="21" y="110"/>
                  <a:pt x="21" y="110"/>
                </a:cubicBezTo>
                <a:moveTo>
                  <a:pt x="93" y="110"/>
                </a:moveTo>
                <a:cubicBezTo>
                  <a:pt x="104" y="123"/>
                  <a:pt x="104" y="123"/>
                  <a:pt x="104" y="123"/>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1" name="Freeform 41"/>
          <p:cNvSpPr>
            <a:spLocks noEditPoints="1"/>
          </p:cNvSpPr>
          <p:nvPr/>
        </p:nvSpPr>
        <p:spPr bwMode="auto">
          <a:xfrm>
            <a:off x="1690688" y="5635625"/>
            <a:ext cx="425450" cy="614363"/>
          </a:xfrm>
          <a:custGeom>
            <a:avLst/>
            <a:gdLst>
              <a:gd name="T0" fmla="*/ 97 w 112"/>
              <a:gd name="T1" fmla="*/ 20 h 161"/>
              <a:gd name="T2" fmla="*/ 112 w 112"/>
              <a:gd name="T3" fmla="*/ 26 h 161"/>
              <a:gd name="T4" fmla="*/ 94 w 112"/>
              <a:gd name="T5" fmla="*/ 81 h 161"/>
              <a:gd name="T6" fmla="*/ 70 w 112"/>
              <a:gd name="T7" fmla="*/ 112 h 161"/>
              <a:gd name="T8" fmla="*/ 58 w 112"/>
              <a:gd name="T9" fmla="*/ 115 h 161"/>
              <a:gd name="T10" fmla="*/ 36 w 112"/>
              <a:gd name="T11" fmla="*/ 103 h 161"/>
              <a:gd name="T12" fmla="*/ 32 w 112"/>
              <a:gd name="T13" fmla="*/ 91 h 161"/>
              <a:gd name="T14" fmla="*/ 46 w 112"/>
              <a:gd name="T15" fmla="*/ 54 h 161"/>
              <a:gd name="T16" fmla="*/ 84 w 112"/>
              <a:gd name="T17" fmla="*/ 11 h 161"/>
              <a:gd name="T18" fmla="*/ 97 w 112"/>
              <a:gd name="T19" fmla="*/ 20 h 161"/>
              <a:gd name="T20" fmla="*/ 108 w 112"/>
              <a:gd name="T21" fmla="*/ 0 h 161"/>
              <a:gd name="T22" fmla="*/ 108 w 112"/>
              <a:gd name="T23" fmla="*/ 0 h 161"/>
              <a:gd name="T24" fmla="*/ 108 w 112"/>
              <a:gd name="T25" fmla="*/ 0 h 161"/>
              <a:gd name="T26" fmla="*/ 84 w 112"/>
              <a:gd name="T27" fmla="*/ 11 h 161"/>
              <a:gd name="T28" fmla="*/ 97 w 112"/>
              <a:gd name="T29" fmla="*/ 20 h 161"/>
              <a:gd name="T30" fmla="*/ 112 w 112"/>
              <a:gd name="T31" fmla="*/ 26 h 161"/>
              <a:gd name="T32" fmla="*/ 108 w 112"/>
              <a:gd name="T33" fmla="*/ 0 h 161"/>
              <a:gd name="T34" fmla="*/ 108 w 112"/>
              <a:gd name="T35" fmla="*/ 0 h 161"/>
              <a:gd name="T36" fmla="*/ 46 w 112"/>
              <a:gd name="T37" fmla="*/ 54 h 161"/>
              <a:gd name="T38" fmla="*/ 4 w 112"/>
              <a:gd name="T39" fmla="*/ 83 h 161"/>
              <a:gd name="T40" fmla="*/ 7 w 112"/>
              <a:gd name="T41" fmla="*/ 92 h 161"/>
              <a:gd name="T42" fmla="*/ 32 w 112"/>
              <a:gd name="T43" fmla="*/ 91 h 161"/>
              <a:gd name="T44" fmla="*/ 70 w 112"/>
              <a:gd name="T45" fmla="*/ 112 h 161"/>
              <a:gd name="T46" fmla="*/ 82 w 112"/>
              <a:gd name="T47" fmla="*/ 134 h 161"/>
              <a:gd name="T48" fmla="*/ 91 w 112"/>
              <a:gd name="T49" fmla="*/ 132 h 161"/>
              <a:gd name="T50" fmla="*/ 94 w 112"/>
              <a:gd name="T51" fmla="*/ 81 h 161"/>
              <a:gd name="T52" fmla="*/ 58 w 112"/>
              <a:gd name="T53" fmla="*/ 115 h 161"/>
              <a:gd name="T54" fmla="*/ 36 w 112"/>
              <a:gd name="T55" fmla="*/ 103 h 161"/>
              <a:gd name="T56" fmla="*/ 32 w 112"/>
              <a:gd name="T57" fmla="*/ 108 h 161"/>
              <a:gd name="T58" fmla="*/ 55 w 112"/>
              <a:gd name="T59" fmla="*/ 121 h 161"/>
              <a:gd name="T60" fmla="*/ 58 w 112"/>
              <a:gd name="T61" fmla="*/ 115 h 161"/>
              <a:gd name="T62" fmla="*/ 39 w 112"/>
              <a:gd name="T63" fmla="*/ 122 h 161"/>
              <a:gd name="T64" fmla="*/ 19 w 112"/>
              <a:gd name="T65" fmla="*/ 128 h 161"/>
              <a:gd name="T66" fmla="*/ 17 w 112"/>
              <a:gd name="T67" fmla="*/ 161 h 161"/>
              <a:gd name="T68" fmla="*/ 45 w 112"/>
              <a:gd name="T69" fmla="*/ 143 h 161"/>
              <a:gd name="T70" fmla="*/ 39 w 112"/>
              <a:gd name="T71" fmla="*/ 122 h 161"/>
              <a:gd name="T72" fmla="*/ 35 w 112"/>
              <a:gd name="T73" fmla="*/ 130 h 161"/>
              <a:gd name="T74" fmla="*/ 25 w 112"/>
              <a:gd name="T75" fmla="*/ 132 h 161"/>
              <a:gd name="T76" fmla="*/ 25 w 112"/>
              <a:gd name="T77" fmla="*/ 147 h 161"/>
              <a:gd name="T78" fmla="*/ 38 w 112"/>
              <a:gd name="T79" fmla="*/ 139 h 161"/>
              <a:gd name="T80" fmla="*/ 35 w 112"/>
              <a:gd name="T81" fmla="*/ 130 h 161"/>
              <a:gd name="T82" fmla="*/ 86 w 112"/>
              <a:gd name="T83" fmla="*/ 39 h 161"/>
              <a:gd name="T84" fmla="*/ 69 w 112"/>
              <a:gd name="T85" fmla="*/ 44 h 161"/>
              <a:gd name="T86" fmla="*/ 74 w 112"/>
              <a:gd name="T87" fmla="*/ 60 h 161"/>
              <a:gd name="T88" fmla="*/ 91 w 112"/>
              <a:gd name="T89" fmla="*/ 56 h 161"/>
              <a:gd name="T90" fmla="*/ 86 w 112"/>
              <a:gd name="T91" fmla="*/ 39 h 1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Lst>
            <a:rect l="0" t="0" r="r" b="b"/>
            <a:pathLst>
              <a:path w="112" h="161">
                <a:moveTo>
                  <a:pt x="97" y="20"/>
                </a:moveTo>
                <a:cubicBezTo>
                  <a:pt x="102" y="23"/>
                  <a:pt x="107" y="25"/>
                  <a:pt x="112" y="26"/>
                </a:cubicBezTo>
                <a:cubicBezTo>
                  <a:pt x="111" y="46"/>
                  <a:pt x="105" y="65"/>
                  <a:pt x="94" y="81"/>
                </a:cubicBezTo>
                <a:cubicBezTo>
                  <a:pt x="70" y="112"/>
                  <a:pt x="70" y="112"/>
                  <a:pt x="70" y="112"/>
                </a:cubicBezTo>
                <a:cubicBezTo>
                  <a:pt x="67" y="116"/>
                  <a:pt x="62" y="117"/>
                  <a:pt x="58" y="115"/>
                </a:cubicBezTo>
                <a:cubicBezTo>
                  <a:pt x="36" y="103"/>
                  <a:pt x="36" y="103"/>
                  <a:pt x="36" y="103"/>
                </a:cubicBezTo>
                <a:cubicBezTo>
                  <a:pt x="32" y="100"/>
                  <a:pt x="30" y="95"/>
                  <a:pt x="32" y="91"/>
                </a:cubicBezTo>
                <a:cubicBezTo>
                  <a:pt x="46" y="54"/>
                  <a:pt x="46" y="54"/>
                  <a:pt x="46" y="54"/>
                </a:cubicBezTo>
                <a:cubicBezTo>
                  <a:pt x="54" y="36"/>
                  <a:pt x="67" y="21"/>
                  <a:pt x="84" y="11"/>
                </a:cubicBezTo>
                <a:cubicBezTo>
                  <a:pt x="88" y="14"/>
                  <a:pt x="92" y="17"/>
                  <a:pt x="97" y="20"/>
                </a:cubicBezTo>
                <a:close/>
                <a:moveTo>
                  <a:pt x="108" y="0"/>
                </a:moveTo>
                <a:cubicBezTo>
                  <a:pt x="108" y="0"/>
                  <a:pt x="108" y="0"/>
                  <a:pt x="108" y="0"/>
                </a:cubicBezTo>
                <a:cubicBezTo>
                  <a:pt x="108" y="0"/>
                  <a:pt x="108" y="0"/>
                  <a:pt x="108" y="0"/>
                </a:cubicBezTo>
                <a:cubicBezTo>
                  <a:pt x="99" y="3"/>
                  <a:pt x="91" y="6"/>
                  <a:pt x="84" y="11"/>
                </a:cubicBezTo>
                <a:cubicBezTo>
                  <a:pt x="88" y="14"/>
                  <a:pt x="92" y="17"/>
                  <a:pt x="97" y="20"/>
                </a:cubicBezTo>
                <a:cubicBezTo>
                  <a:pt x="102" y="23"/>
                  <a:pt x="107" y="25"/>
                  <a:pt x="112" y="26"/>
                </a:cubicBezTo>
                <a:cubicBezTo>
                  <a:pt x="112" y="18"/>
                  <a:pt x="111" y="9"/>
                  <a:pt x="108" y="0"/>
                </a:cubicBezTo>
                <a:cubicBezTo>
                  <a:pt x="108" y="0"/>
                  <a:pt x="108" y="0"/>
                  <a:pt x="108" y="0"/>
                </a:cubicBezTo>
                <a:close/>
                <a:moveTo>
                  <a:pt x="46" y="54"/>
                </a:moveTo>
                <a:cubicBezTo>
                  <a:pt x="4" y="83"/>
                  <a:pt x="4" y="83"/>
                  <a:pt x="4" y="83"/>
                </a:cubicBezTo>
                <a:cubicBezTo>
                  <a:pt x="0" y="86"/>
                  <a:pt x="2" y="92"/>
                  <a:pt x="7" y="92"/>
                </a:cubicBezTo>
                <a:cubicBezTo>
                  <a:pt x="32" y="91"/>
                  <a:pt x="32" y="91"/>
                  <a:pt x="32" y="91"/>
                </a:cubicBezTo>
                <a:moveTo>
                  <a:pt x="70" y="112"/>
                </a:moveTo>
                <a:cubicBezTo>
                  <a:pt x="82" y="134"/>
                  <a:pt x="82" y="134"/>
                  <a:pt x="82" y="134"/>
                </a:cubicBezTo>
                <a:cubicBezTo>
                  <a:pt x="84" y="138"/>
                  <a:pt x="91" y="137"/>
                  <a:pt x="91" y="132"/>
                </a:cubicBezTo>
                <a:cubicBezTo>
                  <a:pt x="94" y="81"/>
                  <a:pt x="94" y="81"/>
                  <a:pt x="94" y="81"/>
                </a:cubicBezTo>
                <a:moveTo>
                  <a:pt x="58" y="115"/>
                </a:moveTo>
                <a:cubicBezTo>
                  <a:pt x="36" y="103"/>
                  <a:pt x="36" y="103"/>
                  <a:pt x="36" y="103"/>
                </a:cubicBezTo>
                <a:cubicBezTo>
                  <a:pt x="32" y="108"/>
                  <a:pt x="32" y="108"/>
                  <a:pt x="32" y="108"/>
                </a:cubicBezTo>
                <a:cubicBezTo>
                  <a:pt x="55" y="121"/>
                  <a:pt x="55" y="121"/>
                  <a:pt x="55" y="121"/>
                </a:cubicBezTo>
                <a:lnTo>
                  <a:pt x="58" y="115"/>
                </a:lnTo>
                <a:close/>
                <a:moveTo>
                  <a:pt x="39" y="122"/>
                </a:moveTo>
                <a:cubicBezTo>
                  <a:pt x="32" y="118"/>
                  <a:pt x="23" y="120"/>
                  <a:pt x="19" y="128"/>
                </a:cubicBezTo>
                <a:cubicBezTo>
                  <a:pt x="14" y="135"/>
                  <a:pt x="17" y="161"/>
                  <a:pt x="17" y="161"/>
                </a:cubicBezTo>
                <a:cubicBezTo>
                  <a:pt x="17" y="161"/>
                  <a:pt x="41" y="150"/>
                  <a:pt x="45" y="143"/>
                </a:cubicBezTo>
                <a:cubicBezTo>
                  <a:pt x="49" y="135"/>
                  <a:pt x="47" y="126"/>
                  <a:pt x="39" y="122"/>
                </a:cubicBezTo>
                <a:close/>
                <a:moveTo>
                  <a:pt x="35" y="130"/>
                </a:moveTo>
                <a:cubicBezTo>
                  <a:pt x="32" y="128"/>
                  <a:pt x="27" y="129"/>
                  <a:pt x="25" y="132"/>
                </a:cubicBezTo>
                <a:cubicBezTo>
                  <a:pt x="24" y="136"/>
                  <a:pt x="25" y="147"/>
                  <a:pt x="25" y="147"/>
                </a:cubicBezTo>
                <a:cubicBezTo>
                  <a:pt x="25" y="147"/>
                  <a:pt x="36" y="143"/>
                  <a:pt x="38" y="139"/>
                </a:cubicBezTo>
                <a:cubicBezTo>
                  <a:pt x="39" y="136"/>
                  <a:pt x="38" y="132"/>
                  <a:pt x="35" y="130"/>
                </a:cubicBezTo>
                <a:close/>
                <a:moveTo>
                  <a:pt x="86" y="39"/>
                </a:moveTo>
                <a:cubicBezTo>
                  <a:pt x="80" y="36"/>
                  <a:pt x="73" y="38"/>
                  <a:pt x="69" y="44"/>
                </a:cubicBezTo>
                <a:cubicBezTo>
                  <a:pt x="66" y="50"/>
                  <a:pt x="68" y="57"/>
                  <a:pt x="74" y="60"/>
                </a:cubicBezTo>
                <a:cubicBezTo>
                  <a:pt x="80" y="64"/>
                  <a:pt x="87" y="62"/>
                  <a:pt x="91" y="56"/>
                </a:cubicBezTo>
                <a:cubicBezTo>
                  <a:pt x="94" y="50"/>
                  <a:pt x="92" y="42"/>
                  <a:pt x="86" y="39"/>
                </a:cubicBezTo>
                <a:close/>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2" name="TextBox 41"/>
          <p:cNvSpPr txBox="1"/>
          <p:nvPr/>
        </p:nvSpPr>
        <p:spPr>
          <a:xfrm>
            <a:off x="3366922" y="5749955"/>
            <a:ext cx="1325891" cy="584775"/>
          </a:xfrm>
          <a:prstGeom prst="rect">
            <a:avLst/>
          </a:prstGeom>
          <a:noFill/>
        </p:spPr>
        <p:txBody>
          <a:bodyPr wrap="square" rtlCol="0">
            <a:spAutoFit/>
          </a:bodyPr>
          <a:lstStyle/>
          <a:p>
            <a:pPr algn="ctr"/>
            <a:r>
              <a:rPr lang="en-US" sz="800" dirty="0" smtClean="0"/>
              <a:t>Lorem ipsum dolor sit amet, consectetur adipiscing elit, sed do eiusmod tempor</a:t>
            </a:r>
            <a:endParaRPr lang="ru-RU" sz="800" dirty="0"/>
          </a:p>
        </p:txBody>
      </p:sp>
      <p:sp>
        <p:nvSpPr>
          <p:cNvPr id="43" name="TextBox 42"/>
          <p:cNvSpPr txBox="1"/>
          <p:nvPr/>
        </p:nvSpPr>
        <p:spPr>
          <a:xfrm>
            <a:off x="5475122" y="5749955"/>
            <a:ext cx="1325891" cy="584775"/>
          </a:xfrm>
          <a:prstGeom prst="rect">
            <a:avLst/>
          </a:prstGeom>
          <a:noFill/>
        </p:spPr>
        <p:txBody>
          <a:bodyPr wrap="square" rtlCol="0">
            <a:spAutoFit/>
          </a:bodyPr>
          <a:lstStyle/>
          <a:p>
            <a:pPr algn="ctr"/>
            <a:r>
              <a:rPr lang="en-US" sz="800" dirty="0" smtClean="0"/>
              <a:t>Lorem ipsum dolor sit amet, consectetur adipiscing elit, sed do eiusmod tempor</a:t>
            </a:r>
            <a:endParaRPr lang="ru-RU" sz="800" dirty="0"/>
          </a:p>
        </p:txBody>
      </p:sp>
      <p:sp>
        <p:nvSpPr>
          <p:cNvPr id="44" name="TextBox 43"/>
          <p:cNvSpPr txBox="1"/>
          <p:nvPr/>
        </p:nvSpPr>
        <p:spPr>
          <a:xfrm>
            <a:off x="7488072" y="5749955"/>
            <a:ext cx="1325891" cy="584775"/>
          </a:xfrm>
          <a:prstGeom prst="rect">
            <a:avLst/>
          </a:prstGeom>
          <a:noFill/>
        </p:spPr>
        <p:txBody>
          <a:bodyPr wrap="square" rtlCol="0">
            <a:spAutoFit/>
          </a:bodyPr>
          <a:lstStyle/>
          <a:p>
            <a:pPr algn="ctr"/>
            <a:r>
              <a:rPr lang="en-US" sz="800" dirty="0" smtClean="0"/>
              <a:t>Lorem ipsum dolor sit amet, consectetur adipiscing elit, sed do eiusmod tempor</a:t>
            </a:r>
            <a:endParaRPr lang="ru-RU" sz="800" dirty="0"/>
          </a:p>
        </p:txBody>
      </p:sp>
      <p:sp>
        <p:nvSpPr>
          <p:cNvPr id="45" name="TextBox 44"/>
          <p:cNvSpPr txBox="1"/>
          <p:nvPr/>
        </p:nvSpPr>
        <p:spPr>
          <a:xfrm>
            <a:off x="10374313" y="4248150"/>
            <a:ext cx="1325891" cy="584775"/>
          </a:xfrm>
          <a:prstGeom prst="rect">
            <a:avLst/>
          </a:prstGeom>
          <a:noFill/>
        </p:spPr>
        <p:txBody>
          <a:bodyPr wrap="square" rtlCol="0">
            <a:spAutoFit/>
          </a:bodyPr>
          <a:lstStyle/>
          <a:p>
            <a:pPr algn="ctr"/>
            <a:r>
              <a:rPr lang="en-US" sz="800" dirty="0" smtClean="0"/>
              <a:t>Lorem ipsum dolor sit amet, consectetur adipiscing elit, sed do eiusmod tempor</a:t>
            </a:r>
            <a:endParaRPr lang="ru-RU" sz="800" dirty="0"/>
          </a:p>
        </p:txBody>
      </p:sp>
      <p:sp>
        <p:nvSpPr>
          <p:cNvPr id="46" name="TextBox 45"/>
          <p:cNvSpPr txBox="1"/>
          <p:nvPr/>
        </p:nvSpPr>
        <p:spPr>
          <a:xfrm>
            <a:off x="3366922" y="3934868"/>
            <a:ext cx="1325891" cy="584775"/>
          </a:xfrm>
          <a:prstGeom prst="rect">
            <a:avLst/>
          </a:prstGeom>
          <a:noFill/>
        </p:spPr>
        <p:txBody>
          <a:bodyPr wrap="square" rtlCol="0">
            <a:spAutoFit/>
          </a:bodyPr>
          <a:lstStyle/>
          <a:p>
            <a:pPr algn="ctr"/>
            <a:r>
              <a:rPr lang="en-US" sz="800" dirty="0" smtClean="0"/>
              <a:t>Lorem ipsum dolor sit amet, consectetur adipiscing elit, sed do eiusmod tempor</a:t>
            </a:r>
            <a:endParaRPr lang="ru-RU" sz="800" dirty="0"/>
          </a:p>
        </p:txBody>
      </p:sp>
      <p:sp>
        <p:nvSpPr>
          <p:cNvPr id="47" name="TextBox 46"/>
          <p:cNvSpPr txBox="1"/>
          <p:nvPr/>
        </p:nvSpPr>
        <p:spPr>
          <a:xfrm>
            <a:off x="5475122" y="3934868"/>
            <a:ext cx="1325891" cy="584775"/>
          </a:xfrm>
          <a:prstGeom prst="rect">
            <a:avLst/>
          </a:prstGeom>
          <a:noFill/>
        </p:spPr>
        <p:txBody>
          <a:bodyPr wrap="square" rtlCol="0">
            <a:spAutoFit/>
          </a:bodyPr>
          <a:lstStyle/>
          <a:p>
            <a:pPr algn="ctr"/>
            <a:r>
              <a:rPr lang="en-US" sz="800" dirty="0" smtClean="0"/>
              <a:t>Lorem ipsum dolor sit amet, consectetur adipiscing elit, sed do eiusmod tempor</a:t>
            </a:r>
            <a:endParaRPr lang="ru-RU" sz="800" dirty="0"/>
          </a:p>
        </p:txBody>
      </p:sp>
      <p:sp>
        <p:nvSpPr>
          <p:cNvPr id="48" name="TextBox 47"/>
          <p:cNvSpPr txBox="1"/>
          <p:nvPr/>
        </p:nvSpPr>
        <p:spPr>
          <a:xfrm>
            <a:off x="7488072" y="3934868"/>
            <a:ext cx="1325891" cy="584775"/>
          </a:xfrm>
          <a:prstGeom prst="rect">
            <a:avLst/>
          </a:prstGeom>
          <a:noFill/>
        </p:spPr>
        <p:txBody>
          <a:bodyPr wrap="square" rtlCol="0">
            <a:spAutoFit/>
          </a:bodyPr>
          <a:lstStyle/>
          <a:p>
            <a:pPr algn="ctr"/>
            <a:r>
              <a:rPr lang="en-US" sz="800" dirty="0" smtClean="0"/>
              <a:t>Lorem ipsum dolor sit amet, consectetur adipiscing elit, sed do eiusmod tempor</a:t>
            </a:r>
            <a:endParaRPr lang="ru-RU" sz="800" dirty="0"/>
          </a:p>
        </p:txBody>
      </p:sp>
      <p:sp>
        <p:nvSpPr>
          <p:cNvPr id="49" name="TextBox 48"/>
          <p:cNvSpPr txBox="1"/>
          <p:nvPr/>
        </p:nvSpPr>
        <p:spPr>
          <a:xfrm>
            <a:off x="3366922" y="2181088"/>
            <a:ext cx="1325891" cy="584775"/>
          </a:xfrm>
          <a:prstGeom prst="rect">
            <a:avLst/>
          </a:prstGeom>
          <a:noFill/>
        </p:spPr>
        <p:txBody>
          <a:bodyPr wrap="square" rtlCol="0">
            <a:spAutoFit/>
          </a:bodyPr>
          <a:lstStyle/>
          <a:p>
            <a:pPr algn="ctr"/>
            <a:r>
              <a:rPr lang="en-US" sz="800" dirty="0" smtClean="0"/>
              <a:t>Lorem ipsum dolor sit amet, consectetur adipiscing elit, sed do eiusmod tempor</a:t>
            </a:r>
            <a:endParaRPr lang="ru-RU" sz="800" dirty="0"/>
          </a:p>
        </p:txBody>
      </p:sp>
      <p:sp>
        <p:nvSpPr>
          <p:cNvPr id="50" name="TextBox 49"/>
          <p:cNvSpPr txBox="1"/>
          <p:nvPr/>
        </p:nvSpPr>
        <p:spPr>
          <a:xfrm>
            <a:off x="5475122" y="2181088"/>
            <a:ext cx="1325891" cy="584775"/>
          </a:xfrm>
          <a:prstGeom prst="rect">
            <a:avLst/>
          </a:prstGeom>
          <a:noFill/>
        </p:spPr>
        <p:txBody>
          <a:bodyPr wrap="square" rtlCol="0">
            <a:spAutoFit/>
          </a:bodyPr>
          <a:lstStyle/>
          <a:p>
            <a:pPr algn="ctr"/>
            <a:r>
              <a:rPr lang="en-US" sz="800" dirty="0" smtClean="0"/>
              <a:t>Lorem ipsum dolor sit amet, consectetur adipiscing elit, sed do eiusmod tempor</a:t>
            </a:r>
            <a:endParaRPr lang="ru-RU" sz="800" dirty="0"/>
          </a:p>
        </p:txBody>
      </p:sp>
      <p:sp>
        <p:nvSpPr>
          <p:cNvPr id="51" name="TextBox 50"/>
          <p:cNvSpPr txBox="1"/>
          <p:nvPr/>
        </p:nvSpPr>
        <p:spPr>
          <a:xfrm>
            <a:off x="7488072" y="2181088"/>
            <a:ext cx="1325891" cy="584775"/>
          </a:xfrm>
          <a:prstGeom prst="rect">
            <a:avLst/>
          </a:prstGeom>
          <a:noFill/>
        </p:spPr>
        <p:txBody>
          <a:bodyPr wrap="square" rtlCol="0">
            <a:spAutoFit/>
          </a:bodyPr>
          <a:lstStyle/>
          <a:p>
            <a:pPr algn="ctr"/>
            <a:r>
              <a:rPr lang="en-US" sz="800" dirty="0" smtClean="0"/>
              <a:t>Lorem ipsum dolor sit amet, consectetur adipiscing elit, sed do eiusmod tempor</a:t>
            </a:r>
            <a:endParaRPr lang="ru-RU" sz="800" dirty="0"/>
          </a:p>
        </p:txBody>
      </p:sp>
      <p:sp>
        <p:nvSpPr>
          <p:cNvPr id="52" name="TextBox 51"/>
          <p:cNvSpPr txBox="1"/>
          <p:nvPr/>
        </p:nvSpPr>
        <p:spPr>
          <a:xfrm>
            <a:off x="513963" y="2449513"/>
            <a:ext cx="1325891" cy="584775"/>
          </a:xfrm>
          <a:prstGeom prst="rect">
            <a:avLst/>
          </a:prstGeom>
          <a:noFill/>
        </p:spPr>
        <p:txBody>
          <a:bodyPr wrap="square" rtlCol="0">
            <a:spAutoFit/>
          </a:bodyPr>
          <a:lstStyle/>
          <a:p>
            <a:pPr algn="ctr"/>
            <a:r>
              <a:rPr lang="en-US" sz="800" dirty="0" smtClean="0"/>
              <a:t>Lorem ipsum dolor sit amet, consectetur adipiscing elit, sed do eiusmod tempor</a:t>
            </a:r>
            <a:endParaRPr lang="ru-RU" sz="800" dirty="0"/>
          </a:p>
        </p:txBody>
      </p:sp>
    </p:spTree>
    <p:extLst>
      <p:ext uri="{BB962C8B-B14F-4D97-AF65-F5344CB8AC3E}">
        <p14:creationId xmlns:p14="http://schemas.microsoft.com/office/powerpoint/2010/main" val="257868696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14:presetBounceEnd="67000">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14:bounceEnd="67000">
                                          <p:cBhvr additive="base">
                                            <p:cTn id="7" dur="1000" fill="hold"/>
                                            <p:tgtEl>
                                              <p:spTgt spid="41"/>
                                            </p:tgtEl>
                                            <p:attrNameLst>
                                              <p:attrName>ppt_x</p:attrName>
                                            </p:attrNameLst>
                                          </p:cBhvr>
                                          <p:tavLst>
                                            <p:tav tm="0">
                                              <p:val>
                                                <p:strVal val="0-#ppt_w/2"/>
                                              </p:val>
                                            </p:tav>
                                            <p:tav tm="100000">
                                              <p:val>
                                                <p:strVal val="#ppt_x"/>
                                              </p:val>
                                            </p:tav>
                                          </p:tavLst>
                                        </p:anim>
                                        <p:anim calcmode="lin" valueType="num" p14:bounceEnd="67000">
                                          <p:cBhvr additive="base">
                                            <p:cTn id="8" dur="1000" fill="hold"/>
                                            <p:tgtEl>
                                              <p:spTgt spid="41"/>
                                            </p:tgtEl>
                                            <p:attrNameLst>
                                              <p:attrName>ppt_y</p:attrName>
                                            </p:attrNameLst>
                                          </p:cBhvr>
                                          <p:tavLst>
                                            <p:tav tm="0">
                                              <p:val>
                                                <p:strVal val="1+#ppt_h/2"/>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1500"/>
                                            <p:tgtEl>
                                              <p:spTgt spid="6"/>
                                            </p:tgtEl>
                                          </p:cBhvr>
                                        </p:animEffect>
                                      </p:childTnLst>
                                    </p:cTn>
                                  </p:par>
                                  <p:par>
                                    <p:cTn id="12" presetID="53" presetClass="entr" presetSubtype="16" fill="hold"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par>
                                    <p:cTn id="17" presetID="53" presetClass="entr" presetSubtype="16" fill="hold" nodeType="withEffect">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par>
                                    <p:cTn id="22" presetID="53" presetClass="entr" presetSubtype="16" fill="hold" nodeType="withEffect">
                                      <p:stCondLst>
                                        <p:cond delay="40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par>
                                    <p:cTn id="27" presetID="53" presetClass="entr" presetSubtype="16" fill="hold" nodeType="withEffect">
                                      <p:stCondLst>
                                        <p:cond delay="55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par>
                                    <p:cTn id="32" presetID="53" presetClass="entr" presetSubtype="16" fill="hold" nodeType="withEffect">
                                      <p:stCondLst>
                                        <p:cond delay="700"/>
                                      </p:stCondLst>
                                      <p:childTnLst>
                                        <p:set>
                                          <p:cBhvr>
                                            <p:cTn id="33" dur="1" fill="hold">
                                              <p:stCondLst>
                                                <p:cond delay="0"/>
                                              </p:stCondLst>
                                            </p:cTn>
                                            <p:tgtEl>
                                              <p:spTgt spid="53"/>
                                            </p:tgtEl>
                                            <p:attrNameLst>
                                              <p:attrName>style.visibility</p:attrName>
                                            </p:attrNameLst>
                                          </p:cBhvr>
                                          <p:to>
                                            <p:strVal val="visible"/>
                                          </p:to>
                                        </p:set>
                                        <p:anim calcmode="lin" valueType="num">
                                          <p:cBhvr>
                                            <p:cTn id="34" dur="500" fill="hold"/>
                                            <p:tgtEl>
                                              <p:spTgt spid="53"/>
                                            </p:tgtEl>
                                            <p:attrNameLst>
                                              <p:attrName>ppt_w</p:attrName>
                                            </p:attrNameLst>
                                          </p:cBhvr>
                                          <p:tavLst>
                                            <p:tav tm="0">
                                              <p:val>
                                                <p:fltVal val="0"/>
                                              </p:val>
                                            </p:tav>
                                            <p:tav tm="100000">
                                              <p:val>
                                                <p:strVal val="#ppt_w"/>
                                              </p:val>
                                            </p:tav>
                                          </p:tavLst>
                                        </p:anim>
                                        <p:anim calcmode="lin" valueType="num">
                                          <p:cBhvr>
                                            <p:cTn id="35" dur="500" fill="hold"/>
                                            <p:tgtEl>
                                              <p:spTgt spid="53"/>
                                            </p:tgtEl>
                                            <p:attrNameLst>
                                              <p:attrName>ppt_h</p:attrName>
                                            </p:attrNameLst>
                                          </p:cBhvr>
                                          <p:tavLst>
                                            <p:tav tm="0">
                                              <p:val>
                                                <p:fltVal val="0"/>
                                              </p:val>
                                            </p:tav>
                                            <p:tav tm="100000">
                                              <p:val>
                                                <p:strVal val="#ppt_h"/>
                                              </p:val>
                                            </p:tav>
                                          </p:tavLst>
                                        </p:anim>
                                        <p:animEffect transition="in" filter="fade">
                                          <p:cBhvr>
                                            <p:cTn id="36" dur="500"/>
                                            <p:tgtEl>
                                              <p:spTgt spid="53"/>
                                            </p:tgtEl>
                                          </p:cBhvr>
                                        </p:animEffect>
                                      </p:childTnLst>
                                    </p:cTn>
                                  </p:par>
                                  <p:par>
                                    <p:cTn id="37" presetID="53" presetClass="entr" presetSubtype="16" fill="hold" nodeType="withEffect">
                                      <p:stCondLst>
                                        <p:cond delay="850"/>
                                      </p:stCondLst>
                                      <p:childTnLst>
                                        <p:set>
                                          <p:cBhvr>
                                            <p:cTn id="38" dur="1" fill="hold">
                                              <p:stCondLst>
                                                <p:cond delay="0"/>
                                              </p:stCondLst>
                                            </p:cTn>
                                            <p:tgtEl>
                                              <p:spTgt spid="54"/>
                                            </p:tgtEl>
                                            <p:attrNameLst>
                                              <p:attrName>style.visibility</p:attrName>
                                            </p:attrNameLst>
                                          </p:cBhvr>
                                          <p:to>
                                            <p:strVal val="visible"/>
                                          </p:to>
                                        </p:set>
                                        <p:anim calcmode="lin" valueType="num">
                                          <p:cBhvr>
                                            <p:cTn id="39" dur="500" fill="hold"/>
                                            <p:tgtEl>
                                              <p:spTgt spid="54"/>
                                            </p:tgtEl>
                                            <p:attrNameLst>
                                              <p:attrName>ppt_w</p:attrName>
                                            </p:attrNameLst>
                                          </p:cBhvr>
                                          <p:tavLst>
                                            <p:tav tm="0">
                                              <p:val>
                                                <p:fltVal val="0"/>
                                              </p:val>
                                            </p:tav>
                                            <p:tav tm="100000">
                                              <p:val>
                                                <p:strVal val="#ppt_w"/>
                                              </p:val>
                                            </p:tav>
                                          </p:tavLst>
                                        </p:anim>
                                        <p:anim calcmode="lin" valueType="num">
                                          <p:cBhvr>
                                            <p:cTn id="40" dur="500" fill="hold"/>
                                            <p:tgtEl>
                                              <p:spTgt spid="54"/>
                                            </p:tgtEl>
                                            <p:attrNameLst>
                                              <p:attrName>ppt_h</p:attrName>
                                            </p:attrNameLst>
                                          </p:cBhvr>
                                          <p:tavLst>
                                            <p:tav tm="0">
                                              <p:val>
                                                <p:fltVal val="0"/>
                                              </p:val>
                                            </p:tav>
                                            <p:tav tm="100000">
                                              <p:val>
                                                <p:strVal val="#ppt_h"/>
                                              </p:val>
                                            </p:tav>
                                          </p:tavLst>
                                        </p:anim>
                                        <p:animEffect transition="in" filter="fade">
                                          <p:cBhvr>
                                            <p:cTn id="41" dur="500"/>
                                            <p:tgtEl>
                                              <p:spTgt spid="54"/>
                                            </p:tgtEl>
                                          </p:cBhvr>
                                        </p:animEffect>
                                      </p:childTnLst>
                                    </p:cTn>
                                  </p:par>
                                  <p:par>
                                    <p:cTn id="42" presetID="53" presetClass="entr" presetSubtype="16" fill="hold" nodeType="withEffect">
                                      <p:stCondLst>
                                        <p:cond delay="1000"/>
                                      </p:stCondLst>
                                      <p:childTnLst>
                                        <p:set>
                                          <p:cBhvr>
                                            <p:cTn id="43" dur="1" fill="hold">
                                              <p:stCondLst>
                                                <p:cond delay="0"/>
                                              </p:stCondLst>
                                            </p:cTn>
                                            <p:tgtEl>
                                              <p:spTgt spid="55"/>
                                            </p:tgtEl>
                                            <p:attrNameLst>
                                              <p:attrName>style.visibility</p:attrName>
                                            </p:attrNameLst>
                                          </p:cBhvr>
                                          <p:to>
                                            <p:strVal val="visible"/>
                                          </p:to>
                                        </p:set>
                                        <p:anim calcmode="lin" valueType="num">
                                          <p:cBhvr>
                                            <p:cTn id="44" dur="500" fill="hold"/>
                                            <p:tgtEl>
                                              <p:spTgt spid="55"/>
                                            </p:tgtEl>
                                            <p:attrNameLst>
                                              <p:attrName>ppt_w</p:attrName>
                                            </p:attrNameLst>
                                          </p:cBhvr>
                                          <p:tavLst>
                                            <p:tav tm="0">
                                              <p:val>
                                                <p:fltVal val="0"/>
                                              </p:val>
                                            </p:tav>
                                            <p:tav tm="100000">
                                              <p:val>
                                                <p:strVal val="#ppt_w"/>
                                              </p:val>
                                            </p:tav>
                                          </p:tavLst>
                                        </p:anim>
                                        <p:anim calcmode="lin" valueType="num">
                                          <p:cBhvr>
                                            <p:cTn id="45" dur="500" fill="hold"/>
                                            <p:tgtEl>
                                              <p:spTgt spid="55"/>
                                            </p:tgtEl>
                                            <p:attrNameLst>
                                              <p:attrName>ppt_h</p:attrName>
                                            </p:attrNameLst>
                                          </p:cBhvr>
                                          <p:tavLst>
                                            <p:tav tm="0">
                                              <p:val>
                                                <p:fltVal val="0"/>
                                              </p:val>
                                            </p:tav>
                                            <p:tav tm="100000">
                                              <p:val>
                                                <p:strVal val="#ppt_h"/>
                                              </p:val>
                                            </p:tav>
                                          </p:tavLst>
                                        </p:anim>
                                        <p:animEffect transition="in" filter="fade">
                                          <p:cBhvr>
                                            <p:cTn id="46" dur="500"/>
                                            <p:tgtEl>
                                              <p:spTgt spid="55"/>
                                            </p:tgtEl>
                                          </p:cBhvr>
                                        </p:animEffect>
                                      </p:childTnLst>
                                    </p:cTn>
                                  </p:par>
                                  <p:par>
                                    <p:cTn id="47" presetID="53" presetClass="entr" presetSubtype="16" fill="hold" nodeType="withEffect">
                                      <p:stCondLst>
                                        <p:cond delay="1150"/>
                                      </p:stCondLst>
                                      <p:childTnLst>
                                        <p:set>
                                          <p:cBhvr>
                                            <p:cTn id="48" dur="1" fill="hold">
                                              <p:stCondLst>
                                                <p:cond delay="0"/>
                                              </p:stCondLst>
                                            </p:cTn>
                                            <p:tgtEl>
                                              <p:spTgt spid="56"/>
                                            </p:tgtEl>
                                            <p:attrNameLst>
                                              <p:attrName>style.visibility</p:attrName>
                                            </p:attrNameLst>
                                          </p:cBhvr>
                                          <p:to>
                                            <p:strVal val="visible"/>
                                          </p:to>
                                        </p:set>
                                        <p:anim calcmode="lin" valueType="num">
                                          <p:cBhvr>
                                            <p:cTn id="49" dur="500" fill="hold"/>
                                            <p:tgtEl>
                                              <p:spTgt spid="56"/>
                                            </p:tgtEl>
                                            <p:attrNameLst>
                                              <p:attrName>ppt_w</p:attrName>
                                            </p:attrNameLst>
                                          </p:cBhvr>
                                          <p:tavLst>
                                            <p:tav tm="0">
                                              <p:val>
                                                <p:fltVal val="0"/>
                                              </p:val>
                                            </p:tav>
                                            <p:tav tm="100000">
                                              <p:val>
                                                <p:strVal val="#ppt_w"/>
                                              </p:val>
                                            </p:tav>
                                          </p:tavLst>
                                        </p:anim>
                                        <p:anim calcmode="lin" valueType="num">
                                          <p:cBhvr>
                                            <p:cTn id="50" dur="500" fill="hold"/>
                                            <p:tgtEl>
                                              <p:spTgt spid="56"/>
                                            </p:tgtEl>
                                            <p:attrNameLst>
                                              <p:attrName>ppt_h</p:attrName>
                                            </p:attrNameLst>
                                          </p:cBhvr>
                                          <p:tavLst>
                                            <p:tav tm="0">
                                              <p:val>
                                                <p:fltVal val="0"/>
                                              </p:val>
                                            </p:tav>
                                            <p:tav tm="100000">
                                              <p:val>
                                                <p:strVal val="#ppt_h"/>
                                              </p:val>
                                            </p:tav>
                                          </p:tavLst>
                                        </p:anim>
                                        <p:animEffect transition="in" filter="fade">
                                          <p:cBhvr>
                                            <p:cTn id="51" dur="500"/>
                                            <p:tgtEl>
                                              <p:spTgt spid="56"/>
                                            </p:tgtEl>
                                          </p:cBhvr>
                                        </p:animEffect>
                                      </p:childTnLst>
                                    </p:cTn>
                                  </p:par>
                                  <p:par>
                                    <p:cTn id="52" presetID="53" presetClass="entr" presetSubtype="16" fill="hold" nodeType="withEffect">
                                      <p:stCondLst>
                                        <p:cond delay="1300"/>
                                      </p:stCondLst>
                                      <p:childTnLst>
                                        <p:set>
                                          <p:cBhvr>
                                            <p:cTn id="53" dur="1" fill="hold">
                                              <p:stCondLst>
                                                <p:cond delay="0"/>
                                              </p:stCondLst>
                                            </p:cTn>
                                            <p:tgtEl>
                                              <p:spTgt spid="57"/>
                                            </p:tgtEl>
                                            <p:attrNameLst>
                                              <p:attrName>style.visibility</p:attrName>
                                            </p:attrNameLst>
                                          </p:cBhvr>
                                          <p:to>
                                            <p:strVal val="visible"/>
                                          </p:to>
                                        </p:set>
                                        <p:anim calcmode="lin" valueType="num">
                                          <p:cBhvr>
                                            <p:cTn id="54" dur="500" fill="hold"/>
                                            <p:tgtEl>
                                              <p:spTgt spid="57"/>
                                            </p:tgtEl>
                                            <p:attrNameLst>
                                              <p:attrName>ppt_w</p:attrName>
                                            </p:attrNameLst>
                                          </p:cBhvr>
                                          <p:tavLst>
                                            <p:tav tm="0">
                                              <p:val>
                                                <p:fltVal val="0"/>
                                              </p:val>
                                            </p:tav>
                                            <p:tav tm="100000">
                                              <p:val>
                                                <p:strVal val="#ppt_w"/>
                                              </p:val>
                                            </p:tav>
                                          </p:tavLst>
                                        </p:anim>
                                        <p:anim calcmode="lin" valueType="num">
                                          <p:cBhvr>
                                            <p:cTn id="55" dur="500" fill="hold"/>
                                            <p:tgtEl>
                                              <p:spTgt spid="57"/>
                                            </p:tgtEl>
                                            <p:attrNameLst>
                                              <p:attrName>ppt_h</p:attrName>
                                            </p:attrNameLst>
                                          </p:cBhvr>
                                          <p:tavLst>
                                            <p:tav tm="0">
                                              <p:val>
                                                <p:fltVal val="0"/>
                                              </p:val>
                                            </p:tav>
                                            <p:tav tm="100000">
                                              <p:val>
                                                <p:strVal val="#ppt_h"/>
                                              </p:val>
                                            </p:tav>
                                          </p:tavLst>
                                        </p:anim>
                                        <p:animEffect transition="in" filter="fade">
                                          <p:cBhvr>
                                            <p:cTn id="56" dur="500"/>
                                            <p:tgtEl>
                                              <p:spTgt spid="57"/>
                                            </p:tgtEl>
                                          </p:cBhvr>
                                        </p:animEffect>
                                      </p:childTnLst>
                                    </p:cTn>
                                  </p:par>
                                  <p:par>
                                    <p:cTn id="57" presetID="53" presetClass="entr" presetSubtype="16" fill="hold" nodeType="withEffect">
                                      <p:stCondLst>
                                        <p:cond delay="1450"/>
                                      </p:stCondLst>
                                      <p:childTnLst>
                                        <p:set>
                                          <p:cBhvr>
                                            <p:cTn id="58" dur="1" fill="hold">
                                              <p:stCondLst>
                                                <p:cond delay="0"/>
                                              </p:stCondLst>
                                            </p:cTn>
                                            <p:tgtEl>
                                              <p:spTgt spid="58"/>
                                            </p:tgtEl>
                                            <p:attrNameLst>
                                              <p:attrName>style.visibility</p:attrName>
                                            </p:attrNameLst>
                                          </p:cBhvr>
                                          <p:to>
                                            <p:strVal val="visible"/>
                                          </p:to>
                                        </p:set>
                                        <p:anim calcmode="lin" valueType="num">
                                          <p:cBhvr>
                                            <p:cTn id="59" dur="500" fill="hold"/>
                                            <p:tgtEl>
                                              <p:spTgt spid="58"/>
                                            </p:tgtEl>
                                            <p:attrNameLst>
                                              <p:attrName>ppt_w</p:attrName>
                                            </p:attrNameLst>
                                          </p:cBhvr>
                                          <p:tavLst>
                                            <p:tav tm="0">
                                              <p:val>
                                                <p:fltVal val="0"/>
                                              </p:val>
                                            </p:tav>
                                            <p:tav tm="100000">
                                              <p:val>
                                                <p:strVal val="#ppt_w"/>
                                              </p:val>
                                            </p:tav>
                                          </p:tavLst>
                                        </p:anim>
                                        <p:anim calcmode="lin" valueType="num">
                                          <p:cBhvr>
                                            <p:cTn id="60" dur="500" fill="hold"/>
                                            <p:tgtEl>
                                              <p:spTgt spid="58"/>
                                            </p:tgtEl>
                                            <p:attrNameLst>
                                              <p:attrName>ppt_h</p:attrName>
                                            </p:attrNameLst>
                                          </p:cBhvr>
                                          <p:tavLst>
                                            <p:tav tm="0">
                                              <p:val>
                                                <p:fltVal val="0"/>
                                              </p:val>
                                            </p:tav>
                                            <p:tav tm="100000">
                                              <p:val>
                                                <p:strVal val="#ppt_h"/>
                                              </p:val>
                                            </p:tav>
                                          </p:tavLst>
                                        </p:anim>
                                        <p:animEffect transition="in" filter="fade">
                                          <p:cBhvr>
                                            <p:cTn id="61" dur="500"/>
                                            <p:tgtEl>
                                              <p:spTgt spid="58"/>
                                            </p:tgtEl>
                                          </p:cBhvr>
                                        </p:animEffect>
                                      </p:childTnLst>
                                    </p:cTn>
                                  </p:par>
                                  <p:par>
                                    <p:cTn id="62" presetID="53" presetClass="entr" presetSubtype="16" fill="hold" nodeType="withEffect">
                                      <p:stCondLst>
                                        <p:cond delay="1600"/>
                                      </p:stCondLst>
                                      <p:childTnLst>
                                        <p:set>
                                          <p:cBhvr>
                                            <p:cTn id="63" dur="1" fill="hold">
                                              <p:stCondLst>
                                                <p:cond delay="0"/>
                                              </p:stCondLst>
                                            </p:cTn>
                                            <p:tgtEl>
                                              <p:spTgt spid="59"/>
                                            </p:tgtEl>
                                            <p:attrNameLst>
                                              <p:attrName>style.visibility</p:attrName>
                                            </p:attrNameLst>
                                          </p:cBhvr>
                                          <p:to>
                                            <p:strVal val="visible"/>
                                          </p:to>
                                        </p:set>
                                        <p:anim calcmode="lin" valueType="num">
                                          <p:cBhvr>
                                            <p:cTn id="64" dur="500" fill="hold"/>
                                            <p:tgtEl>
                                              <p:spTgt spid="59"/>
                                            </p:tgtEl>
                                            <p:attrNameLst>
                                              <p:attrName>ppt_w</p:attrName>
                                            </p:attrNameLst>
                                          </p:cBhvr>
                                          <p:tavLst>
                                            <p:tav tm="0">
                                              <p:val>
                                                <p:fltVal val="0"/>
                                              </p:val>
                                            </p:tav>
                                            <p:tav tm="100000">
                                              <p:val>
                                                <p:strVal val="#ppt_w"/>
                                              </p:val>
                                            </p:tav>
                                          </p:tavLst>
                                        </p:anim>
                                        <p:anim calcmode="lin" valueType="num">
                                          <p:cBhvr>
                                            <p:cTn id="65" dur="500" fill="hold"/>
                                            <p:tgtEl>
                                              <p:spTgt spid="59"/>
                                            </p:tgtEl>
                                            <p:attrNameLst>
                                              <p:attrName>ppt_h</p:attrName>
                                            </p:attrNameLst>
                                          </p:cBhvr>
                                          <p:tavLst>
                                            <p:tav tm="0">
                                              <p:val>
                                                <p:fltVal val="0"/>
                                              </p:val>
                                            </p:tav>
                                            <p:tav tm="100000">
                                              <p:val>
                                                <p:strVal val="#ppt_h"/>
                                              </p:val>
                                            </p:tav>
                                          </p:tavLst>
                                        </p:anim>
                                        <p:animEffect transition="in" filter="fade">
                                          <p:cBhvr>
                                            <p:cTn id="66" dur="500"/>
                                            <p:tgtEl>
                                              <p:spTgt spid="59"/>
                                            </p:tgtEl>
                                          </p:cBhvr>
                                        </p:animEffect>
                                      </p:childTnLst>
                                    </p:cTn>
                                  </p:par>
                                  <p:par>
                                    <p:cTn id="67" presetID="2" presetClass="entr" presetSubtype="1" fill="hold" grpId="0" nodeType="withEffect" p14:presetBounceEnd="67000">
                                      <p:stCondLst>
                                        <p:cond delay="1750"/>
                                      </p:stCondLst>
                                      <p:childTnLst>
                                        <p:set>
                                          <p:cBhvr>
                                            <p:cTn id="68" dur="1" fill="hold">
                                              <p:stCondLst>
                                                <p:cond delay="0"/>
                                              </p:stCondLst>
                                            </p:cTn>
                                            <p:tgtEl>
                                              <p:spTgt spid="40"/>
                                            </p:tgtEl>
                                            <p:attrNameLst>
                                              <p:attrName>style.visibility</p:attrName>
                                            </p:attrNameLst>
                                          </p:cBhvr>
                                          <p:to>
                                            <p:strVal val="visible"/>
                                          </p:to>
                                        </p:set>
                                        <p:anim calcmode="lin" valueType="num" p14:bounceEnd="67000">
                                          <p:cBhvr additive="base">
                                            <p:cTn id="69" dur="1000" fill="hold"/>
                                            <p:tgtEl>
                                              <p:spTgt spid="40"/>
                                            </p:tgtEl>
                                            <p:attrNameLst>
                                              <p:attrName>ppt_x</p:attrName>
                                            </p:attrNameLst>
                                          </p:cBhvr>
                                          <p:tavLst>
                                            <p:tav tm="0">
                                              <p:val>
                                                <p:strVal val="#ppt_x"/>
                                              </p:val>
                                            </p:tav>
                                            <p:tav tm="100000">
                                              <p:val>
                                                <p:strVal val="#ppt_x"/>
                                              </p:val>
                                            </p:tav>
                                          </p:tavLst>
                                        </p:anim>
                                        <p:anim calcmode="lin" valueType="num" p14:bounceEnd="67000">
                                          <p:cBhvr additive="base">
                                            <p:cTn id="70" dur="1000" fill="hold"/>
                                            <p:tgtEl>
                                              <p:spTgt spid="40"/>
                                            </p:tgtEl>
                                            <p:attrNameLst>
                                              <p:attrName>ppt_y</p:attrName>
                                            </p:attrNameLst>
                                          </p:cBhvr>
                                          <p:tavLst>
                                            <p:tav tm="0">
                                              <p:val>
                                                <p:strVal val="0-#ppt_h/2"/>
                                              </p:val>
                                            </p:tav>
                                            <p:tav tm="100000">
                                              <p:val>
                                                <p:strVal val="#ppt_y"/>
                                              </p:val>
                                            </p:tav>
                                          </p:tavLst>
                                        </p:anim>
                                      </p:childTnLst>
                                    </p:cTn>
                                  </p:par>
                                  <p:par>
                                    <p:cTn id="71" presetID="53" presetClass="entr" presetSubtype="16" fill="hold" grpId="0" nodeType="withEffect">
                                      <p:stCondLst>
                                        <p:cond delay="2250"/>
                                      </p:stCondLst>
                                      <p:childTnLst>
                                        <p:set>
                                          <p:cBhvr>
                                            <p:cTn id="72" dur="1" fill="hold">
                                              <p:stCondLst>
                                                <p:cond delay="0"/>
                                              </p:stCondLst>
                                            </p:cTn>
                                            <p:tgtEl>
                                              <p:spTgt spid="29"/>
                                            </p:tgtEl>
                                            <p:attrNameLst>
                                              <p:attrName>style.visibility</p:attrName>
                                            </p:attrNameLst>
                                          </p:cBhvr>
                                          <p:to>
                                            <p:strVal val="visible"/>
                                          </p:to>
                                        </p:set>
                                        <p:anim calcmode="lin" valueType="num">
                                          <p:cBhvr>
                                            <p:cTn id="73" dur="500" fill="hold"/>
                                            <p:tgtEl>
                                              <p:spTgt spid="29"/>
                                            </p:tgtEl>
                                            <p:attrNameLst>
                                              <p:attrName>ppt_w</p:attrName>
                                            </p:attrNameLst>
                                          </p:cBhvr>
                                          <p:tavLst>
                                            <p:tav tm="0">
                                              <p:val>
                                                <p:fltVal val="0"/>
                                              </p:val>
                                            </p:tav>
                                            <p:tav tm="100000">
                                              <p:val>
                                                <p:strVal val="#ppt_w"/>
                                              </p:val>
                                            </p:tav>
                                          </p:tavLst>
                                        </p:anim>
                                        <p:anim calcmode="lin" valueType="num">
                                          <p:cBhvr>
                                            <p:cTn id="74" dur="500" fill="hold"/>
                                            <p:tgtEl>
                                              <p:spTgt spid="29"/>
                                            </p:tgtEl>
                                            <p:attrNameLst>
                                              <p:attrName>ppt_h</p:attrName>
                                            </p:attrNameLst>
                                          </p:cBhvr>
                                          <p:tavLst>
                                            <p:tav tm="0">
                                              <p:val>
                                                <p:fltVal val="0"/>
                                              </p:val>
                                            </p:tav>
                                            <p:tav tm="100000">
                                              <p:val>
                                                <p:strVal val="#ppt_h"/>
                                              </p:val>
                                            </p:tav>
                                          </p:tavLst>
                                        </p:anim>
                                        <p:animEffect transition="in" filter="fade">
                                          <p:cBhvr>
                                            <p:cTn id="75" dur="500"/>
                                            <p:tgtEl>
                                              <p:spTgt spid="29"/>
                                            </p:tgtEl>
                                          </p:cBhvr>
                                        </p:animEffect>
                                      </p:childTnLst>
                                    </p:cTn>
                                  </p:par>
                                  <p:par>
                                    <p:cTn id="76" presetID="53" presetClass="entr" presetSubtype="16" fill="hold" grpId="0" nodeType="withEffect">
                                      <p:stCondLst>
                                        <p:cond delay="2250"/>
                                      </p:stCondLst>
                                      <p:childTnLst>
                                        <p:set>
                                          <p:cBhvr>
                                            <p:cTn id="77" dur="1" fill="hold">
                                              <p:stCondLst>
                                                <p:cond delay="0"/>
                                              </p:stCondLst>
                                            </p:cTn>
                                            <p:tgtEl>
                                              <p:spTgt spid="42"/>
                                            </p:tgtEl>
                                            <p:attrNameLst>
                                              <p:attrName>style.visibility</p:attrName>
                                            </p:attrNameLst>
                                          </p:cBhvr>
                                          <p:to>
                                            <p:strVal val="visible"/>
                                          </p:to>
                                        </p:set>
                                        <p:anim calcmode="lin" valueType="num">
                                          <p:cBhvr>
                                            <p:cTn id="78" dur="500" fill="hold"/>
                                            <p:tgtEl>
                                              <p:spTgt spid="42"/>
                                            </p:tgtEl>
                                            <p:attrNameLst>
                                              <p:attrName>ppt_w</p:attrName>
                                            </p:attrNameLst>
                                          </p:cBhvr>
                                          <p:tavLst>
                                            <p:tav tm="0">
                                              <p:val>
                                                <p:fltVal val="0"/>
                                              </p:val>
                                            </p:tav>
                                            <p:tav tm="100000">
                                              <p:val>
                                                <p:strVal val="#ppt_w"/>
                                              </p:val>
                                            </p:tav>
                                          </p:tavLst>
                                        </p:anim>
                                        <p:anim calcmode="lin" valueType="num">
                                          <p:cBhvr>
                                            <p:cTn id="79" dur="500" fill="hold"/>
                                            <p:tgtEl>
                                              <p:spTgt spid="42"/>
                                            </p:tgtEl>
                                            <p:attrNameLst>
                                              <p:attrName>ppt_h</p:attrName>
                                            </p:attrNameLst>
                                          </p:cBhvr>
                                          <p:tavLst>
                                            <p:tav tm="0">
                                              <p:val>
                                                <p:fltVal val="0"/>
                                              </p:val>
                                            </p:tav>
                                            <p:tav tm="100000">
                                              <p:val>
                                                <p:strVal val="#ppt_h"/>
                                              </p:val>
                                            </p:tav>
                                          </p:tavLst>
                                        </p:anim>
                                        <p:animEffect transition="in" filter="fade">
                                          <p:cBhvr>
                                            <p:cTn id="80" dur="500"/>
                                            <p:tgtEl>
                                              <p:spTgt spid="42"/>
                                            </p:tgtEl>
                                          </p:cBhvr>
                                        </p:animEffect>
                                      </p:childTnLst>
                                    </p:cTn>
                                  </p:par>
                                  <p:par>
                                    <p:cTn id="81" presetID="53" presetClass="entr" presetSubtype="16" fill="hold" grpId="0" nodeType="withEffect">
                                      <p:stCondLst>
                                        <p:cond delay="225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ppt_w</p:attrName>
                                            </p:attrNameLst>
                                          </p:cBhvr>
                                          <p:tavLst>
                                            <p:tav tm="0">
                                              <p:val>
                                                <p:fltVal val="0"/>
                                              </p:val>
                                            </p:tav>
                                            <p:tav tm="100000">
                                              <p:val>
                                                <p:strVal val="#ppt_w"/>
                                              </p:val>
                                            </p:tav>
                                          </p:tavLst>
                                        </p:anim>
                                        <p:anim calcmode="lin" valueType="num">
                                          <p:cBhvr>
                                            <p:cTn id="84" dur="500" fill="hold"/>
                                            <p:tgtEl>
                                              <p:spTgt spid="30"/>
                                            </p:tgtEl>
                                            <p:attrNameLst>
                                              <p:attrName>ppt_h</p:attrName>
                                            </p:attrNameLst>
                                          </p:cBhvr>
                                          <p:tavLst>
                                            <p:tav tm="0">
                                              <p:val>
                                                <p:fltVal val="0"/>
                                              </p:val>
                                            </p:tav>
                                            <p:tav tm="100000">
                                              <p:val>
                                                <p:strVal val="#ppt_h"/>
                                              </p:val>
                                            </p:tav>
                                          </p:tavLst>
                                        </p:anim>
                                        <p:animEffect transition="in" filter="fade">
                                          <p:cBhvr>
                                            <p:cTn id="85" dur="500"/>
                                            <p:tgtEl>
                                              <p:spTgt spid="30"/>
                                            </p:tgtEl>
                                          </p:cBhvr>
                                        </p:animEffect>
                                      </p:childTnLst>
                                    </p:cTn>
                                  </p:par>
                                  <p:par>
                                    <p:cTn id="86" presetID="53" presetClass="entr" presetSubtype="16" fill="hold" grpId="0" nodeType="withEffect">
                                      <p:stCondLst>
                                        <p:cond delay="2250"/>
                                      </p:stCondLst>
                                      <p:childTnLst>
                                        <p:set>
                                          <p:cBhvr>
                                            <p:cTn id="87" dur="1" fill="hold">
                                              <p:stCondLst>
                                                <p:cond delay="0"/>
                                              </p:stCondLst>
                                            </p:cTn>
                                            <p:tgtEl>
                                              <p:spTgt spid="43"/>
                                            </p:tgtEl>
                                            <p:attrNameLst>
                                              <p:attrName>style.visibility</p:attrName>
                                            </p:attrNameLst>
                                          </p:cBhvr>
                                          <p:to>
                                            <p:strVal val="visible"/>
                                          </p:to>
                                        </p:set>
                                        <p:anim calcmode="lin" valueType="num">
                                          <p:cBhvr>
                                            <p:cTn id="88" dur="500" fill="hold"/>
                                            <p:tgtEl>
                                              <p:spTgt spid="43"/>
                                            </p:tgtEl>
                                            <p:attrNameLst>
                                              <p:attrName>ppt_w</p:attrName>
                                            </p:attrNameLst>
                                          </p:cBhvr>
                                          <p:tavLst>
                                            <p:tav tm="0">
                                              <p:val>
                                                <p:fltVal val="0"/>
                                              </p:val>
                                            </p:tav>
                                            <p:tav tm="100000">
                                              <p:val>
                                                <p:strVal val="#ppt_w"/>
                                              </p:val>
                                            </p:tav>
                                          </p:tavLst>
                                        </p:anim>
                                        <p:anim calcmode="lin" valueType="num">
                                          <p:cBhvr>
                                            <p:cTn id="89" dur="500" fill="hold"/>
                                            <p:tgtEl>
                                              <p:spTgt spid="43"/>
                                            </p:tgtEl>
                                            <p:attrNameLst>
                                              <p:attrName>ppt_h</p:attrName>
                                            </p:attrNameLst>
                                          </p:cBhvr>
                                          <p:tavLst>
                                            <p:tav tm="0">
                                              <p:val>
                                                <p:fltVal val="0"/>
                                              </p:val>
                                            </p:tav>
                                            <p:tav tm="100000">
                                              <p:val>
                                                <p:strVal val="#ppt_h"/>
                                              </p:val>
                                            </p:tav>
                                          </p:tavLst>
                                        </p:anim>
                                        <p:animEffect transition="in" filter="fade">
                                          <p:cBhvr>
                                            <p:cTn id="90" dur="500"/>
                                            <p:tgtEl>
                                              <p:spTgt spid="43"/>
                                            </p:tgtEl>
                                          </p:cBhvr>
                                        </p:animEffect>
                                      </p:childTnLst>
                                    </p:cTn>
                                  </p:par>
                                  <p:par>
                                    <p:cTn id="91" presetID="53" presetClass="entr" presetSubtype="16" fill="hold" grpId="0" nodeType="withEffect">
                                      <p:stCondLst>
                                        <p:cond delay="2250"/>
                                      </p:stCondLst>
                                      <p:childTnLst>
                                        <p:set>
                                          <p:cBhvr>
                                            <p:cTn id="92" dur="1" fill="hold">
                                              <p:stCondLst>
                                                <p:cond delay="0"/>
                                              </p:stCondLst>
                                            </p:cTn>
                                            <p:tgtEl>
                                              <p:spTgt spid="31"/>
                                            </p:tgtEl>
                                            <p:attrNameLst>
                                              <p:attrName>style.visibility</p:attrName>
                                            </p:attrNameLst>
                                          </p:cBhvr>
                                          <p:to>
                                            <p:strVal val="visible"/>
                                          </p:to>
                                        </p:set>
                                        <p:anim calcmode="lin" valueType="num">
                                          <p:cBhvr>
                                            <p:cTn id="93" dur="500" fill="hold"/>
                                            <p:tgtEl>
                                              <p:spTgt spid="31"/>
                                            </p:tgtEl>
                                            <p:attrNameLst>
                                              <p:attrName>ppt_w</p:attrName>
                                            </p:attrNameLst>
                                          </p:cBhvr>
                                          <p:tavLst>
                                            <p:tav tm="0">
                                              <p:val>
                                                <p:fltVal val="0"/>
                                              </p:val>
                                            </p:tav>
                                            <p:tav tm="100000">
                                              <p:val>
                                                <p:strVal val="#ppt_w"/>
                                              </p:val>
                                            </p:tav>
                                          </p:tavLst>
                                        </p:anim>
                                        <p:anim calcmode="lin" valueType="num">
                                          <p:cBhvr>
                                            <p:cTn id="94" dur="500" fill="hold"/>
                                            <p:tgtEl>
                                              <p:spTgt spid="31"/>
                                            </p:tgtEl>
                                            <p:attrNameLst>
                                              <p:attrName>ppt_h</p:attrName>
                                            </p:attrNameLst>
                                          </p:cBhvr>
                                          <p:tavLst>
                                            <p:tav tm="0">
                                              <p:val>
                                                <p:fltVal val="0"/>
                                              </p:val>
                                            </p:tav>
                                            <p:tav tm="100000">
                                              <p:val>
                                                <p:strVal val="#ppt_h"/>
                                              </p:val>
                                            </p:tav>
                                          </p:tavLst>
                                        </p:anim>
                                        <p:animEffect transition="in" filter="fade">
                                          <p:cBhvr>
                                            <p:cTn id="95" dur="500"/>
                                            <p:tgtEl>
                                              <p:spTgt spid="31"/>
                                            </p:tgtEl>
                                          </p:cBhvr>
                                        </p:animEffect>
                                      </p:childTnLst>
                                    </p:cTn>
                                  </p:par>
                                  <p:par>
                                    <p:cTn id="96" presetID="53" presetClass="entr" presetSubtype="16" fill="hold" grpId="0" nodeType="withEffect">
                                      <p:stCondLst>
                                        <p:cond delay="2250"/>
                                      </p:stCondLst>
                                      <p:childTnLst>
                                        <p:set>
                                          <p:cBhvr>
                                            <p:cTn id="97" dur="1" fill="hold">
                                              <p:stCondLst>
                                                <p:cond delay="0"/>
                                              </p:stCondLst>
                                            </p:cTn>
                                            <p:tgtEl>
                                              <p:spTgt spid="44"/>
                                            </p:tgtEl>
                                            <p:attrNameLst>
                                              <p:attrName>style.visibility</p:attrName>
                                            </p:attrNameLst>
                                          </p:cBhvr>
                                          <p:to>
                                            <p:strVal val="visible"/>
                                          </p:to>
                                        </p:set>
                                        <p:anim calcmode="lin" valueType="num">
                                          <p:cBhvr>
                                            <p:cTn id="98" dur="500" fill="hold"/>
                                            <p:tgtEl>
                                              <p:spTgt spid="44"/>
                                            </p:tgtEl>
                                            <p:attrNameLst>
                                              <p:attrName>ppt_w</p:attrName>
                                            </p:attrNameLst>
                                          </p:cBhvr>
                                          <p:tavLst>
                                            <p:tav tm="0">
                                              <p:val>
                                                <p:fltVal val="0"/>
                                              </p:val>
                                            </p:tav>
                                            <p:tav tm="100000">
                                              <p:val>
                                                <p:strVal val="#ppt_w"/>
                                              </p:val>
                                            </p:tav>
                                          </p:tavLst>
                                        </p:anim>
                                        <p:anim calcmode="lin" valueType="num">
                                          <p:cBhvr>
                                            <p:cTn id="99" dur="500" fill="hold"/>
                                            <p:tgtEl>
                                              <p:spTgt spid="44"/>
                                            </p:tgtEl>
                                            <p:attrNameLst>
                                              <p:attrName>ppt_h</p:attrName>
                                            </p:attrNameLst>
                                          </p:cBhvr>
                                          <p:tavLst>
                                            <p:tav tm="0">
                                              <p:val>
                                                <p:fltVal val="0"/>
                                              </p:val>
                                            </p:tav>
                                            <p:tav tm="100000">
                                              <p:val>
                                                <p:strVal val="#ppt_h"/>
                                              </p:val>
                                            </p:tav>
                                          </p:tavLst>
                                        </p:anim>
                                        <p:animEffect transition="in" filter="fade">
                                          <p:cBhvr>
                                            <p:cTn id="100" dur="500"/>
                                            <p:tgtEl>
                                              <p:spTgt spid="44"/>
                                            </p:tgtEl>
                                          </p:cBhvr>
                                        </p:animEffect>
                                      </p:childTnLst>
                                    </p:cTn>
                                  </p:par>
                                  <p:par>
                                    <p:cTn id="101" presetID="53" presetClass="entr" presetSubtype="16" fill="hold" grpId="0" nodeType="withEffect">
                                      <p:stCondLst>
                                        <p:cond delay="2250"/>
                                      </p:stCondLst>
                                      <p:childTnLst>
                                        <p:set>
                                          <p:cBhvr>
                                            <p:cTn id="102" dur="1" fill="hold">
                                              <p:stCondLst>
                                                <p:cond delay="0"/>
                                              </p:stCondLst>
                                            </p:cTn>
                                            <p:tgtEl>
                                              <p:spTgt spid="35"/>
                                            </p:tgtEl>
                                            <p:attrNameLst>
                                              <p:attrName>style.visibility</p:attrName>
                                            </p:attrNameLst>
                                          </p:cBhvr>
                                          <p:to>
                                            <p:strVal val="visible"/>
                                          </p:to>
                                        </p:set>
                                        <p:anim calcmode="lin" valueType="num">
                                          <p:cBhvr>
                                            <p:cTn id="103" dur="500" fill="hold"/>
                                            <p:tgtEl>
                                              <p:spTgt spid="35"/>
                                            </p:tgtEl>
                                            <p:attrNameLst>
                                              <p:attrName>ppt_w</p:attrName>
                                            </p:attrNameLst>
                                          </p:cBhvr>
                                          <p:tavLst>
                                            <p:tav tm="0">
                                              <p:val>
                                                <p:fltVal val="0"/>
                                              </p:val>
                                            </p:tav>
                                            <p:tav tm="100000">
                                              <p:val>
                                                <p:strVal val="#ppt_w"/>
                                              </p:val>
                                            </p:tav>
                                          </p:tavLst>
                                        </p:anim>
                                        <p:anim calcmode="lin" valueType="num">
                                          <p:cBhvr>
                                            <p:cTn id="104" dur="500" fill="hold"/>
                                            <p:tgtEl>
                                              <p:spTgt spid="35"/>
                                            </p:tgtEl>
                                            <p:attrNameLst>
                                              <p:attrName>ppt_h</p:attrName>
                                            </p:attrNameLst>
                                          </p:cBhvr>
                                          <p:tavLst>
                                            <p:tav tm="0">
                                              <p:val>
                                                <p:fltVal val="0"/>
                                              </p:val>
                                            </p:tav>
                                            <p:tav tm="100000">
                                              <p:val>
                                                <p:strVal val="#ppt_h"/>
                                              </p:val>
                                            </p:tav>
                                          </p:tavLst>
                                        </p:anim>
                                        <p:animEffect transition="in" filter="fade">
                                          <p:cBhvr>
                                            <p:cTn id="105" dur="500"/>
                                            <p:tgtEl>
                                              <p:spTgt spid="35"/>
                                            </p:tgtEl>
                                          </p:cBhvr>
                                        </p:animEffect>
                                      </p:childTnLst>
                                    </p:cTn>
                                  </p:par>
                                  <p:par>
                                    <p:cTn id="106" presetID="53" presetClass="entr" presetSubtype="16" fill="hold" grpId="0" nodeType="withEffect">
                                      <p:stCondLst>
                                        <p:cond delay="2250"/>
                                      </p:stCondLst>
                                      <p:childTnLst>
                                        <p:set>
                                          <p:cBhvr>
                                            <p:cTn id="107" dur="1" fill="hold">
                                              <p:stCondLst>
                                                <p:cond delay="0"/>
                                              </p:stCondLst>
                                            </p:cTn>
                                            <p:tgtEl>
                                              <p:spTgt spid="45"/>
                                            </p:tgtEl>
                                            <p:attrNameLst>
                                              <p:attrName>style.visibility</p:attrName>
                                            </p:attrNameLst>
                                          </p:cBhvr>
                                          <p:to>
                                            <p:strVal val="visible"/>
                                          </p:to>
                                        </p:set>
                                        <p:anim calcmode="lin" valueType="num">
                                          <p:cBhvr>
                                            <p:cTn id="108" dur="500" fill="hold"/>
                                            <p:tgtEl>
                                              <p:spTgt spid="45"/>
                                            </p:tgtEl>
                                            <p:attrNameLst>
                                              <p:attrName>ppt_w</p:attrName>
                                            </p:attrNameLst>
                                          </p:cBhvr>
                                          <p:tavLst>
                                            <p:tav tm="0">
                                              <p:val>
                                                <p:fltVal val="0"/>
                                              </p:val>
                                            </p:tav>
                                            <p:tav tm="100000">
                                              <p:val>
                                                <p:strVal val="#ppt_w"/>
                                              </p:val>
                                            </p:tav>
                                          </p:tavLst>
                                        </p:anim>
                                        <p:anim calcmode="lin" valueType="num">
                                          <p:cBhvr>
                                            <p:cTn id="109" dur="500" fill="hold"/>
                                            <p:tgtEl>
                                              <p:spTgt spid="45"/>
                                            </p:tgtEl>
                                            <p:attrNameLst>
                                              <p:attrName>ppt_h</p:attrName>
                                            </p:attrNameLst>
                                          </p:cBhvr>
                                          <p:tavLst>
                                            <p:tav tm="0">
                                              <p:val>
                                                <p:fltVal val="0"/>
                                              </p:val>
                                            </p:tav>
                                            <p:tav tm="100000">
                                              <p:val>
                                                <p:strVal val="#ppt_h"/>
                                              </p:val>
                                            </p:tav>
                                          </p:tavLst>
                                        </p:anim>
                                        <p:animEffect transition="in" filter="fade">
                                          <p:cBhvr>
                                            <p:cTn id="110" dur="500"/>
                                            <p:tgtEl>
                                              <p:spTgt spid="45"/>
                                            </p:tgtEl>
                                          </p:cBhvr>
                                        </p:animEffect>
                                      </p:childTnLst>
                                    </p:cTn>
                                  </p:par>
                                  <p:par>
                                    <p:cTn id="111" presetID="53" presetClass="entr" presetSubtype="16" fill="hold" grpId="0" nodeType="withEffect">
                                      <p:stCondLst>
                                        <p:cond delay="2250"/>
                                      </p:stCondLst>
                                      <p:childTnLst>
                                        <p:set>
                                          <p:cBhvr>
                                            <p:cTn id="112" dur="1" fill="hold">
                                              <p:stCondLst>
                                                <p:cond delay="0"/>
                                              </p:stCondLst>
                                            </p:cTn>
                                            <p:tgtEl>
                                              <p:spTgt spid="34"/>
                                            </p:tgtEl>
                                            <p:attrNameLst>
                                              <p:attrName>style.visibility</p:attrName>
                                            </p:attrNameLst>
                                          </p:cBhvr>
                                          <p:to>
                                            <p:strVal val="visible"/>
                                          </p:to>
                                        </p:set>
                                        <p:anim calcmode="lin" valueType="num">
                                          <p:cBhvr>
                                            <p:cTn id="113" dur="500" fill="hold"/>
                                            <p:tgtEl>
                                              <p:spTgt spid="34"/>
                                            </p:tgtEl>
                                            <p:attrNameLst>
                                              <p:attrName>ppt_w</p:attrName>
                                            </p:attrNameLst>
                                          </p:cBhvr>
                                          <p:tavLst>
                                            <p:tav tm="0">
                                              <p:val>
                                                <p:fltVal val="0"/>
                                              </p:val>
                                            </p:tav>
                                            <p:tav tm="100000">
                                              <p:val>
                                                <p:strVal val="#ppt_w"/>
                                              </p:val>
                                            </p:tav>
                                          </p:tavLst>
                                        </p:anim>
                                        <p:anim calcmode="lin" valueType="num">
                                          <p:cBhvr>
                                            <p:cTn id="114" dur="500" fill="hold"/>
                                            <p:tgtEl>
                                              <p:spTgt spid="34"/>
                                            </p:tgtEl>
                                            <p:attrNameLst>
                                              <p:attrName>ppt_h</p:attrName>
                                            </p:attrNameLst>
                                          </p:cBhvr>
                                          <p:tavLst>
                                            <p:tav tm="0">
                                              <p:val>
                                                <p:fltVal val="0"/>
                                              </p:val>
                                            </p:tav>
                                            <p:tav tm="100000">
                                              <p:val>
                                                <p:strVal val="#ppt_h"/>
                                              </p:val>
                                            </p:tav>
                                          </p:tavLst>
                                        </p:anim>
                                        <p:animEffect transition="in" filter="fade">
                                          <p:cBhvr>
                                            <p:cTn id="115" dur="500"/>
                                            <p:tgtEl>
                                              <p:spTgt spid="34"/>
                                            </p:tgtEl>
                                          </p:cBhvr>
                                        </p:animEffect>
                                      </p:childTnLst>
                                    </p:cTn>
                                  </p:par>
                                  <p:par>
                                    <p:cTn id="116" presetID="53" presetClass="entr" presetSubtype="16" fill="hold" grpId="0" nodeType="withEffect">
                                      <p:stCondLst>
                                        <p:cond delay="2250"/>
                                      </p:stCondLst>
                                      <p:childTnLst>
                                        <p:set>
                                          <p:cBhvr>
                                            <p:cTn id="117" dur="1" fill="hold">
                                              <p:stCondLst>
                                                <p:cond delay="0"/>
                                              </p:stCondLst>
                                            </p:cTn>
                                            <p:tgtEl>
                                              <p:spTgt spid="48"/>
                                            </p:tgtEl>
                                            <p:attrNameLst>
                                              <p:attrName>style.visibility</p:attrName>
                                            </p:attrNameLst>
                                          </p:cBhvr>
                                          <p:to>
                                            <p:strVal val="visible"/>
                                          </p:to>
                                        </p:set>
                                        <p:anim calcmode="lin" valueType="num">
                                          <p:cBhvr>
                                            <p:cTn id="118" dur="500" fill="hold"/>
                                            <p:tgtEl>
                                              <p:spTgt spid="48"/>
                                            </p:tgtEl>
                                            <p:attrNameLst>
                                              <p:attrName>ppt_w</p:attrName>
                                            </p:attrNameLst>
                                          </p:cBhvr>
                                          <p:tavLst>
                                            <p:tav tm="0">
                                              <p:val>
                                                <p:fltVal val="0"/>
                                              </p:val>
                                            </p:tav>
                                            <p:tav tm="100000">
                                              <p:val>
                                                <p:strVal val="#ppt_w"/>
                                              </p:val>
                                            </p:tav>
                                          </p:tavLst>
                                        </p:anim>
                                        <p:anim calcmode="lin" valueType="num">
                                          <p:cBhvr>
                                            <p:cTn id="119" dur="500" fill="hold"/>
                                            <p:tgtEl>
                                              <p:spTgt spid="48"/>
                                            </p:tgtEl>
                                            <p:attrNameLst>
                                              <p:attrName>ppt_h</p:attrName>
                                            </p:attrNameLst>
                                          </p:cBhvr>
                                          <p:tavLst>
                                            <p:tav tm="0">
                                              <p:val>
                                                <p:fltVal val="0"/>
                                              </p:val>
                                            </p:tav>
                                            <p:tav tm="100000">
                                              <p:val>
                                                <p:strVal val="#ppt_h"/>
                                              </p:val>
                                            </p:tav>
                                          </p:tavLst>
                                        </p:anim>
                                        <p:animEffect transition="in" filter="fade">
                                          <p:cBhvr>
                                            <p:cTn id="120" dur="500"/>
                                            <p:tgtEl>
                                              <p:spTgt spid="48"/>
                                            </p:tgtEl>
                                          </p:cBhvr>
                                        </p:animEffect>
                                      </p:childTnLst>
                                    </p:cTn>
                                  </p:par>
                                  <p:par>
                                    <p:cTn id="121" presetID="53" presetClass="entr" presetSubtype="16" fill="hold" grpId="0" nodeType="withEffect">
                                      <p:stCondLst>
                                        <p:cond delay="2250"/>
                                      </p:stCondLst>
                                      <p:childTnLst>
                                        <p:set>
                                          <p:cBhvr>
                                            <p:cTn id="122" dur="1" fill="hold">
                                              <p:stCondLst>
                                                <p:cond delay="0"/>
                                              </p:stCondLst>
                                            </p:cTn>
                                            <p:tgtEl>
                                              <p:spTgt spid="33"/>
                                            </p:tgtEl>
                                            <p:attrNameLst>
                                              <p:attrName>style.visibility</p:attrName>
                                            </p:attrNameLst>
                                          </p:cBhvr>
                                          <p:to>
                                            <p:strVal val="visible"/>
                                          </p:to>
                                        </p:set>
                                        <p:anim calcmode="lin" valueType="num">
                                          <p:cBhvr>
                                            <p:cTn id="123" dur="500" fill="hold"/>
                                            <p:tgtEl>
                                              <p:spTgt spid="33"/>
                                            </p:tgtEl>
                                            <p:attrNameLst>
                                              <p:attrName>ppt_w</p:attrName>
                                            </p:attrNameLst>
                                          </p:cBhvr>
                                          <p:tavLst>
                                            <p:tav tm="0">
                                              <p:val>
                                                <p:fltVal val="0"/>
                                              </p:val>
                                            </p:tav>
                                            <p:tav tm="100000">
                                              <p:val>
                                                <p:strVal val="#ppt_w"/>
                                              </p:val>
                                            </p:tav>
                                          </p:tavLst>
                                        </p:anim>
                                        <p:anim calcmode="lin" valueType="num">
                                          <p:cBhvr>
                                            <p:cTn id="124" dur="500" fill="hold"/>
                                            <p:tgtEl>
                                              <p:spTgt spid="33"/>
                                            </p:tgtEl>
                                            <p:attrNameLst>
                                              <p:attrName>ppt_h</p:attrName>
                                            </p:attrNameLst>
                                          </p:cBhvr>
                                          <p:tavLst>
                                            <p:tav tm="0">
                                              <p:val>
                                                <p:fltVal val="0"/>
                                              </p:val>
                                            </p:tav>
                                            <p:tav tm="100000">
                                              <p:val>
                                                <p:strVal val="#ppt_h"/>
                                              </p:val>
                                            </p:tav>
                                          </p:tavLst>
                                        </p:anim>
                                        <p:animEffect transition="in" filter="fade">
                                          <p:cBhvr>
                                            <p:cTn id="125" dur="500"/>
                                            <p:tgtEl>
                                              <p:spTgt spid="33"/>
                                            </p:tgtEl>
                                          </p:cBhvr>
                                        </p:animEffect>
                                      </p:childTnLst>
                                    </p:cTn>
                                  </p:par>
                                  <p:par>
                                    <p:cTn id="126" presetID="53" presetClass="entr" presetSubtype="16" fill="hold" grpId="0" nodeType="withEffect">
                                      <p:stCondLst>
                                        <p:cond delay="2250"/>
                                      </p:stCondLst>
                                      <p:childTnLst>
                                        <p:set>
                                          <p:cBhvr>
                                            <p:cTn id="127" dur="1" fill="hold">
                                              <p:stCondLst>
                                                <p:cond delay="0"/>
                                              </p:stCondLst>
                                            </p:cTn>
                                            <p:tgtEl>
                                              <p:spTgt spid="47"/>
                                            </p:tgtEl>
                                            <p:attrNameLst>
                                              <p:attrName>style.visibility</p:attrName>
                                            </p:attrNameLst>
                                          </p:cBhvr>
                                          <p:to>
                                            <p:strVal val="visible"/>
                                          </p:to>
                                        </p:set>
                                        <p:anim calcmode="lin" valueType="num">
                                          <p:cBhvr>
                                            <p:cTn id="128" dur="500" fill="hold"/>
                                            <p:tgtEl>
                                              <p:spTgt spid="47"/>
                                            </p:tgtEl>
                                            <p:attrNameLst>
                                              <p:attrName>ppt_w</p:attrName>
                                            </p:attrNameLst>
                                          </p:cBhvr>
                                          <p:tavLst>
                                            <p:tav tm="0">
                                              <p:val>
                                                <p:fltVal val="0"/>
                                              </p:val>
                                            </p:tav>
                                            <p:tav tm="100000">
                                              <p:val>
                                                <p:strVal val="#ppt_w"/>
                                              </p:val>
                                            </p:tav>
                                          </p:tavLst>
                                        </p:anim>
                                        <p:anim calcmode="lin" valueType="num">
                                          <p:cBhvr>
                                            <p:cTn id="129" dur="500" fill="hold"/>
                                            <p:tgtEl>
                                              <p:spTgt spid="47"/>
                                            </p:tgtEl>
                                            <p:attrNameLst>
                                              <p:attrName>ppt_h</p:attrName>
                                            </p:attrNameLst>
                                          </p:cBhvr>
                                          <p:tavLst>
                                            <p:tav tm="0">
                                              <p:val>
                                                <p:fltVal val="0"/>
                                              </p:val>
                                            </p:tav>
                                            <p:tav tm="100000">
                                              <p:val>
                                                <p:strVal val="#ppt_h"/>
                                              </p:val>
                                            </p:tav>
                                          </p:tavLst>
                                        </p:anim>
                                        <p:animEffect transition="in" filter="fade">
                                          <p:cBhvr>
                                            <p:cTn id="130" dur="500"/>
                                            <p:tgtEl>
                                              <p:spTgt spid="47"/>
                                            </p:tgtEl>
                                          </p:cBhvr>
                                        </p:animEffect>
                                      </p:childTnLst>
                                    </p:cTn>
                                  </p:par>
                                  <p:par>
                                    <p:cTn id="131" presetID="53" presetClass="entr" presetSubtype="16" fill="hold" grpId="0" nodeType="withEffect">
                                      <p:stCondLst>
                                        <p:cond delay="2250"/>
                                      </p:stCondLst>
                                      <p:childTnLst>
                                        <p:set>
                                          <p:cBhvr>
                                            <p:cTn id="132" dur="1" fill="hold">
                                              <p:stCondLst>
                                                <p:cond delay="0"/>
                                              </p:stCondLst>
                                            </p:cTn>
                                            <p:tgtEl>
                                              <p:spTgt spid="32"/>
                                            </p:tgtEl>
                                            <p:attrNameLst>
                                              <p:attrName>style.visibility</p:attrName>
                                            </p:attrNameLst>
                                          </p:cBhvr>
                                          <p:to>
                                            <p:strVal val="visible"/>
                                          </p:to>
                                        </p:set>
                                        <p:anim calcmode="lin" valueType="num">
                                          <p:cBhvr>
                                            <p:cTn id="133" dur="500" fill="hold"/>
                                            <p:tgtEl>
                                              <p:spTgt spid="32"/>
                                            </p:tgtEl>
                                            <p:attrNameLst>
                                              <p:attrName>ppt_w</p:attrName>
                                            </p:attrNameLst>
                                          </p:cBhvr>
                                          <p:tavLst>
                                            <p:tav tm="0">
                                              <p:val>
                                                <p:fltVal val="0"/>
                                              </p:val>
                                            </p:tav>
                                            <p:tav tm="100000">
                                              <p:val>
                                                <p:strVal val="#ppt_w"/>
                                              </p:val>
                                            </p:tav>
                                          </p:tavLst>
                                        </p:anim>
                                        <p:anim calcmode="lin" valueType="num">
                                          <p:cBhvr>
                                            <p:cTn id="134" dur="500" fill="hold"/>
                                            <p:tgtEl>
                                              <p:spTgt spid="32"/>
                                            </p:tgtEl>
                                            <p:attrNameLst>
                                              <p:attrName>ppt_h</p:attrName>
                                            </p:attrNameLst>
                                          </p:cBhvr>
                                          <p:tavLst>
                                            <p:tav tm="0">
                                              <p:val>
                                                <p:fltVal val="0"/>
                                              </p:val>
                                            </p:tav>
                                            <p:tav tm="100000">
                                              <p:val>
                                                <p:strVal val="#ppt_h"/>
                                              </p:val>
                                            </p:tav>
                                          </p:tavLst>
                                        </p:anim>
                                        <p:animEffect transition="in" filter="fade">
                                          <p:cBhvr>
                                            <p:cTn id="135" dur="500"/>
                                            <p:tgtEl>
                                              <p:spTgt spid="32"/>
                                            </p:tgtEl>
                                          </p:cBhvr>
                                        </p:animEffect>
                                      </p:childTnLst>
                                    </p:cTn>
                                  </p:par>
                                  <p:par>
                                    <p:cTn id="136" presetID="53" presetClass="entr" presetSubtype="16" fill="hold" grpId="0" nodeType="withEffect">
                                      <p:stCondLst>
                                        <p:cond delay="2250"/>
                                      </p:stCondLst>
                                      <p:childTnLst>
                                        <p:set>
                                          <p:cBhvr>
                                            <p:cTn id="137" dur="1" fill="hold">
                                              <p:stCondLst>
                                                <p:cond delay="0"/>
                                              </p:stCondLst>
                                            </p:cTn>
                                            <p:tgtEl>
                                              <p:spTgt spid="46"/>
                                            </p:tgtEl>
                                            <p:attrNameLst>
                                              <p:attrName>style.visibility</p:attrName>
                                            </p:attrNameLst>
                                          </p:cBhvr>
                                          <p:to>
                                            <p:strVal val="visible"/>
                                          </p:to>
                                        </p:set>
                                        <p:anim calcmode="lin" valueType="num">
                                          <p:cBhvr>
                                            <p:cTn id="138" dur="500" fill="hold"/>
                                            <p:tgtEl>
                                              <p:spTgt spid="46"/>
                                            </p:tgtEl>
                                            <p:attrNameLst>
                                              <p:attrName>ppt_w</p:attrName>
                                            </p:attrNameLst>
                                          </p:cBhvr>
                                          <p:tavLst>
                                            <p:tav tm="0">
                                              <p:val>
                                                <p:fltVal val="0"/>
                                              </p:val>
                                            </p:tav>
                                            <p:tav tm="100000">
                                              <p:val>
                                                <p:strVal val="#ppt_w"/>
                                              </p:val>
                                            </p:tav>
                                          </p:tavLst>
                                        </p:anim>
                                        <p:anim calcmode="lin" valueType="num">
                                          <p:cBhvr>
                                            <p:cTn id="139" dur="500" fill="hold"/>
                                            <p:tgtEl>
                                              <p:spTgt spid="46"/>
                                            </p:tgtEl>
                                            <p:attrNameLst>
                                              <p:attrName>ppt_h</p:attrName>
                                            </p:attrNameLst>
                                          </p:cBhvr>
                                          <p:tavLst>
                                            <p:tav tm="0">
                                              <p:val>
                                                <p:fltVal val="0"/>
                                              </p:val>
                                            </p:tav>
                                            <p:tav tm="100000">
                                              <p:val>
                                                <p:strVal val="#ppt_h"/>
                                              </p:val>
                                            </p:tav>
                                          </p:tavLst>
                                        </p:anim>
                                        <p:animEffect transition="in" filter="fade">
                                          <p:cBhvr>
                                            <p:cTn id="140" dur="500"/>
                                            <p:tgtEl>
                                              <p:spTgt spid="46"/>
                                            </p:tgtEl>
                                          </p:cBhvr>
                                        </p:animEffect>
                                      </p:childTnLst>
                                    </p:cTn>
                                  </p:par>
                                  <p:par>
                                    <p:cTn id="141" presetID="53" presetClass="entr" presetSubtype="16" fill="hold" grpId="0" nodeType="withEffect">
                                      <p:stCondLst>
                                        <p:cond delay="2250"/>
                                      </p:stCondLst>
                                      <p:childTnLst>
                                        <p:set>
                                          <p:cBhvr>
                                            <p:cTn id="142" dur="1" fill="hold">
                                              <p:stCondLst>
                                                <p:cond delay="0"/>
                                              </p:stCondLst>
                                            </p:cTn>
                                            <p:tgtEl>
                                              <p:spTgt spid="37"/>
                                            </p:tgtEl>
                                            <p:attrNameLst>
                                              <p:attrName>style.visibility</p:attrName>
                                            </p:attrNameLst>
                                          </p:cBhvr>
                                          <p:to>
                                            <p:strVal val="visible"/>
                                          </p:to>
                                        </p:set>
                                        <p:anim calcmode="lin" valueType="num">
                                          <p:cBhvr>
                                            <p:cTn id="143" dur="500" fill="hold"/>
                                            <p:tgtEl>
                                              <p:spTgt spid="37"/>
                                            </p:tgtEl>
                                            <p:attrNameLst>
                                              <p:attrName>ppt_w</p:attrName>
                                            </p:attrNameLst>
                                          </p:cBhvr>
                                          <p:tavLst>
                                            <p:tav tm="0">
                                              <p:val>
                                                <p:fltVal val="0"/>
                                              </p:val>
                                            </p:tav>
                                            <p:tav tm="100000">
                                              <p:val>
                                                <p:strVal val="#ppt_w"/>
                                              </p:val>
                                            </p:tav>
                                          </p:tavLst>
                                        </p:anim>
                                        <p:anim calcmode="lin" valueType="num">
                                          <p:cBhvr>
                                            <p:cTn id="144" dur="500" fill="hold"/>
                                            <p:tgtEl>
                                              <p:spTgt spid="37"/>
                                            </p:tgtEl>
                                            <p:attrNameLst>
                                              <p:attrName>ppt_h</p:attrName>
                                            </p:attrNameLst>
                                          </p:cBhvr>
                                          <p:tavLst>
                                            <p:tav tm="0">
                                              <p:val>
                                                <p:fltVal val="0"/>
                                              </p:val>
                                            </p:tav>
                                            <p:tav tm="100000">
                                              <p:val>
                                                <p:strVal val="#ppt_h"/>
                                              </p:val>
                                            </p:tav>
                                          </p:tavLst>
                                        </p:anim>
                                        <p:animEffect transition="in" filter="fade">
                                          <p:cBhvr>
                                            <p:cTn id="145" dur="500"/>
                                            <p:tgtEl>
                                              <p:spTgt spid="37"/>
                                            </p:tgtEl>
                                          </p:cBhvr>
                                        </p:animEffect>
                                      </p:childTnLst>
                                    </p:cTn>
                                  </p:par>
                                  <p:par>
                                    <p:cTn id="146" presetID="53" presetClass="entr" presetSubtype="16" fill="hold" grpId="0" nodeType="withEffect">
                                      <p:stCondLst>
                                        <p:cond delay="2250"/>
                                      </p:stCondLst>
                                      <p:childTnLst>
                                        <p:set>
                                          <p:cBhvr>
                                            <p:cTn id="147" dur="1" fill="hold">
                                              <p:stCondLst>
                                                <p:cond delay="0"/>
                                              </p:stCondLst>
                                            </p:cTn>
                                            <p:tgtEl>
                                              <p:spTgt spid="52"/>
                                            </p:tgtEl>
                                            <p:attrNameLst>
                                              <p:attrName>style.visibility</p:attrName>
                                            </p:attrNameLst>
                                          </p:cBhvr>
                                          <p:to>
                                            <p:strVal val="visible"/>
                                          </p:to>
                                        </p:set>
                                        <p:anim calcmode="lin" valueType="num">
                                          <p:cBhvr>
                                            <p:cTn id="148" dur="500" fill="hold"/>
                                            <p:tgtEl>
                                              <p:spTgt spid="52"/>
                                            </p:tgtEl>
                                            <p:attrNameLst>
                                              <p:attrName>ppt_w</p:attrName>
                                            </p:attrNameLst>
                                          </p:cBhvr>
                                          <p:tavLst>
                                            <p:tav tm="0">
                                              <p:val>
                                                <p:fltVal val="0"/>
                                              </p:val>
                                            </p:tav>
                                            <p:tav tm="100000">
                                              <p:val>
                                                <p:strVal val="#ppt_w"/>
                                              </p:val>
                                            </p:tav>
                                          </p:tavLst>
                                        </p:anim>
                                        <p:anim calcmode="lin" valueType="num">
                                          <p:cBhvr>
                                            <p:cTn id="149" dur="500" fill="hold"/>
                                            <p:tgtEl>
                                              <p:spTgt spid="52"/>
                                            </p:tgtEl>
                                            <p:attrNameLst>
                                              <p:attrName>ppt_h</p:attrName>
                                            </p:attrNameLst>
                                          </p:cBhvr>
                                          <p:tavLst>
                                            <p:tav tm="0">
                                              <p:val>
                                                <p:fltVal val="0"/>
                                              </p:val>
                                            </p:tav>
                                            <p:tav tm="100000">
                                              <p:val>
                                                <p:strVal val="#ppt_h"/>
                                              </p:val>
                                            </p:tav>
                                          </p:tavLst>
                                        </p:anim>
                                        <p:animEffect transition="in" filter="fade">
                                          <p:cBhvr>
                                            <p:cTn id="150" dur="500"/>
                                            <p:tgtEl>
                                              <p:spTgt spid="52"/>
                                            </p:tgtEl>
                                          </p:cBhvr>
                                        </p:animEffect>
                                      </p:childTnLst>
                                    </p:cTn>
                                  </p:par>
                                  <p:par>
                                    <p:cTn id="151" presetID="53" presetClass="entr" presetSubtype="16" fill="hold" grpId="0" nodeType="withEffect">
                                      <p:stCondLst>
                                        <p:cond delay="2250"/>
                                      </p:stCondLst>
                                      <p:childTnLst>
                                        <p:set>
                                          <p:cBhvr>
                                            <p:cTn id="152" dur="1" fill="hold">
                                              <p:stCondLst>
                                                <p:cond delay="0"/>
                                              </p:stCondLst>
                                            </p:cTn>
                                            <p:tgtEl>
                                              <p:spTgt spid="36"/>
                                            </p:tgtEl>
                                            <p:attrNameLst>
                                              <p:attrName>style.visibility</p:attrName>
                                            </p:attrNameLst>
                                          </p:cBhvr>
                                          <p:to>
                                            <p:strVal val="visible"/>
                                          </p:to>
                                        </p:set>
                                        <p:anim calcmode="lin" valueType="num">
                                          <p:cBhvr>
                                            <p:cTn id="153" dur="500" fill="hold"/>
                                            <p:tgtEl>
                                              <p:spTgt spid="36"/>
                                            </p:tgtEl>
                                            <p:attrNameLst>
                                              <p:attrName>ppt_w</p:attrName>
                                            </p:attrNameLst>
                                          </p:cBhvr>
                                          <p:tavLst>
                                            <p:tav tm="0">
                                              <p:val>
                                                <p:fltVal val="0"/>
                                              </p:val>
                                            </p:tav>
                                            <p:tav tm="100000">
                                              <p:val>
                                                <p:strVal val="#ppt_w"/>
                                              </p:val>
                                            </p:tav>
                                          </p:tavLst>
                                        </p:anim>
                                        <p:anim calcmode="lin" valueType="num">
                                          <p:cBhvr>
                                            <p:cTn id="154" dur="500" fill="hold"/>
                                            <p:tgtEl>
                                              <p:spTgt spid="36"/>
                                            </p:tgtEl>
                                            <p:attrNameLst>
                                              <p:attrName>ppt_h</p:attrName>
                                            </p:attrNameLst>
                                          </p:cBhvr>
                                          <p:tavLst>
                                            <p:tav tm="0">
                                              <p:val>
                                                <p:fltVal val="0"/>
                                              </p:val>
                                            </p:tav>
                                            <p:tav tm="100000">
                                              <p:val>
                                                <p:strVal val="#ppt_h"/>
                                              </p:val>
                                            </p:tav>
                                          </p:tavLst>
                                        </p:anim>
                                        <p:animEffect transition="in" filter="fade">
                                          <p:cBhvr>
                                            <p:cTn id="155" dur="500"/>
                                            <p:tgtEl>
                                              <p:spTgt spid="36"/>
                                            </p:tgtEl>
                                          </p:cBhvr>
                                        </p:animEffect>
                                      </p:childTnLst>
                                    </p:cTn>
                                  </p:par>
                                  <p:par>
                                    <p:cTn id="156" presetID="53" presetClass="entr" presetSubtype="16" fill="hold" grpId="0" nodeType="withEffect">
                                      <p:stCondLst>
                                        <p:cond delay="2250"/>
                                      </p:stCondLst>
                                      <p:childTnLst>
                                        <p:set>
                                          <p:cBhvr>
                                            <p:cTn id="157" dur="1" fill="hold">
                                              <p:stCondLst>
                                                <p:cond delay="0"/>
                                              </p:stCondLst>
                                            </p:cTn>
                                            <p:tgtEl>
                                              <p:spTgt spid="49"/>
                                            </p:tgtEl>
                                            <p:attrNameLst>
                                              <p:attrName>style.visibility</p:attrName>
                                            </p:attrNameLst>
                                          </p:cBhvr>
                                          <p:to>
                                            <p:strVal val="visible"/>
                                          </p:to>
                                        </p:set>
                                        <p:anim calcmode="lin" valueType="num">
                                          <p:cBhvr>
                                            <p:cTn id="158" dur="500" fill="hold"/>
                                            <p:tgtEl>
                                              <p:spTgt spid="49"/>
                                            </p:tgtEl>
                                            <p:attrNameLst>
                                              <p:attrName>ppt_w</p:attrName>
                                            </p:attrNameLst>
                                          </p:cBhvr>
                                          <p:tavLst>
                                            <p:tav tm="0">
                                              <p:val>
                                                <p:fltVal val="0"/>
                                              </p:val>
                                            </p:tav>
                                            <p:tav tm="100000">
                                              <p:val>
                                                <p:strVal val="#ppt_w"/>
                                              </p:val>
                                            </p:tav>
                                          </p:tavLst>
                                        </p:anim>
                                        <p:anim calcmode="lin" valueType="num">
                                          <p:cBhvr>
                                            <p:cTn id="159" dur="500" fill="hold"/>
                                            <p:tgtEl>
                                              <p:spTgt spid="49"/>
                                            </p:tgtEl>
                                            <p:attrNameLst>
                                              <p:attrName>ppt_h</p:attrName>
                                            </p:attrNameLst>
                                          </p:cBhvr>
                                          <p:tavLst>
                                            <p:tav tm="0">
                                              <p:val>
                                                <p:fltVal val="0"/>
                                              </p:val>
                                            </p:tav>
                                            <p:tav tm="100000">
                                              <p:val>
                                                <p:strVal val="#ppt_h"/>
                                              </p:val>
                                            </p:tav>
                                          </p:tavLst>
                                        </p:anim>
                                        <p:animEffect transition="in" filter="fade">
                                          <p:cBhvr>
                                            <p:cTn id="160" dur="500"/>
                                            <p:tgtEl>
                                              <p:spTgt spid="49"/>
                                            </p:tgtEl>
                                          </p:cBhvr>
                                        </p:animEffect>
                                      </p:childTnLst>
                                    </p:cTn>
                                  </p:par>
                                  <p:par>
                                    <p:cTn id="161" presetID="53" presetClass="entr" presetSubtype="16" fill="hold" grpId="0" nodeType="withEffect">
                                      <p:stCondLst>
                                        <p:cond delay="2250"/>
                                      </p:stCondLst>
                                      <p:childTnLst>
                                        <p:set>
                                          <p:cBhvr>
                                            <p:cTn id="162" dur="1" fill="hold">
                                              <p:stCondLst>
                                                <p:cond delay="0"/>
                                              </p:stCondLst>
                                            </p:cTn>
                                            <p:tgtEl>
                                              <p:spTgt spid="38"/>
                                            </p:tgtEl>
                                            <p:attrNameLst>
                                              <p:attrName>style.visibility</p:attrName>
                                            </p:attrNameLst>
                                          </p:cBhvr>
                                          <p:to>
                                            <p:strVal val="visible"/>
                                          </p:to>
                                        </p:set>
                                        <p:anim calcmode="lin" valueType="num">
                                          <p:cBhvr>
                                            <p:cTn id="163" dur="500" fill="hold"/>
                                            <p:tgtEl>
                                              <p:spTgt spid="38"/>
                                            </p:tgtEl>
                                            <p:attrNameLst>
                                              <p:attrName>ppt_w</p:attrName>
                                            </p:attrNameLst>
                                          </p:cBhvr>
                                          <p:tavLst>
                                            <p:tav tm="0">
                                              <p:val>
                                                <p:fltVal val="0"/>
                                              </p:val>
                                            </p:tav>
                                            <p:tav tm="100000">
                                              <p:val>
                                                <p:strVal val="#ppt_w"/>
                                              </p:val>
                                            </p:tav>
                                          </p:tavLst>
                                        </p:anim>
                                        <p:anim calcmode="lin" valueType="num">
                                          <p:cBhvr>
                                            <p:cTn id="164" dur="500" fill="hold"/>
                                            <p:tgtEl>
                                              <p:spTgt spid="38"/>
                                            </p:tgtEl>
                                            <p:attrNameLst>
                                              <p:attrName>ppt_h</p:attrName>
                                            </p:attrNameLst>
                                          </p:cBhvr>
                                          <p:tavLst>
                                            <p:tav tm="0">
                                              <p:val>
                                                <p:fltVal val="0"/>
                                              </p:val>
                                            </p:tav>
                                            <p:tav tm="100000">
                                              <p:val>
                                                <p:strVal val="#ppt_h"/>
                                              </p:val>
                                            </p:tav>
                                          </p:tavLst>
                                        </p:anim>
                                        <p:animEffect transition="in" filter="fade">
                                          <p:cBhvr>
                                            <p:cTn id="165" dur="500"/>
                                            <p:tgtEl>
                                              <p:spTgt spid="38"/>
                                            </p:tgtEl>
                                          </p:cBhvr>
                                        </p:animEffect>
                                      </p:childTnLst>
                                    </p:cTn>
                                  </p:par>
                                  <p:par>
                                    <p:cTn id="166" presetID="53" presetClass="entr" presetSubtype="16" fill="hold" grpId="0" nodeType="withEffect">
                                      <p:stCondLst>
                                        <p:cond delay="2250"/>
                                      </p:stCondLst>
                                      <p:childTnLst>
                                        <p:set>
                                          <p:cBhvr>
                                            <p:cTn id="167" dur="1" fill="hold">
                                              <p:stCondLst>
                                                <p:cond delay="0"/>
                                              </p:stCondLst>
                                            </p:cTn>
                                            <p:tgtEl>
                                              <p:spTgt spid="50"/>
                                            </p:tgtEl>
                                            <p:attrNameLst>
                                              <p:attrName>style.visibility</p:attrName>
                                            </p:attrNameLst>
                                          </p:cBhvr>
                                          <p:to>
                                            <p:strVal val="visible"/>
                                          </p:to>
                                        </p:set>
                                        <p:anim calcmode="lin" valueType="num">
                                          <p:cBhvr>
                                            <p:cTn id="168" dur="500" fill="hold"/>
                                            <p:tgtEl>
                                              <p:spTgt spid="50"/>
                                            </p:tgtEl>
                                            <p:attrNameLst>
                                              <p:attrName>ppt_w</p:attrName>
                                            </p:attrNameLst>
                                          </p:cBhvr>
                                          <p:tavLst>
                                            <p:tav tm="0">
                                              <p:val>
                                                <p:fltVal val="0"/>
                                              </p:val>
                                            </p:tav>
                                            <p:tav tm="100000">
                                              <p:val>
                                                <p:strVal val="#ppt_w"/>
                                              </p:val>
                                            </p:tav>
                                          </p:tavLst>
                                        </p:anim>
                                        <p:anim calcmode="lin" valueType="num">
                                          <p:cBhvr>
                                            <p:cTn id="169" dur="500" fill="hold"/>
                                            <p:tgtEl>
                                              <p:spTgt spid="50"/>
                                            </p:tgtEl>
                                            <p:attrNameLst>
                                              <p:attrName>ppt_h</p:attrName>
                                            </p:attrNameLst>
                                          </p:cBhvr>
                                          <p:tavLst>
                                            <p:tav tm="0">
                                              <p:val>
                                                <p:fltVal val="0"/>
                                              </p:val>
                                            </p:tav>
                                            <p:tav tm="100000">
                                              <p:val>
                                                <p:strVal val="#ppt_h"/>
                                              </p:val>
                                            </p:tav>
                                          </p:tavLst>
                                        </p:anim>
                                        <p:animEffect transition="in" filter="fade">
                                          <p:cBhvr>
                                            <p:cTn id="170" dur="500"/>
                                            <p:tgtEl>
                                              <p:spTgt spid="50"/>
                                            </p:tgtEl>
                                          </p:cBhvr>
                                        </p:animEffect>
                                      </p:childTnLst>
                                    </p:cTn>
                                  </p:par>
                                  <p:par>
                                    <p:cTn id="171" presetID="53" presetClass="entr" presetSubtype="16" fill="hold" grpId="0" nodeType="withEffect">
                                      <p:stCondLst>
                                        <p:cond delay="2250"/>
                                      </p:stCondLst>
                                      <p:childTnLst>
                                        <p:set>
                                          <p:cBhvr>
                                            <p:cTn id="172" dur="1" fill="hold">
                                              <p:stCondLst>
                                                <p:cond delay="0"/>
                                              </p:stCondLst>
                                            </p:cTn>
                                            <p:tgtEl>
                                              <p:spTgt spid="39"/>
                                            </p:tgtEl>
                                            <p:attrNameLst>
                                              <p:attrName>style.visibility</p:attrName>
                                            </p:attrNameLst>
                                          </p:cBhvr>
                                          <p:to>
                                            <p:strVal val="visible"/>
                                          </p:to>
                                        </p:set>
                                        <p:anim calcmode="lin" valueType="num">
                                          <p:cBhvr>
                                            <p:cTn id="173" dur="500" fill="hold"/>
                                            <p:tgtEl>
                                              <p:spTgt spid="39"/>
                                            </p:tgtEl>
                                            <p:attrNameLst>
                                              <p:attrName>ppt_w</p:attrName>
                                            </p:attrNameLst>
                                          </p:cBhvr>
                                          <p:tavLst>
                                            <p:tav tm="0">
                                              <p:val>
                                                <p:fltVal val="0"/>
                                              </p:val>
                                            </p:tav>
                                            <p:tav tm="100000">
                                              <p:val>
                                                <p:strVal val="#ppt_w"/>
                                              </p:val>
                                            </p:tav>
                                          </p:tavLst>
                                        </p:anim>
                                        <p:anim calcmode="lin" valueType="num">
                                          <p:cBhvr>
                                            <p:cTn id="174" dur="500" fill="hold"/>
                                            <p:tgtEl>
                                              <p:spTgt spid="39"/>
                                            </p:tgtEl>
                                            <p:attrNameLst>
                                              <p:attrName>ppt_h</p:attrName>
                                            </p:attrNameLst>
                                          </p:cBhvr>
                                          <p:tavLst>
                                            <p:tav tm="0">
                                              <p:val>
                                                <p:fltVal val="0"/>
                                              </p:val>
                                            </p:tav>
                                            <p:tav tm="100000">
                                              <p:val>
                                                <p:strVal val="#ppt_h"/>
                                              </p:val>
                                            </p:tav>
                                          </p:tavLst>
                                        </p:anim>
                                        <p:animEffect transition="in" filter="fade">
                                          <p:cBhvr>
                                            <p:cTn id="175" dur="500"/>
                                            <p:tgtEl>
                                              <p:spTgt spid="39"/>
                                            </p:tgtEl>
                                          </p:cBhvr>
                                        </p:animEffect>
                                      </p:childTnLst>
                                    </p:cTn>
                                  </p:par>
                                  <p:par>
                                    <p:cTn id="176" presetID="53" presetClass="entr" presetSubtype="16" fill="hold" grpId="0" nodeType="withEffect">
                                      <p:stCondLst>
                                        <p:cond delay="2250"/>
                                      </p:stCondLst>
                                      <p:childTnLst>
                                        <p:set>
                                          <p:cBhvr>
                                            <p:cTn id="177" dur="1" fill="hold">
                                              <p:stCondLst>
                                                <p:cond delay="0"/>
                                              </p:stCondLst>
                                            </p:cTn>
                                            <p:tgtEl>
                                              <p:spTgt spid="51"/>
                                            </p:tgtEl>
                                            <p:attrNameLst>
                                              <p:attrName>style.visibility</p:attrName>
                                            </p:attrNameLst>
                                          </p:cBhvr>
                                          <p:to>
                                            <p:strVal val="visible"/>
                                          </p:to>
                                        </p:set>
                                        <p:anim calcmode="lin" valueType="num">
                                          <p:cBhvr>
                                            <p:cTn id="178" dur="500" fill="hold"/>
                                            <p:tgtEl>
                                              <p:spTgt spid="51"/>
                                            </p:tgtEl>
                                            <p:attrNameLst>
                                              <p:attrName>ppt_w</p:attrName>
                                            </p:attrNameLst>
                                          </p:cBhvr>
                                          <p:tavLst>
                                            <p:tav tm="0">
                                              <p:val>
                                                <p:fltVal val="0"/>
                                              </p:val>
                                            </p:tav>
                                            <p:tav tm="100000">
                                              <p:val>
                                                <p:strVal val="#ppt_w"/>
                                              </p:val>
                                            </p:tav>
                                          </p:tavLst>
                                        </p:anim>
                                        <p:anim calcmode="lin" valueType="num">
                                          <p:cBhvr>
                                            <p:cTn id="179" dur="500" fill="hold"/>
                                            <p:tgtEl>
                                              <p:spTgt spid="51"/>
                                            </p:tgtEl>
                                            <p:attrNameLst>
                                              <p:attrName>ppt_h</p:attrName>
                                            </p:attrNameLst>
                                          </p:cBhvr>
                                          <p:tavLst>
                                            <p:tav tm="0">
                                              <p:val>
                                                <p:fltVal val="0"/>
                                              </p:val>
                                            </p:tav>
                                            <p:tav tm="100000">
                                              <p:val>
                                                <p:strVal val="#ppt_h"/>
                                              </p:val>
                                            </p:tav>
                                          </p:tavLst>
                                        </p:anim>
                                        <p:animEffect transition="in" filter="fade">
                                          <p:cBhvr>
                                            <p:cTn id="18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9" grpId="0"/>
          <p:bldP spid="30" grpId="0"/>
          <p:bldP spid="31" grpId="0"/>
          <p:bldP spid="32" grpId="0"/>
          <p:bldP spid="33" grpId="0"/>
          <p:bldP spid="34" grpId="0"/>
          <p:bldP spid="35" grpId="0"/>
          <p:bldP spid="36" grpId="0"/>
          <p:bldP spid="37" grpId="0"/>
          <p:bldP spid="38" grpId="0"/>
          <p:bldP spid="39" grpId="0"/>
          <p:bldP spid="40" grpId="0" animBg="1"/>
          <p:bldP spid="41" grpId="0" animBg="1"/>
          <p:bldP spid="42" grpId="0"/>
          <p:bldP spid="43" grpId="0"/>
          <p:bldP spid="44" grpId="0"/>
          <p:bldP spid="45" grpId="0"/>
          <p:bldP spid="46" grpId="0"/>
          <p:bldP spid="47" grpId="0"/>
          <p:bldP spid="48" grpId="0"/>
          <p:bldP spid="49" grpId="0"/>
          <p:bldP spid="50" grpId="0"/>
          <p:bldP spid="51" grpId="0"/>
          <p:bldP spid="5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2" fill="hold" grpId="0" nodeType="with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additive="base">
                                            <p:cTn id="7" dur="1000" fill="hold"/>
                                            <p:tgtEl>
                                              <p:spTgt spid="41"/>
                                            </p:tgtEl>
                                            <p:attrNameLst>
                                              <p:attrName>ppt_x</p:attrName>
                                            </p:attrNameLst>
                                          </p:cBhvr>
                                          <p:tavLst>
                                            <p:tav tm="0">
                                              <p:val>
                                                <p:strVal val="0-#ppt_w/2"/>
                                              </p:val>
                                            </p:tav>
                                            <p:tav tm="100000">
                                              <p:val>
                                                <p:strVal val="#ppt_x"/>
                                              </p:val>
                                            </p:tav>
                                          </p:tavLst>
                                        </p:anim>
                                        <p:anim calcmode="lin" valueType="num">
                                          <p:cBhvr additive="base">
                                            <p:cTn id="8" dur="1000" fill="hold"/>
                                            <p:tgtEl>
                                              <p:spTgt spid="41"/>
                                            </p:tgtEl>
                                            <p:attrNameLst>
                                              <p:attrName>ppt_y</p:attrName>
                                            </p:attrNameLst>
                                          </p:cBhvr>
                                          <p:tavLst>
                                            <p:tav tm="0">
                                              <p:val>
                                                <p:strVal val="1+#ppt_h/2"/>
                                              </p:val>
                                            </p:tav>
                                            <p:tav tm="100000">
                                              <p:val>
                                                <p:strVal val="#ppt_y"/>
                                              </p:val>
                                            </p:tav>
                                          </p:tavLst>
                                        </p:anim>
                                      </p:childTnLst>
                                    </p:cTn>
                                  </p:par>
                                  <p:par>
                                    <p:cTn id="9" presetID="22" presetClass="entr" presetSubtype="4" fill="hold" grpId="0" nodeType="with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wipe(down)">
                                          <p:cBhvr>
                                            <p:cTn id="11" dur="1500"/>
                                            <p:tgtEl>
                                              <p:spTgt spid="6"/>
                                            </p:tgtEl>
                                          </p:cBhvr>
                                        </p:animEffect>
                                      </p:childTnLst>
                                    </p:cTn>
                                  </p:par>
                                  <p:par>
                                    <p:cTn id="12" presetID="53" presetClass="entr" presetSubtype="16" fill="hold" nodeType="withEffect">
                                      <p:stCondLst>
                                        <p:cond delay="100"/>
                                      </p:stCondLst>
                                      <p:childTnLst>
                                        <p:set>
                                          <p:cBhvr>
                                            <p:cTn id="13" dur="1" fill="hold">
                                              <p:stCondLst>
                                                <p:cond delay="0"/>
                                              </p:stCondLst>
                                            </p:cTn>
                                            <p:tgtEl>
                                              <p:spTgt spid="2"/>
                                            </p:tgtEl>
                                            <p:attrNameLst>
                                              <p:attrName>style.visibility</p:attrName>
                                            </p:attrNameLst>
                                          </p:cBhvr>
                                          <p:to>
                                            <p:strVal val="visible"/>
                                          </p:to>
                                        </p:set>
                                        <p:anim calcmode="lin" valueType="num">
                                          <p:cBhvr>
                                            <p:cTn id="14" dur="500" fill="hold"/>
                                            <p:tgtEl>
                                              <p:spTgt spid="2"/>
                                            </p:tgtEl>
                                            <p:attrNameLst>
                                              <p:attrName>ppt_w</p:attrName>
                                            </p:attrNameLst>
                                          </p:cBhvr>
                                          <p:tavLst>
                                            <p:tav tm="0">
                                              <p:val>
                                                <p:fltVal val="0"/>
                                              </p:val>
                                            </p:tav>
                                            <p:tav tm="100000">
                                              <p:val>
                                                <p:strVal val="#ppt_w"/>
                                              </p:val>
                                            </p:tav>
                                          </p:tavLst>
                                        </p:anim>
                                        <p:anim calcmode="lin" valueType="num">
                                          <p:cBhvr>
                                            <p:cTn id="15" dur="500" fill="hold"/>
                                            <p:tgtEl>
                                              <p:spTgt spid="2"/>
                                            </p:tgtEl>
                                            <p:attrNameLst>
                                              <p:attrName>ppt_h</p:attrName>
                                            </p:attrNameLst>
                                          </p:cBhvr>
                                          <p:tavLst>
                                            <p:tav tm="0">
                                              <p:val>
                                                <p:fltVal val="0"/>
                                              </p:val>
                                            </p:tav>
                                            <p:tav tm="100000">
                                              <p:val>
                                                <p:strVal val="#ppt_h"/>
                                              </p:val>
                                            </p:tav>
                                          </p:tavLst>
                                        </p:anim>
                                        <p:animEffect transition="in" filter="fade">
                                          <p:cBhvr>
                                            <p:cTn id="16" dur="500"/>
                                            <p:tgtEl>
                                              <p:spTgt spid="2"/>
                                            </p:tgtEl>
                                          </p:cBhvr>
                                        </p:animEffect>
                                      </p:childTnLst>
                                    </p:cTn>
                                  </p:par>
                                  <p:par>
                                    <p:cTn id="17" presetID="53" presetClass="entr" presetSubtype="16" fill="hold" nodeType="withEffect">
                                      <p:stCondLst>
                                        <p:cond delay="25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par>
                                    <p:cTn id="22" presetID="53" presetClass="entr" presetSubtype="16" fill="hold" nodeType="withEffect">
                                      <p:stCondLst>
                                        <p:cond delay="400"/>
                                      </p:stCondLst>
                                      <p:childTnLst>
                                        <p:set>
                                          <p:cBhvr>
                                            <p:cTn id="23" dur="1" fill="hold">
                                              <p:stCondLst>
                                                <p:cond delay="0"/>
                                              </p:stCondLst>
                                            </p:cTn>
                                            <p:tgtEl>
                                              <p:spTgt spid="4"/>
                                            </p:tgtEl>
                                            <p:attrNameLst>
                                              <p:attrName>style.visibility</p:attrName>
                                            </p:attrNameLst>
                                          </p:cBhvr>
                                          <p:to>
                                            <p:strVal val="visible"/>
                                          </p:to>
                                        </p:set>
                                        <p:anim calcmode="lin" valueType="num">
                                          <p:cBhvr>
                                            <p:cTn id="24" dur="500" fill="hold"/>
                                            <p:tgtEl>
                                              <p:spTgt spid="4"/>
                                            </p:tgtEl>
                                            <p:attrNameLst>
                                              <p:attrName>ppt_w</p:attrName>
                                            </p:attrNameLst>
                                          </p:cBhvr>
                                          <p:tavLst>
                                            <p:tav tm="0">
                                              <p:val>
                                                <p:fltVal val="0"/>
                                              </p:val>
                                            </p:tav>
                                            <p:tav tm="100000">
                                              <p:val>
                                                <p:strVal val="#ppt_w"/>
                                              </p:val>
                                            </p:tav>
                                          </p:tavLst>
                                        </p:anim>
                                        <p:anim calcmode="lin" valueType="num">
                                          <p:cBhvr>
                                            <p:cTn id="25" dur="500" fill="hold"/>
                                            <p:tgtEl>
                                              <p:spTgt spid="4"/>
                                            </p:tgtEl>
                                            <p:attrNameLst>
                                              <p:attrName>ppt_h</p:attrName>
                                            </p:attrNameLst>
                                          </p:cBhvr>
                                          <p:tavLst>
                                            <p:tav tm="0">
                                              <p:val>
                                                <p:fltVal val="0"/>
                                              </p:val>
                                            </p:tav>
                                            <p:tav tm="100000">
                                              <p:val>
                                                <p:strVal val="#ppt_h"/>
                                              </p:val>
                                            </p:tav>
                                          </p:tavLst>
                                        </p:anim>
                                        <p:animEffect transition="in" filter="fade">
                                          <p:cBhvr>
                                            <p:cTn id="26" dur="500"/>
                                            <p:tgtEl>
                                              <p:spTgt spid="4"/>
                                            </p:tgtEl>
                                          </p:cBhvr>
                                        </p:animEffect>
                                      </p:childTnLst>
                                    </p:cTn>
                                  </p:par>
                                  <p:par>
                                    <p:cTn id="27" presetID="53" presetClass="entr" presetSubtype="16" fill="hold" nodeType="withEffect">
                                      <p:stCondLst>
                                        <p:cond delay="550"/>
                                      </p:stCondLst>
                                      <p:childTnLst>
                                        <p:set>
                                          <p:cBhvr>
                                            <p:cTn id="28" dur="1" fill="hold">
                                              <p:stCondLst>
                                                <p:cond delay="0"/>
                                              </p:stCondLst>
                                            </p:cTn>
                                            <p:tgtEl>
                                              <p:spTgt spid="5"/>
                                            </p:tgtEl>
                                            <p:attrNameLst>
                                              <p:attrName>style.visibility</p:attrName>
                                            </p:attrNameLst>
                                          </p:cBhvr>
                                          <p:to>
                                            <p:strVal val="visible"/>
                                          </p:to>
                                        </p:set>
                                        <p:anim calcmode="lin" valueType="num">
                                          <p:cBhvr>
                                            <p:cTn id="29" dur="500" fill="hold"/>
                                            <p:tgtEl>
                                              <p:spTgt spid="5"/>
                                            </p:tgtEl>
                                            <p:attrNameLst>
                                              <p:attrName>ppt_w</p:attrName>
                                            </p:attrNameLst>
                                          </p:cBhvr>
                                          <p:tavLst>
                                            <p:tav tm="0">
                                              <p:val>
                                                <p:fltVal val="0"/>
                                              </p:val>
                                            </p:tav>
                                            <p:tav tm="100000">
                                              <p:val>
                                                <p:strVal val="#ppt_w"/>
                                              </p:val>
                                            </p:tav>
                                          </p:tavLst>
                                        </p:anim>
                                        <p:anim calcmode="lin" valueType="num">
                                          <p:cBhvr>
                                            <p:cTn id="30" dur="500" fill="hold"/>
                                            <p:tgtEl>
                                              <p:spTgt spid="5"/>
                                            </p:tgtEl>
                                            <p:attrNameLst>
                                              <p:attrName>ppt_h</p:attrName>
                                            </p:attrNameLst>
                                          </p:cBhvr>
                                          <p:tavLst>
                                            <p:tav tm="0">
                                              <p:val>
                                                <p:fltVal val="0"/>
                                              </p:val>
                                            </p:tav>
                                            <p:tav tm="100000">
                                              <p:val>
                                                <p:strVal val="#ppt_h"/>
                                              </p:val>
                                            </p:tav>
                                          </p:tavLst>
                                        </p:anim>
                                        <p:animEffect transition="in" filter="fade">
                                          <p:cBhvr>
                                            <p:cTn id="31" dur="500"/>
                                            <p:tgtEl>
                                              <p:spTgt spid="5"/>
                                            </p:tgtEl>
                                          </p:cBhvr>
                                        </p:animEffect>
                                      </p:childTnLst>
                                    </p:cTn>
                                  </p:par>
                                  <p:par>
                                    <p:cTn id="32" presetID="53" presetClass="entr" presetSubtype="16" fill="hold" nodeType="withEffect">
                                      <p:stCondLst>
                                        <p:cond delay="700"/>
                                      </p:stCondLst>
                                      <p:childTnLst>
                                        <p:set>
                                          <p:cBhvr>
                                            <p:cTn id="33" dur="1" fill="hold">
                                              <p:stCondLst>
                                                <p:cond delay="0"/>
                                              </p:stCondLst>
                                            </p:cTn>
                                            <p:tgtEl>
                                              <p:spTgt spid="53"/>
                                            </p:tgtEl>
                                            <p:attrNameLst>
                                              <p:attrName>style.visibility</p:attrName>
                                            </p:attrNameLst>
                                          </p:cBhvr>
                                          <p:to>
                                            <p:strVal val="visible"/>
                                          </p:to>
                                        </p:set>
                                        <p:anim calcmode="lin" valueType="num">
                                          <p:cBhvr>
                                            <p:cTn id="34" dur="500" fill="hold"/>
                                            <p:tgtEl>
                                              <p:spTgt spid="53"/>
                                            </p:tgtEl>
                                            <p:attrNameLst>
                                              <p:attrName>ppt_w</p:attrName>
                                            </p:attrNameLst>
                                          </p:cBhvr>
                                          <p:tavLst>
                                            <p:tav tm="0">
                                              <p:val>
                                                <p:fltVal val="0"/>
                                              </p:val>
                                            </p:tav>
                                            <p:tav tm="100000">
                                              <p:val>
                                                <p:strVal val="#ppt_w"/>
                                              </p:val>
                                            </p:tav>
                                          </p:tavLst>
                                        </p:anim>
                                        <p:anim calcmode="lin" valueType="num">
                                          <p:cBhvr>
                                            <p:cTn id="35" dur="500" fill="hold"/>
                                            <p:tgtEl>
                                              <p:spTgt spid="53"/>
                                            </p:tgtEl>
                                            <p:attrNameLst>
                                              <p:attrName>ppt_h</p:attrName>
                                            </p:attrNameLst>
                                          </p:cBhvr>
                                          <p:tavLst>
                                            <p:tav tm="0">
                                              <p:val>
                                                <p:fltVal val="0"/>
                                              </p:val>
                                            </p:tav>
                                            <p:tav tm="100000">
                                              <p:val>
                                                <p:strVal val="#ppt_h"/>
                                              </p:val>
                                            </p:tav>
                                          </p:tavLst>
                                        </p:anim>
                                        <p:animEffect transition="in" filter="fade">
                                          <p:cBhvr>
                                            <p:cTn id="36" dur="500"/>
                                            <p:tgtEl>
                                              <p:spTgt spid="53"/>
                                            </p:tgtEl>
                                          </p:cBhvr>
                                        </p:animEffect>
                                      </p:childTnLst>
                                    </p:cTn>
                                  </p:par>
                                  <p:par>
                                    <p:cTn id="37" presetID="53" presetClass="entr" presetSubtype="16" fill="hold" nodeType="withEffect">
                                      <p:stCondLst>
                                        <p:cond delay="850"/>
                                      </p:stCondLst>
                                      <p:childTnLst>
                                        <p:set>
                                          <p:cBhvr>
                                            <p:cTn id="38" dur="1" fill="hold">
                                              <p:stCondLst>
                                                <p:cond delay="0"/>
                                              </p:stCondLst>
                                            </p:cTn>
                                            <p:tgtEl>
                                              <p:spTgt spid="54"/>
                                            </p:tgtEl>
                                            <p:attrNameLst>
                                              <p:attrName>style.visibility</p:attrName>
                                            </p:attrNameLst>
                                          </p:cBhvr>
                                          <p:to>
                                            <p:strVal val="visible"/>
                                          </p:to>
                                        </p:set>
                                        <p:anim calcmode="lin" valueType="num">
                                          <p:cBhvr>
                                            <p:cTn id="39" dur="500" fill="hold"/>
                                            <p:tgtEl>
                                              <p:spTgt spid="54"/>
                                            </p:tgtEl>
                                            <p:attrNameLst>
                                              <p:attrName>ppt_w</p:attrName>
                                            </p:attrNameLst>
                                          </p:cBhvr>
                                          <p:tavLst>
                                            <p:tav tm="0">
                                              <p:val>
                                                <p:fltVal val="0"/>
                                              </p:val>
                                            </p:tav>
                                            <p:tav tm="100000">
                                              <p:val>
                                                <p:strVal val="#ppt_w"/>
                                              </p:val>
                                            </p:tav>
                                          </p:tavLst>
                                        </p:anim>
                                        <p:anim calcmode="lin" valueType="num">
                                          <p:cBhvr>
                                            <p:cTn id="40" dur="500" fill="hold"/>
                                            <p:tgtEl>
                                              <p:spTgt spid="54"/>
                                            </p:tgtEl>
                                            <p:attrNameLst>
                                              <p:attrName>ppt_h</p:attrName>
                                            </p:attrNameLst>
                                          </p:cBhvr>
                                          <p:tavLst>
                                            <p:tav tm="0">
                                              <p:val>
                                                <p:fltVal val="0"/>
                                              </p:val>
                                            </p:tav>
                                            <p:tav tm="100000">
                                              <p:val>
                                                <p:strVal val="#ppt_h"/>
                                              </p:val>
                                            </p:tav>
                                          </p:tavLst>
                                        </p:anim>
                                        <p:animEffect transition="in" filter="fade">
                                          <p:cBhvr>
                                            <p:cTn id="41" dur="500"/>
                                            <p:tgtEl>
                                              <p:spTgt spid="54"/>
                                            </p:tgtEl>
                                          </p:cBhvr>
                                        </p:animEffect>
                                      </p:childTnLst>
                                    </p:cTn>
                                  </p:par>
                                  <p:par>
                                    <p:cTn id="42" presetID="53" presetClass="entr" presetSubtype="16" fill="hold" nodeType="withEffect">
                                      <p:stCondLst>
                                        <p:cond delay="1000"/>
                                      </p:stCondLst>
                                      <p:childTnLst>
                                        <p:set>
                                          <p:cBhvr>
                                            <p:cTn id="43" dur="1" fill="hold">
                                              <p:stCondLst>
                                                <p:cond delay="0"/>
                                              </p:stCondLst>
                                            </p:cTn>
                                            <p:tgtEl>
                                              <p:spTgt spid="55"/>
                                            </p:tgtEl>
                                            <p:attrNameLst>
                                              <p:attrName>style.visibility</p:attrName>
                                            </p:attrNameLst>
                                          </p:cBhvr>
                                          <p:to>
                                            <p:strVal val="visible"/>
                                          </p:to>
                                        </p:set>
                                        <p:anim calcmode="lin" valueType="num">
                                          <p:cBhvr>
                                            <p:cTn id="44" dur="500" fill="hold"/>
                                            <p:tgtEl>
                                              <p:spTgt spid="55"/>
                                            </p:tgtEl>
                                            <p:attrNameLst>
                                              <p:attrName>ppt_w</p:attrName>
                                            </p:attrNameLst>
                                          </p:cBhvr>
                                          <p:tavLst>
                                            <p:tav tm="0">
                                              <p:val>
                                                <p:fltVal val="0"/>
                                              </p:val>
                                            </p:tav>
                                            <p:tav tm="100000">
                                              <p:val>
                                                <p:strVal val="#ppt_w"/>
                                              </p:val>
                                            </p:tav>
                                          </p:tavLst>
                                        </p:anim>
                                        <p:anim calcmode="lin" valueType="num">
                                          <p:cBhvr>
                                            <p:cTn id="45" dur="500" fill="hold"/>
                                            <p:tgtEl>
                                              <p:spTgt spid="55"/>
                                            </p:tgtEl>
                                            <p:attrNameLst>
                                              <p:attrName>ppt_h</p:attrName>
                                            </p:attrNameLst>
                                          </p:cBhvr>
                                          <p:tavLst>
                                            <p:tav tm="0">
                                              <p:val>
                                                <p:fltVal val="0"/>
                                              </p:val>
                                            </p:tav>
                                            <p:tav tm="100000">
                                              <p:val>
                                                <p:strVal val="#ppt_h"/>
                                              </p:val>
                                            </p:tav>
                                          </p:tavLst>
                                        </p:anim>
                                        <p:animEffect transition="in" filter="fade">
                                          <p:cBhvr>
                                            <p:cTn id="46" dur="500"/>
                                            <p:tgtEl>
                                              <p:spTgt spid="55"/>
                                            </p:tgtEl>
                                          </p:cBhvr>
                                        </p:animEffect>
                                      </p:childTnLst>
                                    </p:cTn>
                                  </p:par>
                                  <p:par>
                                    <p:cTn id="47" presetID="53" presetClass="entr" presetSubtype="16" fill="hold" nodeType="withEffect">
                                      <p:stCondLst>
                                        <p:cond delay="1150"/>
                                      </p:stCondLst>
                                      <p:childTnLst>
                                        <p:set>
                                          <p:cBhvr>
                                            <p:cTn id="48" dur="1" fill="hold">
                                              <p:stCondLst>
                                                <p:cond delay="0"/>
                                              </p:stCondLst>
                                            </p:cTn>
                                            <p:tgtEl>
                                              <p:spTgt spid="56"/>
                                            </p:tgtEl>
                                            <p:attrNameLst>
                                              <p:attrName>style.visibility</p:attrName>
                                            </p:attrNameLst>
                                          </p:cBhvr>
                                          <p:to>
                                            <p:strVal val="visible"/>
                                          </p:to>
                                        </p:set>
                                        <p:anim calcmode="lin" valueType="num">
                                          <p:cBhvr>
                                            <p:cTn id="49" dur="500" fill="hold"/>
                                            <p:tgtEl>
                                              <p:spTgt spid="56"/>
                                            </p:tgtEl>
                                            <p:attrNameLst>
                                              <p:attrName>ppt_w</p:attrName>
                                            </p:attrNameLst>
                                          </p:cBhvr>
                                          <p:tavLst>
                                            <p:tav tm="0">
                                              <p:val>
                                                <p:fltVal val="0"/>
                                              </p:val>
                                            </p:tav>
                                            <p:tav tm="100000">
                                              <p:val>
                                                <p:strVal val="#ppt_w"/>
                                              </p:val>
                                            </p:tav>
                                          </p:tavLst>
                                        </p:anim>
                                        <p:anim calcmode="lin" valueType="num">
                                          <p:cBhvr>
                                            <p:cTn id="50" dur="500" fill="hold"/>
                                            <p:tgtEl>
                                              <p:spTgt spid="56"/>
                                            </p:tgtEl>
                                            <p:attrNameLst>
                                              <p:attrName>ppt_h</p:attrName>
                                            </p:attrNameLst>
                                          </p:cBhvr>
                                          <p:tavLst>
                                            <p:tav tm="0">
                                              <p:val>
                                                <p:fltVal val="0"/>
                                              </p:val>
                                            </p:tav>
                                            <p:tav tm="100000">
                                              <p:val>
                                                <p:strVal val="#ppt_h"/>
                                              </p:val>
                                            </p:tav>
                                          </p:tavLst>
                                        </p:anim>
                                        <p:animEffect transition="in" filter="fade">
                                          <p:cBhvr>
                                            <p:cTn id="51" dur="500"/>
                                            <p:tgtEl>
                                              <p:spTgt spid="56"/>
                                            </p:tgtEl>
                                          </p:cBhvr>
                                        </p:animEffect>
                                      </p:childTnLst>
                                    </p:cTn>
                                  </p:par>
                                  <p:par>
                                    <p:cTn id="52" presetID="53" presetClass="entr" presetSubtype="16" fill="hold" nodeType="withEffect">
                                      <p:stCondLst>
                                        <p:cond delay="1300"/>
                                      </p:stCondLst>
                                      <p:childTnLst>
                                        <p:set>
                                          <p:cBhvr>
                                            <p:cTn id="53" dur="1" fill="hold">
                                              <p:stCondLst>
                                                <p:cond delay="0"/>
                                              </p:stCondLst>
                                            </p:cTn>
                                            <p:tgtEl>
                                              <p:spTgt spid="57"/>
                                            </p:tgtEl>
                                            <p:attrNameLst>
                                              <p:attrName>style.visibility</p:attrName>
                                            </p:attrNameLst>
                                          </p:cBhvr>
                                          <p:to>
                                            <p:strVal val="visible"/>
                                          </p:to>
                                        </p:set>
                                        <p:anim calcmode="lin" valueType="num">
                                          <p:cBhvr>
                                            <p:cTn id="54" dur="500" fill="hold"/>
                                            <p:tgtEl>
                                              <p:spTgt spid="57"/>
                                            </p:tgtEl>
                                            <p:attrNameLst>
                                              <p:attrName>ppt_w</p:attrName>
                                            </p:attrNameLst>
                                          </p:cBhvr>
                                          <p:tavLst>
                                            <p:tav tm="0">
                                              <p:val>
                                                <p:fltVal val="0"/>
                                              </p:val>
                                            </p:tav>
                                            <p:tav tm="100000">
                                              <p:val>
                                                <p:strVal val="#ppt_w"/>
                                              </p:val>
                                            </p:tav>
                                          </p:tavLst>
                                        </p:anim>
                                        <p:anim calcmode="lin" valueType="num">
                                          <p:cBhvr>
                                            <p:cTn id="55" dur="500" fill="hold"/>
                                            <p:tgtEl>
                                              <p:spTgt spid="57"/>
                                            </p:tgtEl>
                                            <p:attrNameLst>
                                              <p:attrName>ppt_h</p:attrName>
                                            </p:attrNameLst>
                                          </p:cBhvr>
                                          <p:tavLst>
                                            <p:tav tm="0">
                                              <p:val>
                                                <p:fltVal val="0"/>
                                              </p:val>
                                            </p:tav>
                                            <p:tav tm="100000">
                                              <p:val>
                                                <p:strVal val="#ppt_h"/>
                                              </p:val>
                                            </p:tav>
                                          </p:tavLst>
                                        </p:anim>
                                        <p:animEffect transition="in" filter="fade">
                                          <p:cBhvr>
                                            <p:cTn id="56" dur="500"/>
                                            <p:tgtEl>
                                              <p:spTgt spid="57"/>
                                            </p:tgtEl>
                                          </p:cBhvr>
                                        </p:animEffect>
                                      </p:childTnLst>
                                    </p:cTn>
                                  </p:par>
                                  <p:par>
                                    <p:cTn id="57" presetID="53" presetClass="entr" presetSubtype="16" fill="hold" nodeType="withEffect">
                                      <p:stCondLst>
                                        <p:cond delay="1450"/>
                                      </p:stCondLst>
                                      <p:childTnLst>
                                        <p:set>
                                          <p:cBhvr>
                                            <p:cTn id="58" dur="1" fill="hold">
                                              <p:stCondLst>
                                                <p:cond delay="0"/>
                                              </p:stCondLst>
                                            </p:cTn>
                                            <p:tgtEl>
                                              <p:spTgt spid="58"/>
                                            </p:tgtEl>
                                            <p:attrNameLst>
                                              <p:attrName>style.visibility</p:attrName>
                                            </p:attrNameLst>
                                          </p:cBhvr>
                                          <p:to>
                                            <p:strVal val="visible"/>
                                          </p:to>
                                        </p:set>
                                        <p:anim calcmode="lin" valueType="num">
                                          <p:cBhvr>
                                            <p:cTn id="59" dur="500" fill="hold"/>
                                            <p:tgtEl>
                                              <p:spTgt spid="58"/>
                                            </p:tgtEl>
                                            <p:attrNameLst>
                                              <p:attrName>ppt_w</p:attrName>
                                            </p:attrNameLst>
                                          </p:cBhvr>
                                          <p:tavLst>
                                            <p:tav tm="0">
                                              <p:val>
                                                <p:fltVal val="0"/>
                                              </p:val>
                                            </p:tav>
                                            <p:tav tm="100000">
                                              <p:val>
                                                <p:strVal val="#ppt_w"/>
                                              </p:val>
                                            </p:tav>
                                          </p:tavLst>
                                        </p:anim>
                                        <p:anim calcmode="lin" valueType="num">
                                          <p:cBhvr>
                                            <p:cTn id="60" dur="500" fill="hold"/>
                                            <p:tgtEl>
                                              <p:spTgt spid="58"/>
                                            </p:tgtEl>
                                            <p:attrNameLst>
                                              <p:attrName>ppt_h</p:attrName>
                                            </p:attrNameLst>
                                          </p:cBhvr>
                                          <p:tavLst>
                                            <p:tav tm="0">
                                              <p:val>
                                                <p:fltVal val="0"/>
                                              </p:val>
                                            </p:tav>
                                            <p:tav tm="100000">
                                              <p:val>
                                                <p:strVal val="#ppt_h"/>
                                              </p:val>
                                            </p:tav>
                                          </p:tavLst>
                                        </p:anim>
                                        <p:animEffect transition="in" filter="fade">
                                          <p:cBhvr>
                                            <p:cTn id="61" dur="500"/>
                                            <p:tgtEl>
                                              <p:spTgt spid="58"/>
                                            </p:tgtEl>
                                          </p:cBhvr>
                                        </p:animEffect>
                                      </p:childTnLst>
                                    </p:cTn>
                                  </p:par>
                                  <p:par>
                                    <p:cTn id="62" presetID="53" presetClass="entr" presetSubtype="16" fill="hold" nodeType="withEffect">
                                      <p:stCondLst>
                                        <p:cond delay="1600"/>
                                      </p:stCondLst>
                                      <p:childTnLst>
                                        <p:set>
                                          <p:cBhvr>
                                            <p:cTn id="63" dur="1" fill="hold">
                                              <p:stCondLst>
                                                <p:cond delay="0"/>
                                              </p:stCondLst>
                                            </p:cTn>
                                            <p:tgtEl>
                                              <p:spTgt spid="59"/>
                                            </p:tgtEl>
                                            <p:attrNameLst>
                                              <p:attrName>style.visibility</p:attrName>
                                            </p:attrNameLst>
                                          </p:cBhvr>
                                          <p:to>
                                            <p:strVal val="visible"/>
                                          </p:to>
                                        </p:set>
                                        <p:anim calcmode="lin" valueType="num">
                                          <p:cBhvr>
                                            <p:cTn id="64" dur="500" fill="hold"/>
                                            <p:tgtEl>
                                              <p:spTgt spid="59"/>
                                            </p:tgtEl>
                                            <p:attrNameLst>
                                              <p:attrName>ppt_w</p:attrName>
                                            </p:attrNameLst>
                                          </p:cBhvr>
                                          <p:tavLst>
                                            <p:tav tm="0">
                                              <p:val>
                                                <p:fltVal val="0"/>
                                              </p:val>
                                            </p:tav>
                                            <p:tav tm="100000">
                                              <p:val>
                                                <p:strVal val="#ppt_w"/>
                                              </p:val>
                                            </p:tav>
                                          </p:tavLst>
                                        </p:anim>
                                        <p:anim calcmode="lin" valueType="num">
                                          <p:cBhvr>
                                            <p:cTn id="65" dur="500" fill="hold"/>
                                            <p:tgtEl>
                                              <p:spTgt spid="59"/>
                                            </p:tgtEl>
                                            <p:attrNameLst>
                                              <p:attrName>ppt_h</p:attrName>
                                            </p:attrNameLst>
                                          </p:cBhvr>
                                          <p:tavLst>
                                            <p:tav tm="0">
                                              <p:val>
                                                <p:fltVal val="0"/>
                                              </p:val>
                                            </p:tav>
                                            <p:tav tm="100000">
                                              <p:val>
                                                <p:strVal val="#ppt_h"/>
                                              </p:val>
                                            </p:tav>
                                          </p:tavLst>
                                        </p:anim>
                                        <p:animEffect transition="in" filter="fade">
                                          <p:cBhvr>
                                            <p:cTn id="66" dur="500"/>
                                            <p:tgtEl>
                                              <p:spTgt spid="59"/>
                                            </p:tgtEl>
                                          </p:cBhvr>
                                        </p:animEffect>
                                      </p:childTnLst>
                                    </p:cTn>
                                  </p:par>
                                  <p:par>
                                    <p:cTn id="67" presetID="2" presetClass="entr" presetSubtype="1" fill="hold" grpId="0" nodeType="withEffect">
                                      <p:stCondLst>
                                        <p:cond delay="1750"/>
                                      </p:stCondLst>
                                      <p:childTnLst>
                                        <p:set>
                                          <p:cBhvr>
                                            <p:cTn id="68" dur="1" fill="hold">
                                              <p:stCondLst>
                                                <p:cond delay="0"/>
                                              </p:stCondLst>
                                            </p:cTn>
                                            <p:tgtEl>
                                              <p:spTgt spid="40"/>
                                            </p:tgtEl>
                                            <p:attrNameLst>
                                              <p:attrName>style.visibility</p:attrName>
                                            </p:attrNameLst>
                                          </p:cBhvr>
                                          <p:to>
                                            <p:strVal val="visible"/>
                                          </p:to>
                                        </p:set>
                                        <p:anim calcmode="lin" valueType="num">
                                          <p:cBhvr additive="base">
                                            <p:cTn id="69" dur="1000" fill="hold"/>
                                            <p:tgtEl>
                                              <p:spTgt spid="40"/>
                                            </p:tgtEl>
                                            <p:attrNameLst>
                                              <p:attrName>ppt_x</p:attrName>
                                            </p:attrNameLst>
                                          </p:cBhvr>
                                          <p:tavLst>
                                            <p:tav tm="0">
                                              <p:val>
                                                <p:strVal val="#ppt_x"/>
                                              </p:val>
                                            </p:tav>
                                            <p:tav tm="100000">
                                              <p:val>
                                                <p:strVal val="#ppt_x"/>
                                              </p:val>
                                            </p:tav>
                                          </p:tavLst>
                                        </p:anim>
                                        <p:anim calcmode="lin" valueType="num">
                                          <p:cBhvr additive="base">
                                            <p:cTn id="70" dur="1000" fill="hold"/>
                                            <p:tgtEl>
                                              <p:spTgt spid="40"/>
                                            </p:tgtEl>
                                            <p:attrNameLst>
                                              <p:attrName>ppt_y</p:attrName>
                                            </p:attrNameLst>
                                          </p:cBhvr>
                                          <p:tavLst>
                                            <p:tav tm="0">
                                              <p:val>
                                                <p:strVal val="0-#ppt_h/2"/>
                                              </p:val>
                                            </p:tav>
                                            <p:tav tm="100000">
                                              <p:val>
                                                <p:strVal val="#ppt_y"/>
                                              </p:val>
                                            </p:tav>
                                          </p:tavLst>
                                        </p:anim>
                                      </p:childTnLst>
                                    </p:cTn>
                                  </p:par>
                                  <p:par>
                                    <p:cTn id="71" presetID="53" presetClass="entr" presetSubtype="16" fill="hold" grpId="0" nodeType="withEffect">
                                      <p:stCondLst>
                                        <p:cond delay="2250"/>
                                      </p:stCondLst>
                                      <p:childTnLst>
                                        <p:set>
                                          <p:cBhvr>
                                            <p:cTn id="72" dur="1" fill="hold">
                                              <p:stCondLst>
                                                <p:cond delay="0"/>
                                              </p:stCondLst>
                                            </p:cTn>
                                            <p:tgtEl>
                                              <p:spTgt spid="29"/>
                                            </p:tgtEl>
                                            <p:attrNameLst>
                                              <p:attrName>style.visibility</p:attrName>
                                            </p:attrNameLst>
                                          </p:cBhvr>
                                          <p:to>
                                            <p:strVal val="visible"/>
                                          </p:to>
                                        </p:set>
                                        <p:anim calcmode="lin" valueType="num">
                                          <p:cBhvr>
                                            <p:cTn id="73" dur="500" fill="hold"/>
                                            <p:tgtEl>
                                              <p:spTgt spid="29"/>
                                            </p:tgtEl>
                                            <p:attrNameLst>
                                              <p:attrName>ppt_w</p:attrName>
                                            </p:attrNameLst>
                                          </p:cBhvr>
                                          <p:tavLst>
                                            <p:tav tm="0">
                                              <p:val>
                                                <p:fltVal val="0"/>
                                              </p:val>
                                            </p:tav>
                                            <p:tav tm="100000">
                                              <p:val>
                                                <p:strVal val="#ppt_w"/>
                                              </p:val>
                                            </p:tav>
                                          </p:tavLst>
                                        </p:anim>
                                        <p:anim calcmode="lin" valueType="num">
                                          <p:cBhvr>
                                            <p:cTn id="74" dur="500" fill="hold"/>
                                            <p:tgtEl>
                                              <p:spTgt spid="29"/>
                                            </p:tgtEl>
                                            <p:attrNameLst>
                                              <p:attrName>ppt_h</p:attrName>
                                            </p:attrNameLst>
                                          </p:cBhvr>
                                          <p:tavLst>
                                            <p:tav tm="0">
                                              <p:val>
                                                <p:fltVal val="0"/>
                                              </p:val>
                                            </p:tav>
                                            <p:tav tm="100000">
                                              <p:val>
                                                <p:strVal val="#ppt_h"/>
                                              </p:val>
                                            </p:tav>
                                          </p:tavLst>
                                        </p:anim>
                                        <p:animEffect transition="in" filter="fade">
                                          <p:cBhvr>
                                            <p:cTn id="75" dur="500"/>
                                            <p:tgtEl>
                                              <p:spTgt spid="29"/>
                                            </p:tgtEl>
                                          </p:cBhvr>
                                        </p:animEffect>
                                      </p:childTnLst>
                                    </p:cTn>
                                  </p:par>
                                  <p:par>
                                    <p:cTn id="76" presetID="53" presetClass="entr" presetSubtype="16" fill="hold" grpId="0" nodeType="withEffect">
                                      <p:stCondLst>
                                        <p:cond delay="2250"/>
                                      </p:stCondLst>
                                      <p:childTnLst>
                                        <p:set>
                                          <p:cBhvr>
                                            <p:cTn id="77" dur="1" fill="hold">
                                              <p:stCondLst>
                                                <p:cond delay="0"/>
                                              </p:stCondLst>
                                            </p:cTn>
                                            <p:tgtEl>
                                              <p:spTgt spid="42"/>
                                            </p:tgtEl>
                                            <p:attrNameLst>
                                              <p:attrName>style.visibility</p:attrName>
                                            </p:attrNameLst>
                                          </p:cBhvr>
                                          <p:to>
                                            <p:strVal val="visible"/>
                                          </p:to>
                                        </p:set>
                                        <p:anim calcmode="lin" valueType="num">
                                          <p:cBhvr>
                                            <p:cTn id="78" dur="500" fill="hold"/>
                                            <p:tgtEl>
                                              <p:spTgt spid="42"/>
                                            </p:tgtEl>
                                            <p:attrNameLst>
                                              <p:attrName>ppt_w</p:attrName>
                                            </p:attrNameLst>
                                          </p:cBhvr>
                                          <p:tavLst>
                                            <p:tav tm="0">
                                              <p:val>
                                                <p:fltVal val="0"/>
                                              </p:val>
                                            </p:tav>
                                            <p:tav tm="100000">
                                              <p:val>
                                                <p:strVal val="#ppt_w"/>
                                              </p:val>
                                            </p:tav>
                                          </p:tavLst>
                                        </p:anim>
                                        <p:anim calcmode="lin" valueType="num">
                                          <p:cBhvr>
                                            <p:cTn id="79" dur="500" fill="hold"/>
                                            <p:tgtEl>
                                              <p:spTgt spid="42"/>
                                            </p:tgtEl>
                                            <p:attrNameLst>
                                              <p:attrName>ppt_h</p:attrName>
                                            </p:attrNameLst>
                                          </p:cBhvr>
                                          <p:tavLst>
                                            <p:tav tm="0">
                                              <p:val>
                                                <p:fltVal val="0"/>
                                              </p:val>
                                            </p:tav>
                                            <p:tav tm="100000">
                                              <p:val>
                                                <p:strVal val="#ppt_h"/>
                                              </p:val>
                                            </p:tav>
                                          </p:tavLst>
                                        </p:anim>
                                        <p:animEffect transition="in" filter="fade">
                                          <p:cBhvr>
                                            <p:cTn id="80" dur="500"/>
                                            <p:tgtEl>
                                              <p:spTgt spid="42"/>
                                            </p:tgtEl>
                                          </p:cBhvr>
                                        </p:animEffect>
                                      </p:childTnLst>
                                    </p:cTn>
                                  </p:par>
                                  <p:par>
                                    <p:cTn id="81" presetID="53" presetClass="entr" presetSubtype="16" fill="hold" grpId="0" nodeType="withEffect">
                                      <p:stCondLst>
                                        <p:cond delay="2250"/>
                                      </p:stCondLst>
                                      <p:childTnLst>
                                        <p:set>
                                          <p:cBhvr>
                                            <p:cTn id="82" dur="1" fill="hold">
                                              <p:stCondLst>
                                                <p:cond delay="0"/>
                                              </p:stCondLst>
                                            </p:cTn>
                                            <p:tgtEl>
                                              <p:spTgt spid="30"/>
                                            </p:tgtEl>
                                            <p:attrNameLst>
                                              <p:attrName>style.visibility</p:attrName>
                                            </p:attrNameLst>
                                          </p:cBhvr>
                                          <p:to>
                                            <p:strVal val="visible"/>
                                          </p:to>
                                        </p:set>
                                        <p:anim calcmode="lin" valueType="num">
                                          <p:cBhvr>
                                            <p:cTn id="83" dur="500" fill="hold"/>
                                            <p:tgtEl>
                                              <p:spTgt spid="30"/>
                                            </p:tgtEl>
                                            <p:attrNameLst>
                                              <p:attrName>ppt_w</p:attrName>
                                            </p:attrNameLst>
                                          </p:cBhvr>
                                          <p:tavLst>
                                            <p:tav tm="0">
                                              <p:val>
                                                <p:fltVal val="0"/>
                                              </p:val>
                                            </p:tav>
                                            <p:tav tm="100000">
                                              <p:val>
                                                <p:strVal val="#ppt_w"/>
                                              </p:val>
                                            </p:tav>
                                          </p:tavLst>
                                        </p:anim>
                                        <p:anim calcmode="lin" valueType="num">
                                          <p:cBhvr>
                                            <p:cTn id="84" dur="500" fill="hold"/>
                                            <p:tgtEl>
                                              <p:spTgt spid="30"/>
                                            </p:tgtEl>
                                            <p:attrNameLst>
                                              <p:attrName>ppt_h</p:attrName>
                                            </p:attrNameLst>
                                          </p:cBhvr>
                                          <p:tavLst>
                                            <p:tav tm="0">
                                              <p:val>
                                                <p:fltVal val="0"/>
                                              </p:val>
                                            </p:tav>
                                            <p:tav tm="100000">
                                              <p:val>
                                                <p:strVal val="#ppt_h"/>
                                              </p:val>
                                            </p:tav>
                                          </p:tavLst>
                                        </p:anim>
                                        <p:animEffect transition="in" filter="fade">
                                          <p:cBhvr>
                                            <p:cTn id="85" dur="500"/>
                                            <p:tgtEl>
                                              <p:spTgt spid="30"/>
                                            </p:tgtEl>
                                          </p:cBhvr>
                                        </p:animEffect>
                                      </p:childTnLst>
                                    </p:cTn>
                                  </p:par>
                                  <p:par>
                                    <p:cTn id="86" presetID="53" presetClass="entr" presetSubtype="16" fill="hold" grpId="0" nodeType="withEffect">
                                      <p:stCondLst>
                                        <p:cond delay="2250"/>
                                      </p:stCondLst>
                                      <p:childTnLst>
                                        <p:set>
                                          <p:cBhvr>
                                            <p:cTn id="87" dur="1" fill="hold">
                                              <p:stCondLst>
                                                <p:cond delay="0"/>
                                              </p:stCondLst>
                                            </p:cTn>
                                            <p:tgtEl>
                                              <p:spTgt spid="43"/>
                                            </p:tgtEl>
                                            <p:attrNameLst>
                                              <p:attrName>style.visibility</p:attrName>
                                            </p:attrNameLst>
                                          </p:cBhvr>
                                          <p:to>
                                            <p:strVal val="visible"/>
                                          </p:to>
                                        </p:set>
                                        <p:anim calcmode="lin" valueType="num">
                                          <p:cBhvr>
                                            <p:cTn id="88" dur="500" fill="hold"/>
                                            <p:tgtEl>
                                              <p:spTgt spid="43"/>
                                            </p:tgtEl>
                                            <p:attrNameLst>
                                              <p:attrName>ppt_w</p:attrName>
                                            </p:attrNameLst>
                                          </p:cBhvr>
                                          <p:tavLst>
                                            <p:tav tm="0">
                                              <p:val>
                                                <p:fltVal val="0"/>
                                              </p:val>
                                            </p:tav>
                                            <p:tav tm="100000">
                                              <p:val>
                                                <p:strVal val="#ppt_w"/>
                                              </p:val>
                                            </p:tav>
                                          </p:tavLst>
                                        </p:anim>
                                        <p:anim calcmode="lin" valueType="num">
                                          <p:cBhvr>
                                            <p:cTn id="89" dur="500" fill="hold"/>
                                            <p:tgtEl>
                                              <p:spTgt spid="43"/>
                                            </p:tgtEl>
                                            <p:attrNameLst>
                                              <p:attrName>ppt_h</p:attrName>
                                            </p:attrNameLst>
                                          </p:cBhvr>
                                          <p:tavLst>
                                            <p:tav tm="0">
                                              <p:val>
                                                <p:fltVal val="0"/>
                                              </p:val>
                                            </p:tav>
                                            <p:tav tm="100000">
                                              <p:val>
                                                <p:strVal val="#ppt_h"/>
                                              </p:val>
                                            </p:tav>
                                          </p:tavLst>
                                        </p:anim>
                                        <p:animEffect transition="in" filter="fade">
                                          <p:cBhvr>
                                            <p:cTn id="90" dur="500"/>
                                            <p:tgtEl>
                                              <p:spTgt spid="43"/>
                                            </p:tgtEl>
                                          </p:cBhvr>
                                        </p:animEffect>
                                      </p:childTnLst>
                                    </p:cTn>
                                  </p:par>
                                  <p:par>
                                    <p:cTn id="91" presetID="53" presetClass="entr" presetSubtype="16" fill="hold" grpId="0" nodeType="withEffect">
                                      <p:stCondLst>
                                        <p:cond delay="2250"/>
                                      </p:stCondLst>
                                      <p:childTnLst>
                                        <p:set>
                                          <p:cBhvr>
                                            <p:cTn id="92" dur="1" fill="hold">
                                              <p:stCondLst>
                                                <p:cond delay="0"/>
                                              </p:stCondLst>
                                            </p:cTn>
                                            <p:tgtEl>
                                              <p:spTgt spid="31"/>
                                            </p:tgtEl>
                                            <p:attrNameLst>
                                              <p:attrName>style.visibility</p:attrName>
                                            </p:attrNameLst>
                                          </p:cBhvr>
                                          <p:to>
                                            <p:strVal val="visible"/>
                                          </p:to>
                                        </p:set>
                                        <p:anim calcmode="lin" valueType="num">
                                          <p:cBhvr>
                                            <p:cTn id="93" dur="500" fill="hold"/>
                                            <p:tgtEl>
                                              <p:spTgt spid="31"/>
                                            </p:tgtEl>
                                            <p:attrNameLst>
                                              <p:attrName>ppt_w</p:attrName>
                                            </p:attrNameLst>
                                          </p:cBhvr>
                                          <p:tavLst>
                                            <p:tav tm="0">
                                              <p:val>
                                                <p:fltVal val="0"/>
                                              </p:val>
                                            </p:tav>
                                            <p:tav tm="100000">
                                              <p:val>
                                                <p:strVal val="#ppt_w"/>
                                              </p:val>
                                            </p:tav>
                                          </p:tavLst>
                                        </p:anim>
                                        <p:anim calcmode="lin" valueType="num">
                                          <p:cBhvr>
                                            <p:cTn id="94" dur="500" fill="hold"/>
                                            <p:tgtEl>
                                              <p:spTgt spid="31"/>
                                            </p:tgtEl>
                                            <p:attrNameLst>
                                              <p:attrName>ppt_h</p:attrName>
                                            </p:attrNameLst>
                                          </p:cBhvr>
                                          <p:tavLst>
                                            <p:tav tm="0">
                                              <p:val>
                                                <p:fltVal val="0"/>
                                              </p:val>
                                            </p:tav>
                                            <p:tav tm="100000">
                                              <p:val>
                                                <p:strVal val="#ppt_h"/>
                                              </p:val>
                                            </p:tav>
                                          </p:tavLst>
                                        </p:anim>
                                        <p:animEffect transition="in" filter="fade">
                                          <p:cBhvr>
                                            <p:cTn id="95" dur="500"/>
                                            <p:tgtEl>
                                              <p:spTgt spid="31"/>
                                            </p:tgtEl>
                                          </p:cBhvr>
                                        </p:animEffect>
                                      </p:childTnLst>
                                    </p:cTn>
                                  </p:par>
                                  <p:par>
                                    <p:cTn id="96" presetID="53" presetClass="entr" presetSubtype="16" fill="hold" grpId="0" nodeType="withEffect">
                                      <p:stCondLst>
                                        <p:cond delay="2250"/>
                                      </p:stCondLst>
                                      <p:childTnLst>
                                        <p:set>
                                          <p:cBhvr>
                                            <p:cTn id="97" dur="1" fill="hold">
                                              <p:stCondLst>
                                                <p:cond delay="0"/>
                                              </p:stCondLst>
                                            </p:cTn>
                                            <p:tgtEl>
                                              <p:spTgt spid="44"/>
                                            </p:tgtEl>
                                            <p:attrNameLst>
                                              <p:attrName>style.visibility</p:attrName>
                                            </p:attrNameLst>
                                          </p:cBhvr>
                                          <p:to>
                                            <p:strVal val="visible"/>
                                          </p:to>
                                        </p:set>
                                        <p:anim calcmode="lin" valueType="num">
                                          <p:cBhvr>
                                            <p:cTn id="98" dur="500" fill="hold"/>
                                            <p:tgtEl>
                                              <p:spTgt spid="44"/>
                                            </p:tgtEl>
                                            <p:attrNameLst>
                                              <p:attrName>ppt_w</p:attrName>
                                            </p:attrNameLst>
                                          </p:cBhvr>
                                          <p:tavLst>
                                            <p:tav tm="0">
                                              <p:val>
                                                <p:fltVal val="0"/>
                                              </p:val>
                                            </p:tav>
                                            <p:tav tm="100000">
                                              <p:val>
                                                <p:strVal val="#ppt_w"/>
                                              </p:val>
                                            </p:tav>
                                          </p:tavLst>
                                        </p:anim>
                                        <p:anim calcmode="lin" valueType="num">
                                          <p:cBhvr>
                                            <p:cTn id="99" dur="500" fill="hold"/>
                                            <p:tgtEl>
                                              <p:spTgt spid="44"/>
                                            </p:tgtEl>
                                            <p:attrNameLst>
                                              <p:attrName>ppt_h</p:attrName>
                                            </p:attrNameLst>
                                          </p:cBhvr>
                                          <p:tavLst>
                                            <p:tav tm="0">
                                              <p:val>
                                                <p:fltVal val="0"/>
                                              </p:val>
                                            </p:tav>
                                            <p:tav tm="100000">
                                              <p:val>
                                                <p:strVal val="#ppt_h"/>
                                              </p:val>
                                            </p:tav>
                                          </p:tavLst>
                                        </p:anim>
                                        <p:animEffect transition="in" filter="fade">
                                          <p:cBhvr>
                                            <p:cTn id="100" dur="500"/>
                                            <p:tgtEl>
                                              <p:spTgt spid="44"/>
                                            </p:tgtEl>
                                          </p:cBhvr>
                                        </p:animEffect>
                                      </p:childTnLst>
                                    </p:cTn>
                                  </p:par>
                                  <p:par>
                                    <p:cTn id="101" presetID="53" presetClass="entr" presetSubtype="16" fill="hold" grpId="0" nodeType="withEffect">
                                      <p:stCondLst>
                                        <p:cond delay="2250"/>
                                      </p:stCondLst>
                                      <p:childTnLst>
                                        <p:set>
                                          <p:cBhvr>
                                            <p:cTn id="102" dur="1" fill="hold">
                                              <p:stCondLst>
                                                <p:cond delay="0"/>
                                              </p:stCondLst>
                                            </p:cTn>
                                            <p:tgtEl>
                                              <p:spTgt spid="35"/>
                                            </p:tgtEl>
                                            <p:attrNameLst>
                                              <p:attrName>style.visibility</p:attrName>
                                            </p:attrNameLst>
                                          </p:cBhvr>
                                          <p:to>
                                            <p:strVal val="visible"/>
                                          </p:to>
                                        </p:set>
                                        <p:anim calcmode="lin" valueType="num">
                                          <p:cBhvr>
                                            <p:cTn id="103" dur="500" fill="hold"/>
                                            <p:tgtEl>
                                              <p:spTgt spid="35"/>
                                            </p:tgtEl>
                                            <p:attrNameLst>
                                              <p:attrName>ppt_w</p:attrName>
                                            </p:attrNameLst>
                                          </p:cBhvr>
                                          <p:tavLst>
                                            <p:tav tm="0">
                                              <p:val>
                                                <p:fltVal val="0"/>
                                              </p:val>
                                            </p:tav>
                                            <p:tav tm="100000">
                                              <p:val>
                                                <p:strVal val="#ppt_w"/>
                                              </p:val>
                                            </p:tav>
                                          </p:tavLst>
                                        </p:anim>
                                        <p:anim calcmode="lin" valueType="num">
                                          <p:cBhvr>
                                            <p:cTn id="104" dur="500" fill="hold"/>
                                            <p:tgtEl>
                                              <p:spTgt spid="35"/>
                                            </p:tgtEl>
                                            <p:attrNameLst>
                                              <p:attrName>ppt_h</p:attrName>
                                            </p:attrNameLst>
                                          </p:cBhvr>
                                          <p:tavLst>
                                            <p:tav tm="0">
                                              <p:val>
                                                <p:fltVal val="0"/>
                                              </p:val>
                                            </p:tav>
                                            <p:tav tm="100000">
                                              <p:val>
                                                <p:strVal val="#ppt_h"/>
                                              </p:val>
                                            </p:tav>
                                          </p:tavLst>
                                        </p:anim>
                                        <p:animEffect transition="in" filter="fade">
                                          <p:cBhvr>
                                            <p:cTn id="105" dur="500"/>
                                            <p:tgtEl>
                                              <p:spTgt spid="35"/>
                                            </p:tgtEl>
                                          </p:cBhvr>
                                        </p:animEffect>
                                      </p:childTnLst>
                                    </p:cTn>
                                  </p:par>
                                  <p:par>
                                    <p:cTn id="106" presetID="53" presetClass="entr" presetSubtype="16" fill="hold" grpId="0" nodeType="withEffect">
                                      <p:stCondLst>
                                        <p:cond delay="2250"/>
                                      </p:stCondLst>
                                      <p:childTnLst>
                                        <p:set>
                                          <p:cBhvr>
                                            <p:cTn id="107" dur="1" fill="hold">
                                              <p:stCondLst>
                                                <p:cond delay="0"/>
                                              </p:stCondLst>
                                            </p:cTn>
                                            <p:tgtEl>
                                              <p:spTgt spid="45"/>
                                            </p:tgtEl>
                                            <p:attrNameLst>
                                              <p:attrName>style.visibility</p:attrName>
                                            </p:attrNameLst>
                                          </p:cBhvr>
                                          <p:to>
                                            <p:strVal val="visible"/>
                                          </p:to>
                                        </p:set>
                                        <p:anim calcmode="lin" valueType="num">
                                          <p:cBhvr>
                                            <p:cTn id="108" dur="500" fill="hold"/>
                                            <p:tgtEl>
                                              <p:spTgt spid="45"/>
                                            </p:tgtEl>
                                            <p:attrNameLst>
                                              <p:attrName>ppt_w</p:attrName>
                                            </p:attrNameLst>
                                          </p:cBhvr>
                                          <p:tavLst>
                                            <p:tav tm="0">
                                              <p:val>
                                                <p:fltVal val="0"/>
                                              </p:val>
                                            </p:tav>
                                            <p:tav tm="100000">
                                              <p:val>
                                                <p:strVal val="#ppt_w"/>
                                              </p:val>
                                            </p:tav>
                                          </p:tavLst>
                                        </p:anim>
                                        <p:anim calcmode="lin" valueType="num">
                                          <p:cBhvr>
                                            <p:cTn id="109" dur="500" fill="hold"/>
                                            <p:tgtEl>
                                              <p:spTgt spid="45"/>
                                            </p:tgtEl>
                                            <p:attrNameLst>
                                              <p:attrName>ppt_h</p:attrName>
                                            </p:attrNameLst>
                                          </p:cBhvr>
                                          <p:tavLst>
                                            <p:tav tm="0">
                                              <p:val>
                                                <p:fltVal val="0"/>
                                              </p:val>
                                            </p:tav>
                                            <p:tav tm="100000">
                                              <p:val>
                                                <p:strVal val="#ppt_h"/>
                                              </p:val>
                                            </p:tav>
                                          </p:tavLst>
                                        </p:anim>
                                        <p:animEffect transition="in" filter="fade">
                                          <p:cBhvr>
                                            <p:cTn id="110" dur="500"/>
                                            <p:tgtEl>
                                              <p:spTgt spid="45"/>
                                            </p:tgtEl>
                                          </p:cBhvr>
                                        </p:animEffect>
                                      </p:childTnLst>
                                    </p:cTn>
                                  </p:par>
                                  <p:par>
                                    <p:cTn id="111" presetID="53" presetClass="entr" presetSubtype="16" fill="hold" grpId="0" nodeType="withEffect">
                                      <p:stCondLst>
                                        <p:cond delay="2250"/>
                                      </p:stCondLst>
                                      <p:childTnLst>
                                        <p:set>
                                          <p:cBhvr>
                                            <p:cTn id="112" dur="1" fill="hold">
                                              <p:stCondLst>
                                                <p:cond delay="0"/>
                                              </p:stCondLst>
                                            </p:cTn>
                                            <p:tgtEl>
                                              <p:spTgt spid="34"/>
                                            </p:tgtEl>
                                            <p:attrNameLst>
                                              <p:attrName>style.visibility</p:attrName>
                                            </p:attrNameLst>
                                          </p:cBhvr>
                                          <p:to>
                                            <p:strVal val="visible"/>
                                          </p:to>
                                        </p:set>
                                        <p:anim calcmode="lin" valueType="num">
                                          <p:cBhvr>
                                            <p:cTn id="113" dur="500" fill="hold"/>
                                            <p:tgtEl>
                                              <p:spTgt spid="34"/>
                                            </p:tgtEl>
                                            <p:attrNameLst>
                                              <p:attrName>ppt_w</p:attrName>
                                            </p:attrNameLst>
                                          </p:cBhvr>
                                          <p:tavLst>
                                            <p:tav tm="0">
                                              <p:val>
                                                <p:fltVal val="0"/>
                                              </p:val>
                                            </p:tav>
                                            <p:tav tm="100000">
                                              <p:val>
                                                <p:strVal val="#ppt_w"/>
                                              </p:val>
                                            </p:tav>
                                          </p:tavLst>
                                        </p:anim>
                                        <p:anim calcmode="lin" valueType="num">
                                          <p:cBhvr>
                                            <p:cTn id="114" dur="500" fill="hold"/>
                                            <p:tgtEl>
                                              <p:spTgt spid="34"/>
                                            </p:tgtEl>
                                            <p:attrNameLst>
                                              <p:attrName>ppt_h</p:attrName>
                                            </p:attrNameLst>
                                          </p:cBhvr>
                                          <p:tavLst>
                                            <p:tav tm="0">
                                              <p:val>
                                                <p:fltVal val="0"/>
                                              </p:val>
                                            </p:tav>
                                            <p:tav tm="100000">
                                              <p:val>
                                                <p:strVal val="#ppt_h"/>
                                              </p:val>
                                            </p:tav>
                                          </p:tavLst>
                                        </p:anim>
                                        <p:animEffect transition="in" filter="fade">
                                          <p:cBhvr>
                                            <p:cTn id="115" dur="500"/>
                                            <p:tgtEl>
                                              <p:spTgt spid="34"/>
                                            </p:tgtEl>
                                          </p:cBhvr>
                                        </p:animEffect>
                                      </p:childTnLst>
                                    </p:cTn>
                                  </p:par>
                                  <p:par>
                                    <p:cTn id="116" presetID="53" presetClass="entr" presetSubtype="16" fill="hold" grpId="0" nodeType="withEffect">
                                      <p:stCondLst>
                                        <p:cond delay="2250"/>
                                      </p:stCondLst>
                                      <p:childTnLst>
                                        <p:set>
                                          <p:cBhvr>
                                            <p:cTn id="117" dur="1" fill="hold">
                                              <p:stCondLst>
                                                <p:cond delay="0"/>
                                              </p:stCondLst>
                                            </p:cTn>
                                            <p:tgtEl>
                                              <p:spTgt spid="48"/>
                                            </p:tgtEl>
                                            <p:attrNameLst>
                                              <p:attrName>style.visibility</p:attrName>
                                            </p:attrNameLst>
                                          </p:cBhvr>
                                          <p:to>
                                            <p:strVal val="visible"/>
                                          </p:to>
                                        </p:set>
                                        <p:anim calcmode="lin" valueType="num">
                                          <p:cBhvr>
                                            <p:cTn id="118" dur="500" fill="hold"/>
                                            <p:tgtEl>
                                              <p:spTgt spid="48"/>
                                            </p:tgtEl>
                                            <p:attrNameLst>
                                              <p:attrName>ppt_w</p:attrName>
                                            </p:attrNameLst>
                                          </p:cBhvr>
                                          <p:tavLst>
                                            <p:tav tm="0">
                                              <p:val>
                                                <p:fltVal val="0"/>
                                              </p:val>
                                            </p:tav>
                                            <p:tav tm="100000">
                                              <p:val>
                                                <p:strVal val="#ppt_w"/>
                                              </p:val>
                                            </p:tav>
                                          </p:tavLst>
                                        </p:anim>
                                        <p:anim calcmode="lin" valueType="num">
                                          <p:cBhvr>
                                            <p:cTn id="119" dur="500" fill="hold"/>
                                            <p:tgtEl>
                                              <p:spTgt spid="48"/>
                                            </p:tgtEl>
                                            <p:attrNameLst>
                                              <p:attrName>ppt_h</p:attrName>
                                            </p:attrNameLst>
                                          </p:cBhvr>
                                          <p:tavLst>
                                            <p:tav tm="0">
                                              <p:val>
                                                <p:fltVal val="0"/>
                                              </p:val>
                                            </p:tav>
                                            <p:tav tm="100000">
                                              <p:val>
                                                <p:strVal val="#ppt_h"/>
                                              </p:val>
                                            </p:tav>
                                          </p:tavLst>
                                        </p:anim>
                                        <p:animEffect transition="in" filter="fade">
                                          <p:cBhvr>
                                            <p:cTn id="120" dur="500"/>
                                            <p:tgtEl>
                                              <p:spTgt spid="48"/>
                                            </p:tgtEl>
                                          </p:cBhvr>
                                        </p:animEffect>
                                      </p:childTnLst>
                                    </p:cTn>
                                  </p:par>
                                  <p:par>
                                    <p:cTn id="121" presetID="53" presetClass="entr" presetSubtype="16" fill="hold" grpId="0" nodeType="withEffect">
                                      <p:stCondLst>
                                        <p:cond delay="2250"/>
                                      </p:stCondLst>
                                      <p:childTnLst>
                                        <p:set>
                                          <p:cBhvr>
                                            <p:cTn id="122" dur="1" fill="hold">
                                              <p:stCondLst>
                                                <p:cond delay="0"/>
                                              </p:stCondLst>
                                            </p:cTn>
                                            <p:tgtEl>
                                              <p:spTgt spid="33"/>
                                            </p:tgtEl>
                                            <p:attrNameLst>
                                              <p:attrName>style.visibility</p:attrName>
                                            </p:attrNameLst>
                                          </p:cBhvr>
                                          <p:to>
                                            <p:strVal val="visible"/>
                                          </p:to>
                                        </p:set>
                                        <p:anim calcmode="lin" valueType="num">
                                          <p:cBhvr>
                                            <p:cTn id="123" dur="500" fill="hold"/>
                                            <p:tgtEl>
                                              <p:spTgt spid="33"/>
                                            </p:tgtEl>
                                            <p:attrNameLst>
                                              <p:attrName>ppt_w</p:attrName>
                                            </p:attrNameLst>
                                          </p:cBhvr>
                                          <p:tavLst>
                                            <p:tav tm="0">
                                              <p:val>
                                                <p:fltVal val="0"/>
                                              </p:val>
                                            </p:tav>
                                            <p:tav tm="100000">
                                              <p:val>
                                                <p:strVal val="#ppt_w"/>
                                              </p:val>
                                            </p:tav>
                                          </p:tavLst>
                                        </p:anim>
                                        <p:anim calcmode="lin" valueType="num">
                                          <p:cBhvr>
                                            <p:cTn id="124" dur="500" fill="hold"/>
                                            <p:tgtEl>
                                              <p:spTgt spid="33"/>
                                            </p:tgtEl>
                                            <p:attrNameLst>
                                              <p:attrName>ppt_h</p:attrName>
                                            </p:attrNameLst>
                                          </p:cBhvr>
                                          <p:tavLst>
                                            <p:tav tm="0">
                                              <p:val>
                                                <p:fltVal val="0"/>
                                              </p:val>
                                            </p:tav>
                                            <p:tav tm="100000">
                                              <p:val>
                                                <p:strVal val="#ppt_h"/>
                                              </p:val>
                                            </p:tav>
                                          </p:tavLst>
                                        </p:anim>
                                        <p:animEffect transition="in" filter="fade">
                                          <p:cBhvr>
                                            <p:cTn id="125" dur="500"/>
                                            <p:tgtEl>
                                              <p:spTgt spid="33"/>
                                            </p:tgtEl>
                                          </p:cBhvr>
                                        </p:animEffect>
                                      </p:childTnLst>
                                    </p:cTn>
                                  </p:par>
                                  <p:par>
                                    <p:cTn id="126" presetID="53" presetClass="entr" presetSubtype="16" fill="hold" grpId="0" nodeType="withEffect">
                                      <p:stCondLst>
                                        <p:cond delay="2250"/>
                                      </p:stCondLst>
                                      <p:childTnLst>
                                        <p:set>
                                          <p:cBhvr>
                                            <p:cTn id="127" dur="1" fill="hold">
                                              <p:stCondLst>
                                                <p:cond delay="0"/>
                                              </p:stCondLst>
                                            </p:cTn>
                                            <p:tgtEl>
                                              <p:spTgt spid="47"/>
                                            </p:tgtEl>
                                            <p:attrNameLst>
                                              <p:attrName>style.visibility</p:attrName>
                                            </p:attrNameLst>
                                          </p:cBhvr>
                                          <p:to>
                                            <p:strVal val="visible"/>
                                          </p:to>
                                        </p:set>
                                        <p:anim calcmode="lin" valueType="num">
                                          <p:cBhvr>
                                            <p:cTn id="128" dur="500" fill="hold"/>
                                            <p:tgtEl>
                                              <p:spTgt spid="47"/>
                                            </p:tgtEl>
                                            <p:attrNameLst>
                                              <p:attrName>ppt_w</p:attrName>
                                            </p:attrNameLst>
                                          </p:cBhvr>
                                          <p:tavLst>
                                            <p:tav tm="0">
                                              <p:val>
                                                <p:fltVal val="0"/>
                                              </p:val>
                                            </p:tav>
                                            <p:tav tm="100000">
                                              <p:val>
                                                <p:strVal val="#ppt_w"/>
                                              </p:val>
                                            </p:tav>
                                          </p:tavLst>
                                        </p:anim>
                                        <p:anim calcmode="lin" valueType="num">
                                          <p:cBhvr>
                                            <p:cTn id="129" dur="500" fill="hold"/>
                                            <p:tgtEl>
                                              <p:spTgt spid="47"/>
                                            </p:tgtEl>
                                            <p:attrNameLst>
                                              <p:attrName>ppt_h</p:attrName>
                                            </p:attrNameLst>
                                          </p:cBhvr>
                                          <p:tavLst>
                                            <p:tav tm="0">
                                              <p:val>
                                                <p:fltVal val="0"/>
                                              </p:val>
                                            </p:tav>
                                            <p:tav tm="100000">
                                              <p:val>
                                                <p:strVal val="#ppt_h"/>
                                              </p:val>
                                            </p:tav>
                                          </p:tavLst>
                                        </p:anim>
                                        <p:animEffect transition="in" filter="fade">
                                          <p:cBhvr>
                                            <p:cTn id="130" dur="500"/>
                                            <p:tgtEl>
                                              <p:spTgt spid="47"/>
                                            </p:tgtEl>
                                          </p:cBhvr>
                                        </p:animEffect>
                                      </p:childTnLst>
                                    </p:cTn>
                                  </p:par>
                                  <p:par>
                                    <p:cTn id="131" presetID="53" presetClass="entr" presetSubtype="16" fill="hold" grpId="0" nodeType="withEffect">
                                      <p:stCondLst>
                                        <p:cond delay="2250"/>
                                      </p:stCondLst>
                                      <p:childTnLst>
                                        <p:set>
                                          <p:cBhvr>
                                            <p:cTn id="132" dur="1" fill="hold">
                                              <p:stCondLst>
                                                <p:cond delay="0"/>
                                              </p:stCondLst>
                                            </p:cTn>
                                            <p:tgtEl>
                                              <p:spTgt spid="32"/>
                                            </p:tgtEl>
                                            <p:attrNameLst>
                                              <p:attrName>style.visibility</p:attrName>
                                            </p:attrNameLst>
                                          </p:cBhvr>
                                          <p:to>
                                            <p:strVal val="visible"/>
                                          </p:to>
                                        </p:set>
                                        <p:anim calcmode="lin" valueType="num">
                                          <p:cBhvr>
                                            <p:cTn id="133" dur="500" fill="hold"/>
                                            <p:tgtEl>
                                              <p:spTgt spid="32"/>
                                            </p:tgtEl>
                                            <p:attrNameLst>
                                              <p:attrName>ppt_w</p:attrName>
                                            </p:attrNameLst>
                                          </p:cBhvr>
                                          <p:tavLst>
                                            <p:tav tm="0">
                                              <p:val>
                                                <p:fltVal val="0"/>
                                              </p:val>
                                            </p:tav>
                                            <p:tav tm="100000">
                                              <p:val>
                                                <p:strVal val="#ppt_w"/>
                                              </p:val>
                                            </p:tav>
                                          </p:tavLst>
                                        </p:anim>
                                        <p:anim calcmode="lin" valueType="num">
                                          <p:cBhvr>
                                            <p:cTn id="134" dur="500" fill="hold"/>
                                            <p:tgtEl>
                                              <p:spTgt spid="32"/>
                                            </p:tgtEl>
                                            <p:attrNameLst>
                                              <p:attrName>ppt_h</p:attrName>
                                            </p:attrNameLst>
                                          </p:cBhvr>
                                          <p:tavLst>
                                            <p:tav tm="0">
                                              <p:val>
                                                <p:fltVal val="0"/>
                                              </p:val>
                                            </p:tav>
                                            <p:tav tm="100000">
                                              <p:val>
                                                <p:strVal val="#ppt_h"/>
                                              </p:val>
                                            </p:tav>
                                          </p:tavLst>
                                        </p:anim>
                                        <p:animEffect transition="in" filter="fade">
                                          <p:cBhvr>
                                            <p:cTn id="135" dur="500"/>
                                            <p:tgtEl>
                                              <p:spTgt spid="32"/>
                                            </p:tgtEl>
                                          </p:cBhvr>
                                        </p:animEffect>
                                      </p:childTnLst>
                                    </p:cTn>
                                  </p:par>
                                  <p:par>
                                    <p:cTn id="136" presetID="53" presetClass="entr" presetSubtype="16" fill="hold" grpId="0" nodeType="withEffect">
                                      <p:stCondLst>
                                        <p:cond delay="2250"/>
                                      </p:stCondLst>
                                      <p:childTnLst>
                                        <p:set>
                                          <p:cBhvr>
                                            <p:cTn id="137" dur="1" fill="hold">
                                              <p:stCondLst>
                                                <p:cond delay="0"/>
                                              </p:stCondLst>
                                            </p:cTn>
                                            <p:tgtEl>
                                              <p:spTgt spid="46"/>
                                            </p:tgtEl>
                                            <p:attrNameLst>
                                              <p:attrName>style.visibility</p:attrName>
                                            </p:attrNameLst>
                                          </p:cBhvr>
                                          <p:to>
                                            <p:strVal val="visible"/>
                                          </p:to>
                                        </p:set>
                                        <p:anim calcmode="lin" valueType="num">
                                          <p:cBhvr>
                                            <p:cTn id="138" dur="500" fill="hold"/>
                                            <p:tgtEl>
                                              <p:spTgt spid="46"/>
                                            </p:tgtEl>
                                            <p:attrNameLst>
                                              <p:attrName>ppt_w</p:attrName>
                                            </p:attrNameLst>
                                          </p:cBhvr>
                                          <p:tavLst>
                                            <p:tav tm="0">
                                              <p:val>
                                                <p:fltVal val="0"/>
                                              </p:val>
                                            </p:tav>
                                            <p:tav tm="100000">
                                              <p:val>
                                                <p:strVal val="#ppt_w"/>
                                              </p:val>
                                            </p:tav>
                                          </p:tavLst>
                                        </p:anim>
                                        <p:anim calcmode="lin" valueType="num">
                                          <p:cBhvr>
                                            <p:cTn id="139" dur="500" fill="hold"/>
                                            <p:tgtEl>
                                              <p:spTgt spid="46"/>
                                            </p:tgtEl>
                                            <p:attrNameLst>
                                              <p:attrName>ppt_h</p:attrName>
                                            </p:attrNameLst>
                                          </p:cBhvr>
                                          <p:tavLst>
                                            <p:tav tm="0">
                                              <p:val>
                                                <p:fltVal val="0"/>
                                              </p:val>
                                            </p:tav>
                                            <p:tav tm="100000">
                                              <p:val>
                                                <p:strVal val="#ppt_h"/>
                                              </p:val>
                                            </p:tav>
                                          </p:tavLst>
                                        </p:anim>
                                        <p:animEffect transition="in" filter="fade">
                                          <p:cBhvr>
                                            <p:cTn id="140" dur="500"/>
                                            <p:tgtEl>
                                              <p:spTgt spid="46"/>
                                            </p:tgtEl>
                                          </p:cBhvr>
                                        </p:animEffect>
                                      </p:childTnLst>
                                    </p:cTn>
                                  </p:par>
                                  <p:par>
                                    <p:cTn id="141" presetID="53" presetClass="entr" presetSubtype="16" fill="hold" grpId="0" nodeType="withEffect">
                                      <p:stCondLst>
                                        <p:cond delay="2250"/>
                                      </p:stCondLst>
                                      <p:childTnLst>
                                        <p:set>
                                          <p:cBhvr>
                                            <p:cTn id="142" dur="1" fill="hold">
                                              <p:stCondLst>
                                                <p:cond delay="0"/>
                                              </p:stCondLst>
                                            </p:cTn>
                                            <p:tgtEl>
                                              <p:spTgt spid="37"/>
                                            </p:tgtEl>
                                            <p:attrNameLst>
                                              <p:attrName>style.visibility</p:attrName>
                                            </p:attrNameLst>
                                          </p:cBhvr>
                                          <p:to>
                                            <p:strVal val="visible"/>
                                          </p:to>
                                        </p:set>
                                        <p:anim calcmode="lin" valueType="num">
                                          <p:cBhvr>
                                            <p:cTn id="143" dur="500" fill="hold"/>
                                            <p:tgtEl>
                                              <p:spTgt spid="37"/>
                                            </p:tgtEl>
                                            <p:attrNameLst>
                                              <p:attrName>ppt_w</p:attrName>
                                            </p:attrNameLst>
                                          </p:cBhvr>
                                          <p:tavLst>
                                            <p:tav tm="0">
                                              <p:val>
                                                <p:fltVal val="0"/>
                                              </p:val>
                                            </p:tav>
                                            <p:tav tm="100000">
                                              <p:val>
                                                <p:strVal val="#ppt_w"/>
                                              </p:val>
                                            </p:tav>
                                          </p:tavLst>
                                        </p:anim>
                                        <p:anim calcmode="lin" valueType="num">
                                          <p:cBhvr>
                                            <p:cTn id="144" dur="500" fill="hold"/>
                                            <p:tgtEl>
                                              <p:spTgt spid="37"/>
                                            </p:tgtEl>
                                            <p:attrNameLst>
                                              <p:attrName>ppt_h</p:attrName>
                                            </p:attrNameLst>
                                          </p:cBhvr>
                                          <p:tavLst>
                                            <p:tav tm="0">
                                              <p:val>
                                                <p:fltVal val="0"/>
                                              </p:val>
                                            </p:tav>
                                            <p:tav tm="100000">
                                              <p:val>
                                                <p:strVal val="#ppt_h"/>
                                              </p:val>
                                            </p:tav>
                                          </p:tavLst>
                                        </p:anim>
                                        <p:animEffect transition="in" filter="fade">
                                          <p:cBhvr>
                                            <p:cTn id="145" dur="500"/>
                                            <p:tgtEl>
                                              <p:spTgt spid="37"/>
                                            </p:tgtEl>
                                          </p:cBhvr>
                                        </p:animEffect>
                                      </p:childTnLst>
                                    </p:cTn>
                                  </p:par>
                                  <p:par>
                                    <p:cTn id="146" presetID="53" presetClass="entr" presetSubtype="16" fill="hold" grpId="0" nodeType="withEffect">
                                      <p:stCondLst>
                                        <p:cond delay="2250"/>
                                      </p:stCondLst>
                                      <p:childTnLst>
                                        <p:set>
                                          <p:cBhvr>
                                            <p:cTn id="147" dur="1" fill="hold">
                                              <p:stCondLst>
                                                <p:cond delay="0"/>
                                              </p:stCondLst>
                                            </p:cTn>
                                            <p:tgtEl>
                                              <p:spTgt spid="52"/>
                                            </p:tgtEl>
                                            <p:attrNameLst>
                                              <p:attrName>style.visibility</p:attrName>
                                            </p:attrNameLst>
                                          </p:cBhvr>
                                          <p:to>
                                            <p:strVal val="visible"/>
                                          </p:to>
                                        </p:set>
                                        <p:anim calcmode="lin" valueType="num">
                                          <p:cBhvr>
                                            <p:cTn id="148" dur="500" fill="hold"/>
                                            <p:tgtEl>
                                              <p:spTgt spid="52"/>
                                            </p:tgtEl>
                                            <p:attrNameLst>
                                              <p:attrName>ppt_w</p:attrName>
                                            </p:attrNameLst>
                                          </p:cBhvr>
                                          <p:tavLst>
                                            <p:tav tm="0">
                                              <p:val>
                                                <p:fltVal val="0"/>
                                              </p:val>
                                            </p:tav>
                                            <p:tav tm="100000">
                                              <p:val>
                                                <p:strVal val="#ppt_w"/>
                                              </p:val>
                                            </p:tav>
                                          </p:tavLst>
                                        </p:anim>
                                        <p:anim calcmode="lin" valueType="num">
                                          <p:cBhvr>
                                            <p:cTn id="149" dur="500" fill="hold"/>
                                            <p:tgtEl>
                                              <p:spTgt spid="52"/>
                                            </p:tgtEl>
                                            <p:attrNameLst>
                                              <p:attrName>ppt_h</p:attrName>
                                            </p:attrNameLst>
                                          </p:cBhvr>
                                          <p:tavLst>
                                            <p:tav tm="0">
                                              <p:val>
                                                <p:fltVal val="0"/>
                                              </p:val>
                                            </p:tav>
                                            <p:tav tm="100000">
                                              <p:val>
                                                <p:strVal val="#ppt_h"/>
                                              </p:val>
                                            </p:tav>
                                          </p:tavLst>
                                        </p:anim>
                                        <p:animEffect transition="in" filter="fade">
                                          <p:cBhvr>
                                            <p:cTn id="150" dur="500"/>
                                            <p:tgtEl>
                                              <p:spTgt spid="52"/>
                                            </p:tgtEl>
                                          </p:cBhvr>
                                        </p:animEffect>
                                      </p:childTnLst>
                                    </p:cTn>
                                  </p:par>
                                  <p:par>
                                    <p:cTn id="151" presetID="53" presetClass="entr" presetSubtype="16" fill="hold" grpId="0" nodeType="withEffect">
                                      <p:stCondLst>
                                        <p:cond delay="2250"/>
                                      </p:stCondLst>
                                      <p:childTnLst>
                                        <p:set>
                                          <p:cBhvr>
                                            <p:cTn id="152" dur="1" fill="hold">
                                              <p:stCondLst>
                                                <p:cond delay="0"/>
                                              </p:stCondLst>
                                            </p:cTn>
                                            <p:tgtEl>
                                              <p:spTgt spid="36"/>
                                            </p:tgtEl>
                                            <p:attrNameLst>
                                              <p:attrName>style.visibility</p:attrName>
                                            </p:attrNameLst>
                                          </p:cBhvr>
                                          <p:to>
                                            <p:strVal val="visible"/>
                                          </p:to>
                                        </p:set>
                                        <p:anim calcmode="lin" valueType="num">
                                          <p:cBhvr>
                                            <p:cTn id="153" dur="500" fill="hold"/>
                                            <p:tgtEl>
                                              <p:spTgt spid="36"/>
                                            </p:tgtEl>
                                            <p:attrNameLst>
                                              <p:attrName>ppt_w</p:attrName>
                                            </p:attrNameLst>
                                          </p:cBhvr>
                                          <p:tavLst>
                                            <p:tav tm="0">
                                              <p:val>
                                                <p:fltVal val="0"/>
                                              </p:val>
                                            </p:tav>
                                            <p:tav tm="100000">
                                              <p:val>
                                                <p:strVal val="#ppt_w"/>
                                              </p:val>
                                            </p:tav>
                                          </p:tavLst>
                                        </p:anim>
                                        <p:anim calcmode="lin" valueType="num">
                                          <p:cBhvr>
                                            <p:cTn id="154" dur="500" fill="hold"/>
                                            <p:tgtEl>
                                              <p:spTgt spid="36"/>
                                            </p:tgtEl>
                                            <p:attrNameLst>
                                              <p:attrName>ppt_h</p:attrName>
                                            </p:attrNameLst>
                                          </p:cBhvr>
                                          <p:tavLst>
                                            <p:tav tm="0">
                                              <p:val>
                                                <p:fltVal val="0"/>
                                              </p:val>
                                            </p:tav>
                                            <p:tav tm="100000">
                                              <p:val>
                                                <p:strVal val="#ppt_h"/>
                                              </p:val>
                                            </p:tav>
                                          </p:tavLst>
                                        </p:anim>
                                        <p:animEffect transition="in" filter="fade">
                                          <p:cBhvr>
                                            <p:cTn id="155" dur="500"/>
                                            <p:tgtEl>
                                              <p:spTgt spid="36"/>
                                            </p:tgtEl>
                                          </p:cBhvr>
                                        </p:animEffect>
                                      </p:childTnLst>
                                    </p:cTn>
                                  </p:par>
                                  <p:par>
                                    <p:cTn id="156" presetID="53" presetClass="entr" presetSubtype="16" fill="hold" grpId="0" nodeType="withEffect">
                                      <p:stCondLst>
                                        <p:cond delay="2250"/>
                                      </p:stCondLst>
                                      <p:childTnLst>
                                        <p:set>
                                          <p:cBhvr>
                                            <p:cTn id="157" dur="1" fill="hold">
                                              <p:stCondLst>
                                                <p:cond delay="0"/>
                                              </p:stCondLst>
                                            </p:cTn>
                                            <p:tgtEl>
                                              <p:spTgt spid="49"/>
                                            </p:tgtEl>
                                            <p:attrNameLst>
                                              <p:attrName>style.visibility</p:attrName>
                                            </p:attrNameLst>
                                          </p:cBhvr>
                                          <p:to>
                                            <p:strVal val="visible"/>
                                          </p:to>
                                        </p:set>
                                        <p:anim calcmode="lin" valueType="num">
                                          <p:cBhvr>
                                            <p:cTn id="158" dur="500" fill="hold"/>
                                            <p:tgtEl>
                                              <p:spTgt spid="49"/>
                                            </p:tgtEl>
                                            <p:attrNameLst>
                                              <p:attrName>ppt_w</p:attrName>
                                            </p:attrNameLst>
                                          </p:cBhvr>
                                          <p:tavLst>
                                            <p:tav tm="0">
                                              <p:val>
                                                <p:fltVal val="0"/>
                                              </p:val>
                                            </p:tav>
                                            <p:tav tm="100000">
                                              <p:val>
                                                <p:strVal val="#ppt_w"/>
                                              </p:val>
                                            </p:tav>
                                          </p:tavLst>
                                        </p:anim>
                                        <p:anim calcmode="lin" valueType="num">
                                          <p:cBhvr>
                                            <p:cTn id="159" dur="500" fill="hold"/>
                                            <p:tgtEl>
                                              <p:spTgt spid="49"/>
                                            </p:tgtEl>
                                            <p:attrNameLst>
                                              <p:attrName>ppt_h</p:attrName>
                                            </p:attrNameLst>
                                          </p:cBhvr>
                                          <p:tavLst>
                                            <p:tav tm="0">
                                              <p:val>
                                                <p:fltVal val="0"/>
                                              </p:val>
                                            </p:tav>
                                            <p:tav tm="100000">
                                              <p:val>
                                                <p:strVal val="#ppt_h"/>
                                              </p:val>
                                            </p:tav>
                                          </p:tavLst>
                                        </p:anim>
                                        <p:animEffect transition="in" filter="fade">
                                          <p:cBhvr>
                                            <p:cTn id="160" dur="500"/>
                                            <p:tgtEl>
                                              <p:spTgt spid="49"/>
                                            </p:tgtEl>
                                          </p:cBhvr>
                                        </p:animEffect>
                                      </p:childTnLst>
                                    </p:cTn>
                                  </p:par>
                                  <p:par>
                                    <p:cTn id="161" presetID="53" presetClass="entr" presetSubtype="16" fill="hold" grpId="0" nodeType="withEffect">
                                      <p:stCondLst>
                                        <p:cond delay="2250"/>
                                      </p:stCondLst>
                                      <p:childTnLst>
                                        <p:set>
                                          <p:cBhvr>
                                            <p:cTn id="162" dur="1" fill="hold">
                                              <p:stCondLst>
                                                <p:cond delay="0"/>
                                              </p:stCondLst>
                                            </p:cTn>
                                            <p:tgtEl>
                                              <p:spTgt spid="38"/>
                                            </p:tgtEl>
                                            <p:attrNameLst>
                                              <p:attrName>style.visibility</p:attrName>
                                            </p:attrNameLst>
                                          </p:cBhvr>
                                          <p:to>
                                            <p:strVal val="visible"/>
                                          </p:to>
                                        </p:set>
                                        <p:anim calcmode="lin" valueType="num">
                                          <p:cBhvr>
                                            <p:cTn id="163" dur="500" fill="hold"/>
                                            <p:tgtEl>
                                              <p:spTgt spid="38"/>
                                            </p:tgtEl>
                                            <p:attrNameLst>
                                              <p:attrName>ppt_w</p:attrName>
                                            </p:attrNameLst>
                                          </p:cBhvr>
                                          <p:tavLst>
                                            <p:tav tm="0">
                                              <p:val>
                                                <p:fltVal val="0"/>
                                              </p:val>
                                            </p:tav>
                                            <p:tav tm="100000">
                                              <p:val>
                                                <p:strVal val="#ppt_w"/>
                                              </p:val>
                                            </p:tav>
                                          </p:tavLst>
                                        </p:anim>
                                        <p:anim calcmode="lin" valueType="num">
                                          <p:cBhvr>
                                            <p:cTn id="164" dur="500" fill="hold"/>
                                            <p:tgtEl>
                                              <p:spTgt spid="38"/>
                                            </p:tgtEl>
                                            <p:attrNameLst>
                                              <p:attrName>ppt_h</p:attrName>
                                            </p:attrNameLst>
                                          </p:cBhvr>
                                          <p:tavLst>
                                            <p:tav tm="0">
                                              <p:val>
                                                <p:fltVal val="0"/>
                                              </p:val>
                                            </p:tav>
                                            <p:tav tm="100000">
                                              <p:val>
                                                <p:strVal val="#ppt_h"/>
                                              </p:val>
                                            </p:tav>
                                          </p:tavLst>
                                        </p:anim>
                                        <p:animEffect transition="in" filter="fade">
                                          <p:cBhvr>
                                            <p:cTn id="165" dur="500"/>
                                            <p:tgtEl>
                                              <p:spTgt spid="38"/>
                                            </p:tgtEl>
                                          </p:cBhvr>
                                        </p:animEffect>
                                      </p:childTnLst>
                                    </p:cTn>
                                  </p:par>
                                  <p:par>
                                    <p:cTn id="166" presetID="53" presetClass="entr" presetSubtype="16" fill="hold" grpId="0" nodeType="withEffect">
                                      <p:stCondLst>
                                        <p:cond delay="2250"/>
                                      </p:stCondLst>
                                      <p:childTnLst>
                                        <p:set>
                                          <p:cBhvr>
                                            <p:cTn id="167" dur="1" fill="hold">
                                              <p:stCondLst>
                                                <p:cond delay="0"/>
                                              </p:stCondLst>
                                            </p:cTn>
                                            <p:tgtEl>
                                              <p:spTgt spid="50"/>
                                            </p:tgtEl>
                                            <p:attrNameLst>
                                              <p:attrName>style.visibility</p:attrName>
                                            </p:attrNameLst>
                                          </p:cBhvr>
                                          <p:to>
                                            <p:strVal val="visible"/>
                                          </p:to>
                                        </p:set>
                                        <p:anim calcmode="lin" valueType="num">
                                          <p:cBhvr>
                                            <p:cTn id="168" dur="500" fill="hold"/>
                                            <p:tgtEl>
                                              <p:spTgt spid="50"/>
                                            </p:tgtEl>
                                            <p:attrNameLst>
                                              <p:attrName>ppt_w</p:attrName>
                                            </p:attrNameLst>
                                          </p:cBhvr>
                                          <p:tavLst>
                                            <p:tav tm="0">
                                              <p:val>
                                                <p:fltVal val="0"/>
                                              </p:val>
                                            </p:tav>
                                            <p:tav tm="100000">
                                              <p:val>
                                                <p:strVal val="#ppt_w"/>
                                              </p:val>
                                            </p:tav>
                                          </p:tavLst>
                                        </p:anim>
                                        <p:anim calcmode="lin" valueType="num">
                                          <p:cBhvr>
                                            <p:cTn id="169" dur="500" fill="hold"/>
                                            <p:tgtEl>
                                              <p:spTgt spid="50"/>
                                            </p:tgtEl>
                                            <p:attrNameLst>
                                              <p:attrName>ppt_h</p:attrName>
                                            </p:attrNameLst>
                                          </p:cBhvr>
                                          <p:tavLst>
                                            <p:tav tm="0">
                                              <p:val>
                                                <p:fltVal val="0"/>
                                              </p:val>
                                            </p:tav>
                                            <p:tav tm="100000">
                                              <p:val>
                                                <p:strVal val="#ppt_h"/>
                                              </p:val>
                                            </p:tav>
                                          </p:tavLst>
                                        </p:anim>
                                        <p:animEffect transition="in" filter="fade">
                                          <p:cBhvr>
                                            <p:cTn id="170" dur="500"/>
                                            <p:tgtEl>
                                              <p:spTgt spid="50"/>
                                            </p:tgtEl>
                                          </p:cBhvr>
                                        </p:animEffect>
                                      </p:childTnLst>
                                    </p:cTn>
                                  </p:par>
                                  <p:par>
                                    <p:cTn id="171" presetID="53" presetClass="entr" presetSubtype="16" fill="hold" grpId="0" nodeType="withEffect">
                                      <p:stCondLst>
                                        <p:cond delay="2250"/>
                                      </p:stCondLst>
                                      <p:childTnLst>
                                        <p:set>
                                          <p:cBhvr>
                                            <p:cTn id="172" dur="1" fill="hold">
                                              <p:stCondLst>
                                                <p:cond delay="0"/>
                                              </p:stCondLst>
                                            </p:cTn>
                                            <p:tgtEl>
                                              <p:spTgt spid="39"/>
                                            </p:tgtEl>
                                            <p:attrNameLst>
                                              <p:attrName>style.visibility</p:attrName>
                                            </p:attrNameLst>
                                          </p:cBhvr>
                                          <p:to>
                                            <p:strVal val="visible"/>
                                          </p:to>
                                        </p:set>
                                        <p:anim calcmode="lin" valueType="num">
                                          <p:cBhvr>
                                            <p:cTn id="173" dur="500" fill="hold"/>
                                            <p:tgtEl>
                                              <p:spTgt spid="39"/>
                                            </p:tgtEl>
                                            <p:attrNameLst>
                                              <p:attrName>ppt_w</p:attrName>
                                            </p:attrNameLst>
                                          </p:cBhvr>
                                          <p:tavLst>
                                            <p:tav tm="0">
                                              <p:val>
                                                <p:fltVal val="0"/>
                                              </p:val>
                                            </p:tav>
                                            <p:tav tm="100000">
                                              <p:val>
                                                <p:strVal val="#ppt_w"/>
                                              </p:val>
                                            </p:tav>
                                          </p:tavLst>
                                        </p:anim>
                                        <p:anim calcmode="lin" valueType="num">
                                          <p:cBhvr>
                                            <p:cTn id="174" dur="500" fill="hold"/>
                                            <p:tgtEl>
                                              <p:spTgt spid="39"/>
                                            </p:tgtEl>
                                            <p:attrNameLst>
                                              <p:attrName>ppt_h</p:attrName>
                                            </p:attrNameLst>
                                          </p:cBhvr>
                                          <p:tavLst>
                                            <p:tav tm="0">
                                              <p:val>
                                                <p:fltVal val="0"/>
                                              </p:val>
                                            </p:tav>
                                            <p:tav tm="100000">
                                              <p:val>
                                                <p:strVal val="#ppt_h"/>
                                              </p:val>
                                            </p:tav>
                                          </p:tavLst>
                                        </p:anim>
                                        <p:animEffect transition="in" filter="fade">
                                          <p:cBhvr>
                                            <p:cTn id="175" dur="500"/>
                                            <p:tgtEl>
                                              <p:spTgt spid="39"/>
                                            </p:tgtEl>
                                          </p:cBhvr>
                                        </p:animEffect>
                                      </p:childTnLst>
                                    </p:cTn>
                                  </p:par>
                                  <p:par>
                                    <p:cTn id="176" presetID="53" presetClass="entr" presetSubtype="16" fill="hold" grpId="0" nodeType="withEffect">
                                      <p:stCondLst>
                                        <p:cond delay="2250"/>
                                      </p:stCondLst>
                                      <p:childTnLst>
                                        <p:set>
                                          <p:cBhvr>
                                            <p:cTn id="177" dur="1" fill="hold">
                                              <p:stCondLst>
                                                <p:cond delay="0"/>
                                              </p:stCondLst>
                                            </p:cTn>
                                            <p:tgtEl>
                                              <p:spTgt spid="51"/>
                                            </p:tgtEl>
                                            <p:attrNameLst>
                                              <p:attrName>style.visibility</p:attrName>
                                            </p:attrNameLst>
                                          </p:cBhvr>
                                          <p:to>
                                            <p:strVal val="visible"/>
                                          </p:to>
                                        </p:set>
                                        <p:anim calcmode="lin" valueType="num">
                                          <p:cBhvr>
                                            <p:cTn id="178" dur="500" fill="hold"/>
                                            <p:tgtEl>
                                              <p:spTgt spid="51"/>
                                            </p:tgtEl>
                                            <p:attrNameLst>
                                              <p:attrName>ppt_w</p:attrName>
                                            </p:attrNameLst>
                                          </p:cBhvr>
                                          <p:tavLst>
                                            <p:tav tm="0">
                                              <p:val>
                                                <p:fltVal val="0"/>
                                              </p:val>
                                            </p:tav>
                                            <p:tav tm="100000">
                                              <p:val>
                                                <p:strVal val="#ppt_w"/>
                                              </p:val>
                                            </p:tav>
                                          </p:tavLst>
                                        </p:anim>
                                        <p:anim calcmode="lin" valueType="num">
                                          <p:cBhvr>
                                            <p:cTn id="179" dur="500" fill="hold"/>
                                            <p:tgtEl>
                                              <p:spTgt spid="51"/>
                                            </p:tgtEl>
                                            <p:attrNameLst>
                                              <p:attrName>ppt_h</p:attrName>
                                            </p:attrNameLst>
                                          </p:cBhvr>
                                          <p:tavLst>
                                            <p:tav tm="0">
                                              <p:val>
                                                <p:fltVal val="0"/>
                                              </p:val>
                                            </p:tav>
                                            <p:tav tm="100000">
                                              <p:val>
                                                <p:strVal val="#ppt_h"/>
                                              </p:val>
                                            </p:tav>
                                          </p:tavLst>
                                        </p:anim>
                                        <p:animEffect transition="in" filter="fade">
                                          <p:cBhvr>
                                            <p:cTn id="180" dur="500"/>
                                            <p:tgtEl>
                                              <p:spTgt spid="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9" grpId="0"/>
          <p:bldP spid="30" grpId="0"/>
          <p:bldP spid="31" grpId="0"/>
          <p:bldP spid="32" grpId="0"/>
          <p:bldP spid="33" grpId="0"/>
          <p:bldP spid="34" grpId="0"/>
          <p:bldP spid="35" grpId="0"/>
          <p:bldP spid="36" grpId="0"/>
          <p:bldP spid="37" grpId="0"/>
          <p:bldP spid="38" grpId="0"/>
          <p:bldP spid="39" grpId="0"/>
          <p:bldP spid="40" grpId="0" animBg="1"/>
          <p:bldP spid="41" grpId="0" animBg="1"/>
          <p:bldP spid="42" grpId="0"/>
          <p:bldP spid="43" grpId="0"/>
          <p:bldP spid="44" grpId="0"/>
          <p:bldP spid="45" grpId="0"/>
          <p:bldP spid="46" grpId="0"/>
          <p:bldP spid="47" grpId="0"/>
          <p:bldP spid="48" grpId="0"/>
          <p:bldP spid="49" grpId="0"/>
          <p:bldP spid="50" grpId="0"/>
          <p:bldP spid="51" grpId="0"/>
          <p:bldP spid="52" grpId="0"/>
        </p:bldLst>
      </p:timing>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p:cNvSpPr>
          <p:nvPr/>
        </p:nvSpPr>
        <p:spPr bwMode="auto">
          <a:xfrm>
            <a:off x="14288" y="1168400"/>
            <a:ext cx="12177713" cy="5014913"/>
          </a:xfrm>
          <a:custGeom>
            <a:avLst/>
            <a:gdLst>
              <a:gd name="T0" fmla="*/ 0 w 3200"/>
              <a:gd name="T1" fmla="*/ 176 h 1317"/>
              <a:gd name="T2" fmla="*/ 662 w 3200"/>
              <a:gd name="T3" fmla="*/ 176 h 1317"/>
              <a:gd name="T4" fmla="*/ 838 w 3200"/>
              <a:gd name="T5" fmla="*/ 0 h 1317"/>
              <a:gd name="T6" fmla="*/ 1213 w 3200"/>
              <a:gd name="T7" fmla="*/ 0 h 1317"/>
              <a:gd name="T8" fmla="*/ 1389 w 3200"/>
              <a:gd name="T9" fmla="*/ 176 h 1317"/>
              <a:gd name="T10" fmla="*/ 1565 w 3200"/>
              <a:gd name="T11" fmla="*/ 0 h 1317"/>
              <a:gd name="T12" fmla="*/ 1940 w 3200"/>
              <a:gd name="T13" fmla="*/ 0 h 1317"/>
              <a:gd name="T14" fmla="*/ 2116 w 3200"/>
              <a:gd name="T15" fmla="*/ 176 h 1317"/>
              <a:gd name="T16" fmla="*/ 2292 w 3200"/>
              <a:gd name="T17" fmla="*/ 0 h 1317"/>
              <a:gd name="T18" fmla="*/ 2557 w 3200"/>
              <a:gd name="T19" fmla="*/ 0 h 1317"/>
              <a:gd name="T20" fmla="*/ 2788 w 3200"/>
              <a:gd name="T21" fmla="*/ 118 h 1317"/>
              <a:gd name="T22" fmla="*/ 2788 w 3200"/>
              <a:gd name="T23" fmla="*/ 118 h 1317"/>
              <a:gd name="T24" fmla="*/ 2667 w 3200"/>
              <a:gd name="T25" fmla="*/ 285 h 1317"/>
              <a:gd name="T26" fmla="*/ 2788 w 3200"/>
              <a:gd name="T27" fmla="*/ 453 h 1317"/>
              <a:gd name="T28" fmla="*/ 2788 w 3200"/>
              <a:gd name="T29" fmla="*/ 453 h 1317"/>
              <a:gd name="T30" fmla="*/ 2557 w 3200"/>
              <a:gd name="T31" fmla="*/ 570 h 1317"/>
              <a:gd name="T32" fmla="*/ 2191 w 3200"/>
              <a:gd name="T33" fmla="*/ 570 h 1317"/>
              <a:gd name="T34" fmla="*/ 2015 w 3200"/>
              <a:gd name="T35" fmla="*/ 747 h 1317"/>
              <a:gd name="T36" fmla="*/ 1839 w 3200"/>
              <a:gd name="T37" fmla="*/ 570 h 1317"/>
              <a:gd name="T38" fmla="*/ 1363 w 3200"/>
              <a:gd name="T39" fmla="*/ 570 h 1317"/>
              <a:gd name="T40" fmla="*/ 1187 w 3200"/>
              <a:gd name="T41" fmla="*/ 747 h 1317"/>
              <a:gd name="T42" fmla="*/ 1011 w 3200"/>
              <a:gd name="T43" fmla="*/ 570 h 1317"/>
              <a:gd name="T44" fmla="*/ 643 w 3200"/>
              <a:gd name="T45" fmla="*/ 570 h 1317"/>
              <a:gd name="T46" fmla="*/ 398 w 3200"/>
              <a:gd name="T47" fmla="*/ 709 h 1317"/>
              <a:gd name="T48" fmla="*/ 398 w 3200"/>
              <a:gd name="T49" fmla="*/ 709 h 1317"/>
              <a:gd name="T50" fmla="*/ 533 w 3200"/>
              <a:gd name="T51" fmla="*/ 880 h 1317"/>
              <a:gd name="T52" fmla="*/ 427 w 3200"/>
              <a:gd name="T53" fmla="*/ 1042 h 1317"/>
              <a:gd name="T54" fmla="*/ 427 w 3200"/>
              <a:gd name="T55" fmla="*/ 1042 h 1317"/>
              <a:gd name="T56" fmla="*/ 643 w 3200"/>
              <a:gd name="T57" fmla="*/ 1141 h 1317"/>
              <a:gd name="T58" fmla="*/ 909 w 3200"/>
              <a:gd name="T59" fmla="*/ 1141 h 1317"/>
              <a:gd name="T60" fmla="*/ 1085 w 3200"/>
              <a:gd name="T61" fmla="*/ 1317 h 1317"/>
              <a:gd name="T62" fmla="*/ 1261 w 3200"/>
              <a:gd name="T63" fmla="*/ 1141 h 1317"/>
              <a:gd name="T64" fmla="*/ 1636 w 3200"/>
              <a:gd name="T65" fmla="*/ 1141 h 1317"/>
              <a:gd name="T66" fmla="*/ 1812 w 3200"/>
              <a:gd name="T67" fmla="*/ 1317 h 1317"/>
              <a:gd name="T68" fmla="*/ 1988 w 3200"/>
              <a:gd name="T69" fmla="*/ 1141 h 1317"/>
              <a:gd name="T70" fmla="*/ 2362 w 3200"/>
              <a:gd name="T71" fmla="*/ 1141 h 1317"/>
              <a:gd name="T72" fmla="*/ 2538 w 3200"/>
              <a:gd name="T73" fmla="*/ 1317 h 1317"/>
              <a:gd name="T74" fmla="*/ 3200 w 3200"/>
              <a:gd name="T75" fmla="*/ 1317 h 131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3200" h="1317">
                <a:moveTo>
                  <a:pt x="0" y="176"/>
                </a:moveTo>
                <a:cubicBezTo>
                  <a:pt x="662" y="176"/>
                  <a:pt x="662" y="176"/>
                  <a:pt x="662" y="176"/>
                </a:cubicBezTo>
                <a:cubicBezTo>
                  <a:pt x="759" y="176"/>
                  <a:pt x="838" y="97"/>
                  <a:pt x="838" y="0"/>
                </a:cubicBezTo>
                <a:cubicBezTo>
                  <a:pt x="1213" y="0"/>
                  <a:pt x="1213" y="0"/>
                  <a:pt x="1213" y="0"/>
                </a:cubicBezTo>
                <a:cubicBezTo>
                  <a:pt x="1213" y="97"/>
                  <a:pt x="1292" y="176"/>
                  <a:pt x="1389" y="176"/>
                </a:cubicBezTo>
                <a:cubicBezTo>
                  <a:pt x="1486" y="176"/>
                  <a:pt x="1565" y="97"/>
                  <a:pt x="1565" y="0"/>
                </a:cubicBezTo>
                <a:cubicBezTo>
                  <a:pt x="1565" y="0"/>
                  <a:pt x="1940" y="0"/>
                  <a:pt x="1940" y="0"/>
                </a:cubicBezTo>
                <a:cubicBezTo>
                  <a:pt x="1940" y="97"/>
                  <a:pt x="2019" y="176"/>
                  <a:pt x="2116" y="176"/>
                </a:cubicBezTo>
                <a:cubicBezTo>
                  <a:pt x="2213" y="176"/>
                  <a:pt x="2292" y="97"/>
                  <a:pt x="2292" y="0"/>
                </a:cubicBezTo>
                <a:cubicBezTo>
                  <a:pt x="2557" y="0"/>
                  <a:pt x="2557" y="0"/>
                  <a:pt x="2557" y="0"/>
                </a:cubicBezTo>
                <a:cubicBezTo>
                  <a:pt x="2652" y="0"/>
                  <a:pt x="2737" y="46"/>
                  <a:pt x="2788" y="118"/>
                </a:cubicBezTo>
                <a:cubicBezTo>
                  <a:pt x="2788" y="118"/>
                  <a:pt x="2788" y="118"/>
                  <a:pt x="2788" y="118"/>
                </a:cubicBezTo>
                <a:cubicBezTo>
                  <a:pt x="2718" y="141"/>
                  <a:pt x="2667" y="207"/>
                  <a:pt x="2667" y="285"/>
                </a:cubicBezTo>
                <a:cubicBezTo>
                  <a:pt x="2667" y="363"/>
                  <a:pt x="2718" y="430"/>
                  <a:pt x="2788" y="453"/>
                </a:cubicBezTo>
                <a:cubicBezTo>
                  <a:pt x="2788" y="453"/>
                  <a:pt x="2788" y="453"/>
                  <a:pt x="2788" y="453"/>
                </a:cubicBezTo>
                <a:cubicBezTo>
                  <a:pt x="2737" y="524"/>
                  <a:pt x="2652" y="570"/>
                  <a:pt x="2557" y="570"/>
                </a:cubicBezTo>
                <a:cubicBezTo>
                  <a:pt x="2191" y="570"/>
                  <a:pt x="2191" y="570"/>
                  <a:pt x="2191" y="570"/>
                </a:cubicBezTo>
                <a:cubicBezTo>
                  <a:pt x="2191" y="668"/>
                  <a:pt x="2112" y="747"/>
                  <a:pt x="2015" y="747"/>
                </a:cubicBezTo>
                <a:cubicBezTo>
                  <a:pt x="1917" y="747"/>
                  <a:pt x="1839" y="668"/>
                  <a:pt x="1839" y="570"/>
                </a:cubicBezTo>
                <a:cubicBezTo>
                  <a:pt x="1839" y="570"/>
                  <a:pt x="1363" y="570"/>
                  <a:pt x="1363" y="570"/>
                </a:cubicBezTo>
                <a:cubicBezTo>
                  <a:pt x="1363" y="668"/>
                  <a:pt x="1284" y="747"/>
                  <a:pt x="1187" y="747"/>
                </a:cubicBezTo>
                <a:cubicBezTo>
                  <a:pt x="1089" y="747"/>
                  <a:pt x="1011" y="668"/>
                  <a:pt x="1011" y="570"/>
                </a:cubicBezTo>
                <a:cubicBezTo>
                  <a:pt x="643" y="570"/>
                  <a:pt x="643" y="570"/>
                  <a:pt x="643" y="570"/>
                </a:cubicBezTo>
                <a:cubicBezTo>
                  <a:pt x="539" y="570"/>
                  <a:pt x="448" y="626"/>
                  <a:pt x="398" y="709"/>
                </a:cubicBezTo>
                <a:cubicBezTo>
                  <a:pt x="398" y="709"/>
                  <a:pt x="398" y="709"/>
                  <a:pt x="398" y="709"/>
                </a:cubicBezTo>
                <a:cubicBezTo>
                  <a:pt x="476" y="727"/>
                  <a:pt x="533" y="797"/>
                  <a:pt x="533" y="880"/>
                </a:cubicBezTo>
                <a:cubicBezTo>
                  <a:pt x="533" y="953"/>
                  <a:pt x="489" y="1015"/>
                  <a:pt x="427" y="1042"/>
                </a:cubicBezTo>
                <a:cubicBezTo>
                  <a:pt x="427" y="1042"/>
                  <a:pt x="427" y="1042"/>
                  <a:pt x="427" y="1042"/>
                </a:cubicBezTo>
                <a:cubicBezTo>
                  <a:pt x="479" y="1103"/>
                  <a:pt x="556" y="1141"/>
                  <a:pt x="643" y="1141"/>
                </a:cubicBezTo>
                <a:cubicBezTo>
                  <a:pt x="909" y="1141"/>
                  <a:pt x="909" y="1141"/>
                  <a:pt x="909" y="1141"/>
                </a:cubicBezTo>
                <a:cubicBezTo>
                  <a:pt x="909" y="1238"/>
                  <a:pt x="988" y="1317"/>
                  <a:pt x="1085" y="1317"/>
                </a:cubicBezTo>
                <a:cubicBezTo>
                  <a:pt x="1182" y="1317"/>
                  <a:pt x="1261" y="1238"/>
                  <a:pt x="1261" y="1141"/>
                </a:cubicBezTo>
                <a:cubicBezTo>
                  <a:pt x="1261" y="1141"/>
                  <a:pt x="1636" y="1141"/>
                  <a:pt x="1636" y="1141"/>
                </a:cubicBezTo>
                <a:cubicBezTo>
                  <a:pt x="1636" y="1238"/>
                  <a:pt x="1714" y="1317"/>
                  <a:pt x="1812" y="1317"/>
                </a:cubicBezTo>
                <a:cubicBezTo>
                  <a:pt x="1909" y="1317"/>
                  <a:pt x="1988" y="1238"/>
                  <a:pt x="1988" y="1141"/>
                </a:cubicBezTo>
                <a:cubicBezTo>
                  <a:pt x="2362" y="1141"/>
                  <a:pt x="2362" y="1141"/>
                  <a:pt x="2362" y="1141"/>
                </a:cubicBezTo>
                <a:cubicBezTo>
                  <a:pt x="2362" y="1238"/>
                  <a:pt x="2441" y="1317"/>
                  <a:pt x="2538" y="1317"/>
                </a:cubicBezTo>
                <a:cubicBezTo>
                  <a:pt x="3200" y="1317"/>
                  <a:pt x="3200" y="1317"/>
                  <a:pt x="3200" y="1317"/>
                </a:cubicBezTo>
              </a:path>
            </a:pathLst>
          </a:custGeom>
          <a:noFill/>
          <a:ln w="30163" cap="rnd">
            <a:solidFill>
              <a:schemeClr val="bg1">
                <a:lumMod val="85000"/>
              </a:schemeClr>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dirty="0"/>
          </a:p>
        </p:txBody>
      </p:sp>
      <p:grpSp>
        <p:nvGrpSpPr>
          <p:cNvPr id="2" name="Group 1"/>
          <p:cNvGrpSpPr/>
          <p:nvPr/>
        </p:nvGrpSpPr>
        <p:grpSpPr>
          <a:xfrm>
            <a:off x="2043113" y="677863"/>
            <a:ext cx="981075" cy="982663"/>
            <a:chOff x="2043113" y="677863"/>
            <a:chExt cx="981075" cy="982663"/>
          </a:xfrm>
        </p:grpSpPr>
        <p:sp>
          <p:nvSpPr>
            <p:cNvPr id="7" name="Oval 7"/>
            <p:cNvSpPr>
              <a:spLocks noChangeArrowheads="1"/>
            </p:cNvSpPr>
            <p:nvPr/>
          </p:nvSpPr>
          <p:spPr bwMode="auto">
            <a:xfrm>
              <a:off x="2043113" y="677863"/>
              <a:ext cx="981075" cy="98266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17" name="Rectangle 17"/>
            <p:cNvSpPr>
              <a:spLocks noChangeArrowheads="1"/>
            </p:cNvSpPr>
            <p:nvPr/>
          </p:nvSpPr>
          <p:spPr bwMode="auto">
            <a:xfrm>
              <a:off x="2248095" y="1036638"/>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smtClean="0">
                  <a:ln>
                    <a:noFill/>
                  </a:ln>
                  <a:solidFill>
                    <a:schemeClr val="bg2"/>
                  </a:solidFill>
                  <a:effectLst/>
                  <a:latin typeface="Open Sans" panose="020B0606030504020204" pitchFamily="34" charset="0"/>
                </a:rPr>
                <a:t>1987</a:t>
              </a:r>
              <a:endParaRPr kumimoji="0" lang="ru-RU" altLang="ru-RU" sz="1800" b="0" i="0" u="none" strike="noStrike" cap="none" normalizeH="0" baseline="0" dirty="0" smtClean="0">
                <a:ln>
                  <a:noFill/>
                </a:ln>
                <a:solidFill>
                  <a:schemeClr val="bg2"/>
                </a:solidFill>
                <a:effectLst/>
              </a:endParaRPr>
            </a:p>
          </p:txBody>
        </p:sp>
      </p:grpSp>
      <p:grpSp>
        <p:nvGrpSpPr>
          <p:cNvPr id="3" name="Group 2"/>
          <p:cNvGrpSpPr/>
          <p:nvPr/>
        </p:nvGrpSpPr>
        <p:grpSpPr>
          <a:xfrm>
            <a:off x="4810125" y="677863"/>
            <a:ext cx="981075" cy="982663"/>
            <a:chOff x="4810125" y="677863"/>
            <a:chExt cx="981075" cy="982663"/>
          </a:xfrm>
        </p:grpSpPr>
        <p:sp>
          <p:nvSpPr>
            <p:cNvPr id="9" name="Oval 9"/>
            <p:cNvSpPr>
              <a:spLocks noChangeArrowheads="1"/>
            </p:cNvSpPr>
            <p:nvPr/>
          </p:nvSpPr>
          <p:spPr bwMode="auto">
            <a:xfrm>
              <a:off x="4810125" y="677863"/>
              <a:ext cx="981075" cy="98266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8" name="Rectangle 18"/>
            <p:cNvSpPr>
              <a:spLocks noChangeArrowheads="1"/>
            </p:cNvSpPr>
            <p:nvPr/>
          </p:nvSpPr>
          <p:spPr bwMode="auto">
            <a:xfrm>
              <a:off x="5015107" y="1036638"/>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bg2"/>
                  </a:solidFill>
                  <a:effectLst/>
                  <a:latin typeface="Open Sans" panose="020B0606030504020204" pitchFamily="34" charset="0"/>
                </a:rPr>
                <a:t>1989</a:t>
              </a:r>
              <a:endParaRPr kumimoji="0" lang="ru-RU" altLang="ru-RU" sz="1800" b="0" i="0" u="none" strike="noStrike" cap="none" normalizeH="0" baseline="0" smtClean="0">
                <a:ln>
                  <a:noFill/>
                </a:ln>
                <a:solidFill>
                  <a:schemeClr val="bg2"/>
                </a:solidFill>
                <a:effectLst/>
              </a:endParaRPr>
            </a:p>
          </p:txBody>
        </p:sp>
      </p:grpSp>
      <p:grpSp>
        <p:nvGrpSpPr>
          <p:cNvPr id="4" name="Group 3"/>
          <p:cNvGrpSpPr/>
          <p:nvPr/>
        </p:nvGrpSpPr>
        <p:grpSpPr>
          <a:xfrm>
            <a:off x="7577138" y="677863"/>
            <a:ext cx="981075" cy="982663"/>
            <a:chOff x="7577138" y="677863"/>
            <a:chExt cx="981075" cy="982663"/>
          </a:xfrm>
        </p:grpSpPr>
        <p:sp>
          <p:nvSpPr>
            <p:cNvPr id="10" name="Oval 10"/>
            <p:cNvSpPr>
              <a:spLocks noChangeArrowheads="1"/>
            </p:cNvSpPr>
            <p:nvPr/>
          </p:nvSpPr>
          <p:spPr bwMode="auto">
            <a:xfrm>
              <a:off x="7577138" y="677863"/>
              <a:ext cx="981075" cy="982663"/>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19" name="Rectangle 19"/>
            <p:cNvSpPr>
              <a:spLocks noChangeArrowheads="1"/>
            </p:cNvSpPr>
            <p:nvPr/>
          </p:nvSpPr>
          <p:spPr bwMode="auto">
            <a:xfrm>
              <a:off x="7780532" y="1036638"/>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bg2"/>
                  </a:solidFill>
                  <a:effectLst/>
                  <a:latin typeface="Open Sans" panose="020B0606030504020204" pitchFamily="34" charset="0"/>
                </a:rPr>
                <a:t>1992</a:t>
              </a:r>
              <a:endParaRPr kumimoji="0" lang="ru-RU" altLang="ru-RU" sz="1800" b="0" i="0" u="none" strike="noStrike" cap="none" normalizeH="0" baseline="0" smtClean="0">
                <a:ln>
                  <a:noFill/>
                </a:ln>
                <a:solidFill>
                  <a:schemeClr val="bg2"/>
                </a:solidFill>
                <a:effectLst/>
              </a:endParaRPr>
            </a:p>
          </p:txBody>
        </p:sp>
      </p:grpSp>
      <p:grpSp>
        <p:nvGrpSpPr>
          <p:cNvPr id="5" name="Group 4"/>
          <p:cNvGrpSpPr/>
          <p:nvPr/>
        </p:nvGrpSpPr>
        <p:grpSpPr>
          <a:xfrm>
            <a:off x="10342563" y="1762125"/>
            <a:ext cx="982663" cy="982663"/>
            <a:chOff x="10342563" y="1762125"/>
            <a:chExt cx="982663" cy="982663"/>
          </a:xfrm>
        </p:grpSpPr>
        <p:sp>
          <p:nvSpPr>
            <p:cNvPr id="16" name="Oval 16"/>
            <p:cNvSpPr>
              <a:spLocks noChangeArrowheads="1"/>
            </p:cNvSpPr>
            <p:nvPr/>
          </p:nvSpPr>
          <p:spPr bwMode="auto">
            <a:xfrm>
              <a:off x="10342563" y="1762125"/>
              <a:ext cx="982663" cy="982663"/>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20" name="Rectangle 20"/>
            <p:cNvSpPr>
              <a:spLocks noChangeArrowheads="1"/>
            </p:cNvSpPr>
            <p:nvPr/>
          </p:nvSpPr>
          <p:spPr bwMode="auto">
            <a:xfrm>
              <a:off x="10547545" y="2117725"/>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bg2"/>
                  </a:solidFill>
                  <a:effectLst/>
                  <a:latin typeface="Open Sans" panose="020B0606030504020204" pitchFamily="34" charset="0"/>
                </a:rPr>
                <a:t>1995</a:t>
              </a:r>
              <a:endParaRPr kumimoji="0" lang="ru-RU" altLang="ru-RU" sz="1800" b="0" i="0" u="none" strike="noStrike" cap="none" normalizeH="0" baseline="0" smtClean="0">
                <a:ln>
                  <a:noFill/>
                </a:ln>
                <a:solidFill>
                  <a:schemeClr val="bg2"/>
                </a:solidFill>
                <a:effectLst/>
              </a:endParaRPr>
            </a:p>
          </p:txBody>
        </p:sp>
      </p:grpSp>
      <p:grpSp>
        <p:nvGrpSpPr>
          <p:cNvPr id="47" name="Group 46"/>
          <p:cNvGrpSpPr/>
          <p:nvPr/>
        </p:nvGrpSpPr>
        <p:grpSpPr>
          <a:xfrm>
            <a:off x="7191375" y="2847975"/>
            <a:ext cx="982663" cy="982663"/>
            <a:chOff x="7191375" y="2847975"/>
            <a:chExt cx="982663" cy="982663"/>
          </a:xfrm>
        </p:grpSpPr>
        <p:sp>
          <p:nvSpPr>
            <p:cNvPr id="15" name="Oval 15"/>
            <p:cNvSpPr>
              <a:spLocks noChangeArrowheads="1"/>
            </p:cNvSpPr>
            <p:nvPr/>
          </p:nvSpPr>
          <p:spPr bwMode="auto">
            <a:xfrm>
              <a:off x="7191375" y="2847975"/>
              <a:ext cx="982663" cy="98266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21" name="Rectangle 21"/>
            <p:cNvSpPr>
              <a:spLocks noChangeArrowheads="1"/>
            </p:cNvSpPr>
            <p:nvPr/>
          </p:nvSpPr>
          <p:spPr bwMode="auto">
            <a:xfrm>
              <a:off x="7396357" y="3205163"/>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bg2"/>
                  </a:solidFill>
                  <a:effectLst/>
                  <a:latin typeface="Open Sans" panose="020B0606030504020204" pitchFamily="34" charset="0"/>
                </a:rPr>
                <a:t>1998</a:t>
              </a:r>
              <a:endParaRPr kumimoji="0" lang="ru-RU" altLang="ru-RU" sz="1800" b="0" i="0" u="none" strike="noStrike" cap="none" normalizeH="0" baseline="0" smtClean="0">
                <a:ln>
                  <a:noFill/>
                </a:ln>
                <a:solidFill>
                  <a:schemeClr val="bg2"/>
                </a:solidFill>
                <a:effectLst/>
              </a:endParaRPr>
            </a:p>
          </p:txBody>
        </p:sp>
      </p:grpSp>
      <p:grpSp>
        <p:nvGrpSpPr>
          <p:cNvPr id="48" name="Group 47"/>
          <p:cNvGrpSpPr/>
          <p:nvPr/>
        </p:nvGrpSpPr>
        <p:grpSpPr>
          <a:xfrm>
            <a:off x="4040188" y="2847975"/>
            <a:ext cx="982663" cy="982663"/>
            <a:chOff x="4040188" y="2847975"/>
            <a:chExt cx="982663" cy="982663"/>
          </a:xfrm>
        </p:grpSpPr>
        <p:sp>
          <p:nvSpPr>
            <p:cNvPr id="14" name="Oval 14"/>
            <p:cNvSpPr>
              <a:spLocks noChangeArrowheads="1"/>
            </p:cNvSpPr>
            <p:nvPr/>
          </p:nvSpPr>
          <p:spPr bwMode="auto">
            <a:xfrm>
              <a:off x="4040188" y="2847975"/>
              <a:ext cx="982663" cy="98266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22" name="Rectangle 22"/>
            <p:cNvSpPr>
              <a:spLocks noChangeArrowheads="1"/>
            </p:cNvSpPr>
            <p:nvPr/>
          </p:nvSpPr>
          <p:spPr bwMode="auto">
            <a:xfrm>
              <a:off x="4243582" y="3205163"/>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bg2"/>
                  </a:solidFill>
                  <a:effectLst/>
                  <a:latin typeface="Open Sans" panose="020B0606030504020204" pitchFamily="34" charset="0"/>
                </a:rPr>
                <a:t>2001</a:t>
              </a:r>
              <a:endParaRPr kumimoji="0" lang="ru-RU" altLang="ru-RU" sz="1800" b="0" i="0" u="none" strike="noStrike" cap="none" normalizeH="0" baseline="0" smtClean="0">
                <a:ln>
                  <a:noFill/>
                </a:ln>
                <a:solidFill>
                  <a:schemeClr val="bg2"/>
                </a:solidFill>
                <a:effectLst/>
              </a:endParaRPr>
            </a:p>
          </p:txBody>
        </p:sp>
      </p:grpSp>
      <p:grpSp>
        <p:nvGrpSpPr>
          <p:cNvPr id="49" name="Group 48"/>
          <p:cNvGrpSpPr/>
          <p:nvPr/>
        </p:nvGrpSpPr>
        <p:grpSpPr>
          <a:xfrm>
            <a:off x="889000" y="4029075"/>
            <a:ext cx="982663" cy="982663"/>
            <a:chOff x="889000" y="4029075"/>
            <a:chExt cx="982663" cy="982663"/>
          </a:xfrm>
        </p:grpSpPr>
        <p:sp>
          <p:nvSpPr>
            <p:cNvPr id="8" name="Oval 8"/>
            <p:cNvSpPr>
              <a:spLocks noChangeArrowheads="1"/>
            </p:cNvSpPr>
            <p:nvPr/>
          </p:nvSpPr>
          <p:spPr bwMode="auto">
            <a:xfrm>
              <a:off x="889000" y="4029075"/>
              <a:ext cx="982663" cy="98266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23" name="Rectangle 23"/>
            <p:cNvSpPr>
              <a:spLocks noChangeArrowheads="1"/>
            </p:cNvSpPr>
            <p:nvPr/>
          </p:nvSpPr>
          <p:spPr bwMode="auto">
            <a:xfrm>
              <a:off x="1092395" y="4376738"/>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bg2"/>
                  </a:solidFill>
                  <a:effectLst/>
                  <a:latin typeface="Open Sans" panose="020B0606030504020204" pitchFamily="34" charset="0"/>
                </a:rPr>
                <a:t>2005</a:t>
              </a:r>
              <a:endParaRPr kumimoji="0" lang="ru-RU" altLang="ru-RU" sz="1800" b="0" i="0" u="none" strike="noStrike" cap="none" normalizeH="0" baseline="0" smtClean="0">
                <a:ln>
                  <a:noFill/>
                </a:ln>
                <a:solidFill>
                  <a:schemeClr val="bg2"/>
                </a:solidFill>
                <a:effectLst/>
              </a:endParaRPr>
            </a:p>
          </p:txBody>
        </p:sp>
      </p:grpSp>
      <p:grpSp>
        <p:nvGrpSpPr>
          <p:cNvPr id="50" name="Group 49"/>
          <p:cNvGrpSpPr/>
          <p:nvPr/>
        </p:nvGrpSpPr>
        <p:grpSpPr>
          <a:xfrm>
            <a:off x="3652838" y="5022850"/>
            <a:ext cx="981075" cy="982663"/>
            <a:chOff x="3652838" y="5022850"/>
            <a:chExt cx="981075" cy="982663"/>
          </a:xfrm>
        </p:grpSpPr>
        <p:sp>
          <p:nvSpPr>
            <p:cNvPr id="11" name="Oval 11"/>
            <p:cNvSpPr>
              <a:spLocks noChangeArrowheads="1"/>
            </p:cNvSpPr>
            <p:nvPr/>
          </p:nvSpPr>
          <p:spPr bwMode="auto">
            <a:xfrm>
              <a:off x="3652838" y="5022850"/>
              <a:ext cx="981075" cy="982663"/>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24" name="Rectangle 24"/>
            <p:cNvSpPr>
              <a:spLocks noChangeArrowheads="1"/>
            </p:cNvSpPr>
            <p:nvPr/>
          </p:nvSpPr>
          <p:spPr bwMode="auto">
            <a:xfrm>
              <a:off x="3857820" y="5359400"/>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bg2"/>
                  </a:solidFill>
                  <a:effectLst/>
                  <a:latin typeface="Open Sans" panose="020B0606030504020204" pitchFamily="34" charset="0"/>
                </a:rPr>
                <a:t>2009</a:t>
              </a:r>
              <a:endParaRPr kumimoji="0" lang="ru-RU" altLang="ru-RU" sz="1800" b="0" i="0" u="none" strike="noStrike" cap="none" normalizeH="0" baseline="0" smtClean="0">
                <a:ln>
                  <a:noFill/>
                </a:ln>
                <a:solidFill>
                  <a:schemeClr val="bg2"/>
                </a:solidFill>
                <a:effectLst/>
              </a:endParaRPr>
            </a:p>
          </p:txBody>
        </p:sp>
      </p:grpSp>
      <p:grpSp>
        <p:nvGrpSpPr>
          <p:cNvPr id="51" name="Group 50"/>
          <p:cNvGrpSpPr/>
          <p:nvPr/>
        </p:nvGrpSpPr>
        <p:grpSpPr>
          <a:xfrm>
            <a:off x="6419850" y="5022850"/>
            <a:ext cx="981075" cy="982663"/>
            <a:chOff x="6419850" y="5022850"/>
            <a:chExt cx="981075" cy="982663"/>
          </a:xfrm>
        </p:grpSpPr>
        <p:sp>
          <p:nvSpPr>
            <p:cNvPr id="12" name="Oval 12"/>
            <p:cNvSpPr>
              <a:spLocks noChangeArrowheads="1"/>
            </p:cNvSpPr>
            <p:nvPr/>
          </p:nvSpPr>
          <p:spPr bwMode="auto">
            <a:xfrm>
              <a:off x="6419850" y="5022850"/>
              <a:ext cx="981075" cy="982663"/>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25" name="Rectangle 25"/>
            <p:cNvSpPr>
              <a:spLocks noChangeArrowheads="1"/>
            </p:cNvSpPr>
            <p:nvPr/>
          </p:nvSpPr>
          <p:spPr bwMode="auto">
            <a:xfrm>
              <a:off x="6623245" y="5359400"/>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smtClean="0">
                  <a:ln>
                    <a:noFill/>
                  </a:ln>
                  <a:solidFill>
                    <a:schemeClr val="bg2"/>
                  </a:solidFill>
                  <a:effectLst/>
                  <a:latin typeface="Open Sans" panose="020B0606030504020204" pitchFamily="34" charset="0"/>
                </a:rPr>
                <a:t>2014</a:t>
              </a:r>
              <a:endParaRPr kumimoji="0" lang="ru-RU" altLang="ru-RU" sz="1800" b="0" i="0" u="none" strike="noStrike" cap="none" normalizeH="0" baseline="0" smtClean="0">
                <a:ln>
                  <a:noFill/>
                </a:ln>
                <a:solidFill>
                  <a:schemeClr val="bg2"/>
                </a:solidFill>
                <a:effectLst/>
              </a:endParaRPr>
            </a:p>
          </p:txBody>
        </p:sp>
      </p:grpSp>
      <p:grpSp>
        <p:nvGrpSpPr>
          <p:cNvPr id="52" name="Group 51"/>
          <p:cNvGrpSpPr/>
          <p:nvPr/>
        </p:nvGrpSpPr>
        <p:grpSpPr>
          <a:xfrm>
            <a:off x="9182100" y="5022850"/>
            <a:ext cx="982663" cy="982663"/>
            <a:chOff x="9182100" y="5022850"/>
            <a:chExt cx="982663" cy="982663"/>
          </a:xfrm>
        </p:grpSpPr>
        <p:sp>
          <p:nvSpPr>
            <p:cNvPr id="13" name="Oval 13"/>
            <p:cNvSpPr>
              <a:spLocks noChangeArrowheads="1"/>
            </p:cNvSpPr>
            <p:nvPr/>
          </p:nvSpPr>
          <p:spPr bwMode="auto">
            <a:xfrm>
              <a:off x="9182100" y="5022850"/>
              <a:ext cx="982663" cy="98266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26" name="Rectangle 26"/>
            <p:cNvSpPr>
              <a:spLocks noChangeArrowheads="1"/>
            </p:cNvSpPr>
            <p:nvPr/>
          </p:nvSpPr>
          <p:spPr bwMode="auto">
            <a:xfrm>
              <a:off x="9387082" y="5359400"/>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smtClean="0">
                  <a:ln>
                    <a:noFill/>
                  </a:ln>
                  <a:solidFill>
                    <a:schemeClr val="bg2"/>
                  </a:solidFill>
                  <a:effectLst/>
                  <a:latin typeface="Open Sans" panose="020B0606030504020204" pitchFamily="34" charset="0"/>
                </a:rPr>
                <a:t>2020</a:t>
              </a:r>
              <a:endParaRPr kumimoji="0" lang="ru-RU" altLang="ru-RU" sz="1800" b="0" i="0" u="none" strike="noStrike" cap="none" normalizeH="0" baseline="0" dirty="0" smtClean="0">
                <a:ln>
                  <a:noFill/>
                </a:ln>
                <a:solidFill>
                  <a:schemeClr val="bg2"/>
                </a:solidFill>
                <a:effectLst/>
              </a:endParaRPr>
            </a:p>
          </p:txBody>
        </p:sp>
      </p:grpSp>
      <p:sp>
        <p:nvSpPr>
          <p:cNvPr id="27" name="Rectangle 27"/>
          <p:cNvSpPr>
            <a:spLocks noChangeArrowheads="1"/>
          </p:cNvSpPr>
          <p:nvPr/>
        </p:nvSpPr>
        <p:spPr bwMode="auto">
          <a:xfrm>
            <a:off x="3800711" y="1522413"/>
            <a:ext cx="6203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smtClean="0">
                <a:ln>
                  <a:noFill/>
                </a:ln>
                <a:effectLst/>
                <a:latin typeface="Open Sans" panose="020B0606030504020204" pitchFamily="34" charset="0"/>
              </a:rPr>
              <a:t>TITLE 02</a:t>
            </a:r>
            <a:endParaRPr kumimoji="0" lang="ru-RU" altLang="ru-RU" sz="1800" b="0" i="0" u="none" strike="noStrike" cap="none" normalizeH="0" baseline="0" smtClean="0">
              <a:ln>
                <a:noFill/>
              </a:ln>
              <a:effectLst/>
            </a:endParaRPr>
          </a:p>
        </p:txBody>
      </p:sp>
      <p:sp>
        <p:nvSpPr>
          <p:cNvPr id="28" name="Rectangle 28"/>
          <p:cNvSpPr>
            <a:spLocks noChangeArrowheads="1"/>
          </p:cNvSpPr>
          <p:nvPr/>
        </p:nvSpPr>
        <p:spPr bwMode="auto">
          <a:xfrm>
            <a:off x="6566136" y="1522413"/>
            <a:ext cx="6203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dirty="0" smtClean="0">
                <a:ln>
                  <a:noFill/>
                </a:ln>
                <a:effectLst/>
                <a:latin typeface="Open Sans" panose="020B0606030504020204" pitchFamily="34" charset="0"/>
              </a:rPr>
              <a:t>TITLE 03</a:t>
            </a:r>
            <a:endParaRPr kumimoji="0" lang="ru-RU" altLang="ru-RU" sz="1800" b="0" i="0" u="none" strike="noStrike" cap="none" normalizeH="0" baseline="0" dirty="0" smtClean="0">
              <a:ln>
                <a:noFill/>
              </a:ln>
              <a:effectLst/>
            </a:endParaRPr>
          </a:p>
        </p:txBody>
      </p:sp>
      <p:sp>
        <p:nvSpPr>
          <p:cNvPr id="29" name="Rectangle 29"/>
          <p:cNvSpPr>
            <a:spLocks noChangeArrowheads="1"/>
          </p:cNvSpPr>
          <p:nvPr/>
        </p:nvSpPr>
        <p:spPr bwMode="auto">
          <a:xfrm>
            <a:off x="721076" y="1014413"/>
            <a:ext cx="6203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dirty="0" smtClean="0">
                <a:ln>
                  <a:noFill/>
                </a:ln>
                <a:effectLst/>
                <a:latin typeface="Open Sans" panose="020B0606030504020204" pitchFamily="34" charset="0"/>
              </a:rPr>
              <a:t>TITLE 01</a:t>
            </a:r>
            <a:endParaRPr kumimoji="0" lang="ru-RU" altLang="ru-RU" sz="1800" b="0" i="0" u="none" strike="noStrike" cap="none" normalizeH="0" baseline="0" dirty="0" smtClean="0">
              <a:ln>
                <a:noFill/>
              </a:ln>
              <a:effectLst/>
            </a:endParaRPr>
          </a:p>
        </p:txBody>
      </p:sp>
      <p:sp>
        <p:nvSpPr>
          <p:cNvPr id="30" name="Rectangle 30"/>
          <p:cNvSpPr>
            <a:spLocks noChangeArrowheads="1"/>
          </p:cNvSpPr>
          <p:nvPr/>
        </p:nvSpPr>
        <p:spPr bwMode="auto">
          <a:xfrm>
            <a:off x="5575651" y="3705225"/>
            <a:ext cx="6203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smtClean="0">
                <a:ln>
                  <a:noFill/>
                </a:ln>
                <a:effectLst/>
                <a:latin typeface="Open Sans" panose="020B0606030504020204" pitchFamily="34" charset="0"/>
              </a:rPr>
              <a:t>TITLE 06</a:t>
            </a:r>
            <a:endParaRPr kumimoji="0" lang="ru-RU" altLang="ru-RU" sz="1800" b="0" i="0" u="none" strike="noStrike" cap="none" normalizeH="0" baseline="0" smtClean="0">
              <a:ln>
                <a:noFill/>
              </a:ln>
              <a:effectLst/>
            </a:endParaRPr>
          </a:p>
        </p:txBody>
      </p:sp>
      <p:sp>
        <p:nvSpPr>
          <p:cNvPr id="31" name="Rectangle 31"/>
          <p:cNvSpPr>
            <a:spLocks noChangeArrowheads="1"/>
          </p:cNvSpPr>
          <p:nvPr/>
        </p:nvSpPr>
        <p:spPr bwMode="auto">
          <a:xfrm>
            <a:off x="2295083" y="4186238"/>
            <a:ext cx="6203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smtClean="0">
                <a:ln>
                  <a:noFill/>
                </a:ln>
                <a:effectLst/>
                <a:latin typeface="Open Sans" panose="020B0606030504020204" pitchFamily="34" charset="0"/>
              </a:rPr>
              <a:t>TITLE 07</a:t>
            </a:r>
            <a:endParaRPr kumimoji="0" lang="ru-RU" altLang="ru-RU" sz="1800" b="0" i="0" u="none" strike="noStrike" cap="none" normalizeH="0" baseline="0" smtClean="0">
              <a:ln>
                <a:noFill/>
              </a:ln>
              <a:effectLst/>
            </a:endParaRPr>
          </a:p>
        </p:txBody>
      </p:sp>
      <p:sp>
        <p:nvSpPr>
          <p:cNvPr id="32" name="Rectangle 32"/>
          <p:cNvSpPr>
            <a:spLocks noChangeArrowheads="1"/>
          </p:cNvSpPr>
          <p:nvPr/>
        </p:nvSpPr>
        <p:spPr bwMode="auto">
          <a:xfrm>
            <a:off x="5066064" y="5711825"/>
            <a:ext cx="6203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smtClean="0">
                <a:ln>
                  <a:noFill/>
                </a:ln>
                <a:effectLst/>
                <a:latin typeface="Open Sans" panose="020B0606030504020204" pitchFamily="34" charset="0"/>
              </a:rPr>
              <a:t>TITLE 08</a:t>
            </a:r>
            <a:endParaRPr kumimoji="0" lang="ru-RU" altLang="ru-RU" sz="1800" b="0" i="0" u="none" strike="noStrike" cap="none" normalizeH="0" baseline="0" smtClean="0">
              <a:ln>
                <a:noFill/>
              </a:ln>
              <a:effectLst/>
            </a:endParaRPr>
          </a:p>
        </p:txBody>
      </p:sp>
      <p:sp>
        <p:nvSpPr>
          <p:cNvPr id="33" name="Rectangle 33"/>
          <p:cNvSpPr>
            <a:spLocks noChangeArrowheads="1"/>
          </p:cNvSpPr>
          <p:nvPr/>
        </p:nvSpPr>
        <p:spPr bwMode="auto">
          <a:xfrm>
            <a:off x="7817201" y="5711825"/>
            <a:ext cx="6203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smtClean="0">
                <a:ln>
                  <a:noFill/>
                </a:ln>
                <a:effectLst/>
                <a:latin typeface="Open Sans" panose="020B0606030504020204" pitchFamily="34" charset="0"/>
              </a:rPr>
              <a:t>TITLE 09</a:t>
            </a:r>
            <a:endParaRPr kumimoji="0" lang="ru-RU" altLang="ru-RU" sz="1800" b="0" i="0" u="none" strike="noStrike" cap="none" normalizeH="0" baseline="0" smtClean="0">
              <a:ln>
                <a:noFill/>
              </a:ln>
              <a:effectLst/>
            </a:endParaRPr>
          </a:p>
        </p:txBody>
      </p:sp>
      <p:sp>
        <p:nvSpPr>
          <p:cNvPr id="34" name="Rectangle 34"/>
          <p:cNvSpPr>
            <a:spLocks noChangeArrowheads="1"/>
          </p:cNvSpPr>
          <p:nvPr/>
        </p:nvSpPr>
        <p:spPr bwMode="auto">
          <a:xfrm>
            <a:off x="8787164" y="3705225"/>
            <a:ext cx="6203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smtClean="0">
                <a:ln>
                  <a:noFill/>
                </a:ln>
                <a:effectLst/>
                <a:latin typeface="Open Sans" panose="020B0606030504020204" pitchFamily="34" charset="0"/>
              </a:rPr>
              <a:t>TITLE 05</a:t>
            </a:r>
            <a:endParaRPr kumimoji="0" lang="ru-RU" altLang="ru-RU" sz="1800" b="0" i="0" u="none" strike="noStrike" cap="none" normalizeH="0" baseline="0" smtClean="0">
              <a:ln>
                <a:noFill/>
              </a:ln>
              <a:effectLst/>
            </a:endParaRPr>
          </a:p>
        </p:txBody>
      </p:sp>
      <p:sp>
        <p:nvSpPr>
          <p:cNvPr id="35" name="Rectangle 35"/>
          <p:cNvSpPr>
            <a:spLocks noChangeArrowheads="1"/>
          </p:cNvSpPr>
          <p:nvPr/>
        </p:nvSpPr>
        <p:spPr bwMode="auto">
          <a:xfrm>
            <a:off x="10345296" y="5399088"/>
            <a:ext cx="6203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smtClean="0">
                <a:ln>
                  <a:noFill/>
                </a:ln>
                <a:effectLst/>
                <a:latin typeface="Open Sans" panose="020B0606030504020204" pitchFamily="34" charset="0"/>
              </a:rPr>
              <a:t>TITLE 10</a:t>
            </a:r>
            <a:endParaRPr kumimoji="0" lang="ru-RU" altLang="ru-RU" sz="1800" b="0" i="0" u="none" strike="noStrike" cap="none" normalizeH="0" baseline="0" smtClean="0">
              <a:ln>
                <a:noFill/>
              </a:ln>
              <a:effectLst/>
            </a:endParaRPr>
          </a:p>
        </p:txBody>
      </p:sp>
      <p:sp>
        <p:nvSpPr>
          <p:cNvPr id="36" name="Rectangle 36"/>
          <p:cNvSpPr>
            <a:spLocks noChangeArrowheads="1"/>
          </p:cNvSpPr>
          <p:nvPr/>
        </p:nvSpPr>
        <p:spPr bwMode="auto">
          <a:xfrm>
            <a:off x="9133637" y="1919288"/>
            <a:ext cx="620362"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dirty="0" smtClean="0">
                <a:ln>
                  <a:noFill/>
                </a:ln>
                <a:effectLst/>
                <a:latin typeface="Open Sans" panose="020B0606030504020204" pitchFamily="34" charset="0"/>
              </a:rPr>
              <a:t>TITLE 04</a:t>
            </a:r>
            <a:endParaRPr kumimoji="0" lang="ru-RU" altLang="ru-RU" sz="1800" b="0" i="0" u="none" strike="noStrike" cap="none" normalizeH="0" baseline="0" dirty="0" smtClean="0">
              <a:ln>
                <a:noFill/>
              </a:ln>
              <a:effectLst/>
            </a:endParaRPr>
          </a:p>
        </p:txBody>
      </p:sp>
      <p:sp>
        <p:nvSpPr>
          <p:cNvPr id="37" name="TextBox 36"/>
          <p:cNvSpPr txBox="1"/>
          <p:nvPr/>
        </p:nvSpPr>
        <p:spPr>
          <a:xfrm>
            <a:off x="3465867" y="1709828"/>
            <a:ext cx="1325891" cy="584775"/>
          </a:xfrm>
          <a:prstGeom prst="rect">
            <a:avLst/>
          </a:prstGeom>
          <a:noFill/>
        </p:spPr>
        <p:txBody>
          <a:bodyPr wrap="square" rtlCol="0">
            <a:spAutoFit/>
          </a:bodyPr>
          <a:lstStyle/>
          <a:p>
            <a:pPr algn="ctr"/>
            <a:r>
              <a:rPr lang="en-US" sz="800" dirty="0" smtClean="0"/>
              <a:t>Lorem ipsum dolor sit amet, consectetur adipiscing elit, sed do eiusmod tempor</a:t>
            </a:r>
            <a:endParaRPr lang="ru-RU" sz="800" dirty="0"/>
          </a:p>
        </p:txBody>
      </p:sp>
      <p:sp>
        <p:nvSpPr>
          <p:cNvPr id="38" name="TextBox 37"/>
          <p:cNvSpPr txBox="1"/>
          <p:nvPr/>
        </p:nvSpPr>
        <p:spPr>
          <a:xfrm>
            <a:off x="6216687" y="1709828"/>
            <a:ext cx="1325891" cy="584775"/>
          </a:xfrm>
          <a:prstGeom prst="rect">
            <a:avLst/>
          </a:prstGeom>
          <a:noFill/>
        </p:spPr>
        <p:txBody>
          <a:bodyPr wrap="square" rtlCol="0">
            <a:spAutoFit/>
          </a:bodyPr>
          <a:lstStyle/>
          <a:p>
            <a:pPr algn="ctr"/>
            <a:r>
              <a:rPr lang="en-US" sz="800" dirty="0" smtClean="0"/>
              <a:t>Lorem ipsum dolor sit amet, consectetur adipiscing elit, sed do eiusmod tempor</a:t>
            </a:r>
            <a:endParaRPr lang="ru-RU" sz="800" dirty="0"/>
          </a:p>
        </p:txBody>
      </p:sp>
      <p:sp>
        <p:nvSpPr>
          <p:cNvPr id="39" name="TextBox 38"/>
          <p:cNvSpPr txBox="1"/>
          <p:nvPr/>
        </p:nvSpPr>
        <p:spPr>
          <a:xfrm>
            <a:off x="8558213" y="2110712"/>
            <a:ext cx="1325891" cy="461665"/>
          </a:xfrm>
          <a:prstGeom prst="rect">
            <a:avLst/>
          </a:prstGeom>
          <a:noFill/>
        </p:spPr>
        <p:txBody>
          <a:bodyPr wrap="square" rtlCol="0">
            <a:spAutoFit/>
          </a:bodyPr>
          <a:lstStyle/>
          <a:p>
            <a:pPr algn="r"/>
            <a:r>
              <a:rPr lang="en-US" sz="800" dirty="0" smtClean="0"/>
              <a:t>Lorem ipsum dolor sit amet, consectetur adipiscing elit, sed do</a:t>
            </a:r>
            <a:endParaRPr lang="ru-RU" sz="800" dirty="0"/>
          </a:p>
        </p:txBody>
      </p:sp>
      <p:sp>
        <p:nvSpPr>
          <p:cNvPr id="40" name="TextBox 39"/>
          <p:cNvSpPr txBox="1"/>
          <p:nvPr/>
        </p:nvSpPr>
        <p:spPr>
          <a:xfrm>
            <a:off x="5222886" y="3923695"/>
            <a:ext cx="1325891" cy="584775"/>
          </a:xfrm>
          <a:prstGeom prst="rect">
            <a:avLst/>
          </a:prstGeom>
          <a:noFill/>
        </p:spPr>
        <p:txBody>
          <a:bodyPr wrap="square" rtlCol="0">
            <a:spAutoFit/>
          </a:bodyPr>
          <a:lstStyle/>
          <a:p>
            <a:pPr algn="ctr"/>
            <a:r>
              <a:rPr lang="en-US" sz="800" dirty="0" smtClean="0"/>
              <a:t>Lorem ipsum dolor sit amet, consectetur adipiscing elit, sed do eiusmod tempor</a:t>
            </a:r>
            <a:endParaRPr lang="ru-RU" sz="800" dirty="0"/>
          </a:p>
        </p:txBody>
      </p:sp>
      <p:sp>
        <p:nvSpPr>
          <p:cNvPr id="41" name="TextBox 40"/>
          <p:cNvSpPr txBox="1"/>
          <p:nvPr/>
        </p:nvSpPr>
        <p:spPr>
          <a:xfrm>
            <a:off x="8446146" y="3923695"/>
            <a:ext cx="1325891" cy="584775"/>
          </a:xfrm>
          <a:prstGeom prst="rect">
            <a:avLst/>
          </a:prstGeom>
          <a:noFill/>
        </p:spPr>
        <p:txBody>
          <a:bodyPr wrap="square" rtlCol="0">
            <a:spAutoFit/>
          </a:bodyPr>
          <a:lstStyle/>
          <a:p>
            <a:pPr algn="ctr"/>
            <a:r>
              <a:rPr lang="en-US" sz="800" dirty="0" smtClean="0"/>
              <a:t>Lorem ipsum dolor sit amet, consectetur adipiscing elit, sed do eiusmod tempor</a:t>
            </a:r>
            <a:endParaRPr lang="ru-RU" sz="800" dirty="0"/>
          </a:p>
        </p:txBody>
      </p:sp>
      <p:sp>
        <p:nvSpPr>
          <p:cNvPr id="42" name="TextBox 41"/>
          <p:cNvSpPr txBox="1"/>
          <p:nvPr/>
        </p:nvSpPr>
        <p:spPr>
          <a:xfrm>
            <a:off x="10256203" y="5575450"/>
            <a:ext cx="1325891" cy="338554"/>
          </a:xfrm>
          <a:prstGeom prst="rect">
            <a:avLst/>
          </a:prstGeom>
          <a:noFill/>
        </p:spPr>
        <p:txBody>
          <a:bodyPr wrap="square" rtlCol="0">
            <a:spAutoFit/>
          </a:bodyPr>
          <a:lstStyle/>
          <a:p>
            <a:r>
              <a:rPr lang="en-US" sz="800" dirty="0" smtClean="0"/>
              <a:t>Lorem ipsum dolor sit amet, consectetur</a:t>
            </a:r>
            <a:endParaRPr lang="ru-RU" sz="800" dirty="0"/>
          </a:p>
        </p:txBody>
      </p:sp>
      <p:sp>
        <p:nvSpPr>
          <p:cNvPr id="43" name="TextBox 42"/>
          <p:cNvSpPr txBox="1"/>
          <p:nvPr/>
        </p:nvSpPr>
        <p:spPr>
          <a:xfrm>
            <a:off x="610230" y="1208188"/>
            <a:ext cx="1325891" cy="338554"/>
          </a:xfrm>
          <a:prstGeom prst="rect">
            <a:avLst/>
          </a:prstGeom>
          <a:noFill/>
        </p:spPr>
        <p:txBody>
          <a:bodyPr wrap="square" rtlCol="0">
            <a:spAutoFit/>
          </a:bodyPr>
          <a:lstStyle/>
          <a:p>
            <a:r>
              <a:rPr lang="en-US" sz="800" dirty="0" smtClean="0"/>
              <a:t>Lorem ipsum dolor sit amet, consectetur</a:t>
            </a:r>
            <a:endParaRPr lang="ru-RU" sz="800" dirty="0"/>
          </a:p>
        </p:txBody>
      </p:sp>
      <p:sp>
        <p:nvSpPr>
          <p:cNvPr id="44" name="TextBox 43"/>
          <p:cNvSpPr txBox="1"/>
          <p:nvPr/>
        </p:nvSpPr>
        <p:spPr>
          <a:xfrm>
            <a:off x="4713299" y="5924729"/>
            <a:ext cx="1325891" cy="461665"/>
          </a:xfrm>
          <a:prstGeom prst="rect">
            <a:avLst/>
          </a:prstGeom>
          <a:noFill/>
        </p:spPr>
        <p:txBody>
          <a:bodyPr wrap="square" rtlCol="0">
            <a:spAutoFit/>
          </a:bodyPr>
          <a:lstStyle/>
          <a:p>
            <a:pPr algn="ctr"/>
            <a:r>
              <a:rPr lang="en-US" sz="800" dirty="0" smtClean="0"/>
              <a:t>Lorem ipsum dolor sit amet, consectetur adipiscing elit, sed do</a:t>
            </a:r>
            <a:endParaRPr lang="ru-RU" sz="800" dirty="0"/>
          </a:p>
        </p:txBody>
      </p:sp>
      <p:sp>
        <p:nvSpPr>
          <p:cNvPr id="45" name="TextBox 44"/>
          <p:cNvSpPr txBox="1"/>
          <p:nvPr/>
        </p:nvSpPr>
        <p:spPr>
          <a:xfrm>
            <a:off x="7464119" y="5924729"/>
            <a:ext cx="1325891" cy="461665"/>
          </a:xfrm>
          <a:prstGeom prst="rect">
            <a:avLst/>
          </a:prstGeom>
          <a:noFill/>
        </p:spPr>
        <p:txBody>
          <a:bodyPr wrap="square" rtlCol="0">
            <a:spAutoFit/>
          </a:bodyPr>
          <a:lstStyle/>
          <a:p>
            <a:pPr algn="ctr"/>
            <a:r>
              <a:rPr lang="en-US" sz="800" dirty="0" smtClean="0"/>
              <a:t>Lorem ipsum dolor sit amet, consectetur adipiscing elit, sed do</a:t>
            </a:r>
            <a:endParaRPr lang="ru-RU" sz="800" dirty="0"/>
          </a:p>
        </p:txBody>
      </p:sp>
      <p:sp>
        <p:nvSpPr>
          <p:cNvPr id="46" name="TextBox 45"/>
          <p:cNvSpPr txBox="1"/>
          <p:nvPr/>
        </p:nvSpPr>
        <p:spPr>
          <a:xfrm>
            <a:off x="2139976" y="4394598"/>
            <a:ext cx="1325891" cy="461665"/>
          </a:xfrm>
          <a:prstGeom prst="rect">
            <a:avLst/>
          </a:prstGeom>
          <a:noFill/>
        </p:spPr>
        <p:txBody>
          <a:bodyPr wrap="square" rtlCol="0">
            <a:spAutoFit/>
          </a:bodyPr>
          <a:lstStyle/>
          <a:p>
            <a:r>
              <a:rPr lang="en-US" sz="800" dirty="0" smtClean="0"/>
              <a:t>Lorem ipsum dolor sit amet, consectetur adipiscing elit, sed do</a:t>
            </a:r>
            <a:endParaRPr lang="ru-RU" sz="800" dirty="0"/>
          </a:p>
        </p:txBody>
      </p:sp>
    </p:spTree>
    <p:extLst>
      <p:ext uri="{BB962C8B-B14F-4D97-AF65-F5344CB8AC3E}">
        <p14:creationId xmlns:p14="http://schemas.microsoft.com/office/powerpoint/2010/main" val="386874517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500"/>
                                            <p:tgtEl>
                                              <p:spTgt spid="6"/>
                                            </p:tgtEl>
                                          </p:cBhvr>
                                        </p:animEffect>
                                      </p:childTnLst>
                                    </p:cTn>
                                  </p:par>
                                  <p:par>
                                    <p:cTn id="8" presetID="2" presetClass="entr" presetSubtype="1" fill="hold" nodeType="withEffect" p14:presetBounceEnd="67000">
                                      <p:stCondLst>
                                        <p:cond delay="100"/>
                                      </p:stCondLst>
                                      <p:childTnLst>
                                        <p:set>
                                          <p:cBhvr>
                                            <p:cTn id="9" dur="1" fill="hold">
                                              <p:stCondLst>
                                                <p:cond delay="0"/>
                                              </p:stCondLst>
                                            </p:cTn>
                                            <p:tgtEl>
                                              <p:spTgt spid="2"/>
                                            </p:tgtEl>
                                            <p:attrNameLst>
                                              <p:attrName>style.visibility</p:attrName>
                                            </p:attrNameLst>
                                          </p:cBhvr>
                                          <p:to>
                                            <p:strVal val="visible"/>
                                          </p:to>
                                        </p:set>
                                        <p:anim calcmode="lin" valueType="num" p14:bounceEnd="67000">
                                          <p:cBhvr additive="base">
                                            <p:cTn id="10" dur="1000" fill="hold"/>
                                            <p:tgtEl>
                                              <p:spTgt spid="2"/>
                                            </p:tgtEl>
                                            <p:attrNameLst>
                                              <p:attrName>ppt_x</p:attrName>
                                            </p:attrNameLst>
                                          </p:cBhvr>
                                          <p:tavLst>
                                            <p:tav tm="0">
                                              <p:val>
                                                <p:strVal val="#ppt_x"/>
                                              </p:val>
                                            </p:tav>
                                            <p:tav tm="100000">
                                              <p:val>
                                                <p:strVal val="#ppt_x"/>
                                              </p:val>
                                            </p:tav>
                                          </p:tavLst>
                                        </p:anim>
                                        <p:anim calcmode="lin" valueType="num" p14:bounceEnd="67000">
                                          <p:cBhvr additive="base">
                                            <p:cTn id="11" dur="1000" fill="hold"/>
                                            <p:tgtEl>
                                              <p:spTgt spid="2"/>
                                            </p:tgtEl>
                                            <p:attrNameLst>
                                              <p:attrName>ppt_y</p:attrName>
                                            </p:attrNameLst>
                                          </p:cBhvr>
                                          <p:tavLst>
                                            <p:tav tm="0">
                                              <p:val>
                                                <p:strVal val="0-#ppt_h/2"/>
                                              </p:val>
                                            </p:tav>
                                            <p:tav tm="100000">
                                              <p:val>
                                                <p:strVal val="#ppt_y"/>
                                              </p:val>
                                            </p:tav>
                                          </p:tavLst>
                                        </p:anim>
                                      </p:childTnLst>
                                    </p:cTn>
                                  </p:par>
                                  <p:par>
                                    <p:cTn id="12" presetID="2" presetClass="entr" presetSubtype="1" fill="hold" nodeType="withEffect" p14:presetBounceEnd="67000">
                                      <p:stCondLst>
                                        <p:cond delay="200"/>
                                      </p:stCondLst>
                                      <p:childTnLst>
                                        <p:set>
                                          <p:cBhvr>
                                            <p:cTn id="13" dur="1" fill="hold">
                                              <p:stCondLst>
                                                <p:cond delay="0"/>
                                              </p:stCondLst>
                                            </p:cTn>
                                            <p:tgtEl>
                                              <p:spTgt spid="3"/>
                                            </p:tgtEl>
                                            <p:attrNameLst>
                                              <p:attrName>style.visibility</p:attrName>
                                            </p:attrNameLst>
                                          </p:cBhvr>
                                          <p:to>
                                            <p:strVal val="visible"/>
                                          </p:to>
                                        </p:set>
                                        <p:anim calcmode="lin" valueType="num" p14:bounceEnd="67000">
                                          <p:cBhvr additive="base">
                                            <p:cTn id="14" dur="1000" fill="hold"/>
                                            <p:tgtEl>
                                              <p:spTgt spid="3"/>
                                            </p:tgtEl>
                                            <p:attrNameLst>
                                              <p:attrName>ppt_x</p:attrName>
                                            </p:attrNameLst>
                                          </p:cBhvr>
                                          <p:tavLst>
                                            <p:tav tm="0">
                                              <p:val>
                                                <p:strVal val="#ppt_x"/>
                                              </p:val>
                                            </p:tav>
                                            <p:tav tm="100000">
                                              <p:val>
                                                <p:strVal val="#ppt_x"/>
                                              </p:val>
                                            </p:tav>
                                          </p:tavLst>
                                        </p:anim>
                                        <p:anim calcmode="lin" valueType="num" p14:bounceEnd="67000">
                                          <p:cBhvr additive="base">
                                            <p:cTn id="15" dur="1000" fill="hold"/>
                                            <p:tgtEl>
                                              <p:spTgt spid="3"/>
                                            </p:tgtEl>
                                            <p:attrNameLst>
                                              <p:attrName>ppt_y</p:attrName>
                                            </p:attrNameLst>
                                          </p:cBhvr>
                                          <p:tavLst>
                                            <p:tav tm="0">
                                              <p:val>
                                                <p:strVal val="0-#ppt_h/2"/>
                                              </p:val>
                                            </p:tav>
                                            <p:tav tm="100000">
                                              <p:val>
                                                <p:strVal val="#ppt_y"/>
                                              </p:val>
                                            </p:tav>
                                          </p:tavLst>
                                        </p:anim>
                                      </p:childTnLst>
                                    </p:cTn>
                                  </p:par>
                                  <p:par>
                                    <p:cTn id="16" presetID="2" presetClass="entr" presetSubtype="1" fill="hold" nodeType="withEffect" p14:presetBounceEnd="67000">
                                      <p:stCondLst>
                                        <p:cond delay="300"/>
                                      </p:stCondLst>
                                      <p:childTnLst>
                                        <p:set>
                                          <p:cBhvr>
                                            <p:cTn id="17" dur="1" fill="hold">
                                              <p:stCondLst>
                                                <p:cond delay="0"/>
                                              </p:stCondLst>
                                            </p:cTn>
                                            <p:tgtEl>
                                              <p:spTgt spid="4"/>
                                            </p:tgtEl>
                                            <p:attrNameLst>
                                              <p:attrName>style.visibility</p:attrName>
                                            </p:attrNameLst>
                                          </p:cBhvr>
                                          <p:to>
                                            <p:strVal val="visible"/>
                                          </p:to>
                                        </p:set>
                                        <p:anim calcmode="lin" valueType="num" p14:bounceEnd="67000">
                                          <p:cBhvr additive="base">
                                            <p:cTn id="18" dur="1000" fill="hold"/>
                                            <p:tgtEl>
                                              <p:spTgt spid="4"/>
                                            </p:tgtEl>
                                            <p:attrNameLst>
                                              <p:attrName>ppt_x</p:attrName>
                                            </p:attrNameLst>
                                          </p:cBhvr>
                                          <p:tavLst>
                                            <p:tav tm="0">
                                              <p:val>
                                                <p:strVal val="#ppt_x"/>
                                              </p:val>
                                            </p:tav>
                                            <p:tav tm="100000">
                                              <p:val>
                                                <p:strVal val="#ppt_x"/>
                                              </p:val>
                                            </p:tav>
                                          </p:tavLst>
                                        </p:anim>
                                        <p:anim calcmode="lin" valueType="num" p14:bounceEnd="67000">
                                          <p:cBhvr additive="base">
                                            <p:cTn id="19" dur="1000" fill="hold"/>
                                            <p:tgtEl>
                                              <p:spTgt spid="4"/>
                                            </p:tgtEl>
                                            <p:attrNameLst>
                                              <p:attrName>ppt_y</p:attrName>
                                            </p:attrNameLst>
                                          </p:cBhvr>
                                          <p:tavLst>
                                            <p:tav tm="0">
                                              <p:val>
                                                <p:strVal val="0-#ppt_h/2"/>
                                              </p:val>
                                            </p:tav>
                                            <p:tav tm="100000">
                                              <p:val>
                                                <p:strVal val="#ppt_y"/>
                                              </p:val>
                                            </p:tav>
                                          </p:tavLst>
                                        </p:anim>
                                      </p:childTnLst>
                                    </p:cTn>
                                  </p:par>
                                  <p:par>
                                    <p:cTn id="20" presetID="2" presetClass="entr" presetSubtype="2" fill="hold" nodeType="withEffect" p14:presetBounceEnd="67000">
                                      <p:stCondLst>
                                        <p:cond delay="400"/>
                                      </p:stCondLst>
                                      <p:childTnLst>
                                        <p:set>
                                          <p:cBhvr>
                                            <p:cTn id="21" dur="1" fill="hold">
                                              <p:stCondLst>
                                                <p:cond delay="0"/>
                                              </p:stCondLst>
                                            </p:cTn>
                                            <p:tgtEl>
                                              <p:spTgt spid="5"/>
                                            </p:tgtEl>
                                            <p:attrNameLst>
                                              <p:attrName>style.visibility</p:attrName>
                                            </p:attrNameLst>
                                          </p:cBhvr>
                                          <p:to>
                                            <p:strVal val="visible"/>
                                          </p:to>
                                        </p:set>
                                        <p:anim calcmode="lin" valueType="num" p14:bounceEnd="67000">
                                          <p:cBhvr additive="base">
                                            <p:cTn id="22" dur="1000" fill="hold"/>
                                            <p:tgtEl>
                                              <p:spTgt spid="5"/>
                                            </p:tgtEl>
                                            <p:attrNameLst>
                                              <p:attrName>ppt_x</p:attrName>
                                            </p:attrNameLst>
                                          </p:cBhvr>
                                          <p:tavLst>
                                            <p:tav tm="0">
                                              <p:val>
                                                <p:strVal val="1+#ppt_w/2"/>
                                              </p:val>
                                            </p:tav>
                                            <p:tav tm="100000">
                                              <p:val>
                                                <p:strVal val="#ppt_x"/>
                                              </p:val>
                                            </p:tav>
                                          </p:tavLst>
                                        </p:anim>
                                        <p:anim calcmode="lin" valueType="num" p14:bounceEnd="67000">
                                          <p:cBhvr additive="base">
                                            <p:cTn id="23" dur="1000" fill="hold"/>
                                            <p:tgtEl>
                                              <p:spTgt spid="5"/>
                                            </p:tgtEl>
                                            <p:attrNameLst>
                                              <p:attrName>ppt_y</p:attrName>
                                            </p:attrNameLst>
                                          </p:cBhvr>
                                          <p:tavLst>
                                            <p:tav tm="0">
                                              <p:val>
                                                <p:strVal val="#ppt_y"/>
                                              </p:val>
                                            </p:tav>
                                            <p:tav tm="100000">
                                              <p:val>
                                                <p:strVal val="#ppt_y"/>
                                              </p:val>
                                            </p:tav>
                                          </p:tavLst>
                                        </p:anim>
                                      </p:childTnLst>
                                    </p:cTn>
                                  </p:par>
                                  <p:par>
                                    <p:cTn id="24" presetID="2" presetClass="entr" presetSubtype="1" fill="hold" nodeType="withEffect" p14:presetBounceEnd="67000">
                                      <p:stCondLst>
                                        <p:cond delay="500"/>
                                      </p:stCondLst>
                                      <p:childTnLst>
                                        <p:set>
                                          <p:cBhvr>
                                            <p:cTn id="25" dur="1" fill="hold">
                                              <p:stCondLst>
                                                <p:cond delay="0"/>
                                              </p:stCondLst>
                                            </p:cTn>
                                            <p:tgtEl>
                                              <p:spTgt spid="47"/>
                                            </p:tgtEl>
                                            <p:attrNameLst>
                                              <p:attrName>style.visibility</p:attrName>
                                            </p:attrNameLst>
                                          </p:cBhvr>
                                          <p:to>
                                            <p:strVal val="visible"/>
                                          </p:to>
                                        </p:set>
                                        <p:anim calcmode="lin" valueType="num" p14:bounceEnd="67000">
                                          <p:cBhvr additive="base">
                                            <p:cTn id="26" dur="1000" fill="hold"/>
                                            <p:tgtEl>
                                              <p:spTgt spid="47"/>
                                            </p:tgtEl>
                                            <p:attrNameLst>
                                              <p:attrName>ppt_x</p:attrName>
                                            </p:attrNameLst>
                                          </p:cBhvr>
                                          <p:tavLst>
                                            <p:tav tm="0">
                                              <p:val>
                                                <p:strVal val="#ppt_x"/>
                                              </p:val>
                                            </p:tav>
                                            <p:tav tm="100000">
                                              <p:val>
                                                <p:strVal val="#ppt_x"/>
                                              </p:val>
                                            </p:tav>
                                          </p:tavLst>
                                        </p:anim>
                                        <p:anim calcmode="lin" valueType="num" p14:bounceEnd="67000">
                                          <p:cBhvr additive="base">
                                            <p:cTn id="27" dur="1000" fill="hold"/>
                                            <p:tgtEl>
                                              <p:spTgt spid="47"/>
                                            </p:tgtEl>
                                            <p:attrNameLst>
                                              <p:attrName>ppt_y</p:attrName>
                                            </p:attrNameLst>
                                          </p:cBhvr>
                                          <p:tavLst>
                                            <p:tav tm="0">
                                              <p:val>
                                                <p:strVal val="0-#ppt_h/2"/>
                                              </p:val>
                                            </p:tav>
                                            <p:tav tm="100000">
                                              <p:val>
                                                <p:strVal val="#ppt_y"/>
                                              </p:val>
                                            </p:tav>
                                          </p:tavLst>
                                        </p:anim>
                                      </p:childTnLst>
                                    </p:cTn>
                                  </p:par>
                                  <p:par>
                                    <p:cTn id="28" presetID="2" presetClass="entr" presetSubtype="1" fill="hold" nodeType="withEffect" p14:presetBounceEnd="67000">
                                      <p:stCondLst>
                                        <p:cond delay="600"/>
                                      </p:stCondLst>
                                      <p:childTnLst>
                                        <p:set>
                                          <p:cBhvr>
                                            <p:cTn id="29" dur="1" fill="hold">
                                              <p:stCondLst>
                                                <p:cond delay="0"/>
                                              </p:stCondLst>
                                            </p:cTn>
                                            <p:tgtEl>
                                              <p:spTgt spid="48"/>
                                            </p:tgtEl>
                                            <p:attrNameLst>
                                              <p:attrName>style.visibility</p:attrName>
                                            </p:attrNameLst>
                                          </p:cBhvr>
                                          <p:to>
                                            <p:strVal val="visible"/>
                                          </p:to>
                                        </p:set>
                                        <p:anim calcmode="lin" valueType="num" p14:bounceEnd="67000">
                                          <p:cBhvr additive="base">
                                            <p:cTn id="30" dur="1000" fill="hold"/>
                                            <p:tgtEl>
                                              <p:spTgt spid="48"/>
                                            </p:tgtEl>
                                            <p:attrNameLst>
                                              <p:attrName>ppt_x</p:attrName>
                                            </p:attrNameLst>
                                          </p:cBhvr>
                                          <p:tavLst>
                                            <p:tav tm="0">
                                              <p:val>
                                                <p:strVal val="#ppt_x"/>
                                              </p:val>
                                            </p:tav>
                                            <p:tav tm="100000">
                                              <p:val>
                                                <p:strVal val="#ppt_x"/>
                                              </p:val>
                                            </p:tav>
                                          </p:tavLst>
                                        </p:anim>
                                        <p:anim calcmode="lin" valueType="num" p14:bounceEnd="67000">
                                          <p:cBhvr additive="base">
                                            <p:cTn id="31" dur="1000" fill="hold"/>
                                            <p:tgtEl>
                                              <p:spTgt spid="48"/>
                                            </p:tgtEl>
                                            <p:attrNameLst>
                                              <p:attrName>ppt_y</p:attrName>
                                            </p:attrNameLst>
                                          </p:cBhvr>
                                          <p:tavLst>
                                            <p:tav tm="0">
                                              <p:val>
                                                <p:strVal val="0-#ppt_h/2"/>
                                              </p:val>
                                            </p:tav>
                                            <p:tav tm="100000">
                                              <p:val>
                                                <p:strVal val="#ppt_y"/>
                                              </p:val>
                                            </p:tav>
                                          </p:tavLst>
                                        </p:anim>
                                      </p:childTnLst>
                                    </p:cTn>
                                  </p:par>
                                  <p:par>
                                    <p:cTn id="32" presetID="2" presetClass="entr" presetSubtype="8" fill="hold" nodeType="withEffect" p14:presetBounceEnd="67000">
                                      <p:stCondLst>
                                        <p:cond delay="700"/>
                                      </p:stCondLst>
                                      <p:childTnLst>
                                        <p:set>
                                          <p:cBhvr>
                                            <p:cTn id="33" dur="1" fill="hold">
                                              <p:stCondLst>
                                                <p:cond delay="0"/>
                                              </p:stCondLst>
                                            </p:cTn>
                                            <p:tgtEl>
                                              <p:spTgt spid="49"/>
                                            </p:tgtEl>
                                            <p:attrNameLst>
                                              <p:attrName>style.visibility</p:attrName>
                                            </p:attrNameLst>
                                          </p:cBhvr>
                                          <p:to>
                                            <p:strVal val="visible"/>
                                          </p:to>
                                        </p:set>
                                        <p:anim calcmode="lin" valueType="num" p14:bounceEnd="67000">
                                          <p:cBhvr additive="base">
                                            <p:cTn id="34" dur="1000" fill="hold"/>
                                            <p:tgtEl>
                                              <p:spTgt spid="49"/>
                                            </p:tgtEl>
                                            <p:attrNameLst>
                                              <p:attrName>ppt_x</p:attrName>
                                            </p:attrNameLst>
                                          </p:cBhvr>
                                          <p:tavLst>
                                            <p:tav tm="0">
                                              <p:val>
                                                <p:strVal val="0-#ppt_w/2"/>
                                              </p:val>
                                            </p:tav>
                                            <p:tav tm="100000">
                                              <p:val>
                                                <p:strVal val="#ppt_x"/>
                                              </p:val>
                                            </p:tav>
                                          </p:tavLst>
                                        </p:anim>
                                        <p:anim calcmode="lin" valueType="num" p14:bounceEnd="67000">
                                          <p:cBhvr additive="base">
                                            <p:cTn id="35" dur="1000" fill="hold"/>
                                            <p:tgtEl>
                                              <p:spTgt spid="49"/>
                                            </p:tgtEl>
                                            <p:attrNameLst>
                                              <p:attrName>ppt_y</p:attrName>
                                            </p:attrNameLst>
                                          </p:cBhvr>
                                          <p:tavLst>
                                            <p:tav tm="0">
                                              <p:val>
                                                <p:strVal val="#ppt_y"/>
                                              </p:val>
                                            </p:tav>
                                            <p:tav tm="100000">
                                              <p:val>
                                                <p:strVal val="#ppt_y"/>
                                              </p:val>
                                            </p:tav>
                                          </p:tavLst>
                                        </p:anim>
                                      </p:childTnLst>
                                    </p:cTn>
                                  </p:par>
                                  <p:par>
                                    <p:cTn id="36" presetID="2" presetClass="entr" presetSubtype="1" fill="hold" nodeType="withEffect" p14:presetBounceEnd="67000">
                                      <p:stCondLst>
                                        <p:cond delay="800"/>
                                      </p:stCondLst>
                                      <p:childTnLst>
                                        <p:set>
                                          <p:cBhvr>
                                            <p:cTn id="37" dur="1" fill="hold">
                                              <p:stCondLst>
                                                <p:cond delay="0"/>
                                              </p:stCondLst>
                                            </p:cTn>
                                            <p:tgtEl>
                                              <p:spTgt spid="50"/>
                                            </p:tgtEl>
                                            <p:attrNameLst>
                                              <p:attrName>style.visibility</p:attrName>
                                            </p:attrNameLst>
                                          </p:cBhvr>
                                          <p:to>
                                            <p:strVal val="visible"/>
                                          </p:to>
                                        </p:set>
                                        <p:anim calcmode="lin" valueType="num" p14:bounceEnd="67000">
                                          <p:cBhvr additive="base">
                                            <p:cTn id="38" dur="1000" fill="hold"/>
                                            <p:tgtEl>
                                              <p:spTgt spid="50"/>
                                            </p:tgtEl>
                                            <p:attrNameLst>
                                              <p:attrName>ppt_x</p:attrName>
                                            </p:attrNameLst>
                                          </p:cBhvr>
                                          <p:tavLst>
                                            <p:tav tm="0">
                                              <p:val>
                                                <p:strVal val="#ppt_x"/>
                                              </p:val>
                                            </p:tav>
                                            <p:tav tm="100000">
                                              <p:val>
                                                <p:strVal val="#ppt_x"/>
                                              </p:val>
                                            </p:tav>
                                          </p:tavLst>
                                        </p:anim>
                                        <p:anim calcmode="lin" valueType="num" p14:bounceEnd="67000">
                                          <p:cBhvr additive="base">
                                            <p:cTn id="39" dur="1000" fill="hold"/>
                                            <p:tgtEl>
                                              <p:spTgt spid="50"/>
                                            </p:tgtEl>
                                            <p:attrNameLst>
                                              <p:attrName>ppt_y</p:attrName>
                                            </p:attrNameLst>
                                          </p:cBhvr>
                                          <p:tavLst>
                                            <p:tav tm="0">
                                              <p:val>
                                                <p:strVal val="0-#ppt_h/2"/>
                                              </p:val>
                                            </p:tav>
                                            <p:tav tm="100000">
                                              <p:val>
                                                <p:strVal val="#ppt_y"/>
                                              </p:val>
                                            </p:tav>
                                          </p:tavLst>
                                        </p:anim>
                                      </p:childTnLst>
                                    </p:cTn>
                                  </p:par>
                                  <p:par>
                                    <p:cTn id="40" presetID="2" presetClass="entr" presetSubtype="1" fill="hold" nodeType="withEffect" p14:presetBounceEnd="67000">
                                      <p:stCondLst>
                                        <p:cond delay="900"/>
                                      </p:stCondLst>
                                      <p:childTnLst>
                                        <p:set>
                                          <p:cBhvr>
                                            <p:cTn id="41" dur="1" fill="hold">
                                              <p:stCondLst>
                                                <p:cond delay="0"/>
                                              </p:stCondLst>
                                            </p:cTn>
                                            <p:tgtEl>
                                              <p:spTgt spid="51"/>
                                            </p:tgtEl>
                                            <p:attrNameLst>
                                              <p:attrName>style.visibility</p:attrName>
                                            </p:attrNameLst>
                                          </p:cBhvr>
                                          <p:to>
                                            <p:strVal val="visible"/>
                                          </p:to>
                                        </p:set>
                                        <p:anim calcmode="lin" valueType="num" p14:bounceEnd="67000">
                                          <p:cBhvr additive="base">
                                            <p:cTn id="42" dur="1000" fill="hold"/>
                                            <p:tgtEl>
                                              <p:spTgt spid="51"/>
                                            </p:tgtEl>
                                            <p:attrNameLst>
                                              <p:attrName>ppt_x</p:attrName>
                                            </p:attrNameLst>
                                          </p:cBhvr>
                                          <p:tavLst>
                                            <p:tav tm="0">
                                              <p:val>
                                                <p:strVal val="#ppt_x"/>
                                              </p:val>
                                            </p:tav>
                                            <p:tav tm="100000">
                                              <p:val>
                                                <p:strVal val="#ppt_x"/>
                                              </p:val>
                                            </p:tav>
                                          </p:tavLst>
                                        </p:anim>
                                        <p:anim calcmode="lin" valueType="num" p14:bounceEnd="67000">
                                          <p:cBhvr additive="base">
                                            <p:cTn id="43" dur="1000" fill="hold"/>
                                            <p:tgtEl>
                                              <p:spTgt spid="51"/>
                                            </p:tgtEl>
                                            <p:attrNameLst>
                                              <p:attrName>ppt_y</p:attrName>
                                            </p:attrNameLst>
                                          </p:cBhvr>
                                          <p:tavLst>
                                            <p:tav tm="0">
                                              <p:val>
                                                <p:strVal val="0-#ppt_h/2"/>
                                              </p:val>
                                            </p:tav>
                                            <p:tav tm="100000">
                                              <p:val>
                                                <p:strVal val="#ppt_y"/>
                                              </p:val>
                                            </p:tav>
                                          </p:tavLst>
                                        </p:anim>
                                      </p:childTnLst>
                                    </p:cTn>
                                  </p:par>
                                  <p:par>
                                    <p:cTn id="44" presetID="2" presetClass="entr" presetSubtype="1" fill="hold" nodeType="withEffect" p14:presetBounceEnd="67000">
                                      <p:stCondLst>
                                        <p:cond delay="1000"/>
                                      </p:stCondLst>
                                      <p:childTnLst>
                                        <p:set>
                                          <p:cBhvr>
                                            <p:cTn id="45" dur="1" fill="hold">
                                              <p:stCondLst>
                                                <p:cond delay="0"/>
                                              </p:stCondLst>
                                            </p:cTn>
                                            <p:tgtEl>
                                              <p:spTgt spid="52"/>
                                            </p:tgtEl>
                                            <p:attrNameLst>
                                              <p:attrName>style.visibility</p:attrName>
                                            </p:attrNameLst>
                                          </p:cBhvr>
                                          <p:to>
                                            <p:strVal val="visible"/>
                                          </p:to>
                                        </p:set>
                                        <p:anim calcmode="lin" valueType="num" p14:bounceEnd="67000">
                                          <p:cBhvr additive="base">
                                            <p:cTn id="46" dur="1000" fill="hold"/>
                                            <p:tgtEl>
                                              <p:spTgt spid="52"/>
                                            </p:tgtEl>
                                            <p:attrNameLst>
                                              <p:attrName>ppt_x</p:attrName>
                                            </p:attrNameLst>
                                          </p:cBhvr>
                                          <p:tavLst>
                                            <p:tav tm="0">
                                              <p:val>
                                                <p:strVal val="#ppt_x"/>
                                              </p:val>
                                            </p:tav>
                                            <p:tav tm="100000">
                                              <p:val>
                                                <p:strVal val="#ppt_x"/>
                                              </p:val>
                                            </p:tav>
                                          </p:tavLst>
                                        </p:anim>
                                        <p:anim calcmode="lin" valueType="num" p14:bounceEnd="67000">
                                          <p:cBhvr additive="base">
                                            <p:cTn id="47" dur="1000" fill="hold"/>
                                            <p:tgtEl>
                                              <p:spTgt spid="52"/>
                                            </p:tgtEl>
                                            <p:attrNameLst>
                                              <p:attrName>ppt_y</p:attrName>
                                            </p:attrNameLst>
                                          </p:cBhvr>
                                          <p:tavLst>
                                            <p:tav tm="0">
                                              <p:val>
                                                <p:strVal val="0-#ppt_h/2"/>
                                              </p:val>
                                            </p:tav>
                                            <p:tav tm="100000">
                                              <p:val>
                                                <p:strVal val="#ppt_y"/>
                                              </p:val>
                                            </p:tav>
                                          </p:tavLst>
                                        </p:anim>
                                      </p:childTnLst>
                                    </p:cTn>
                                  </p:par>
                                  <p:par>
                                    <p:cTn id="48" presetID="53" presetClass="entr" presetSubtype="16" fill="hold" grpId="0" nodeType="withEffect">
                                      <p:stCondLst>
                                        <p:cond delay="1500"/>
                                      </p:stCondLst>
                                      <p:childTnLst>
                                        <p:set>
                                          <p:cBhvr>
                                            <p:cTn id="49" dur="1" fill="hold">
                                              <p:stCondLst>
                                                <p:cond delay="0"/>
                                              </p:stCondLst>
                                            </p:cTn>
                                            <p:tgtEl>
                                              <p:spTgt spid="29"/>
                                            </p:tgtEl>
                                            <p:attrNameLst>
                                              <p:attrName>style.visibility</p:attrName>
                                            </p:attrNameLst>
                                          </p:cBhvr>
                                          <p:to>
                                            <p:strVal val="visible"/>
                                          </p:to>
                                        </p:set>
                                        <p:anim calcmode="lin" valueType="num">
                                          <p:cBhvr>
                                            <p:cTn id="50" dur="750" fill="hold"/>
                                            <p:tgtEl>
                                              <p:spTgt spid="29"/>
                                            </p:tgtEl>
                                            <p:attrNameLst>
                                              <p:attrName>ppt_w</p:attrName>
                                            </p:attrNameLst>
                                          </p:cBhvr>
                                          <p:tavLst>
                                            <p:tav tm="0">
                                              <p:val>
                                                <p:fltVal val="0"/>
                                              </p:val>
                                            </p:tav>
                                            <p:tav tm="100000">
                                              <p:val>
                                                <p:strVal val="#ppt_w"/>
                                              </p:val>
                                            </p:tav>
                                          </p:tavLst>
                                        </p:anim>
                                        <p:anim calcmode="lin" valueType="num">
                                          <p:cBhvr>
                                            <p:cTn id="51" dur="750" fill="hold"/>
                                            <p:tgtEl>
                                              <p:spTgt spid="29"/>
                                            </p:tgtEl>
                                            <p:attrNameLst>
                                              <p:attrName>ppt_h</p:attrName>
                                            </p:attrNameLst>
                                          </p:cBhvr>
                                          <p:tavLst>
                                            <p:tav tm="0">
                                              <p:val>
                                                <p:fltVal val="0"/>
                                              </p:val>
                                            </p:tav>
                                            <p:tav tm="100000">
                                              <p:val>
                                                <p:strVal val="#ppt_h"/>
                                              </p:val>
                                            </p:tav>
                                          </p:tavLst>
                                        </p:anim>
                                        <p:animEffect transition="in" filter="fade">
                                          <p:cBhvr>
                                            <p:cTn id="52" dur="750"/>
                                            <p:tgtEl>
                                              <p:spTgt spid="29"/>
                                            </p:tgtEl>
                                          </p:cBhvr>
                                        </p:animEffect>
                                      </p:childTnLst>
                                    </p:cTn>
                                  </p:par>
                                  <p:par>
                                    <p:cTn id="53" presetID="53" presetClass="entr" presetSubtype="16" fill="hold" grpId="0" nodeType="withEffect">
                                      <p:stCondLst>
                                        <p:cond delay="1500"/>
                                      </p:stCondLst>
                                      <p:childTnLst>
                                        <p:set>
                                          <p:cBhvr>
                                            <p:cTn id="54" dur="1" fill="hold">
                                              <p:stCondLst>
                                                <p:cond delay="0"/>
                                              </p:stCondLst>
                                            </p:cTn>
                                            <p:tgtEl>
                                              <p:spTgt spid="43"/>
                                            </p:tgtEl>
                                            <p:attrNameLst>
                                              <p:attrName>style.visibility</p:attrName>
                                            </p:attrNameLst>
                                          </p:cBhvr>
                                          <p:to>
                                            <p:strVal val="visible"/>
                                          </p:to>
                                        </p:set>
                                        <p:anim calcmode="lin" valueType="num">
                                          <p:cBhvr>
                                            <p:cTn id="55" dur="750" fill="hold"/>
                                            <p:tgtEl>
                                              <p:spTgt spid="43"/>
                                            </p:tgtEl>
                                            <p:attrNameLst>
                                              <p:attrName>ppt_w</p:attrName>
                                            </p:attrNameLst>
                                          </p:cBhvr>
                                          <p:tavLst>
                                            <p:tav tm="0">
                                              <p:val>
                                                <p:fltVal val="0"/>
                                              </p:val>
                                            </p:tav>
                                            <p:tav tm="100000">
                                              <p:val>
                                                <p:strVal val="#ppt_w"/>
                                              </p:val>
                                            </p:tav>
                                          </p:tavLst>
                                        </p:anim>
                                        <p:anim calcmode="lin" valueType="num">
                                          <p:cBhvr>
                                            <p:cTn id="56" dur="750" fill="hold"/>
                                            <p:tgtEl>
                                              <p:spTgt spid="43"/>
                                            </p:tgtEl>
                                            <p:attrNameLst>
                                              <p:attrName>ppt_h</p:attrName>
                                            </p:attrNameLst>
                                          </p:cBhvr>
                                          <p:tavLst>
                                            <p:tav tm="0">
                                              <p:val>
                                                <p:fltVal val="0"/>
                                              </p:val>
                                            </p:tav>
                                            <p:tav tm="100000">
                                              <p:val>
                                                <p:strVal val="#ppt_h"/>
                                              </p:val>
                                            </p:tav>
                                          </p:tavLst>
                                        </p:anim>
                                        <p:animEffect transition="in" filter="fade">
                                          <p:cBhvr>
                                            <p:cTn id="57" dur="750"/>
                                            <p:tgtEl>
                                              <p:spTgt spid="43"/>
                                            </p:tgtEl>
                                          </p:cBhvr>
                                        </p:animEffect>
                                      </p:childTnLst>
                                    </p:cTn>
                                  </p:par>
                                  <p:par>
                                    <p:cTn id="58" presetID="53" presetClass="entr" presetSubtype="16" fill="hold" grpId="0" nodeType="withEffect">
                                      <p:stCondLst>
                                        <p:cond delay="1500"/>
                                      </p:stCondLst>
                                      <p:childTnLst>
                                        <p:set>
                                          <p:cBhvr>
                                            <p:cTn id="59" dur="1" fill="hold">
                                              <p:stCondLst>
                                                <p:cond delay="0"/>
                                              </p:stCondLst>
                                            </p:cTn>
                                            <p:tgtEl>
                                              <p:spTgt spid="27"/>
                                            </p:tgtEl>
                                            <p:attrNameLst>
                                              <p:attrName>style.visibility</p:attrName>
                                            </p:attrNameLst>
                                          </p:cBhvr>
                                          <p:to>
                                            <p:strVal val="visible"/>
                                          </p:to>
                                        </p:set>
                                        <p:anim calcmode="lin" valueType="num">
                                          <p:cBhvr>
                                            <p:cTn id="60" dur="750" fill="hold"/>
                                            <p:tgtEl>
                                              <p:spTgt spid="27"/>
                                            </p:tgtEl>
                                            <p:attrNameLst>
                                              <p:attrName>ppt_w</p:attrName>
                                            </p:attrNameLst>
                                          </p:cBhvr>
                                          <p:tavLst>
                                            <p:tav tm="0">
                                              <p:val>
                                                <p:fltVal val="0"/>
                                              </p:val>
                                            </p:tav>
                                            <p:tav tm="100000">
                                              <p:val>
                                                <p:strVal val="#ppt_w"/>
                                              </p:val>
                                            </p:tav>
                                          </p:tavLst>
                                        </p:anim>
                                        <p:anim calcmode="lin" valueType="num">
                                          <p:cBhvr>
                                            <p:cTn id="61" dur="750" fill="hold"/>
                                            <p:tgtEl>
                                              <p:spTgt spid="27"/>
                                            </p:tgtEl>
                                            <p:attrNameLst>
                                              <p:attrName>ppt_h</p:attrName>
                                            </p:attrNameLst>
                                          </p:cBhvr>
                                          <p:tavLst>
                                            <p:tav tm="0">
                                              <p:val>
                                                <p:fltVal val="0"/>
                                              </p:val>
                                            </p:tav>
                                            <p:tav tm="100000">
                                              <p:val>
                                                <p:strVal val="#ppt_h"/>
                                              </p:val>
                                            </p:tav>
                                          </p:tavLst>
                                        </p:anim>
                                        <p:animEffect transition="in" filter="fade">
                                          <p:cBhvr>
                                            <p:cTn id="62" dur="750"/>
                                            <p:tgtEl>
                                              <p:spTgt spid="27"/>
                                            </p:tgtEl>
                                          </p:cBhvr>
                                        </p:animEffect>
                                      </p:childTnLst>
                                    </p:cTn>
                                  </p:par>
                                  <p:par>
                                    <p:cTn id="63" presetID="53" presetClass="entr" presetSubtype="16" fill="hold" grpId="0" nodeType="withEffect">
                                      <p:stCondLst>
                                        <p:cond delay="1500"/>
                                      </p:stCondLst>
                                      <p:childTnLst>
                                        <p:set>
                                          <p:cBhvr>
                                            <p:cTn id="64" dur="1" fill="hold">
                                              <p:stCondLst>
                                                <p:cond delay="0"/>
                                              </p:stCondLst>
                                            </p:cTn>
                                            <p:tgtEl>
                                              <p:spTgt spid="37"/>
                                            </p:tgtEl>
                                            <p:attrNameLst>
                                              <p:attrName>style.visibility</p:attrName>
                                            </p:attrNameLst>
                                          </p:cBhvr>
                                          <p:to>
                                            <p:strVal val="visible"/>
                                          </p:to>
                                        </p:set>
                                        <p:anim calcmode="lin" valueType="num">
                                          <p:cBhvr>
                                            <p:cTn id="65" dur="750" fill="hold"/>
                                            <p:tgtEl>
                                              <p:spTgt spid="37"/>
                                            </p:tgtEl>
                                            <p:attrNameLst>
                                              <p:attrName>ppt_w</p:attrName>
                                            </p:attrNameLst>
                                          </p:cBhvr>
                                          <p:tavLst>
                                            <p:tav tm="0">
                                              <p:val>
                                                <p:fltVal val="0"/>
                                              </p:val>
                                            </p:tav>
                                            <p:tav tm="100000">
                                              <p:val>
                                                <p:strVal val="#ppt_w"/>
                                              </p:val>
                                            </p:tav>
                                          </p:tavLst>
                                        </p:anim>
                                        <p:anim calcmode="lin" valueType="num">
                                          <p:cBhvr>
                                            <p:cTn id="66" dur="750" fill="hold"/>
                                            <p:tgtEl>
                                              <p:spTgt spid="37"/>
                                            </p:tgtEl>
                                            <p:attrNameLst>
                                              <p:attrName>ppt_h</p:attrName>
                                            </p:attrNameLst>
                                          </p:cBhvr>
                                          <p:tavLst>
                                            <p:tav tm="0">
                                              <p:val>
                                                <p:fltVal val="0"/>
                                              </p:val>
                                            </p:tav>
                                            <p:tav tm="100000">
                                              <p:val>
                                                <p:strVal val="#ppt_h"/>
                                              </p:val>
                                            </p:tav>
                                          </p:tavLst>
                                        </p:anim>
                                        <p:animEffect transition="in" filter="fade">
                                          <p:cBhvr>
                                            <p:cTn id="67" dur="750"/>
                                            <p:tgtEl>
                                              <p:spTgt spid="37"/>
                                            </p:tgtEl>
                                          </p:cBhvr>
                                        </p:animEffect>
                                      </p:childTnLst>
                                    </p:cTn>
                                  </p:par>
                                  <p:par>
                                    <p:cTn id="68" presetID="53" presetClass="entr" presetSubtype="16" fill="hold" grpId="0" nodeType="withEffect">
                                      <p:stCondLst>
                                        <p:cond delay="1500"/>
                                      </p:stCondLst>
                                      <p:childTnLst>
                                        <p:set>
                                          <p:cBhvr>
                                            <p:cTn id="69" dur="1" fill="hold">
                                              <p:stCondLst>
                                                <p:cond delay="0"/>
                                              </p:stCondLst>
                                            </p:cTn>
                                            <p:tgtEl>
                                              <p:spTgt spid="28"/>
                                            </p:tgtEl>
                                            <p:attrNameLst>
                                              <p:attrName>style.visibility</p:attrName>
                                            </p:attrNameLst>
                                          </p:cBhvr>
                                          <p:to>
                                            <p:strVal val="visible"/>
                                          </p:to>
                                        </p:set>
                                        <p:anim calcmode="lin" valueType="num">
                                          <p:cBhvr>
                                            <p:cTn id="70" dur="750" fill="hold"/>
                                            <p:tgtEl>
                                              <p:spTgt spid="28"/>
                                            </p:tgtEl>
                                            <p:attrNameLst>
                                              <p:attrName>ppt_w</p:attrName>
                                            </p:attrNameLst>
                                          </p:cBhvr>
                                          <p:tavLst>
                                            <p:tav tm="0">
                                              <p:val>
                                                <p:fltVal val="0"/>
                                              </p:val>
                                            </p:tav>
                                            <p:tav tm="100000">
                                              <p:val>
                                                <p:strVal val="#ppt_w"/>
                                              </p:val>
                                            </p:tav>
                                          </p:tavLst>
                                        </p:anim>
                                        <p:anim calcmode="lin" valueType="num">
                                          <p:cBhvr>
                                            <p:cTn id="71" dur="750" fill="hold"/>
                                            <p:tgtEl>
                                              <p:spTgt spid="28"/>
                                            </p:tgtEl>
                                            <p:attrNameLst>
                                              <p:attrName>ppt_h</p:attrName>
                                            </p:attrNameLst>
                                          </p:cBhvr>
                                          <p:tavLst>
                                            <p:tav tm="0">
                                              <p:val>
                                                <p:fltVal val="0"/>
                                              </p:val>
                                            </p:tav>
                                            <p:tav tm="100000">
                                              <p:val>
                                                <p:strVal val="#ppt_h"/>
                                              </p:val>
                                            </p:tav>
                                          </p:tavLst>
                                        </p:anim>
                                        <p:animEffect transition="in" filter="fade">
                                          <p:cBhvr>
                                            <p:cTn id="72" dur="750"/>
                                            <p:tgtEl>
                                              <p:spTgt spid="28"/>
                                            </p:tgtEl>
                                          </p:cBhvr>
                                        </p:animEffect>
                                      </p:childTnLst>
                                    </p:cTn>
                                  </p:par>
                                  <p:par>
                                    <p:cTn id="73" presetID="53" presetClass="entr" presetSubtype="16" fill="hold" grpId="0" nodeType="withEffect">
                                      <p:stCondLst>
                                        <p:cond delay="1500"/>
                                      </p:stCondLst>
                                      <p:childTnLst>
                                        <p:set>
                                          <p:cBhvr>
                                            <p:cTn id="74" dur="1" fill="hold">
                                              <p:stCondLst>
                                                <p:cond delay="0"/>
                                              </p:stCondLst>
                                            </p:cTn>
                                            <p:tgtEl>
                                              <p:spTgt spid="38"/>
                                            </p:tgtEl>
                                            <p:attrNameLst>
                                              <p:attrName>style.visibility</p:attrName>
                                            </p:attrNameLst>
                                          </p:cBhvr>
                                          <p:to>
                                            <p:strVal val="visible"/>
                                          </p:to>
                                        </p:set>
                                        <p:anim calcmode="lin" valueType="num">
                                          <p:cBhvr>
                                            <p:cTn id="75" dur="750" fill="hold"/>
                                            <p:tgtEl>
                                              <p:spTgt spid="38"/>
                                            </p:tgtEl>
                                            <p:attrNameLst>
                                              <p:attrName>ppt_w</p:attrName>
                                            </p:attrNameLst>
                                          </p:cBhvr>
                                          <p:tavLst>
                                            <p:tav tm="0">
                                              <p:val>
                                                <p:fltVal val="0"/>
                                              </p:val>
                                            </p:tav>
                                            <p:tav tm="100000">
                                              <p:val>
                                                <p:strVal val="#ppt_w"/>
                                              </p:val>
                                            </p:tav>
                                          </p:tavLst>
                                        </p:anim>
                                        <p:anim calcmode="lin" valueType="num">
                                          <p:cBhvr>
                                            <p:cTn id="76" dur="750" fill="hold"/>
                                            <p:tgtEl>
                                              <p:spTgt spid="38"/>
                                            </p:tgtEl>
                                            <p:attrNameLst>
                                              <p:attrName>ppt_h</p:attrName>
                                            </p:attrNameLst>
                                          </p:cBhvr>
                                          <p:tavLst>
                                            <p:tav tm="0">
                                              <p:val>
                                                <p:fltVal val="0"/>
                                              </p:val>
                                            </p:tav>
                                            <p:tav tm="100000">
                                              <p:val>
                                                <p:strVal val="#ppt_h"/>
                                              </p:val>
                                            </p:tav>
                                          </p:tavLst>
                                        </p:anim>
                                        <p:animEffect transition="in" filter="fade">
                                          <p:cBhvr>
                                            <p:cTn id="77" dur="750"/>
                                            <p:tgtEl>
                                              <p:spTgt spid="38"/>
                                            </p:tgtEl>
                                          </p:cBhvr>
                                        </p:animEffect>
                                      </p:childTnLst>
                                    </p:cTn>
                                  </p:par>
                                  <p:par>
                                    <p:cTn id="78" presetID="53" presetClass="entr" presetSubtype="16" fill="hold" grpId="0" nodeType="withEffect">
                                      <p:stCondLst>
                                        <p:cond delay="1500"/>
                                      </p:stCondLst>
                                      <p:childTnLst>
                                        <p:set>
                                          <p:cBhvr>
                                            <p:cTn id="79" dur="1" fill="hold">
                                              <p:stCondLst>
                                                <p:cond delay="0"/>
                                              </p:stCondLst>
                                            </p:cTn>
                                            <p:tgtEl>
                                              <p:spTgt spid="36"/>
                                            </p:tgtEl>
                                            <p:attrNameLst>
                                              <p:attrName>style.visibility</p:attrName>
                                            </p:attrNameLst>
                                          </p:cBhvr>
                                          <p:to>
                                            <p:strVal val="visible"/>
                                          </p:to>
                                        </p:set>
                                        <p:anim calcmode="lin" valueType="num">
                                          <p:cBhvr>
                                            <p:cTn id="80" dur="750" fill="hold"/>
                                            <p:tgtEl>
                                              <p:spTgt spid="36"/>
                                            </p:tgtEl>
                                            <p:attrNameLst>
                                              <p:attrName>ppt_w</p:attrName>
                                            </p:attrNameLst>
                                          </p:cBhvr>
                                          <p:tavLst>
                                            <p:tav tm="0">
                                              <p:val>
                                                <p:fltVal val="0"/>
                                              </p:val>
                                            </p:tav>
                                            <p:tav tm="100000">
                                              <p:val>
                                                <p:strVal val="#ppt_w"/>
                                              </p:val>
                                            </p:tav>
                                          </p:tavLst>
                                        </p:anim>
                                        <p:anim calcmode="lin" valueType="num">
                                          <p:cBhvr>
                                            <p:cTn id="81" dur="750" fill="hold"/>
                                            <p:tgtEl>
                                              <p:spTgt spid="36"/>
                                            </p:tgtEl>
                                            <p:attrNameLst>
                                              <p:attrName>ppt_h</p:attrName>
                                            </p:attrNameLst>
                                          </p:cBhvr>
                                          <p:tavLst>
                                            <p:tav tm="0">
                                              <p:val>
                                                <p:fltVal val="0"/>
                                              </p:val>
                                            </p:tav>
                                            <p:tav tm="100000">
                                              <p:val>
                                                <p:strVal val="#ppt_h"/>
                                              </p:val>
                                            </p:tav>
                                          </p:tavLst>
                                        </p:anim>
                                        <p:animEffect transition="in" filter="fade">
                                          <p:cBhvr>
                                            <p:cTn id="82" dur="750"/>
                                            <p:tgtEl>
                                              <p:spTgt spid="36"/>
                                            </p:tgtEl>
                                          </p:cBhvr>
                                        </p:animEffect>
                                      </p:childTnLst>
                                    </p:cTn>
                                  </p:par>
                                  <p:par>
                                    <p:cTn id="83" presetID="53" presetClass="entr" presetSubtype="16" fill="hold" grpId="0" nodeType="withEffect">
                                      <p:stCondLst>
                                        <p:cond delay="1500"/>
                                      </p:stCondLst>
                                      <p:childTnLst>
                                        <p:set>
                                          <p:cBhvr>
                                            <p:cTn id="84" dur="1" fill="hold">
                                              <p:stCondLst>
                                                <p:cond delay="0"/>
                                              </p:stCondLst>
                                            </p:cTn>
                                            <p:tgtEl>
                                              <p:spTgt spid="39"/>
                                            </p:tgtEl>
                                            <p:attrNameLst>
                                              <p:attrName>style.visibility</p:attrName>
                                            </p:attrNameLst>
                                          </p:cBhvr>
                                          <p:to>
                                            <p:strVal val="visible"/>
                                          </p:to>
                                        </p:set>
                                        <p:anim calcmode="lin" valueType="num">
                                          <p:cBhvr>
                                            <p:cTn id="85" dur="750" fill="hold"/>
                                            <p:tgtEl>
                                              <p:spTgt spid="39"/>
                                            </p:tgtEl>
                                            <p:attrNameLst>
                                              <p:attrName>ppt_w</p:attrName>
                                            </p:attrNameLst>
                                          </p:cBhvr>
                                          <p:tavLst>
                                            <p:tav tm="0">
                                              <p:val>
                                                <p:fltVal val="0"/>
                                              </p:val>
                                            </p:tav>
                                            <p:tav tm="100000">
                                              <p:val>
                                                <p:strVal val="#ppt_w"/>
                                              </p:val>
                                            </p:tav>
                                          </p:tavLst>
                                        </p:anim>
                                        <p:anim calcmode="lin" valueType="num">
                                          <p:cBhvr>
                                            <p:cTn id="86" dur="750" fill="hold"/>
                                            <p:tgtEl>
                                              <p:spTgt spid="39"/>
                                            </p:tgtEl>
                                            <p:attrNameLst>
                                              <p:attrName>ppt_h</p:attrName>
                                            </p:attrNameLst>
                                          </p:cBhvr>
                                          <p:tavLst>
                                            <p:tav tm="0">
                                              <p:val>
                                                <p:fltVal val="0"/>
                                              </p:val>
                                            </p:tav>
                                            <p:tav tm="100000">
                                              <p:val>
                                                <p:strVal val="#ppt_h"/>
                                              </p:val>
                                            </p:tav>
                                          </p:tavLst>
                                        </p:anim>
                                        <p:animEffect transition="in" filter="fade">
                                          <p:cBhvr>
                                            <p:cTn id="87" dur="750"/>
                                            <p:tgtEl>
                                              <p:spTgt spid="39"/>
                                            </p:tgtEl>
                                          </p:cBhvr>
                                        </p:animEffect>
                                      </p:childTnLst>
                                    </p:cTn>
                                  </p:par>
                                  <p:par>
                                    <p:cTn id="88" presetID="53" presetClass="entr" presetSubtype="16" fill="hold" grpId="0" nodeType="withEffect">
                                      <p:stCondLst>
                                        <p:cond delay="1500"/>
                                      </p:stCondLst>
                                      <p:childTnLst>
                                        <p:set>
                                          <p:cBhvr>
                                            <p:cTn id="89" dur="1" fill="hold">
                                              <p:stCondLst>
                                                <p:cond delay="0"/>
                                              </p:stCondLst>
                                            </p:cTn>
                                            <p:tgtEl>
                                              <p:spTgt spid="34"/>
                                            </p:tgtEl>
                                            <p:attrNameLst>
                                              <p:attrName>style.visibility</p:attrName>
                                            </p:attrNameLst>
                                          </p:cBhvr>
                                          <p:to>
                                            <p:strVal val="visible"/>
                                          </p:to>
                                        </p:set>
                                        <p:anim calcmode="lin" valueType="num">
                                          <p:cBhvr>
                                            <p:cTn id="90" dur="750" fill="hold"/>
                                            <p:tgtEl>
                                              <p:spTgt spid="34"/>
                                            </p:tgtEl>
                                            <p:attrNameLst>
                                              <p:attrName>ppt_w</p:attrName>
                                            </p:attrNameLst>
                                          </p:cBhvr>
                                          <p:tavLst>
                                            <p:tav tm="0">
                                              <p:val>
                                                <p:fltVal val="0"/>
                                              </p:val>
                                            </p:tav>
                                            <p:tav tm="100000">
                                              <p:val>
                                                <p:strVal val="#ppt_w"/>
                                              </p:val>
                                            </p:tav>
                                          </p:tavLst>
                                        </p:anim>
                                        <p:anim calcmode="lin" valueType="num">
                                          <p:cBhvr>
                                            <p:cTn id="91" dur="750" fill="hold"/>
                                            <p:tgtEl>
                                              <p:spTgt spid="34"/>
                                            </p:tgtEl>
                                            <p:attrNameLst>
                                              <p:attrName>ppt_h</p:attrName>
                                            </p:attrNameLst>
                                          </p:cBhvr>
                                          <p:tavLst>
                                            <p:tav tm="0">
                                              <p:val>
                                                <p:fltVal val="0"/>
                                              </p:val>
                                            </p:tav>
                                            <p:tav tm="100000">
                                              <p:val>
                                                <p:strVal val="#ppt_h"/>
                                              </p:val>
                                            </p:tav>
                                          </p:tavLst>
                                        </p:anim>
                                        <p:animEffect transition="in" filter="fade">
                                          <p:cBhvr>
                                            <p:cTn id="92" dur="750"/>
                                            <p:tgtEl>
                                              <p:spTgt spid="34"/>
                                            </p:tgtEl>
                                          </p:cBhvr>
                                        </p:animEffect>
                                      </p:childTnLst>
                                    </p:cTn>
                                  </p:par>
                                  <p:par>
                                    <p:cTn id="93" presetID="53" presetClass="entr" presetSubtype="16" fill="hold" grpId="0" nodeType="withEffect">
                                      <p:stCondLst>
                                        <p:cond delay="1500"/>
                                      </p:stCondLst>
                                      <p:childTnLst>
                                        <p:set>
                                          <p:cBhvr>
                                            <p:cTn id="94" dur="1" fill="hold">
                                              <p:stCondLst>
                                                <p:cond delay="0"/>
                                              </p:stCondLst>
                                            </p:cTn>
                                            <p:tgtEl>
                                              <p:spTgt spid="41"/>
                                            </p:tgtEl>
                                            <p:attrNameLst>
                                              <p:attrName>style.visibility</p:attrName>
                                            </p:attrNameLst>
                                          </p:cBhvr>
                                          <p:to>
                                            <p:strVal val="visible"/>
                                          </p:to>
                                        </p:set>
                                        <p:anim calcmode="lin" valueType="num">
                                          <p:cBhvr>
                                            <p:cTn id="95" dur="750" fill="hold"/>
                                            <p:tgtEl>
                                              <p:spTgt spid="41"/>
                                            </p:tgtEl>
                                            <p:attrNameLst>
                                              <p:attrName>ppt_w</p:attrName>
                                            </p:attrNameLst>
                                          </p:cBhvr>
                                          <p:tavLst>
                                            <p:tav tm="0">
                                              <p:val>
                                                <p:fltVal val="0"/>
                                              </p:val>
                                            </p:tav>
                                            <p:tav tm="100000">
                                              <p:val>
                                                <p:strVal val="#ppt_w"/>
                                              </p:val>
                                            </p:tav>
                                          </p:tavLst>
                                        </p:anim>
                                        <p:anim calcmode="lin" valueType="num">
                                          <p:cBhvr>
                                            <p:cTn id="96" dur="750" fill="hold"/>
                                            <p:tgtEl>
                                              <p:spTgt spid="41"/>
                                            </p:tgtEl>
                                            <p:attrNameLst>
                                              <p:attrName>ppt_h</p:attrName>
                                            </p:attrNameLst>
                                          </p:cBhvr>
                                          <p:tavLst>
                                            <p:tav tm="0">
                                              <p:val>
                                                <p:fltVal val="0"/>
                                              </p:val>
                                            </p:tav>
                                            <p:tav tm="100000">
                                              <p:val>
                                                <p:strVal val="#ppt_h"/>
                                              </p:val>
                                            </p:tav>
                                          </p:tavLst>
                                        </p:anim>
                                        <p:animEffect transition="in" filter="fade">
                                          <p:cBhvr>
                                            <p:cTn id="97" dur="750"/>
                                            <p:tgtEl>
                                              <p:spTgt spid="41"/>
                                            </p:tgtEl>
                                          </p:cBhvr>
                                        </p:animEffect>
                                      </p:childTnLst>
                                    </p:cTn>
                                  </p:par>
                                  <p:par>
                                    <p:cTn id="98" presetID="53" presetClass="entr" presetSubtype="16" fill="hold" grpId="0" nodeType="withEffect">
                                      <p:stCondLst>
                                        <p:cond delay="1500"/>
                                      </p:stCondLst>
                                      <p:childTnLst>
                                        <p:set>
                                          <p:cBhvr>
                                            <p:cTn id="99" dur="1" fill="hold">
                                              <p:stCondLst>
                                                <p:cond delay="0"/>
                                              </p:stCondLst>
                                            </p:cTn>
                                            <p:tgtEl>
                                              <p:spTgt spid="40"/>
                                            </p:tgtEl>
                                            <p:attrNameLst>
                                              <p:attrName>style.visibility</p:attrName>
                                            </p:attrNameLst>
                                          </p:cBhvr>
                                          <p:to>
                                            <p:strVal val="visible"/>
                                          </p:to>
                                        </p:set>
                                        <p:anim calcmode="lin" valueType="num">
                                          <p:cBhvr>
                                            <p:cTn id="100" dur="750" fill="hold"/>
                                            <p:tgtEl>
                                              <p:spTgt spid="40"/>
                                            </p:tgtEl>
                                            <p:attrNameLst>
                                              <p:attrName>ppt_w</p:attrName>
                                            </p:attrNameLst>
                                          </p:cBhvr>
                                          <p:tavLst>
                                            <p:tav tm="0">
                                              <p:val>
                                                <p:fltVal val="0"/>
                                              </p:val>
                                            </p:tav>
                                            <p:tav tm="100000">
                                              <p:val>
                                                <p:strVal val="#ppt_w"/>
                                              </p:val>
                                            </p:tav>
                                          </p:tavLst>
                                        </p:anim>
                                        <p:anim calcmode="lin" valueType="num">
                                          <p:cBhvr>
                                            <p:cTn id="101" dur="750" fill="hold"/>
                                            <p:tgtEl>
                                              <p:spTgt spid="40"/>
                                            </p:tgtEl>
                                            <p:attrNameLst>
                                              <p:attrName>ppt_h</p:attrName>
                                            </p:attrNameLst>
                                          </p:cBhvr>
                                          <p:tavLst>
                                            <p:tav tm="0">
                                              <p:val>
                                                <p:fltVal val="0"/>
                                              </p:val>
                                            </p:tav>
                                            <p:tav tm="100000">
                                              <p:val>
                                                <p:strVal val="#ppt_h"/>
                                              </p:val>
                                            </p:tav>
                                          </p:tavLst>
                                        </p:anim>
                                        <p:animEffect transition="in" filter="fade">
                                          <p:cBhvr>
                                            <p:cTn id="102" dur="750"/>
                                            <p:tgtEl>
                                              <p:spTgt spid="40"/>
                                            </p:tgtEl>
                                          </p:cBhvr>
                                        </p:animEffect>
                                      </p:childTnLst>
                                    </p:cTn>
                                  </p:par>
                                  <p:par>
                                    <p:cTn id="103" presetID="53" presetClass="entr" presetSubtype="16" fill="hold" grpId="0" nodeType="withEffect">
                                      <p:stCondLst>
                                        <p:cond delay="15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750" fill="hold"/>
                                            <p:tgtEl>
                                              <p:spTgt spid="30"/>
                                            </p:tgtEl>
                                            <p:attrNameLst>
                                              <p:attrName>ppt_w</p:attrName>
                                            </p:attrNameLst>
                                          </p:cBhvr>
                                          <p:tavLst>
                                            <p:tav tm="0">
                                              <p:val>
                                                <p:fltVal val="0"/>
                                              </p:val>
                                            </p:tav>
                                            <p:tav tm="100000">
                                              <p:val>
                                                <p:strVal val="#ppt_w"/>
                                              </p:val>
                                            </p:tav>
                                          </p:tavLst>
                                        </p:anim>
                                        <p:anim calcmode="lin" valueType="num">
                                          <p:cBhvr>
                                            <p:cTn id="106" dur="750" fill="hold"/>
                                            <p:tgtEl>
                                              <p:spTgt spid="30"/>
                                            </p:tgtEl>
                                            <p:attrNameLst>
                                              <p:attrName>ppt_h</p:attrName>
                                            </p:attrNameLst>
                                          </p:cBhvr>
                                          <p:tavLst>
                                            <p:tav tm="0">
                                              <p:val>
                                                <p:fltVal val="0"/>
                                              </p:val>
                                            </p:tav>
                                            <p:tav tm="100000">
                                              <p:val>
                                                <p:strVal val="#ppt_h"/>
                                              </p:val>
                                            </p:tav>
                                          </p:tavLst>
                                        </p:anim>
                                        <p:animEffect transition="in" filter="fade">
                                          <p:cBhvr>
                                            <p:cTn id="107" dur="750"/>
                                            <p:tgtEl>
                                              <p:spTgt spid="30"/>
                                            </p:tgtEl>
                                          </p:cBhvr>
                                        </p:animEffect>
                                      </p:childTnLst>
                                    </p:cTn>
                                  </p:par>
                                  <p:par>
                                    <p:cTn id="108" presetID="53" presetClass="entr" presetSubtype="16" fill="hold" grpId="0" nodeType="withEffect">
                                      <p:stCondLst>
                                        <p:cond delay="1500"/>
                                      </p:stCondLst>
                                      <p:childTnLst>
                                        <p:set>
                                          <p:cBhvr>
                                            <p:cTn id="109" dur="1" fill="hold">
                                              <p:stCondLst>
                                                <p:cond delay="0"/>
                                              </p:stCondLst>
                                            </p:cTn>
                                            <p:tgtEl>
                                              <p:spTgt spid="31"/>
                                            </p:tgtEl>
                                            <p:attrNameLst>
                                              <p:attrName>style.visibility</p:attrName>
                                            </p:attrNameLst>
                                          </p:cBhvr>
                                          <p:to>
                                            <p:strVal val="visible"/>
                                          </p:to>
                                        </p:set>
                                        <p:anim calcmode="lin" valueType="num">
                                          <p:cBhvr>
                                            <p:cTn id="110" dur="750" fill="hold"/>
                                            <p:tgtEl>
                                              <p:spTgt spid="31"/>
                                            </p:tgtEl>
                                            <p:attrNameLst>
                                              <p:attrName>ppt_w</p:attrName>
                                            </p:attrNameLst>
                                          </p:cBhvr>
                                          <p:tavLst>
                                            <p:tav tm="0">
                                              <p:val>
                                                <p:fltVal val="0"/>
                                              </p:val>
                                            </p:tav>
                                            <p:tav tm="100000">
                                              <p:val>
                                                <p:strVal val="#ppt_w"/>
                                              </p:val>
                                            </p:tav>
                                          </p:tavLst>
                                        </p:anim>
                                        <p:anim calcmode="lin" valueType="num">
                                          <p:cBhvr>
                                            <p:cTn id="111" dur="750" fill="hold"/>
                                            <p:tgtEl>
                                              <p:spTgt spid="31"/>
                                            </p:tgtEl>
                                            <p:attrNameLst>
                                              <p:attrName>ppt_h</p:attrName>
                                            </p:attrNameLst>
                                          </p:cBhvr>
                                          <p:tavLst>
                                            <p:tav tm="0">
                                              <p:val>
                                                <p:fltVal val="0"/>
                                              </p:val>
                                            </p:tav>
                                            <p:tav tm="100000">
                                              <p:val>
                                                <p:strVal val="#ppt_h"/>
                                              </p:val>
                                            </p:tav>
                                          </p:tavLst>
                                        </p:anim>
                                        <p:animEffect transition="in" filter="fade">
                                          <p:cBhvr>
                                            <p:cTn id="112" dur="750"/>
                                            <p:tgtEl>
                                              <p:spTgt spid="31"/>
                                            </p:tgtEl>
                                          </p:cBhvr>
                                        </p:animEffect>
                                      </p:childTnLst>
                                    </p:cTn>
                                  </p:par>
                                  <p:par>
                                    <p:cTn id="113" presetID="53" presetClass="entr" presetSubtype="16" fill="hold" grpId="0" nodeType="withEffect">
                                      <p:stCondLst>
                                        <p:cond delay="1500"/>
                                      </p:stCondLst>
                                      <p:childTnLst>
                                        <p:set>
                                          <p:cBhvr>
                                            <p:cTn id="114" dur="1" fill="hold">
                                              <p:stCondLst>
                                                <p:cond delay="0"/>
                                              </p:stCondLst>
                                            </p:cTn>
                                            <p:tgtEl>
                                              <p:spTgt spid="46"/>
                                            </p:tgtEl>
                                            <p:attrNameLst>
                                              <p:attrName>style.visibility</p:attrName>
                                            </p:attrNameLst>
                                          </p:cBhvr>
                                          <p:to>
                                            <p:strVal val="visible"/>
                                          </p:to>
                                        </p:set>
                                        <p:anim calcmode="lin" valueType="num">
                                          <p:cBhvr>
                                            <p:cTn id="115" dur="750" fill="hold"/>
                                            <p:tgtEl>
                                              <p:spTgt spid="46"/>
                                            </p:tgtEl>
                                            <p:attrNameLst>
                                              <p:attrName>ppt_w</p:attrName>
                                            </p:attrNameLst>
                                          </p:cBhvr>
                                          <p:tavLst>
                                            <p:tav tm="0">
                                              <p:val>
                                                <p:fltVal val="0"/>
                                              </p:val>
                                            </p:tav>
                                            <p:tav tm="100000">
                                              <p:val>
                                                <p:strVal val="#ppt_w"/>
                                              </p:val>
                                            </p:tav>
                                          </p:tavLst>
                                        </p:anim>
                                        <p:anim calcmode="lin" valueType="num">
                                          <p:cBhvr>
                                            <p:cTn id="116" dur="750" fill="hold"/>
                                            <p:tgtEl>
                                              <p:spTgt spid="46"/>
                                            </p:tgtEl>
                                            <p:attrNameLst>
                                              <p:attrName>ppt_h</p:attrName>
                                            </p:attrNameLst>
                                          </p:cBhvr>
                                          <p:tavLst>
                                            <p:tav tm="0">
                                              <p:val>
                                                <p:fltVal val="0"/>
                                              </p:val>
                                            </p:tav>
                                            <p:tav tm="100000">
                                              <p:val>
                                                <p:strVal val="#ppt_h"/>
                                              </p:val>
                                            </p:tav>
                                          </p:tavLst>
                                        </p:anim>
                                        <p:animEffect transition="in" filter="fade">
                                          <p:cBhvr>
                                            <p:cTn id="117" dur="750"/>
                                            <p:tgtEl>
                                              <p:spTgt spid="46"/>
                                            </p:tgtEl>
                                          </p:cBhvr>
                                        </p:animEffect>
                                      </p:childTnLst>
                                    </p:cTn>
                                  </p:par>
                                  <p:par>
                                    <p:cTn id="118" presetID="53" presetClass="entr" presetSubtype="16" fill="hold" grpId="0" nodeType="withEffect">
                                      <p:stCondLst>
                                        <p:cond delay="1500"/>
                                      </p:stCondLst>
                                      <p:childTnLst>
                                        <p:set>
                                          <p:cBhvr>
                                            <p:cTn id="119" dur="1" fill="hold">
                                              <p:stCondLst>
                                                <p:cond delay="0"/>
                                              </p:stCondLst>
                                            </p:cTn>
                                            <p:tgtEl>
                                              <p:spTgt spid="32"/>
                                            </p:tgtEl>
                                            <p:attrNameLst>
                                              <p:attrName>style.visibility</p:attrName>
                                            </p:attrNameLst>
                                          </p:cBhvr>
                                          <p:to>
                                            <p:strVal val="visible"/>
                                          </p:to>
                                        </p:set>
                                        <p:anim calcmode="lin" valueType="num">
                                          <p:cBhvr>
                                            <p:cTn id="120" dur="750" fill="hold"/>
                                            <p:tgtEl>
                                              <p:spTgt spid="32"/>
                                            </p:tgtEl>
                                            <p:attrNameLst>
                                              <p:attrName>ppt_w</p:attrName>
                                            </p:attrNameLst>
                                          </p:cBhvr>
                                          <p:tavLst>
                                            <p:tav tm="0">
                                              <p:val>
                                                <p:fltVal val="0"/>
                                              </p:val>
                                            </p:tav>
                                            <p:tav tm="100000">
                                              <p:val>
                                                <p:strVal val="#ppt_w"/>
                                              </p:val>
                                            </p:tav>
                                          </p:tavLst>
                                        </p:anim>
                                        <p:anim calcmode="lin" valueType="num">
                                          <p:cBhvr>
                                            <p:cTn id="121" dur="750" fill="hold"/>
                                            <p:tgtEl>
                                              <p:spTgt spid="32"/>
                                            </p:tgtEl>
                                            <p:attrNameLst>
                                              <p:attrName>ppt_h</p:attrName>
                                            </p:attrNameLst>
                                          </p:cBhvr>
                                          <p:tavLst>
                                            <p:tav tm="0">
                                              <p:val>
                                                <p:fltVal val="0"/>
                                              </p:val>
                                            </p:tav>
                                            <p:tav tm="100000">
                                              <p:val>
                                                <p:strVal val="#ppt_h"/>
                                              </p:val>
                                            </p:tav>
                                          </p:tavLst>
                                        </p:anim>
                                        <p:animEffect transition="in" filter="fade">
                                          <p:cBhvr>
                                            <p:cTn id="122" dur="750"/>
                                            <p:tgtEl>
                                              <p:spTgt spid="32"/>
                                            </p:tgtEl>
                                          </p:cBhvr>
                                        </p:animEffect>
                                      </p:childTnLst>
                                    </p:cTn>
                                  </p:par>
                                  <p:par>
                                    <p:cTn id="123" presetID="53" presetClass="entr" presetSubtype="16" fill="hold" grpId="0" nodeType="withEffect">
                                      <p:stCondLst>
                                        <p:cond delay="1500"/>
                                      </p:stCondLst>
                                      <p:childTnLst>
                                        <p:set>
                                          <p:cBhvr>
                                            <p:cTn id="124" dur="1" fill="hold">
                                              <p:stCondLst>
                                                <p:cond delay="0"/>
                                              </p:stCondLst>
                                            </p:cTn>
                                            <p:tgtEl>
                                              <p:spTgt spid="44"/>
                                            </p:tgtEl>
                                            <p:attrNameLst>
                                              <p:attrName>style.visibility</p:attrName>
                                            </p:attrNameLst>
                                          </p:cBhvr>
                                          <p:to>
                                            <p:strVal val="visible"/>
                                          </p:to>
                                        </p:set>
                                        <p:anim calcmode="lin" valueType="num">
                                          <p:cBhvr>
                                            <p:cTn id="125" dur="750" fill="hold"/>
                                            <p:tgtEl>
                                              <p:spTgt spid="44"/>
                                            </p:tgtEl>
                                            <p:attrNameLst>
                                              <p:attrName>ppt_w</p:attrName>
                                            </p:attrNameLst>
                                          </p:cBhvr>
                                          <p:tavLst>
                                            <p:tav tm="0">
                                              <p:val>
                                                <p:fltVal val="0"/>
                                              </p:val>
                                            </p:tav>
                                            <p:tav tm="100000">
                                              <p:val>
                                                <p:strVal val="#ppt_w"/>
                                              </p:val>
                                            </p:tav>
                                          </p:tavLst>
                                        </p:anim>
                                        <p:anim calcmode="lin" valueType="num">
                                          <p:cBhvr>
                                            <p:cTn id="126" dur="750" fill="hold"/>
                                            <p:tgtEl>
                                              <p:spTgt spid="44"/>
                                            </p:tgtEl>
                                            <p:attrNameLst>
                                              <p:attrName>ppt_h</p:attrName>
                                            </p:attrNameLst>
                                          </p:cBhvr>
                                          <p:tavLst>
                                            <p:tav tm="0">
                                              <p:val>
                                                <p:fltVal val="0"/>
                                              </p:val>
                                            </p:tav>
                                            <p:tav tm="100000">
                                              <p:val>
                                                <p:strVal val="#ppt_h"/>
                                              </p:val>
                                            </p:tav>
                                          </p:tavLst>
                                        </p:anim>
                                        <p:animEffect transition="in" filter="fade">
                                          <p:cBhvr>
                                            <p:cTn id="127" dur="750"/>
                                            <p:tgtEl>
                                              <p:spTgt spid="44"/>
                                            </p:tgtEl>
                                          </p:cBhvr>
                                        </p:animEffect>
                                      </p:childTnLst>
                                    </p:cTn>
                                  </p:par>
                                  <p:par>
                                    <p:cTn id="128" presetID="53" presetClass="entr" presetSubtype="16" fill="hold" grpId="0" nodeType="withEffect">
                                      <p:stCondLst>
                                        <p:cond delay="1500"/>
                                      </p:stCondLst>
                                      <p:childTnLst>
                                        <p:set>
                                          <p:cBhvr>
                                            <p:cTn id="129" dur="1" fill="hold">
                                              <p:stCondLst>
                                                <p:cond delay="0"/>
                                              </p:stCondLst>
                                            </p:cTn>
                                            <p:tgtEl>
                                              <p:spTgt spid="45"/>
                                            </p:tgtEl>
                                            <p:attrNameLst>
                                              <p:attrName>style.visibility</p:attrName>
                                            </p:attrNameLst>
                                          </p:cBhvr>
                                          <p:to>
                                            <p:strVal val="visible"/>
                                          </p:to>
                                        </p:set>
                                        <p:anim calcmode="lin" valueType="num">
                                          <p:cBhvr>
                                            <p:cTn id="130" dur="750" fill="hold"/>
                                            <p:tgtEl>
                                              <p:spTgt spid="45"/>
                                            </p:tgtEl>
                                            <p:attrNameLst>
                                              <p:attrName>ppt_w</p:attrName>
                                            </p:attrNameLst>
                                          </p:cBhvr>
                                          <p:tavLst>
                                            <p:tav tm="0">
                                              <p:val>
                                                <p:fltVal val="0"/>
                                              </p:val>
                                            </p:tav>
                                            <p:tav tm="100000">
                                              <p:val>
                                                <p:strVal val="#ppt_w"/>
                                              </p:val>
                                            </p:tav>
                                          </p:tavLst>
                                        </p:anim>
                                        <p:anim calcmode="lin" valueType="num">
                                          <p:cBhvr>
                                            <p:cTn id="131" dur="750" fill="hold"/>
                                            <p:tgtEl>
                                              <p:spTgt spid="45"/>
                                            </p:tgtEl>
                                            <p:attrNameLst>
                                              <p:attrName>ppt_h</p:attrName>
                                            </p:attrNameLst>
                                          </p:cBhvr>
                                          <p:tavLst>
                                            <p:tav tm="0">
                                              <p:val>
                                                <p:fltVal val="0"/>
                                              </p:val>
                                            </p:tav>
                                            <p:tav tm="100000">
                                              <p:val>
                                                <p:strVal val="#ppt_h"/>
                                              </p:val>
                                            </p:tav>
                                          </p:tavLst>
                                        </p:anim>
                                        <p:animEffect transition="in" filter="fade">
                                          <p:cBhvr>
                                            <p:cTn id="132" dur="750"/>
                                            <p:tgtEl>
                                              <p:spTgt spid="45"/>
                                            </p:tgtEl>
                                          </p:cBhvr>
                                        </p:animEffect>
                                      </p:childTnLst>
                                    </p:cTn>
                                  </p:par>
                                  <p:par>
                                    <p:cTn id="133" presetID="53" presetClass="entr" presetSubtype="16" fill="hold" grpId="0" nodeType="withEffect">
                                      <p:stCondLst>
                                        <p:cond delay="1500"/>
                                      </p:stCondLst>
                                      <p:childTnLst>
                                        <p:set>
                                          <p:cBhvr>
                                            <p:cTn id="134" dur="1" fill="hold">
                                              <p:stCondLst>
                                                <p:cond delay="0"/>
                                              </p:stCondLst>
                                            </p:cTn>
                                            <p:tgtEl>
                                              <p:spTgt spid="33"/>
                                            </p:tgtEl>
                                            <p:attrNameLst>
                                              <p:attrName>style.visibility</p:attrName>
                                            </p:attrNameLst>
                                          </p:cBhvr>
                                          <p:to>
                                            <p:strVal val="visible"/>
                                          </p:to>
                                        </p:set>
                                        <p:anim calcmode="lin" valueType="num">
                                          <p:cBhvr>
                                            <p:cTn id="135" dur="750" fill="hold"/>
                                            <p:tgtEl>
                                              <p:spTgt spid="33"/>
                                            </p:tgtEl>
                                            <p:attrNameLst>
                                              <p:attrName>ppt_w</p:attrName>
                                            </p:attrNameLst>
                                          </p:cBhvr>
                                          <p:tavLst>
                                            <p:tav tm="0">
                                              <p:val>
                                                <p:fltVal val="0"/>
                                              </p:val>
                                            </p:tav>
                                            <p:tav tm="100000">
                                              <p:val>
                                                <p:strVal val="#ppt_w"/>
                                              </p:val>
                                            </p:tav>
                                          </p:tavLst>
                                        </p:anim>
                                        <p:anim calcmode="lin" valueType="num">
                                          <p:cBhvr>
                                            <p:cTn id="136" dur="750" fill="hold"/>
                                            <p:tgtEl>
                                              <p:spTgt spid="33"/>
                                            </p:tgtEl>
                                            <p:attrNameLst>
                                              <p:attrName>ppt_h</p:attrName>
                                            </p:attrNameLst>
                                          </p:cBhvr>
                                          <p:tavLst>
                                            <p:tav tm="0">
                                              <p:val>
                                                <p:fltVal val="0"/>
                                              </p:val>
                                            </p:tav>
                                            <p:tav tm="100000">
                                              <p:val>
                                                <p:strVal val="#ppt_h"/>
                                              </p:val>
                                            </p:tav>
                                          </p:tavLst>
                                        </p:anim>
                                        <p:animEffect transition="in" filter="fade">
                                          <p:cBhvr>
                                            <p:cTn id="137" dur="750"/>
                                            <p:tgtEl>
                                              <p:spTgt spid="33"/>
                                            </p:tgtEl>
                                          </p:cBhvr>
                                        </p:animEffect>
                                      </p:childTnLst>
                                    </p:cTn>
                                  </p:par>
                                  <p:par>
                                    <p:cTn id="138" presetID="53" presetClass="entr" presetSubtype="16" fill="hold" grpId="0" nodeType="withEffect">
                                      <p:stCondLst>
                                        <p:cond delay="1500"/>
                                      </p:stCondLst>
                                      <p:childTnLst>
                                        <p:set>
                                          <p:cBhvr>
                                            <p:cTn id="139" dur="1" fill="hold">
                                              <p:stCondLst>
                                                <p:cond delay="0"/>
                                              </p:stCondLst>
                                            </p:cTn>
                                            <p:tgtEl>
                                              <p:spTgt spid="35"/>
                                            </p:tgtEl>
                                            <p:attrNameLst>
                                              <p:attrName>style.visibility</p:attrName>
                                            </p:attrNameLst>
                                          </p:cBhvr>
                                          <p:to>
                                            <p:strVal val="visible"/>
                                          </p:to>
                                        </p:set>
                                        <p:anim calcmode="lin" valueType="num">
                                          <p:cBhvr>
                                            <p:cTn id="140" dur="750" fill="hold"/>
                                            <p:tgtEl>
                                              <p:spTgt spid="35"/>
                                            </p:tgtEl>
                                            <p:attrNameLst>
                                              <p:attrName>ppt_w</p:attrName>
                                            </p:attrNameLst>
                                          </p:cBhvr>
                                          <p:tavLst>
                                            <p:tav tm="0">
                                              <p:val>
                                                <p:fltVal val="0"/>
                                              </p:val>
                                            </p:tav>
                                            <p:tav tm="100000">
                                              <p:val>
                                                <p:strVal val="#ppt_w"/>
                                              </p:val>
                                            </p:tav>
                                          </p:tavLst>
                                        </p:anim>
                                        <p:anim calcmode="lin" valueType="num">
                                          <p:cBhvr>
                                            <p:cTn id="141" dur="750" fill="hold"/>
                                            <p:tgtEl>
                                              <p:spTgt spid="35"/>
                                            </p:tgtEl>
                                            <p:attrNameLst>
                                              <p:attrName>ppt_h</p:attrName>
                                            </p:attrNameLst>
                                          </p:cBhvr>
                                          <p:tavLst>
                                            <p:tav tm="0">
                                              <p:val>
                                                <p:fltVal val="0"/>
                                              </p:val>
                                            </p:tav>
                                            <p:tav tm="100000">
                                              <p:val>
                                                <p:strVal val="#ppt_h"/>
                                              </p:val>
                                            </p:tav>
                                          </p:tavLst>
                                        </p:anim>
                                        <p:animEffect transition="in" filter="fade">
                                          <p:cBhvr>
                                            <p:cTn id="142" dur="750"/>
                                            <p:tgtEl>
                                              <p:spTgt spid="35"/>
                                            </p:tgtEl>
                                          </p:cBhvr>
                                        </p:animEffect>
                                      </p:childTnLst>
                                    </p:cTn>
                                  </p:par>
                                  <p:par>
                                    <p:cTn id="143" presetID="53" presetClass="entr" presetSubtype="16" fill="hold" grpId="0" nodeType="withEffect">
                                      <p:stCondLst>
                                        <p:cond delay="1500"/>
                                      </p:stCondLst>
                                      <p:childTnLst>
                                        <p:set>
                                          <p:cBhvr>
                                            <p:cTn id="144" dur="1" fill="hold">
                                              <p:stCondLst>
                                                <p:cond delay="0"/>
                                              </p:stCondLst>
                                            </p:cTn>
                                            <p:tgtEl>
                                              <p:spTgt spid="42"/>
                                            </p:tgtEl>
                                            <p:attrNameLst>
                                              <p:attrName>style.visibility</p:attrName>
                                            </p:attrNameLst>
                                          </p:cBhvr>
                                          <p:to>
                                            <p:strVal val="visible"/>
                                          </p:to>
                                        </p:set>
                                        <p:anim calcmode="lin" valueType="num">
                                          <p:cBhvr>
                                            <p:cTn id="145" dur="750" fill="hold"/>
                                            <p:tgtEl>
                                              <p:spTgt spid="42"/>
                                            </p:tgtEl>
                                            <p:attrNameLst>
                                              <p:attrName>ppt_w</p:attrName>
                                            </p:attrNameLst>
                                          </p:cBhvr>
                                          <p:tavLst>
                                            <p:tav tm="0">
                                              <p:val>
                                                <p:fltVal val="0"/>
                                              </p:val>
                                            </p:tav>
                                            <p:tav tm="100000">
                                              <p:val>
                                                <p:strVal val="#ppt_w"/>
                                              </p:val>
                                            </p:tav>
                                          </p:tavLst>
                                        </p:anim>
                                        <p:anim calcmode="lin" valueType="num">
                                          <p:cBhvr>
                                            <p:cTn id="146" dur="750" fill="hold"/>
                                            <p:tgtEl>
                                              <p:spTgt spid="42"/>
                                            </p:tgtEl>
                                            <p:attrNameLst>
                                              <p:attrName>ppt_h</p:attrName>
                                            </p:attrNameLst>
                                          </p:cBhvr>
                                          <p:tavLst>
                                            <p:tav tm="0">
                                              <p:val>
                                                <p:fltVal val="0"/>
                                              </p:val>
                                            </p:tav>
                                            <p:tav tm="100000">
                                              <p:val>
                                                <p:strVal val="#ppt_h"/>
                                              </p:val>
                                            </p:tav>
                                          </p:tavLst>
                                        </p:anim>
                                        <p:animEffect transition="in" filter="fade">
                                          <p:cBhvr>
                                            <p:cTn id="147"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500"/>
                                            <p:tgtEl>
                                              <p:spTgt spid="6"/>
                                            </p:tgtEl>
                                          </p:cBhvr>
                                        </p:animEffect>
                                      </p:childTnLst>
                                    </p:cTn>
                                  </p:par>
                                  <p:par>
                                    <p:cTn id="8" presetID="2" presetClass="entr" presetSubtype="1" fill="hold" nodeType="withEffect">
                                      <p:stCondLst>
                                        <p:cond delay="100"/>
                                      </p:stCondLst>
                                      <p:childTnLst>
                                        <p:set>
                                          <p:cBhvr>
                                            <p:cTn id="9" dur="1" fill="hold">
                                              <p:stCondLst>
                                                <p:cond delay="0"/>
                                              </p:stCondLst>
                                            </p:cTn>
                                            <p:tgtEl>
                                              <p:spTgt spid="2"/>
                                            </p:tgtEl>
                                            <p:attrNameLst>
                                              <p:attrName>style.visibility</p:attrName>
                                            </p:attrNameLst>
                                          </p:cBhvr>
                                          <p:to>
                                            <p:strVal val="visible"/>
                                          </p:to>
                                        </p:set>
                                        <p:anim calcmode="lin" valueType="num">
                                          <p:cBhvr additive="base">
                                            <p:cTn id="10" dur="1000" fill="hold"/>
                                            <p:tgtEl>
                                              <p:spTgt spid="2"/>
                                            </p:tgtEl>
                                            <p:attrNameLst>
                                              <p:attrName>ppt_x</p:attrName>
                                            </p:attrNameLst>
                                          </p:cBhvr>
                                          <p:tavLst>
                                            <p:tav tm="0">
                                              <p:val>
                                                <p:strVal val="#ppt_x"/>
                                              </p:val>
                                            </p:tav>
                                            <p:tav tm="100000">
                                              <p:val>
                                                <p:strVal val="#ppt_x"/>
                                              </p:val>
                                            </p:tav>
                                          </p:tavLst>
                                        </p:anim>
                                        <p:anim calcmode="lin" valueType="num">
                                          <p:cBhvr additive="base">
                                            <p:cTn id="11" dur="1000" fill="hold"/>
                                            <p:tgtEl>
                                              <p:spTgt spid="2"/>
                                            </p:tgtEl>
                                            <p:attrNameLst>
                                              <p:attrName>ppt_y</p:attrName>
                                            </p:attrNameLst>
                                          </p:cBhvr>
                                          <p:tavLst>
                                            <p:tav tm="0">
                                              <p:val>
                                                <p:strVal val="0-#ppt_h/2"/>
                                              </p:val>
                                            </p:tav>
                                            <p:tav tm="100000">
                                              <p:val>
                                                <p:strVal val="#ppt_y"/>
                                              </p:val>
                                            </p:tav>
                                          </p:tavLst>
                                        </p:anim>
                                      </p:childTnLst>
                                    </p:cTn>
                                  </p:par>
                                  <p:par>
                                    <p:cTn id="12" presetID="2" presetClass="entr" presetSubtype="1" fill="hold" nodeType="withEffect">
                                      <p:stCondLst>
                                        <p:cond delay="200"/>
                                      </p:stCondLst>
                                      <p:childTnLst>
                                        <p:set>
                                          <p:cBhvr>
                                            <p:cTn id="13" dur="1" fill="hold">
                                              <p:stCondLst>
                                                <p:cond delay="0"/>
                                              </p:stCondLst>
                                            </p:cTn>
                                            <p:tgtEl>
                                              <p:spTgt spid="3"/>
                                            </p:tgtEl>
                                            <p:attrNameLst>
                                              <p:attrName>style.visibility</p:attrName>
                                            </p:attrNameLst>
                                          </p:cBhvr>
                                          <p:to>
                                            <p:strVal val="visible"/>
                                          </p:to>
                                        </p:set>
                                        <p:anim calcmode="lin" valueType="num">
                                          <p:cBhvr additive="base">
                                            <p:cTn id="14" dur="1000" fill="hold"/>
                                            <p:tgtEl>
                                              <p:spTgt spid="3"/>
                                            </p:tgtEl>
                                            <p:attrNameLst>
                                              <p:attrName>ppt_x</p:attrName>
                                            </p:attrNameLst>
                                          </p:cBhvr>
                                          <p:tavLst>
                                            <p:tav tm="0">
                                              <p:val>
                                                <p:strVal val="#ppt_x"/>
                                              </p:val>
                                            </p:tav>
                                            <p:tav tm="100000">
                                              <p:val>
                                                <p:strVal val="#ppt_x"/>
                                              </p:val>
                                            </p:tav>
                                          </p:tavLst>
                                        </p:anim>
                                        <p:anim calcmode="lin" valueType="num">
                                          <p:cBhvr additive="base">
                                            <p:cTn id="15" dur="1000" fill="hold"/>
                                            <p:tgtEl>
                                              <p:spTgt spid="3"/>
                                            </p:tgtEl>
                                            <p:attrNameLst>
                                              <p:attrName>ppt_y</p:attrName>
                                            </p:attrNameLst>
                                          </p:cBhvr>
                                          <p:tavLst>
                                            <p:tav tm="0">
                                              <p:val>
                                                <p:strVal val="0-#ppt_h/2"/>
                                              </p:val>
                                            </p:tav>
                                            <p:tav tm="100000">
                                              <p:val>
                                                <p:strVal val="#ppt_y"/>
                                              </p:val>
                                            </p:tav>
                                          </p:tavLst>
                                        </p:anim>
                                      </p:childTnLst>
                                    </p:cTn>
                                  </p:par>
                                  <p:par>
                                    <p:cTn id="16" presetID="2" presetClass="entr" presetSubtype="1" fill="hold" nodeType="withEffect">
                                      <p:stCondLst>
                                        <p:cond delay="300"/>
                                      </p:stCondLst>
                                      <p:childTnLst>
                                        <p:set>
                                          <p:cBhvr>
                                            <p:cTn id="17" dur="1" fill="hold">
                                              <p:stCondLst>
                                                <p:cond delay="0"/>
                                              </p:stCondLst>
                                            </p:cTn>
                                            <p:tgtEl>
                                              <p:spTgt spid="4"/>
                                            </p:tgtEl>
                                            <p:attrNameLst>
                                              <p:attrName>style.visibility</p:attrName>
                                            </p:attrNameLst>
                                          </p:cBhvr>
                                          <p:to>
                                            <p:strVal val="visible"/>
                                          </p:to>
                                        </p:set>
                                        <p:anim calcmode="lin" valueType="num">
                                          <p:cBhvr additive="base">
                                            <p:cTn id="18" dur="1000" fill="hold"/>
                                            <p:tgtEl>
                                              <p:spTgt spid="4"/>
                                            </p:tgtEl>
                                            <p:attrNameLst>
                                              <p:attrName>ppt_x</p:attrName>
                                            </p:attrNameLst>
                                          </p:cBhvr>
                                          <p:tavLst>
                                            <p:tav tm="0">
                                              <p:val>
                                                <p:strVal val="#ppt_x"/>
                                              </p:val>
                                            </p:tav>
                                            <p:tav tm="100000">
                                              <p:val>
                                                <p:strVal val="#ppt_x"/>
                                              </p:val>
                                            </p:tav>
                                          </p:tavLst>
                                        </p:anim>
                                        <p:anim calcmode="lin" valueType="num">
                                          <p:cBhvr additive="base">
                                            <p:cTn id="19" dur="1000" fill="hold"/>
                                            <p:tgtEl>
                                              <p:spTgt spid="4"/>
                                            </p:tgtEl>
                                            <p:attrNameLst>
                                              <p:attrName>ppt_y</p:attrName>
                                            </p:attrNameLst>
                                          </p:cBhvr>
                                          <p:tavLst>
                                            <p:tav tm="0">
                                              <p:val>
                                                <p:strVal val="0-#ppt_h/2"/>
                                              </p:val>
                                            </p:tav>
                                            <p:tav tm="100000">
                                              <p:val>
                                                <p:strVal val="#ppt_y"/>
                                              </p:val>
                                            </p:tav>
                                          </p:tavLst>
                                        </p:anim>
                                      </p:childTnLst>
                                    </p:cTn>
                                  </p:par>
                                  <p:par>
                                    <p:cTn id="20" presetID="2" presetClass="entr" presetSubtype="2" fill="hold" nodeType="withEffect">
                                      <p:stCondLst>
                                        <p:cond delay="400"/>
                                      </p:stCondLst>
                                      <p:childTnLst>
                                        <p:set>
                                          <p:cBhvr>
                                            <p:cTn id="21" dur="1" fill="hold">
                                              <p:stCondLst>
                                                <p:cond delay="0"/>
                                              </p:stCondLst>
                                            </p:cTn>
                                            <p:tgtEl>
                                              <p:spTgt spid="5"/>
                                            </p:tgtEl>
                                            <p:attrNameLst>
                                              <p:attrName>style.visibility</p:attrName>
                                            </p:attrNameLst>
                                          </p:cBhvr>
                                          <p:to>
                                            <p:strVal val="visible"/>
                                          </p:to>
                                        </p:set>
                                        <p:anim calcmode="lin" valueType="num">
                                          <p:cBhvr additive="base">
                                            <p:cTn id="22" dur="1000" fill="hold"/>
                                            <p:tgtEl>
                                              <p:spTgt spid="5"/>
                                            </p:tgtEl>
                                            <p:attrNameLst>
                                              <p:attrName>ppt_x</p:attrName>
                                            </p:attrNameLst>
                                          </p:cBhvr>
                                          <p:tavLst>
                                            <p:tav tm="0">
                                              <p:val>
                                                <p:strVal val="1+#ppt_w/2"/>
                                              </p:val>
                                            </p:tav>
                                            <p:tav tm="100000">
                                              <p:val>
                                                <p:strVal val="#ppt_x"/>
                                              </p:val>
                                            </p:tav>
                                          </p:tavLst>
                                        </p:anim>
                                        <p:anim calcmode="lin" valueType="num">
                                          <p:cBhvr additive="base">
                                            <p:cTn id="23" dur="1000" fill="hold"/>
                                            <p:tgtEl>
                                              <p:spTgt spid="5"/>
                                            </p:tgtEl>
                                            <p:attrNameLst>
                                              <p:attrName>ppt_y</p:attrName>
                                            </p:attrNameLst>
                                          </p:cBhvr>
                                          <p:tavLst>
                                            <p:tav tm="0">
                                              <p:val>
                                                <p:strVal val="#ppt_y"/>
                                              </p:val>
                                            </p:tav>
                                            <p:tav tm="100000">
                                              <p:val>
                                                <p:strVal val="#ppt_y"/>
                                              </p:val>
                                            </p:tav>
                                          </p:tavLst>
                                        </p:anim>
                                      </p:childTnLst>
                                    </p:cTn>
                                  </p:par>
                                  <p:par>
                                    <p:cTn id="24" presetID="2" presetClass="entr" presetSubtype="1" fill="hold" nodeType="withEffect">
                                      <p:stCondLst>
                                        <p:cond delay="500"/>
                                      </p:stCondLst>
                                      <p:childTnLst>
                                        <p:set>
                                          <p:cBhvr>
                                            <p:cTn id="25" dur="1" fill="hold">
                                              <p:stCondLst>
                                                <p:cond delay="0"/>
                                              </p:stCondLst>
                                            </p:cTn>
                                            <p:tgtEl>
                                              <p:spTgt spid="47"/>
                                            </p:tgtEl>
                                            <p:attrNameLst>
                                              <p:attrName>style.visibility</p:attrName>
                                            </p:attrNameLst>
                                          </p:cBhvr>
                                          <p:to>
                                            <p:strVal val="visible"/>
                                          </p:to>
                                        </p:set>
                                        <p:anim calcmode="lin" valueType="num">
                                          <p:cBhvr additive="base">
                                            <p:cTn id="26" dur="1000" fill="hold"/>
                                            <p:tgtEl>
                                              <p:spTgt spid="47"/>
                                            </p:tgtEl>
                                            <p:attrNameLst>
                                              <p:attrName>ppt_x</p:attrName>
                                            </p:attrNameLst>
                                          </p:cBhvr>
                                          <p:tavLst>
                                            <p:tav tm="0">
                                              <p:val>
                                                <p:strVal val="#ppt_x"/>
                                              </p:val>
                                            </p:tav>
                                            <p:tav tm="100000">
                                              <p:val>
                                                <p:strVal val="#ppt_x"/>
                                              </p:val>
                                            </p:tav>
                                          </p:tavLst>
                                        </p:anim>
                                        <p:anim calcmode="lin" valueType="num">
                                          <p:cBhvr additive="base">
                                            <p:cTn id="27" dur="1000" fill="hold"/>
                                            <p:tgtEl>
                                              <p:spTgt spid="47"/>
                                            </p:tgtEl>
                                            <p:attrNameLst>
                                              <p:attrName>ppt_y</p:attrName>
                                            </p:attrNameLst>
                                          </p:cBhvr>
                                          <p:tavLst>
                                            <p:tav tm="0">
                                              <p:val>
                                                <p:strVal val="0-#ppt_h/2"/>
                                              </p:val>
                                            </p:tav>
                                            <p:tav tm="100000">
                                              <p:val>
                                                <p:strVal val="#ppt_y"/>
                                              </p:val>
                                            </p:tav>
                                          </p:tavLst>
                                        </p:anim>
                                      </p:childTnLst>
                                    </p:cTn>
                                  </p:par>
                                  <p:par>
                                    <p:cTn id="28" presetID="2" presetClass="entr" presetSubtype="1" fill="hold" nodeType="withEffect">
                                      <p:stCondLst>
                                        <p:cond delay="600"/>
                                      </p:stCondLst>
                                      <p:childTnLst>
                                        <p:set>
                                          <p:cBhvr>
                                            <p:cTn id="29" dur="1" fill="hold">
                                              <p:stCondLst>
                                                <p:cond delay="0"/>
                                              </p:stCondLst>
                                            </p:cTn>
                                            <p:tgtEl>
                                              <p:spTgt spid="48"/>
                                            </p:tgtEl>
                                            <p:attrNameLst>
                                              <p:attrName>style.visibility</p:attrName>
                                            </p:attrNameLst>
                                          </p:cBhvr>
                                          <p:to>
                                            <p:strVal val="visible"/>
                                          </p:to>
                                        </p:set>
                                        <p:anim calcmode="lin" valueType="num">
                                          <p:cBhvr additive="base">
                                            <p:cTn id="30" dur="1000" fill="hold"/>
                                            <p:tgtEl>
                                              <p:spTgt spid="48"/>
                                            </p:tgtEl>
                                            <p:attrNameLst>
                                              <p:attrName>ppt_x</p:attrName>
                                            </p:attrNameLst>
                                          </p:cBhvr>
                                          <p:tavLst>
                                            <p:tav tm="0">
                                              <p:val>
                                                <p:strVal val="#ppt_x"/>
                                              </p:val>
                                            </p:tav>
                                            <p:tav tm="100000">
                                              <p:val>
                                                <p:strVal val="#ppt_x"/>
                                              </p:val>
                                            </p:tav>
                                          </p:tavLst>
                                        </p:anim>
                                        <p:anim calcmode="lin" valueType="num">
                                          <p:cBhvr additive="base">
                                            <p:cTn id="31" dur="1000" fill="hold"/>
                                            <p:tgtEl>
                                              <p:spTgt spid="48"/>
                                            </p:tgtEl>
                                            <p:attrNameLst>
                                              <p:attrName>ppt_y</p:attrName>
                                            </p:attrNameLst>
                                          </p:cBhvr>
                                          <p:tavLst>
                                            <p:tav tm="0">
                                              <p:val>
                                                <p:strVal val="0-#ppt_h/2"/>
                                              </p:val>
                                            </p:tav>
                                            <p:tav tm="100000">
                                              <p:val>
                                                <p:strVal val="#ppt_y"/>
                                              </p:val>
                                            </p:tav>
                                          </p:tavLst>
                                        </p:anim>
                                      </p:childTnLst>
                                    </p:cTn>
                                  </p:par>
                                  <p:par>
                                    <p:cTn id="32" presetID="2" presetClass="entr" presetSubtype="8" fill="hold" nodeType="withEffect">
                                      <p:stCondLst>
                                        <p:cond delay="700"/>
                                      </p:stCondLst>
                                      <p:childTnLst>
                                        <p:set>
                                          <p:cBhvr>
                                            <p:cTn id="33" dur="1" fill="hold">
                                              <p:stCondLst>
                                                <p:cond delay="0"/>
                                              </p:stCondLst>
                                            </p:cTn>
                                            <p:tgtEl>
                                              <p:spTgt spid="49"/>
                                            </p:tgtEl>
                                            <p:attrNameLst>
                                              <p:attrName>style.visibility</p:attrName>
                                            </p:attrNameLst>
                                          </p:cBhvr>
                                          <p:to>
                                            <p:strVal val="visible"/>
                                          </p:to>
                                        </p:set>
                                        <p:anim calcmode="lin" valueType="num">
                                          <p:cBhvr additive="base">
                                            <p:cTn id="34" dur="1000" fill="hold"/>
                                            <p:tgtEl>
                                              <p:spTgt spid="49"/>
                                            </p:tgtEl>
                                            <p:attrNameLst>
                                              <p:attrName>ppt_x</p:attrName>
                                            </p:attrNameLst>
                                          </p:cBhvr>
                                          <p:tavLst>
                                            <p:tav tm="0">
                                              <p:val>
                                                <p:strVal val="0-#ppt_w/2"/>
                                              </p:val>
                                            </p:tav>
                                            <p:tav tm="100000">
                                              <p:val>
                                                <p:strVal val="#ppt_x"/>
                                              </p:val>
                                            </p:tav>
                                          </p:tavLst>
                                        </p:anim>
                                        <p:anim calcmode="lin" valueType="num">
                                          <p:cBhvr additive="base">
                                            <p:cTn id="35" dur="1000" fill="hold"/>
                                            <p:tgtEl>
                                              <p:spTgt spid="49"/>
                                            </p:tgtEl>
                                            <p:attrNameLst>
                                              <p:attrName>ppt_y</p:attrName>
                                            </p:attrNameLst>
                                          </p:cBhvr>
                                          <p:tavLst>
                                            <p:tav tm="0">
                                              <p:val>
                                                <p:strVal val="#ppt_y"/>
                                              </p:val>
                                            </p:tav>
                                            <p:tav tm="100000">
                                              <p:val>
                                                <p:strVal val="#ppt_y"/>
                                              </p:val>
                                            </p:tav>
                                          </p:tavLst>
                                        </p:anim>
                                      </p:childTnLst>
                                    </p:cTn>
                                  </p:par>
                                  <p:par>
                                    <p:cTn id="36" presetID="2" presetClass="entr" presetSubtype="1" fill="hold" nodeType="withEffect">
                                      <p:stCondLst>
                                        <p:cond delay="800"/>
                                      </p:stCondLst>
                                      <p:childTnLst>
                                        <p:set>
                                          <p:cBhvr>
                                            <p:cTn id="37" dur="1" fill="hold">
                                              <p:stCondLst>
                                                <p:cond delay="0"/>
                                              </p:stCondLst>
                                            </p:cTn>
                                            <p:tgtEl>
                                              <p:spTgt spid="50"/>
                                            </p:tgtEl>
                                            <p:attrNameLst>
                                              <p:attrName>style.visibility</p:attrName>
                                            </p:attrNameLst>
                                          </p:cBhvr>
                                          <p:to>
                                            <p:strVal val="visible"/>
                                          </p:to>
                                        </p:set>
                                        <p:anim calcmode="lin" valueType="num">
                                          <p:cBhvr additive="base">
                                            <p:cTn id="38" dur="1000" fill="hold"/>
                                            <p:tgtEl>
                                              <p:spTgt spid="50"/>
                                            </p:tgtEl>
                                            <p:attrNameLst>
                                              <p:attrName>ppt_x</p:attrName>
                                            </p:attrNameLst>
                                          </p:cBhvr>
                                          <p:tavLst>
                                            <p:tav tm="0">
                                              <p:val>
                                                <p:strVal val="#ppt_x"/>
                                              </p:val>
                                            </p:tav>
                                            <p:tav tm="100000">
                                              <p:val>
                                                <p:strVal val="#ppt_x"/>
                                              </p:val>
                                            </p:tav>
                                          </p:tavLst>
                                        </p:anim>
                                        <p:anim calcmode="lin" valueType="num">
                                          <p:cBhvr additive="base">
                                            <p:cTn id="39" dur="1000" fill="hold"/>
                                            <p:tgtEl>
                                              <p:spTgt spid="50"/>
                                            </p:tgtEl>
                                            <p:attrNameLst>
                                              <p:attrName>ppt_y</p:attrName>
                                            </p:attrNameLst>
                                          </p:cBhvr>
                                          <p:tavLst>
                                            <p:tav tm="0">
                                              <p:val>
                                                <p:strVal val="0-#ppt_h/2"/>
                                              </p:val>
                                            </p:tav>
                                            <p:tav tm="100000">
                                              <p:val>
                                                <p:strVal val="#ppt_y"/>
                                              </p:val>
                                            </p:tav>
                                          </p:tavLst>
                                        </p:anim>
                                      </p:childTnLst>
                                    </p:cTn>
                                  </p:par>
                                  <p:par>
                                    <p:cTn id="40" presetID="2" presetClass="entr" presetSubtype="1" fill="hold" nodeType="withEffect">
                                      <p:stCondLst>
                                        <p:cond delay="900"/>
                                      </p:stCondLst>
                                      <p:childTnLst>
                                        <p:set>
                                          <p:cBhvr>
                                            <p:cTn id="41" dur="1" fill="hold">
                                              <p:stCondLst>
                                                <p:cond delay="0"/>
                                              </p:stCondLst>
                                            </p:cTn>
                                            <p:tgtEl>
                                              <p:spTgt spid="51"/>
                                            </p:tgtEl>
                                            <p:attrNameLst>
                                              <p:attrName>style.visibility</p:attrName>
                                            </p:attrNameLst>
                                          </p:cBhvr>
                                          <p:to>
                                            <p:strVal val="visible"/>
                                          </p:to>
                                        </p:set>
                                        <p:anim calcmode="lin" valueType="num">
                                          <p:cBhvr additive="base">
                                            <p:cTn id="42" dur="1000" fill="hold"/>
                                            <p:tgtEl>
                                              <p:spTgt spid="51"/>
                                            </p:tgtEl>
                                            <p:attrNameLst>
                                              <p:attrName>ppt_x</p:attrName>
                                            </p:attrNameLst>
                                          </p:cBhvr>
                                          <p:tavLst>
                                            <p:tav tm="0">
                                              <p:val>
                                                <p:strVal val="#ppt_x"/>
                                              </p:val>
                                            </p:tav>
                                            <p:tav tm="100000">
                                              <p:val>
                                                <p:strVal val="#ppt_x"/>
                                              </p:val>
                                            </p:tav>
                                          </p:tavLst>
                                        </p:anim>
                                        <p:anim calcmode="lin" valueType="num">
                                          <p:cBhvr additive="base">
                                            <p:cTn id="43" dur="1000" fill="hold"/>
                                            <p:tgtEl>
                                              <p:spTgt spid="51"/>
                                            </p:tgtEl>
                                            <p:attrNameLst>
                                              <p:attrName>ppt_y</p:attrName>
                                            </p:attrNameLst>
                                          </p:cBhvr>
                                          <p:tavLst>
                                            <p:tav tm="0">
                                              <p:val>
                                                <p:strVal val="0-#ppt_h/2"/>
                                              </p:val>
                                            </p:tav>
                                            <p:tav tm="100000">
                                              <p:val>
                                                <p:strVal val="#ppt_y"/>
                                              </p:val>
                                            </p:tav>
                                          </p:tavLst>
                                        </p:anim>
                                      </p:childTnLst>
                                    </p:cTn>
                                  </p:par>
                                  <p:par>
                                    <p:cTn id="44" presetID="2" presetClass="entr" presetSubtype="1" fill="hold" nodeType="withEffect">
                                      <p:stCondLst>
                                        <p:cond delay="1000"/>
                                      </p:stCondLst>
                                      <p:childTnLst>
                                        <p:set>
                                          <p:cBhvr>
                                            <p:cTn id="45" dur="1" fill="hold">
                                              <p:stCondLst>
                                                <p:cond delay="0"/>
                                              </p:stCondLst>
                                            </p:cTn>
                                            <p:tgtEl>
                                              <p:spTgt spid="52"/>
                                            </p:tgtEl>
                                            <p:attrNameLst>
                                              <p:attrName>style.visibility</p:attrName>
                                            </p:attrNameLst>
                                          </p:cBhvr>
                                          <p:to>
                                            <p:strVal val="visible"/>
                                          </p:to>
                                        </p:set>
                                        <p:anim calcmode="lin" valueType="num">
                                          <p:cBhvr additive="base">
                                            <p:cTn id="46" dur="1000" fill="hold"/>
                                            <p:tgtEl>
                                              <p:spTgt spid="52"/>
                                            </p:tgtEl>
                                            <p:attrNameLst>
                                              <p:attrName>ppt_x</p:attrName>
                                            </p:attrNameLst>
                                          </p:cBhvr>
                                          <p:tavLst>
                                            <p:tav tm="0">
                                              <p:val>
                                                <p:strVal val="#ppt_x"/>
                                              </p:val>
                                            </p:tav>
                                            <p:tav tm="100000">
                                              <p:val>
                                                <p:strVal val="#ppt_x"/>
                                              </p:val>
                                            </p:tav>
                                          </p:tavLst>
                                        </p:anim>
                                        <p:anim calcmode="lin" valueType="num">
                                          <p:cBhvr additive="base">
                                            <p:cTn id="47" dur="1000" fill="hold"/>
                                            <p:tgtEl>
                                              <p:spTgt spid="52"/>
                                            </p:tgtEl>
                                            <p:attrNameLst>
                                              <p:attrName>ppt_y</p:attrName>
                                            </p:attrNameLst>
                                          </p:cBhvr>
                                          <p:tavLst>
                                            <p:tav tm="0">
                                              <p:val>
                                                <p:strVal val="0-#ppt_h/2"/>
                                              </p:val>
                                            </p:tav>
                                            <p:tav tm="100000">
                                              <p:val>
                                                <p:strVal val="#ppt_y"/>
                                              </p:val>
                                            </p:tav>
                                          </p:tavLst>
                                        </p:anim>
                                      </p:childTnLst>
                                    </p:cTn>
                                  </p:par>
                                  <p:par>
                                    <p:cTn id="48" presetID="53" presetClass="entr" presetSubtype="16" fill="hold" grpId="0" nodeType="withEffect">
                                      <p:stCondLst>
                                        <p:cond delay="1500"/>
                                      </p:stCondLst>
                                      <p:childTnLst>
                                        <p:set>
                                          <p:cBhvr>
                                            <p:cTn id="49" dur="1" fill="hold">
                                              <p:stCondLst>
                                                <p:cond delay="0"/>
                                              </p:stCondLst>
                                            </p:cTn>
                                            <p:tgtEl>
                                              <p:spTgt spid="29"/>
                                            </p:tgtEl>
                                            <p:attrNameLst>
                                              <p:attrName>style.visibility</p:attrName>
                                            </p:attrNameLst>
                                          </p:cBhvr>
                                          <p:to>
                                            <p:strVal val="visible"/>
                                          </p:to>
                                        </p:set>
                                        <p:anim calcmode="lin" valueType="num">
                                          <p:cBhvr>
                                            <p:cTn id="50" dur="750" fill="hold"/>
                                            <p:tgtEl>
                                              <p:spTgt spid="29"/>
                                            </p:tgtEl>
                                            <p:attrNameLst>
                                              <p:attrName>ppt_w</p:attrName>
                                            </p:attrNameLst>
                                          </p:cBhvr>
                                          <p:tavLst>
                                            <p:tav tm="0">
                                              <p:val>
                                                <p:fltVal val="0"/>
                                              </p:val>
                                            </p:tav>
                                            <p:tav tm="100000">
                                              <p:val>
                                                <p:strVal val="#ppt_w"/>
                                              </p:val>
                                            </p:tav>
                                          </p:tavLst>
                                        </p:anim>
                                        <p:anim calcmode="lin" valueType="num">
                                          <p:cBhvr>
                                            <p:cTn id="51" dur="750" fill="hold"/>
                                            <p:tgtEl>
                                              <p:spTgt spid="29"/>
                                            </p:tgtEl>
                                            <p:attrNameLst>
                                              <p:attrName>ppt_h</p:attrName>
                                            </p:attrNameLst>
                                          </p:cBhvr>
                                          <p:tavLst>
                                            <p:tav tm="0">
                                              <p:val>
                                                <p:fltVal val="0"/>
                                              </p:val>
                                            </p:tav>
                                            <p:tav tm="100000">
                                              <p:val>
                                                <p:strVal val="#ppt_h"/>
                                              </p:val>
                                            </p:tav>
                                          </p:tavLst>
                                        </p:anim>
                                        <p:animEffect transition="in" filter="fade">
                                          <p:cBhvr>
                                            <p:cTn id="52" dur="750"/>
                                            <p:tgtEl>
                                              <p:spTgt spid="29"/>
                                            </p:tgtEl>
                                          </p:cBhvr>
                                        </p:animEffect>
                                      </p:childTnLst>
                                    </p:cTn>
                                  </p:par>
                                  <p:par>
                                    <p:cTn id="53" presetID="53" presetClass="entr" presetSubtype="16" fill="hold" grpId="0" nodeType="withEffect">
                                      <p:stCondLst>
                                        <p:cond delay="1500"/>
                                      </p:stCondLst>
                                      <p:childTnLst>
                                        <p:set>
                                          <p:cBhvr>
                                            <p:cTn id="54" dur="1" fill="hold">
                                              <p:stCondLst>
                                                <p:cond delay="0"/>
                                              </p:stCondLst>
                                            </p:cTn>
                                            <p:tgtEl>
                                              <p:spTgt spid="43"/>
                                            </p:tgtEl>
                                            <p:attrNameLst>
                                              <p:attrName>style.visibility</p:attrName>
                                            </p:attrNameLst>
                                          </p:cBhvr>
                                          <p:to>
                                            <p:strVal val="visible"/>
                                          </p:to>
                                        </p:set>
                                        <p:anim calcmode="lin" valueType="num">
                                          <p:cBhvr>
                                            <p:cTn id="55" dur="750" fill="hold"/>
                                            <p:tgtEl>
                                              <p:spTgt spid="43"/>
                                            </p:tgtEl>
                                            <p:attrNameLst>
                                              <p:attrName>ppt_w</p:attrName>
                                            </p:attrNameLst>
                                          </p:cBhvr>
                                          <p:tavLst>
                                            <p:tav tm="0">
                                              <p:val>
                                                <p:fltVal val="0"/>
                                              </p:val>
                                            </p:tav>
                                            <p:tav tm="100000">
                                              <p:val>
                                                <p:strVal val="#ppt_w"/>
                                              </p:val>
                                            </p:tav>
                                          </p:tavLst>
                                        </p:anim>
                                        <p:anim calcmode="lin" valueType="num">
                                          <p:cBhvr>
                                            <p:cTn id="56" dur="750" fill="hold"/>
                                            <p:tgtEl>
                                              <p:spTgt spid="43"/>
                                            </p:tgtEl>
                                            <p:attrNameLst>
                                              <p:attrName>ppt_h</p:attrName>
                                            </p:attrNameLst>
                                          </p:cBhvr>
                                          <p:tavLst>
                                            <p:tav tm="0">
                                              <p:val>
                                                <p:fltVal val="0"/>
                                              </p:val>
                                            </p:tav>
                                            <p:tav tm="100000">
                                              <p:val>
                                                <p:strVal val="#ppt_h"/>
                                              </p:val>
                                            </p:tav>
                                          </p:tavLst>
                                        </p:anim>
                                        <p:animEffect transition="in" filter="fade">
                                          <p:cBhvr>
                                            <p:cTn id="57" dur="750"/>
                                            <p:tgtEl>
                                              <p:spTgt spid="43"/>
                                            </p:tgtEl>
                                          </p:cBhvr>
                                        </p:animEffect>
                                      </p:childTnLst>
                                    </p:cTn>
                                  </p:par>
                                  <p:par>
                                    <p:cTn id="58" presetID="53" presetClass="entr" presetSubtype="16" fill="hold" grpId="0" nodeType="withEffect">
                                      <p:stCondLst>
                                        <p:cond delay="1500"/>
                                      </p:stCondLst>
                                      <p:childTnLst>
                                        <p:set>
                                          <p:cBhvr>
                                            <p:cTn id="59" dur="1" fill="hold">
                                              <p:stCondLst>
                                                <p:cond delay="0"/>
                                              </p:stCondLst>
                                            </p:cTn>
                                            <p:tgtEl>
                                              <p:spTgt spid="27"/>
                                            </p:tgtEl>
                                            <p:attrNameLst>
                                              <p:attrName>style.visibility</p:attrName>
                                            </p:attrNameLst>
                                          </p:cBhvr>
                                          <p:to>
                                            <p:strVal val="visible"/>
                                          </p:to>
                                        </p:set>
                                        <p:anim calcmode="lin" valueType="num">
                                          <p:cBhvr>
                                            <p:cTn id="60" dur="750" fill="hold"/>
                                            <p:tgtEl>
                                              <p:spTgt spid="27"/>
                                            </p:tgtEl>
                                            <p:attrNameLst>
                                              <p:attrName>ppt_w</p:attrName>
                                            </p:attrNameLst>
                                          </p:cBhvr>
                                          <p:tavLst>
                                            <p:tav tm="0">
                                              <p:val>
                                                <p:fltVal val="0"/>
                                              </p:val>
                                            </p:tav>
                                            <p:tav tm="100000">
                                              <p:val>
                                                <p:strVal val="#ppt_w"/>
                                              </p:val>
                                            </p:tav>
                                          </p:tavLst>
                                        </p:anim>
                                        <p:anim calcmode="lin" valueType="num">
                                          <p:cBhvr>
                                            <p:cTn id="61" dur="750" fill="hold"/>
                                            <p:tgtEl>
                                              <p:spTgt spid="27"/>
                                            </p:tgtEl>
                                            <p:attrNameLst>
                                              <p:attrName>ppt_h</p:attrName>
                                            </p:attrNameLst>
                                          </p:cBhvr>
                                          <p:tavLst>
                                            <p:tav tm="0">
                                              <p:val>
                                                <p:fltVal val="0"/>
                                              </p:val>
                                            </p:tav>
                                            <p:tav tm="100000">
                                              <p:val>
                                                <p:strVal val="#ppt_h"/>
                                              </p:val>
                                            </p:tav>
                                          </p:tavLst>
                                        </p:anim>
                                        <p:animEffect transition="in" filter="fade">
                                          <p:cBhvr>
                                            <p:cTn id="62" dur="750"/>
                                            <p:tgtEl>
                                              <p:spTgt spid="27"/>
                                            </p:tgtEl>
                                          </p:cBhvr>
                                        </p:animEffect>
                                      </p:childTnLst>
                                    </p:cTn>
                                  </p:par>
                                  <p:par>
                                    <p:cTn id="63" presetID="53" presetClass="entr" presetSubtype="16" fill="hold" grpId="0" nodeType="withEffect">
                                      <p:stCondLst>
                                        <p:cond delay="1500"/>
                                      </p:stCondLst>
                                      <p:childTnLst>
                                        <p:set>
                                          <p:cBhvr>
                                            <p:cTn id="64" dur="1" fill="hold">
                                              <p:stCondLst>
                                                <p:cond delay="0"/>
                                              </p:stCondLst>
                                            </p:cTn>
                                            <p:tgtEl>
                                              <p:spTgt spid="37"/>
                                            </p:tgtEl>
                                            <p:attrNameLst>
                                              <p:attrName>style.visibility</p:attrName>
                                            </p:attrNameLst>
                                          </p:cBhvr>
                                          <p:to>
                                            <p:strVal val="visible"/>
                                          </p:to>
                                        </p:set>
                                        <p:anim calcmode="lin" valueType="num">
                                          <p:cBhvr>
                                            <p:cTn id="65" dur="750" fill="hold"/>
                                            <p:tgtEl>
                                              <p:spTgt spid="37"/>
                                            </p:tgtEl>
                                            <p:attrNameLst>
                                              <p:attrName>ppt_w</p:attrName>
                                            </p:attrNameLst>
                                          </p:cBhvr>
                                          <p:tavLst>
                                            <p:tav tm="0">
                                              <p:val>
                                                <p:fltVal val="0"/>
                                              </p:val>
                                            </p:tav>
                                            <p:tav tm="100000">
                                              <p:val>
                                                <p:strVal val="#ppt_w"/>
                                              </p:val>
                                            </p:tav>
                                          </p:tavLst>
                                        </p:anim>
                                        <p:anim calcmode="lin" valueType="num">
                                          <p:cBhvr>
                                            <p:cTn id="66" dur="750" fill="hold"/>
                                            <p:tgtEl>
                                              <p:spTgt spid="37"/>
                                            </p:tgtEl>
                                            <p:attrNameLst>
                                              <p:attrName>ppt_h</p:attrName>
                                            </p:attrNameLst>
                                          </p:cBhvr>
                                          <p:tavLst>
                                            <p:tav tm="0">
                                              <p:val>
                                                <p:fltVal val="0"/>
                                              </p:val>
                                            </p:tav>
                                            <p:tav tm="100000">
                                              <p:val>
                                                <p:strVal val="#ppt_h"/>
                                              </p:val>
                                            </p:tav>
                                          </p:tavLst>
                                        </p:anim>
                                        <p:animEffect transition="in" filter="fade">
                                          <p:cBhvr>
                                            <p:cTn id="67" dur="750"/>
                                            <p:tgtEl>
                                              <p:spTgt spid="37"/>
                                            </p:tgtEl>
                                          </p:cBhvr>
                                        </p:animEffect>
                                      </p:childTnLst>
                                    </p:cTn>
                                  </p:par>
                                  <p:par>
                                    <p:cTn id="68" presetID="53" presetClass="entr" presetSubtype="16" fill="hold" grpId="0" nodeType="withEffect">
                                      <p:stCondLst>
                                        <p:cond delay="1500"/>
                                      </p:stCondLst>
                                      <p:childTnLst>
                                        <p:set>
                                          <p:cBhvr>
                                            <p:cTn id="69" dur="1" fill="hold">
                                              <p:stCondLst>
                                                <p:cond delay="0"/>
                                              </p:stCondLst>
                                            </p:cTn>
                                            <p:tgtEl>
                                              <p:spTgt spid="28"/>
                                            </p:tgtEl>
                                            <p:attrNameLst>
                                              <p:attrName>style.visibility</p:attrName>
                                            </p:attrNameLst>
                                          </p:cBhvr>
                                          <p:to>
                                            <p:strVal val="visible"/>
                                          </p:to>
                                        </p:set>
                                        <p:anim calcmode="lin" valueType="num">
                                          <p:cBhvr>
                                            <p:cTn id="70" dur="750" fill="hold"/>
                                            <p:tgtEl>
                                              <p:spTgt spid="28"/>
                                            </p:tgtEl>
                                            <p:attrNameLst>
                                              <p:attrName>ppt_w</p:attrName>
                                            </p:attrNameLst>
                                          </p:cBhvr>
                                          <p:tavLst>
                                            <p:tav tm="0">
                                              <p:val>
                                                <p:fltVal val="0"/>
                                              </p:val>
                                            </p:tav>
                                            <p:tav tm="100000">
                                              <p:val>
                                                <p:strVal val="#ppt_w"/>
                                              </p:val>
                                            </p:tav>
                                          </p:tavLst>
                                        </p:anim>
                                        <p:anim calcmode="lin" valueType="num">
                                          <p:cBhvr>
                                            <p:cTn id="71" dur="750" fill="hold"/>
                                            <p:tgtEl>
                                              <p:spTgt spid="28"/>
                                            </p:tgtEl>
                                            <p:attrNameLst>
                                              <p:attrName>ppt_h</p:attrName>
                                            </p:attrNameLst>
                                          </p:cBhvr>
                                          <p:tavLst>
                                            <p:tav tm="0">
                                              <p:val>
                                                <p:fltVal val="0"/>
                                              </p:val>
                                            </p:tav>
                                            <p:tav tm="100000">
                                              <p:val>
                                                <p:strVal val="#ppt_h"/>
                                              </p:val>
                                            </p:tav>
                                          </p:tavLst>
                                        </p:anim>
                                        <p:animEffect transition="in" filter="fade">
                                          <p:cBhvr>
                                            <p:cTn id="72" dur="750"/>
                                            <p:tgtEl>
                                              <p:spTgt spid="28"/>
                                            </p:tgtEl>
                                          </p:cBhvr>
                                        </p:animEffect>
                                      </p:childTnLst>
                                    </p:cTn>
                                  </p:par>
                                  <p:par>
                                    <p:cTn id="73" presetID="53" presetClass="entr" presetSubtype="16" fill="hold" grpId="0" nodeType="withEffect">
                                      <p:stCondLst>
                                        <p:cond delay="1500"/>
                                      </p:stCondLst>
                                      <p:childTnLst>
                                        <p:set>
                                          <p:cBhvr>
                                            <p:cTn id="74" dur="1" fill="hold">
                                              <p:stCondLst>
                                                <p:cond delay="0"/>
                                              </p:stCondLst>
                                            </p:cTn>
                                            <p:tgtEl>
                                              <p:spTgt spid="38"/>
                                            </p:tgtEl>
                                            <p:attrNameLst>
                                              <p:attrName>style.visibility</p:attrName>
                                            </p:attrNameLst>
                                          </p:cBhvr>
                                          <p:to>
                                            <p:strVal val="visible"/>
                                          </p:to>
                                        </p:set>
                                        <p:anim calcmode="lin" valueType="num">
                                          <p:cBhvr>
                                            <p:cTn id="75" dur="750" fill="hold"/>
                                            <p:tgtEl>
                                              <p:spTgt spid="38"/>
                                            </p:tgtEl>
                                            <p:attrNameLst>
                                              <p:attrName>ppt_w</p:attrName>
                                            </p:attrNameLst>
                                          </p:cBhvr>
                                          <p:tavLst>
                                            <p:tav tm="0">
                                              <p:val>
                                                <p:fltVal val="0"/>
                                              </p:val>
                                            </p:tav>
                                            <p:tav tm="100000">
                                              <p:val>
                                                <p:strVal val="#ppt_w"/>
                                              </p:val>
                                            </p:tav>
                                          </p:tavLst>
                                        </p:anim>
                                        <p:anim calcmode="lin" valueType="num">
                                          <p:cBhvr>
                                            <p:cTn id="76" dur="750" fill="hold"/>
                                            <p:tgtEl>
                                              <p:spTgt spid="38"/>
                                            </p:tgtEl>
                                            <p:attrNameLst>
                                              <p:attrName>ppt_h</p:attrName>
                                            </p:attrNameLst>
                                          </p:cBhvr>
                                          <p:tavLst>
                                            <p:tav tm="0">
                                              <p:val>
                                                <p:fltVal val="0"/>
                                              </p:val>
                                            </p:tav>
                                            <p:tav tm="100000">
                                              <p:val>
                                                <p:strVal val="#ppt_h"/>
                                              </p:val>
                                            </p:tav>
                                          </p:tavLst>
                                        </p:anim>
                                        <p:animEffect transition="in" filter="fade">
                                          <p:cBhvr>
                                            <p:cTn id="77" dur="750"/>
                                            <p:tgtEl>
                                              <p:spTgt spid="38"/>
                                            </p:tgtEl>
                                          </p:cBhvr>
                                        </p:animEffect>
                                      </p:childTnLst>
                                    </p:cTn>
                                  </p:par>
                                  <p:par>
                                    <p:cTn id="78" presetID="53" presetClass="entr" presetSubtype="16" fill="hold" grpId="0" nodeType="withEffect">
                                      <p:stCondLst>
                                        <p:cond delay="1500"/>
                                      </p:stCondLst>
                                      <p:childTnLst>
                                        <p:set>
                                          <p:cBhvr>
                                            <p:cTn id="79" dur="1" fill="hold">
                                              <p:stCondLst>
                                                <p:cond delay="0"/>
                                              </p:stCondLst>
                                            </p:cTn>
                                            <p:tgtEl>
                                              <p:spTgt spid="36"/>
                                            </p:tgtEl>
                                            <p:attrNameLst>
                                              <p:attrName>style.visibility</p:attrName>
                                            </p:attrNameLst>
                                          </p:cBhvr>
                                          <p:to>
                                            <p:strVal val="visible"/>
                                          </p:to>
                                        </p:set>
                                        <p:anim calcmode="lin" valueType="num">
                                          <p:cBhvr>
                                            <p:cTn id="80" dur="750" fill="hold"/>
                                            <p:tgtEl>
                                              <p:spTgt spid="36"/>
                                            </p:tgtEl>
                                            <p:attrNameLst>
                                              <p:attrName>ppt_w</p:attrName>
                                            </p:attrNameLst>
                                          </p:cBhvr>
                                          <p:tavLst>
                                            <p:tav tm="0">
                                              <p:val>
                                                <p:fltVal val="0"/>
                                              </p:val>
                                            </p:tav>
                                            <p:tav tm="100000">
                                              <p:val>
                                                <p:strVal val="#ppt_w"/>
                                              </p:val>
                                            </p:tav>
                                          </p:tavLst>
                                        </p:anim>
                                        <p:anim calcmode="lin" valueType="num">
                                          <p:cBhvr>
                                            <p:cTn id="81" dur="750" fill="hold"/>
                                            <p:tgtEl>
                                              <p:spTgt spid="36"/>
                                            </p:tgtEl>
                                            <p:attrNameLst>
                                              <p:attrName>ppt_h</p:attrName>
                                            </p:attrNameLst>
                                          </p:cBhvr>
                                          <p:tavLst>
                                            <p:tav tm="0">
                                              <p:val>
                                                <p:fltVal val="0"/>
                                              </p:val>
                                            </p:tav>
                                            <p:tav tm="100000">
                                              <p:val>
                                                <p:strVal val="#ppt_h"/>
                                              </p:val>
                                            </p:tav>
                                          </p:tavLst>
                                        </p:anim>
                                        <p:animEffect transition="in" filter="fade">
                                          <p:cBhvr>
                                            <p:cTn id="82" dur="750"/>
                                            <p:tgtEl>
                                              <p:spTgt spid="36"/>
                                            </p:tgtEl>
                                          </p:cBhvr>
                                        </p:animEffect>
                                      </p:childTnLst>
                                    </p:cTn>
                                  </p:par>
                                  <p:par>
                                    <p:cTn id="83" presetID="53" presetClass="entr" presetSubtype="16" fill="hold" grpId="0" nodeType="withEffect">
                                      <p:stCondLst>
                                        <p:cond delay="1500"/>
                                      </p:stCondLst>
                                      <p:childTnLst>
                                        <p:set>
                                          <p:cBhvr>
                                            <p:cTn id="84" dur="1" fill="hold">
                                              <p:stCondLst>
                                                <p:cond delay="0"/>
                                              </p:stCondLst>
                                            </p:cTn>
                                            <p:tgtEl>
                                              <p:spTgt spid="39"/>
                                            </p:tgtEl>
                                            <p:attrNameLst>
                                              <p:attrName>style.visibility</p:attrName>
                                            </p:attrNameLst>
                                          </p:cBhvr>
                                          <p:to>
                                            <p:strVal val="visible"/>
                                          </p:to>
                                        </p:set>
                                        <p:anim calcmode="lin" valueType="num">
                                          <p:cBhvr>
                                            <p:cTn id="85" dur="750" fill="hold"/>
                                            <p:tgtEl>
                                              <p:spTgt spid="39"/>
                                            </p:tgtEl>
                                            <p:attrNameLst>
                                              <p:attrName>ppt_w</p:attrName>
                                            </p:attrNameLst>
                                          </p:cBhvr>
                                          <p:tavLst>
                                            <p:tav tm="0">
                                              <p:val>
                                                <p:fltVal val="0"/>
                                              </p:val>
                                            </p:tav>
                                            <p:tav tm="100000">
                                              <p:val>
                                                <p:strVal val="#ppt_w"/>
                                              </p:val>
                                            </p:tav>
                                          </p:tavLst>
                                        </p:anim>
                                        <p:anim calcmode="lin" valueType="num">
                                          <p:cBhvr>
                                            <p:cTn id="86" dur="750" fill="hold"/>
                                            <p:tgtEl>
                                              <p:spTgt spid="39"/>
                                            </p:tgtEl>
                                            <p:attrNameLst>
                                              <p:attrName>ppt_h</p:attrName>
                                            </p:attrNameLst>
                                          </p:cBhvr>
                                          <p:tavLst>
                                            <p:tav tm="0">
                                              <p:val>
                                                <p:fltVal val="0"/>
                                              </p:val>
                                            </p:tav>
                                            <p:tav tm="100000">
                                              <p:val>
                                                <p:strVal val="#ppt_h"/>
                                              </p:val>
                                            </p:tav>
                                          </p:tavLst>
                                        </p:anim>
                                        <p:animEffect transition="in" filter="fade">
                                          <p:cBhvr>
                                            <p:cTn id="87" dur="750"/>
                                            <p:tgtEl>
                                              <p:spTgt spid="39"/>
                                            </p:tgtEl>
                                          </p:cBhvr>
                                        </p:animEffect>
                                      </p:childTnLst>
                                    </p:cTn>
                                  </p:par>
                                  <p:par>
                                    <p:cTn id="88" presetID="53" presetClass="entr" presetSubtype="16" fill="hold" grpId="0" nodeType="withEffect">
                                      <p:stCondLst>
                                        <p:cond delay="1500"/>
                                      </p:stCondLst>
                                      <p:childTnLst>
                                        <p:set>
                                          <p:cBhvr>
                                            <p:cTn id="89" dur="1" fill="hold">
                                              <p:stCondLst>
                                                <p:cond delay="0"/>
                                              </p:stCondLst>
                                            </p:cTn>
                                            <p:tgtEl>
                                              <p:spTgt spid="34"/>
                                            </p:tgtEl>
                                            <p:attrNameLst>
                                              <p:attrName>style.visibility</p:attrName>
                                            </p:attrNameLst>
                                          </p:cBhvr>
                                          <p:to>
                                            <p:strVal val="visible"/>
                                          </p:to>
                                        </p:set>
                                        <p:anim calcmode="lin" valueType="num">
                                          <p:cBhvr>
                                            <p:cTn id="90" dur="750" fill="hold"/>
                                            <p:tgtEl>
                                              <p:spTgt spid="34"/>
                                            </p:tgtEl>
                                            <p:attrNameLst>
                                              <p:attrName>ppt_w</p:attrName>
                                            </p:attrNameLst>
                                          </p:cBhvr>
                                          <p:tavLst>
                                            <p:tav tm="0">
                                              <p:val>
                                                <p:fltVal val="0"/>
                                              </p:val>
                                            </p:tav>
                                            <p:tav tm="100000">
                                              <p:val>
                                                <p:strVal val="#ppt_w"/>
                                              </p:val>
                                            </p:tav>
                                          </p:tavLst>
                                        </p:anim>
                                        <p:anim calcmode="lin" valueType="num">
                                          <p:cBhvr>
                                            <p:cTn id="91" dur="750" fill="hold"/>
                                            <p:tgtEl>
                                              <p:spTgt spid="34"/>
                                            </p:tgtEl>
                                            <p:attrNameLst>
                                              <p:attrName>ppt_h</p:attrName>
                                            </p:attrNameLst>
                                          </p:cBhvr>
                                          <p:tavLst>
                                            <p:tav tm="0">
                                              <p:val>
                                                <p:fltVal val="0"/>
                                              </p:val>
                                            </p:tav>
                                            <p:tav tm="100000">
                                              <p:val>
                                                <p:strVal val="#ppt_h"/>
                                              </p:val>
                                            </p:tav>
                                          </p:tavLst>
                                        </p:anim>
                                        <p:animEffect transition="in" filter="fade">
                                          <p:cBhvr>
                                            <p:cTn id="92" dur="750"/>
                                            <p:tgtEl>
                                              <p:spTgt spid="34"/>
                                            </p:tgtEl>
                                          </p:cBhvr>
                                        </p:animEffect>
                                      </p:childTnLst>
                                    </p:cTn>
                                  </p:par>
                                  <p:par>
                                    <p:cTn id="93" presetID="53" presetClass="entr" presetSubtype="16" fill="hold" grpId="0" nodeType="withEffect">
                                      <p:stCondLst>
                                        <p:cond delay="1500"/>
                                      </p:stCondLst>
                                      <p:childTnLst>
                                        <p:set>
                                          <p:cBhvr>
                                            <p:cTn id="94" dur="1" fill="hold">
                                              <p:stCondLst>
                                                <p:cond delay="0"/>
                                              </p:stCondLst>
                                            </p:cTn>
                                            <p:tgtEl>
                                              <p:spTgt spid="41"/>
                                            </p:tgtEl>
                                            <p:attrNameLst>
                                              <p:attrName>style.visibility</p:attrName>
                                            </p:attrNameLst>
                                          </p:cBhvr>
                                          <p:to>
                                            <p:strVal val="visible"/>
                                          </p:to>
                                        </p:set>
                                        <p:anim calcmode="lin" valueType="num">
                                          <p:cBhvr>
                                            <p:cTn id="95" dur="750" fill="hold"/>
                                            <p:tgtEl>
                                              <p:spTgt spid="41"/>
                                            </p:tgtEl>
                                            <p:attrNameLst>
                                              <p:attrName>ppt_w</p:attrName>
                                            </p:attrNameLst>
                                          </p:cBhvr>
                                          <p:tavLst>
                                            <p:tav tm="0">
                                              <p:val>
                                                <p:fltVal val="0"/>
                                              </p:val>
                                            </p:tav>
                                            <p:tav tm="100000">
                                              <p:val>
                                                <p:strVal val="#ppt_w"/>
                                              </p:val>
                                            </p:tav>
                                          </p:tavLst>
                                        </p:anim>
                                        <p:anim calcmode="lin" valueType="num">
                                          <p:cBhvr>
                                            <p:cTn id="96" dur="750" fill="hold"/>
                                            <p:tgtEl>
                                              <p:spTgt spid="41"/>
                                            </p:tgtEl>
                                            <p:attrNameLst>
                                              <p:attrName>ppt_h</p:attrName>
                                            </p:attrNameLst>
                                          </p:cBhvr>
                                          <p:tavLst>
                                            <p:tav tm="0">
                                              <p:val>
                                                <p:fltVal val="0"/>
                                              </p:val>
                                            </p:tav>
                                            <p:tav tm="100000">
                                              <p:val>
                                                <p:strVal val="#ppt_h"/>
                                              </p:val>
                                            </p:tav>
                                          </p:tavLst>
                                        </p:anim>
                                        <p:animEffect transition="in" filter="fade">
                                          <p:cBhvr>
                                            <p:cTn id="97" dur="750"/>
                                            <p:tgtEl>
                                              <p:spTgt spid="41"/>
                                            </p:tgtEl>
                                          </p:cBhvr>
                                        </p:animEffect>
                                      </p:childTnLst>
                                    </p:cTn>
                                  </p:par>
                                  <p:par>
                                    <p:cTn id="98" presetID="53" presetClass="entr" presetSubtype="16" fill="hold" grpId="0" nodeType="withEffect">
                                      <p:stCondLst>
                                        <p:cond delay="1500"/>
                                      </p:stCondLst>
                                      <p:childTnLst>
                                        <p:set>
                                          <p:cBhvr>
                                            <p:cTn id="99" dur="1" fill="hold">
                                              <p:stCondLst>
                                                <p:cond delay="0"/>
                                              </p:stCondLst>
                                            </p:cTn>
                                            <p:tgtEl>
                                              <p:spTgt spid="40"/>
                                            </p:tgtEl>
                                            <p:attrNameLst>
                                              <p:attrName>style.visibility</p:attrName>
                                            </p:attrNameLst>
                                          </p:cBhvr>
                                          <p:to>
                                            <p:strVal val="visible"/>
                                          </p:to>
                                        </p:set>
                                        <p:anim calcmode="lin" valueType="num">
                                          <p:cBhvr>
                                            <p:cTn id="100" dur="750" fill="hold"/>
                                            <p:tgtEl>
                                              <p:spTgt spid="40"/>
                                            </p:tgtEl>
                                            <p:attrNameLst>
                                              <p:attrName>ppt_w</p:attrName>
                                            </p:attrNameLst>
                                          </p:cBhvr>
                                          <p:tavLst>
                                            <p:tav tm="0">
                                              <p:val>
                                                <p:fltVal val="0"/>
                                              </p:val>
                                            </p:tav>
                                            <p:tav tm="100000">
                                              <p:val>
                                                <p:strVal val="#ppt_w"/>
                                              </p:val>
                                            </p:tav>
                                          </p:tavLst>
                                        </p:anim>
                                        <p:anim calcmode="lin" valueType="num">
                                          <p:cBhvr>
                                            <p:cTn id="101" dur="750" fill="hold"/>
                                            <p:tgtEl>
                                              <p:spTgt spid="40"/>
                                            </p:tgtEl>
                                            <p:attrNameLst>
                                              <p:attrName>ppt_h</p:attrName>
                                            </p:attrNameLst>
                                          </p:cBhvr>
                                          <p:tavLst>
                                            <p:tav tm="0">
                                              <p:val>
                                                <p:fltVal val="0"/>
                                              </p:val>
                                            </p:tav>
                                            <p:tav tm="100000">
                                              <p:val>
                                                <p:strVal val="#ppt_h"/>
                                              </p:val>
                                            </p:tav>
                                          </p:tavLst>
                                        </p:anim>
                                        <p:animEffect transition="in" filter="fade">
                                          <p:cBhvr>
                                            <p:cTn id="102" dur="750"/>
                                            <p:tgtEl>
                                              <p:spTgt spid="40"/>
                                            </p:tgtEl>
                                          </p:cBhvr>
                                        </p:animEffect>
                                      </p:childTnLst>
                                    </p:cTn>
                                  </p:par>
                                  <p:par>
                                    <p:cTn id="103" presetID="53" presetClass="entr" presetSubtype="16" fill="hold" grpId="0" nodeType="withEffect">
                                      <p:stCondLst>
                                        <p:cond delay="1500"/>
                                      </p:stCondLst>
                                      <p:childTnLst>
                                        <p:set>
                                          <p:cBhvr>
                                            <p:cTn id="104" dur="1" fill="hold">
                                              <p:stCondLst>
                                                <p:cond delay="0"/>
                                              </p:stCondLst>
                                            </p:cTn>
                                            <p:tgtEl>
                                              <p:spTgt spid="30"/>
                                            </p:tgtEl>
                                            <p:attrNameLst>
                                              <p:attrName>style.visibility</p:attrName>
                                            </p:attrNameLst>
                                          </p:cBhvr>
                                          <p:to>
                                            <p:strVal val="visible"/>
                                          </p:to>
                                        </p:set>
                                        <p:anim calcmode="lin" valueType="num">
                                          <p:cBhvr>
                                            <p:cTn id="105" dur="750" fill="hold"/>
                                            <p:tgtEl>
                                              <p:spTgt spid="30"/>
                                            </p:tgtEl>
                                            <p:attrNameLst>
                                              <p:attrName>ppt_w</p:attrName>
                                            </p:attrNameLst>
                                          </p:cBhvr>
                                          <p:tavLst>
                                            <p:tav tm="0">
                                              <p:val>
                                                <p:fltVal val="0"/>
                                              </p:val>
                                            </p:tav>
                                            <p:tav tm="100000">
                                              <p:val>
                                                <p:strVal val="#ppt_w"/>
                                              </p:val>
                                            </p:tav>
                                          </p:tavLst>
                                        </p:anim>
                                        <p:anim calcmode="lin" valueType="num">
                                          <p:cBhvr>
                                            <p:cTn id="106" dur="750" fill="hold"/>
                                            <p:tgtEl>
                                              <p:spTgt spid="30"/>
                                            </p:tgtEl>
                                            <p:attrNameLst>
                                              <p:attrName>ppt_h</p:attrName>
                                            </p:attrNameLst>
                                          </p:cBhvr>
                                          <p:tavLst>
                                            <p:tav tm="0">
                                              <p:val>
                                                <p:fltVal val="0"/>
                                              </p:val>
                                            </p:tav>
                                            <p:tav tm="100000">
                                              <p:val>
                                                <p:strVal val="#ppt_h"/>
                                              </p:val>
                                            </p:tav>
                                          </p:tavLst>
                                        </p:anim>
                                        <p:animEffect transition="in" filter="fade">
                                          <p:cBhvr>
                                            <p:cTn id="107" dur="750"/>
                                            <p:tgtEl>
                                              <p:spTgt spid="30"/>
                                            </p:tgtEl>
                                          </p:cBhvr>
                                        </p:animEffect>
                                      </p:childTnLst>
                                    </p:cTn>
                                  </p:par>
                                  <p:par>
                                    <p:cTn id="108" presetID="53" presetClass="entr" presetSubtype="16" fill="hold" grpId="0" nodeType="withEffect">
                                      <p:stCondLst>
                                        <p:cond delay="1500"/>
                                      </p:stCondLst>
                                      <p:childTnLst>
                                        <p:set>
                                          <p:cBhvr>
                                            <p:cTn id="109" dur="1" fill="hold">
                                              <p:stCondLst>
                                                <p:cond delay="0"/>
                                              </p:stCondLst>
                                            </p:cTn>
                                            <p:tgtEl>
                                              <p:spTgt spid="31"/>
                                            </p:tgtEl>
                                            <p:attrNameLst>
                                              <p:attrName>style.visibility</p:attrName>
                                            </p:attrNameLst>
                                          </p:cBhvr>
                                          <p:to>
                                            <p:strVal val="visible"/>
                                          </p:to>
                                        </p:set>
                                        <p:anim calcmode="lin" valueType="num">
                                          <p:cBhvr>
                                            <p:cTn id="110" dur="750" fill="hold"/>
                                            <p:tgtEl>
                                              <p:spTgt spid="31"/>
                                            </p:tgtEl>
                                            <p:attrNameLst>
                                              <p:attrName>ppt_w</p:attrName>
                                            </p:attrNameLst>
                                          </p:cBhvr>
                                          <p:tavLst>
                                            <p:tav tm="0">
                                              <p:val>
                                                <p:fltVal val="0"/>
                                              </p:val>
                                            </p:tav>
                                            <p:tav tm="100000">
                                              <p:val>
                                                <p:strVal val="#ppt_w"/>
                                              </p:val>
                                            </p:tav>
                                          </p:tavLst>
                                        </p:anim>
                                        <p:anim calcmode="lin" valueType="num">
                                          <p:cBhvr>
                                            <p:cTn id="111" dur="750" fill="hold"/>
                                            <p:tgtEl>
                                              <p:spTgt spid="31"/>
                                            </p:tgtEl>
                                            <p:attrNameLst>
                                              <p:attrName>ppt_h</p:attrName>
                                            </p:attrNameLst>
                                          </p:cBhvr>
                                          <p:tavLst>
                                            <p:tav tm="0">
                                              <p:val>
                                                <p:fltVal val="0"/>
                                              </p:val>
                                            </p:tav>
                                            <p:tav tm="100000">
                                              <p:val>
                                                <p:strVal val="#ppt_h"/>
                                              </p:val>
                                            </p:tav>
                                          </p:tavLst>
                                        </p:anim>
                                        <p:animEffect transition="in" filter="fade">
                                          <p:cBhvr>
                                            <p:cTn id="112" dur="750"/>
                                            <p:tgtEl>
                                              <p:spTgt spid="31"/>
                                            </p:tgtEl>
                                          </p:cBhvr>
                                        </p:animEffect>
                                      </p:childTnLst>
                                    </p:cTn>
                                  </p:par>
                                  <p:par>
                                    <p:cTn id="113" presetID="53" presetClass="entr" presetSubtype="16" fill="hold" grpId="0" nodeType="withEffect">
                                      <p:stCondLst>
                                        <p:cond delay="1500"/>
                                      </p:stCondLst>
                                      <p:childTnLst>
                                        <p:set>
                                          <p:cBhvr>
                                            <p:cTn id="114" dur="1" fill="hold">
                                              <p:stCondLst>
                                                <p:cond delay="0"/>
                                              </p:stCondLst>
                                            </p:cTn>
                                            <p:tgtEl>
                                              <p:spTgt spid="46"/>
                                            </p:tgtEl>
                                            <p:attrNameLst>
                                              <p:attrName>style.visibility</p:attrName>
                                            </p:attrNameLst>
                                          </p:cBhvr>
                                          <p:to>
                                            <p:strVal val="visible"/>
                                          </p:to>
                                        </p:set>
                                        <p:anim calcmode="lin" valueType="num">
                                          <p:cBhvr>
                                            <p:cTn id="115" dur="750" fill="hold"/>
                                            <p:tgtEl>
                                              <p:spTgt spid="46"/>
                                            </p:tgtEl>
                                            <p:attrNameLst>
                                              <p:attrName>ppt_w</p:attrName>
                                            </p:attrNameLst>
                                          </p:cBhvr>
                                          <p:tavLst>
                                            <p:tav tm="0">
                                              <p:val>
                                                <p:fltVal val="0"/>
                                              </p:val>
                                            </p:tav>
                                            <p:tav tm="100000">
                                              <p:val>
                                                <p:strVal val="#ppt_w"/>
                                              </p:val>
                                            </p:tav>
                                          </p:tavLst>
                                        </p:anim>
                                        <p:anim calcmode="lin" valueType="num">
                                          <p:cBhvr>
                                            <p:cTn id="116" dur="750" fill="hold"/>
                                            <p:tgtEl>
                                              <p:spTgt spid="46"/>
                                            </p:tgtEl>
                                            <p:attrNameLst>
                                              <p:attrName>ppt_h</p:attrName>
                                            </p:attrNameLst>
                                          </p:cBhvr>
                                          <p:tavLst>
                                            <p:tav tm="0">
                                              <p:val>
                                                <p:fltVal val="0"/>
                                              </p:val>
                                            </p:tav>
                                            <p:tav tm="100000">
                                              <p:val>
                                                <p:strVal val="#ppt_h"/>
                                              </p:val>
                                            </p:tav>
                                          </p:tavLst>
                                        </p:anim>
                                        <p:animEffect transition="in" filter="fade">
                                          <p:cBhvr>
                                            <p:cTn id="117" dur="750"/>
                                            <p:tgtEl>
                                              <p:spTgt spid="46"/>
                                            </p:tgtEl>
                                          </p:cBhvr>
                                        </p:animEffect>
                                      </p:childTnLst>
                                    </p:cTn>
                                  </p:par>
                                  <p:par>
                                    <p:cTn id="118" presetID="53" presetClass="entr" presetSubtype="16" fill="hold" grpId="0" nodeType="withEffect">
                                      <p:stCondLst>
                                        <p:cond delay="1500"/>
                                      </p:stCondLst>
                                      <p:childTnLst>
                                        <p:set>
                                          <p:cBhvr>
                                            <p:cTn id="119" dur="1" fill="hold">
                                              <p:stCondLst>
                                                <p:cond delay="0"/>
                                              </p:stCondLst>
                                            </p:cTn>
                                            <p:tgtEl>
                                              <p:spTgt spid="32"/>
                                            </p:tgtEl>
                                            <p:attrNameLst>
                                              <p:attrName>style.visibility</p:attrName>
                                            </p:attrNameLst>
                                          </p:cBhvr>
                                          <p:to>
                                            <p:strVal val="visible"/>
                                          </p:to>
                                        </p:set>
                                        <p:anim calcmode="lin" valueType="num">
                                          <p:cBhvr>
                                            <p:cTn id="120" dur="750" fill="hold"/>
                                            <p:tgtEl>
                                              <p:spTgt spid="32"/>
                                            </p:tgtEl>
                                            <p:attrNameLst>
                                              <p:attrName>ppt_w</p:attrName>
                                            </p:attrNameLst>
                                          </p:cBhvr>
                                          <p:tavLst>
                                            <p:tav tm="0">
                                              <p:val>
                                                <p:fltVal val="0"/>
                                              </p:val>
                                            </p:tav>
                                            <p:tav tm="100000">
                                              <p:val>
                                                <p:strVal val="#ppt_w"/>
                                              </p:val>
                                            </p:tav>
                                          </p:tavLst>
                                        </p:anim>
                                        <p:anim calcmode="lin" valueType="num">
                                          <p:cBhvr>
                                            <p:cTn id="121" dur="750" fill="hold"/>
                                            <p:tgtEl>
                                              <p:spTgt spid="32"/>
                                            </p:tgtEl>
                                            <p:attrNameLst>
                                              <p:attrName>ppt_h</p:attrName>
                                            </p:attrNameLst>
                                          </p:cBhvr>
                                          <p:tavLst>
                                            <p:tav tm="0">
                                              <p:val>
                                                <p:fltVal val="0"/>
                                              </p:val>
                                            </p:tav>
                                            <p:tav tm="100000">
                                              <p:val>
                                                <p:strVal val="#ppt_h"/>
                                              </p:val>
                                            </p:tav>
                                          </p:tavLst>
                                        </p:anim>
                                        <p:animEffect transition="in" filter="fade">
                                          <p:cBhvr>
                                            <p:cTn id="122" dur="750"/>
                                            <p:tgtEl>
                                              <p:spTgt spid="32"/>
                                            </p:tgtEl>
                                          </p:cBhvr>
                                        </p:animEffect>
                                      </p:childTnLst>
                                    </p:cTn>
                                  </p:par>
                                  <p:par>
                                    <p:cTn id="123" presetID="53" presetClass="entr" presetSubtype="16" fill="hold" grpId="0" nodeType="withEffect">
                                      <p:stCondLst>
                                        <p:cond delay="1500"/>
                                      </p:stCondLst>
                                      <p:childTnLst>
                                        <p:set>
                                          <p:cBhvr>
                                            <p:cTn id="124" dur="1" fill="hold">
                                              <p:stCondLst>
                                                <p:cond delay="0"/>
                                              </p:stCondLst>
                                            </p:cTn>
                                            <p:tgtEl>
                                              <p:spTgt spid="44"/>
                                            </p:tgtEl>
                                            <p:attrNameLst>
                                              <p:attrName>style.visibility</p:attrName>
                                            </p:attrNameLst>
                                          </p:cBhvr>
                                          <p:to>
                                            <p:strVal val="visible"/>
                                          </p:to>
                                        </p:set>
                                        <p:anim calcmode="lin" valueType="num">
                                          <p:cBhvr>
                                            <p:cTn id="125" dur="750" fill="hold"/>
                                            <p:tgtEl>
                                              <p:spTgt spid="44"/>
                                            </p:tgtEl>
                                            <p:attrNameLst>
                                              <p:attrName>ppt_w</p:attrName>
                                            </p:attrNameLst>
                                          </p:cBhvr>
                                          <p:tavLst>
                                            <p:tav tm="0">
                                              <p:val>
                                                <p:fltVal val="0"/>
                                              </p:val>
                                            </p:tav>
                                            <p:tav tm="100000">
                                              <p:val>
                                                <p:strVal val="#ppt_w"/>
                                              </p:val>
                                            </p:tav>
                                          </p:tavLst>
                                        </p:anim>
                                        <p:anim calcmode="lin" valueType="num">
                                          <p:cBhvr>
                                            <p:cTn id="126" dur="750" fill="hold"/>
                                            <p:tgtEl>
                                              <p:spTgt spid="44"/>
                                            </p:tgtEl>
                                            <p:attrNameLst>
                                              <p:attrName>ppt_h</p:attrName>
                                            </p:attrNameLst>
                                          </p:cBhvr>
                                          <p:tavLst>
                                            <p:tav tm="0">
                                              <p:val>
                                                <p:fltVal val="0"/>
                                              </p:val>
                                            </p:tav>
                                            <p:tav tm="100000">
                                              <p:val>
                                                <p:strVal val="#ppt_h"/>
                                              </p:val>
                                            </p:tav>
                                          </p:tavLst>
                                        </p:anim>
                                        <p:animEffect transition="in" filter="fade">
                                          <p:cBhvr>
                                            <p:cTn id="127" dur="750"/>
                                            <p:tgtEl>
                                              <p:spTgt spid="44"/>
                                            </p:tgtEl>
                                          </p:cBhvr>
                                        </p:animEffect>
                                      </p:childTnLst>
                                    </p:cTn>
                                  </p:par>
                                  <p:par>
                                    <p:cTn id="128" presetID="53" presetClass="entr" presetSubtype="16" fill="hold" grpId="0" nodeType="withEffect">
                                      <p:stCondLst>
                                        <p:cond delay="1500"/>
                                      </p:stCondLst>
                                      <p:childTnLst>
                                        <p:set>
                                          <p:cBhvr>
                                            <p:cTn id="129" dur="1" fill="hold">
                                              <p:stCondLst>
                                                <p:cond delay="0"/>
                                              </p:stCondLst>
                                            </p:cTn>
                                            <p:tgtEl>
                                              <p:spTgt spid="45"/>
                                            </p:tgtEl>
                                            <p:attrNameLst>
                                              <p:attrName>style.visibility</p:attrName>
                                            </p:attrNameLst>
                                          </p:cBhvr>
                                          <p:to>
                                            <p:strVal val="visible"/>
                                          </p:to>
                                        </p:set>
                                        <p:anim calcmode="lin" valueType="num">
                                          <p:cBhvr>
                                            <p:cTn id="130" dur="750" fill="hold"/>
                                            <p:tgtEl>
                                              <p:spTgt spid="45"/>
                                            </p:tgtEl>
                                            <p:attrNameLst>
                                              <p:attrName>ppt_w</p:attrName>
                                            </p:attrNameLst>
                                          </p:cBhvr>
                                          <p:tavLst>
                                            <p:tav tm="0">
                                              <p:val>
                                                <p:fltVal val="0"/>
                                              </p:val>
                                            </p:tav>
                                            <p:tav tm="100000">
                                              <p:val>
                                                <p:strVal val="#ppt_w"/>
                                              </p:val>
                                            </p:tav>
                                          </p:tavLst>
                                        </p:anim>
                                        <p:anim calcmode="lin" valueType="num">
                                          <p:cBhvr>
                                            <p:cTn id="131" dur="750" fill="hold"/>
                                            <p:tgtEl>
                                              <p:spTgt spid="45"/>
                                            </p:tgtEl>
                                            <p:attrNameLst>
                                              <p:attrName>ppt_h</p:attrName>
                                            </p:attrNameLst>
                                          </p:cBhvr>
                                          <p:tavLst>
                                            <p:tav tm="0">
                                              <p:val>
                                                <p:fltVal val="0"/>
                                              </p:val>
                                            </p:tav>
                                            <p:tav tm="100000">
                                              <p:val>
                                                <p:strVal val="#ppt_h"/>
                                              </p:val>
                                            </p:tav>
                                          </p:tavLst>
                                        </p:anim>
                                        <p:animEffect transition="in" filter="fade">
                                          <p:cBhvr>
                                            <p:cTn id="132" dur="750"/>
                                            <p:tgtEl>
                                              <p:spTgt spid="45"/>
                                            </p:tgtEl>
                                          </p:cBhvr>
                                        </p:animEffect>
                                      </p:childTnLst>
                                    </p:cTn>
                                  </p:par>
                                  <p:par>
                                    <p:cTn id="133" presetID="53" presetClass="entr" presetSubtype="16" fill="hold" grpId="0" nodeType="withEffect">
                                      <p:stCondLst>
                                        <p:cond delay="1500"/>
                                      </p:stCondLst>
                                      <p:childTnLst>
                                        <p:set>
                                          <p:cBhvr>
                                            <p:cTn id="134" dur="1" fill="hold">
                                              <p:stCondLst>
                                                <p:cond delay="0"/>
                                              </p:stCondLst>
                                            </p:cTn>
                                            <p:tgtEl>
                                              <p:spTgt spid="33"/>
                                            </p:tgtEl>
                                            <p:attrNameLst>
                                              <p:attrName>style.visibility</p:attrName>
                                            </p:attrNameLst>
                                          </p:cBhvr>
                                          <p:to>
                                            <p:strVal val="visible"/>
                                          </p:to>
                                        </p:set>
                                        <p:anim calcmode="lin" valueType="num">
                                          <p:cBhvr>
                                            <p:cTn id="135" dur="750" fill="hold"/>
                                            <p:tgtEl>
                                              <p:spTgt spid="33"/>
                                            </p:tgtEl>
                                            <p:attrNameLst>
                                              <p:attrName>ppt_w</p:attrName>
                                            </p:attrNameLst>
                                          </p:cBhvr>
                                          <p:tavLst>
                                            <p:tav tm="0">
                                              <p:val>
                                                <p:fltVal val="0"/>
                                              </p:val>
                                            </p:tav>
                                            <p:tav tm="100000">
                                              <p:val>
                                                <p:strVal val="#ppt_w"/>
                                              </p:val>
                                            </p:tav>
                                          </p:tavLst>
                                        </p:anim>
                                        <p:anim calcmode="lin" valueType="num">
                                          <p:cBhvr>
                                            <p:cTn id="136" dur="750" fill="hold"/>
                                            <p:tgtEl>
                                              <p:spTgt spid="33"/>
                                            </p:tgtEl>
                                            <p:attrNameLst>
                                              <p:attrName>ppt_h</p:attrName>
                                            </p:attrNameLst>
                                          </p:cBhvr>
                                          <p:tavLst>
                                            <p:tav tm="0">
                                              <p:val>
                                                <p:fltVal val="0"/>
                                              </p:val>
                                            </p:tav>
                                            <p:tav tm="100000">
                                              <p:val>
                                                <p:strVal val="#ppt_h"/>
                                              </p:val>
                                            </p:tav>
                                          </p:tavLst>
                                        </p:anim>
                                        <p:animEffect transition="in" filter="fade">
                                          <p:cBhvr>
                                            <p:cTn id="137" dur="750"/>
                                            <p:tgtEl>
                                              <p:spTgt spid="33"/>
                                            </p:tgtEl>
                                          </p:cBhvr>
                                        </p:animEffect>
                                      </p:childTnLst>
                                    </p:cTn>
                                  </p:par>
                                  <p:par>
                                    <p:cTn id="138" presetID="53" presetClass="entr" presetSubtype="16" fill="hold" grpId="0" nodeType="withEffect">
                                      <p:stCondLst>
                                        <p:cond delay="1500"/>
                                      </p:stCondLst>
                                      <p:childTnLst>
                                        <p:set>
                                          <p:cBhvr>
                                            <p:cTn id="139" dur="1" fill="hold">
                                              <p:stCondLst>
                                                <p:cond delay="0"/>
                                              </p:stCondLst>
                                            </p:cTn>
                                            <p:tgtEl>
                                              <p:spTgt spid="35"/>
                                            </p:tgtEl>
                                            <p:attrNameLst>
                                              <p:attrName>style.visibility</p:attrName>
                                            </p:attrNameLst>
                                          </p:cBhvr>
                                          <p:to>
                                            <p:strVal val="visible"/>
                                          </p:to>
                                        </p:set>
                                        <p:anim calcmode="lin" valueType="num">
                                          <p:cBhvr>
                                            <p:cTn id="140" dur="750" fill="hold"/>
                                            <p:tgtEl>
                                              <p:spTgt spid="35"/>
                                            </p:tgtEl>
                                            <p:attrNameLst>
                                              <p:attrName>ppt_w</p:attrName>
                                            </p:attrNameLst>
                                          </p:cBhvr>
                                          <p:tavLst>
                                            <p:tav tm="0">
                                              <p:val>
                                                <p:fltVal val="0"/>
                                              </p:val>
                                            </p:tav>
                                            <p:tav tm="100000">
                                              <p:val>
                                                <p:strVal val="#ppt_w"/>
                                              </p:val>
                                            </p:tav>
                                          </p:tavLst>
                                        </p:anim>
                                        <p:anim calcmode="lin" valueType="num">
                                          <p:cBhvr>
                                            <p:cTn id="141" dur="750" fill="hold"/>
                                            <p:tgtEl>
                                              <p:spTgt spid="35"/>
                                            </p:tgtEl>
                                            <p:attrNameLst>
                                              <p:attrName>ppt_h</p:attrName>
                                            </p:attrNameLst>
                                          </p:cBhvr>
                                          <p:tavLst>
                                            <p:tav tm="0">
                                              <p:val>
                                                <p:fltVal val="0"/>
                                              </p:val>
                                            </p:tav>
                                            <p:tav tm="100000">
                                              <p:val>
                                                <p:strVal val="#ppt_h"/>
                                              </p:val>
                                            </p:tav>
                                          </p:tavLst>
                                        </p:anim>
                                        <p:animEffect transition="in" filter="fade">
                                          <p:cBhvr>
                                            <p:cTn id="142" dur="750"/>
                                            <p:tgtEl>
                                              <p:spTgt spid="35"/>
                                            </p:tgtEl>
                                          </p:cBhvr>
                                        </p:animEffect>
                                      </p:childTnLst>
                                    </p:cTn>
                                  </p:par>
                                  <p:par>
                                    <p:cTn id="143" presetID="53" presetClass="entr" presetSubtype="16" fill="hold" grpId="0" nodeType="withEffect">
                                      <p:stCondLst>
                                        <p:cond delay="1500"/>
                                      </p:stCondLst>
                                      <p:childTnLst>
                                        <p:set>
                                          <p:cBhvr>
                                            <p:cTn id="144" dur="1" fill="hold">
                                              <p:stCondLst>
                                                <p:cond delay="0"/>
                                              </p:stCondLst>
                                            </p:cTn>
                                            <p:tgtEl>
                                              <p:spTgt spid="42"/>
                                            </p:tgtEl>
                                            <p:attrNameLst>
                                              <p:attrName>style.visibility</p:attrName>
                                            </p:attrNameLst>
                                          </p:cBhvr>
                                          <p:to>
                                            <p:strVal val="visible"/>
                                          </p:to>
                                        </p:set>
                                        <p:anim calcmode="lin" valueType="num">
                                          <p:cBhvr>
                                            <p:cTn id="145" dur="750" fill="hold"/>
                                            <p:tgtEl>
                                              <p:spTgt spid="42"/>
                                            </p:tgtEl>
                                            <p:attrNameLst>
                                              <p:attrName>ppt_w</p:attrName>
                                            </p:attrNameLst>
                                          </p:cBhvr>
                                          <p:tavLst>
                                            <p:tav tm="0">
                                              <p:val>
                                                <p:fltVal val="0"/>
                                              </p:val>
                                            </p:tav>
                                            <p:tav tm="100000">
                                              <p:val>
                                                <p:strVal val="#ppt_w"/>
                                              </p:val>
                                            </p:tav>
                                          </p:tavLst>
                                        </p:anim>
                                        <p:anim calcmode="lin" valueType="num">
                                          <p:cBhvr>
                                            <p:cTn id="146" dur="750" fill="hold"/>
                                            <p:tgtEl>
                                              <p:spTgt spid="42"/>
                                            </p:tgtEl>
                                            <p:attrNameLst>
                                              <p:attrName>ppt_h</p:attrName>
                                            </p:attrNameLst>
                                          </p:cBhvr>
                                          <p:tavLst>
                                            <p:tav tm="0">
                                              <p:val>
                                                <p:fltVal val="0"/>
                                              </p:val>
                                            </p:tav>
                                            <p:tav tm="100000">
                                              <p:val>
                                                <p:strVal val="#ppt_h"/>
                                              </p:val>
                                            </p:tav>
                                          </p:tavLst>
                                        </p:anim>
                                        <p:animEffect transition="in" filter="fade">
                                          <p:cBhvr>
                                            <p:cTn id="147" dur="750"/>
                                            <p:tgtEl>
                                              <p:spTgt spid="4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P spid="41" grpId="0"/>
          <p:bldP spid="42" grpId="0"/>
          <p:bldP spid="43" grpId="0"/>
          <p:bldP spid="44" grpId="0"/>
          <p:bldP spid="45" grpId="0"/>
          <p:bldP spid="46" grpId="0"/>
        </p:bldLst>
      </p:timing>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noEditPoints="1"/>
          </p:cNvSpPr>
          <p:nvPr/>
        </p:nvSpPr>
        <p:spPr bwMode="auto">
          <a:xfrm>
            <a:off x="1500188" y="1225550"/>
            <a:ext cx="9191625" cy="4413250"/>
          </a:xfrm>
          <a:custGeom>
            <a:avLst/>
            <a:gdLst>
              <a:gd name="T0" fmla="*/ 2032 w 2414"/>
              <a:gd name="T1" fmla="*/ 1158 h 1158"/>
              <a:gd name="T2" fmla="*/ 1968 w 2414"/>
              <a:gd name="T3" fmla="*/ 1144 h 1158"/>
              <a:gd name="T4" fmla="*/ 342 w 2414"/>
              <a:gd name="T5" fmla="*/ 1153 h 1158"/>
              <a:gd name="T6" fmla="*/ 2094 w 2414"/>
              <a:gd name="T7" fmla="*/ 1137 h 1158"/>
              <a:gd name="T8" fmla="*/ 496 w 2414"/>
              <a:gd name="T9" fmla="*/ 1142 h 1158"/>
              <a:gd name="T10" fmla="*/ 281 w 2414"/>
              <a:gd name="T11" fmla="*/ 1138 h 1158"/>
              <a:gd name="T12" fmla="*/ 2156 w 2414"/>
              <a:gd name="T13" fmla="*/ 1130 h 1158"/>
              <a:gd name="T14" fmla="*/ 1839 w 2414"/>
              <a:gd name="T15" fmla="*/ 1115 h 1158"/>
              <a:gd name="T16" fmla="*/ 222 w 2414"/>
              <a:gd name="T17" fmla="*/ 1114 h 1158"/>
              <a:gd name="T18" fmla="*/ 2219 w 2414"/>
              <a:gd name="T19" fmla="*/ 1093 h 1158"/>
              <a:gd name="T20" fmla="*/ 619 w 2414"/>
              <a:gd name="T21" fmla="*/ 1097 h 1158"/>
              <a:gd name="T22" fmla="*/ 168 w 2414"/>
              <a:gd name="T23" fmla="*/ 1080 h 1158"/>
              <a:gd name="T24" fmla="*/ 2270 w 2414"/>
              <a:gd name="T25" fmla="*/ 1055 h 1158"/>
              <a:gd name="T26" fmla="*/ 1734 w 2414"/>
              <a:gd name="T27" fmla="*/ 1052 h 1158"/>
              <a:gd name="T28" fmla="*/ 115 w 2414"/>
              <a:gd name="T29" fmla="*/ 1036 h 1158"/>
              <a:gd name="T30" fmla="*/ 2315 w 2414"/>
              <a:gd name="T31" fmla="*/ 1009 h 1158"/>
              <a:gd name="T32" fmla="*/ 1691 w 2414"/>
              <a:gd name="T33" fmla="*/ 996 h 1158"/>
              <a:gd name="T34" fmla="*/ 82 w 2414"/>
              <a:gd name="T35" fmla="*/ 987 h 1158"/>
              <a:gd name="T36" fmla="*/ 2352 w 2414"/>
              <a:gd name="T37" fmla="*/ 957 h 1158"/>
              <a:gd name="T38" fmla="*/ 1656 w 2414"/>
              <a:gd name="T39" fmla="*/ 943 h 1158"/>
              <a:gd name="T40" fmla="*/ 764 w 2414"/>
              <a:gd name="T41" fmla="*/ 932 h 1158"/>
              <a:gd name="T42" fmla="*/ 2380 w 2414"/>
              <a:gd name="T43" fmla="*/ 900 h 1158"/>
              <a:gd name="T44" fmla="*/ 1630 w 2414"/>
              <a:gd name="T45" fmla="*/ 884 h 1158"/>
              <a:gd name="T46" fmla="*/ 17 w 2414"/>
              <a:gd name="T47" fmla="*/ 870 h 1158"/>
              <a:gd name="T48" fmla="*/ 2403 w 2414"/>
              <a:gd name="T49" fmla="*/ 846 h 1158"/>
              <a:gd name="T50" fmla="*/ 1621 w 2414"/>
              <a:gd name="T51" fmla="*/ 827 h 1158"/>
              <a:gd name="T52" fmla="*/ 797 w 2414"/>
              <a:gd name="T53" fmla="*/ 804 h 1158"/>
              <a:gd name="T54" fmla="*/ 0 w 2414"/>
              <a:gd name="T55" fmla="*/ 774 h 1158"/>
              <a:gd name="T56" fmla="*/ 1608 w 2414"/>
              <a:gd name="T57" fmla="*/ 771 h 1158"/>
              <a:gd name="T58" fmla="*/ 1607 w 2414"/>
              <a:gd name="T59" fmla="*/ 727 h 1158"/>
              <a:gd name="T60" fmla="*/ 807 w 2414"/>
              <a:gd name="T61" fmla="*/ 715 h 1158"/>
              <a:gd name="T62" fmla="*/ 813 w 2414"/>
              <a:gd name="T63" fmla="*/ 677 h 1158"/>
              <a:gd name="T64" fmla="*/ 801 w 2414"/>
              <a:gd name="T65" fmla="*/ 645 h 1158"/>
              <a:gd name="T66" fmla="*/ 6 w 2414"/>
              <a:gd name="T67" fmla="*/ 620 h 1158"/>
              <a:gd name="T68" fmla="*/ 6 w 2414"/>
              <a:gd name="T69" fmla="*/ 576 h 1158"/>
              <a:gd name="T70" fmla="*/ 2402 w 2414"/>
              <a:gd name="T71" fmla="*/ 557 h 1158"/>
              <a:gd name="T72" fmla="*/ 2414 w 2414"/>
              <a:gd name="T73" fmla="*/ 525 h 1158"/>
              <a:gd name="T74" fmla="*/ 2408 w 2414"/>
              <a:gd name="T75" fmla="*/ 487 h 1158"/>
              <a:gd name="T76" fmla="*/ 1607 w 2414"/>
              <a:gd name="T77" fmla="*/ 483 h 1158"/>
              <a:gd name="T78" fmla="*/ 1613 w 2414"/>
              <a:gd name="T79" fmla="*/ 445 h 1158"/>
              <a:gd name="T80" fmla="*/ 1601 w 2414"/>
              <a:gd name="T81" fmla="*/ 413 h 1158"/>
              <a:gd name="T82" fmla="*/ 807 w 2414"/>
              <a:gd name="T83" fmla="*/ 383 h 1158"/>
              <a:gd name="T84" fmla="*/ 12 w 2414"/>
              <a:gd name="T85" fmla="*/ 358 h 1158"/>
              <a:gd name="T86" fmla="*/ 2414 w 2414"/>
              <a:gd name="T87" fmla="*/ 333 h 1158"/>
              <a:gd name="T88" fmla="*/ 1599 w 2414"/>
              <a:gd name="T89" fmla="*/ 324 h 1158"/>
              <a:gd name="T90" fmla="*/ 6 w 2414"/>
              <a:gd name="T91" fmla="*/ 300 h 1158"/>
              <a:gd name="T92" fmla="*/ 830 w 2414"/>
              <a:gd name="T93" fmla="*/ 269 h 1158"/>
              <a:gd name="T94" fmla="*/ 840 w 2414"/>
              <a:gd name="T95" fmla="*/ 232 h 1158"/>
              <a:gd name="T96" fmla="*/ 1566 w 2414"/>
              <a:gd name="T97" fmla="*/ 234 h 1158"/>
              <a:gd name="T98" fmla="*/ 1550 w 2414"/>
              <a:gd name="T99" fmla="*/ 206 h 1158"/>
              <a:gd name="T100" fmla="*/ 1528 w 2414"/>
              <a:gd name="T101" fmla="*/ 176 h 1158"/>
              <a:gd name="T102" fmla="*/ 893 w 2414"/>
              <a:gd name="T103" fmla="*/ 158 h 1158"/>
              <a:gd name="T104" fmla="*/ 913 w 2414"/>
              <a:gd name="T105" fmla="*/ 125 h 1158"/>
              <a:gd name="T106" fmla="*/ 936 w 2414"/>
              <a:gd name="T107" fmla="*/ 103 h 1158"/>
              <a:gd name="T108" fmla="*/ 970 w 2414"/>
              <a:gd name="T109" fmla="*/ 83 h 1158"/>
              <a:gd name="T110" fmla="*/ 6 w 2414"/>
              <a:gd name="T111" fmla="*/ 64 h 1158"/>
              <a:gd name="T112" fmla="*/ 1014 w 2414"/>
              <a:gd name="T113" fmla="*/ 55 h 1158"/>
              <a:gd name="T114" fmla="*/ 1045 w 2414"/>
              <a:gd name="T115" fmla="*/ 33 h 1158"/>
              <a:gd name="T116" fmla="*/ 1076 w 2414"/>
              <a:gd name="T117" fmla="*/ 21 h 1158"/>
              <a:gd name="T118" fmla="*/ 1108 w 2414"/>
              <a:gd name="T119" fmla="*/ 24 h 1158"/>
              <a:gd name="T120" fmla="*/ 1139 w 2414"/>
              <a:gd name="T121" fmla="*/ 17 h 1158"/>
              <a:gd name="T122" fmla="*/ 1241 w 2414"/>
              <a:gd name="T123" fmla="*/ 7 h 115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2414" h="1158">
                <a:moveTo>
                  <a:pt x="401" y="1152"/>
                </a:moveTo>
                <a:cubicBezTo>
                  <a:pt x="401" y="1149"/>
                  <a:pt x="403" y="1146"/>
                  <a:pt x="407" y="1146"/>
                </a:cubicBezTo>
                <a:cubicBezTo>
                  <a:pt x="407" y="1146"/>
                  <a:pt x="407" y="1146"/>
                  <a:pt x="407" y="1146"/>
                </a:cubicBezTo>
                <a:cubicBezTo>
                  <a:pt x="410" y="1146"/>
                  <a:pt x="413" y="1149"/>
                  <a:pt x="413" y="1152"/>
                </a:cubicBezTo>
                <a:cubicBezTo>
                  <a:pt x="413" y="1152"/>
                  <a:pt x="413" y="1152"/>
                  <a:pt x="413" y="1152"/>
                </a:cubicBezTo>
                <a:cubicBezTo>
                  <a:pt x="413" y="1156"/>
                  <a:pt x="410" y="1158"/>
                  <a:pt x="407" y="1158"/>
                </a:cubicBezTo>
                <a:cubicBezTo>
                  <a:pt x="407" y="1158"/>
                  <a:pt x="407" y="1158"/>
                  <a:pt x="407" y="1158"/>
                </a:cubicBezTo>
                <a:cubicBezTo>
                  <a:pt x="403" y="1158"/>
                  <a:pt x="401" y="1156"/>
                  <a:pt x="401" y="1152"/>
                </a:cubicBezTo>
                <a:close/>
                <a:moveTo>
                  <a:pt x="2000" y="1158"/>
                </a:moveTo>
                <a:cubicBezTo>
                  <a:pt x="1996" y="1158"/>
                  <a:pt x="1994" y="1155"/>
                  <a:pt x="1994" y="1152"/>
                </a:cubicBezTo>
                <a:cubicBezTo>
                  <a:pt x="1994" y="1152"/>
                  <a:pt x="1994" y="1152"/>
                  <a:pt x="1994" y="1152"/>
                </a:cubicBezTo>
                <a:cubicBezTo>
                  <a:pt x="1994" y="1149"/>
                  <a:pt x="1997" y="1146"/>
                  <a:pt x="2000" y="1146"/>
                </a:cubicBezTo>
                <a:cubicBezTo>
                  <a:pt x="2000" y="1146"/>
                  <a:pt x="2000" y="1146"/>
                  <a:pt x="2000" y="1146"/>
                </a:cubicBezTo>
                <a:cubicBezTo>
                  <a:pt x="2003" y="1146"/>
                  <a:pt x="2006" y="1149"/>
                  <a:pt x="2006" y="1152"/>
                </a:cubicBezTo>
                <a:cubicBezTo>
                  <a:pt x="2006" y="1152"/>
                  <a:pt x="2006" y="1152"/>
                  <a:pt x="2006" y="1152"/>
                </a:cubicBezTo>
                <a:cubicBezTo>
                  <a:pt x="2006" y="1156"/>
                  <a:pt x="2003" y="1158"/>
                  <a:pt x="2000" y="1158"/>
                </a:cubicBezTo>
                <a:cubicBezTo>
                  <a:pt x="2000" y="1158"/>
                  <a:pt x="2000" y="1158"/>
                  <a:pt x="2000" y="1158"/>
                </a:cubicBezTo>
                <a:cubicBezTo>
                  <a:pt x="2000" y="1158"/>
                  <a:pt x="2000" y="1158"/>
                  <a:pt x="2000" y="1158"/>
                </a:cubicBezTo>
                <a:close/>
                <a:moveTo>
                  <a:pt x="2026" y="1152"/>
                </a:moveTo>
                <a:cubicBezTo>
                  <a:pt x="2026" y="1149"/>
                  <a:pt x="2028" y="1146"/>
                  <a:pt x="2031" y="1146"/>
                </a:cubicBezTo>
                <a:cubicBezTo>
                  <a:pt x="2031" y="1146"/>
                  <a:pt x="2031" y="1146"/>
                  <a:pt x="2031" y="1146"/>
                </a:cubicBezTo>
                <a:cubicBezTo>
                  <a:pt x="2031" y="1146"/>
                  <a:pt x="2031" y="1146"/>
                  <a:pt x="2031" y="1146"/>
                </a:cubicBezTo>
                <a:cubicBezTo>
                  <a:pt x="2031" y="1146"/>
                  <a:pt x="2031" y="1146"/>
                  <a:pt x="2031" y="1146"/>
                </a:cubicBezTo>
                <a:cubicBezTo>
                  <a:pt x="2035" y="1145"/>
                  <a:pt x="2037" y="1148"/>
                  <a:pt x="2038" y="1151"/>
                </a:cubicBezTo>
                <a:cubicBezTo>
                  <a:pt x="2038" y="1151"/>
                  <a:pt x="2038" y="1151"/>
                  <a:pt x="2038" y="1151"/>
                </a:cubicBezTo>
                <a:cubicBezTo>
                  <a:pt x="2038" y="1155"/>
                  <a:pt x="2035" y="1157"/>
                  <a:pt x="2032" y="1158"/>
                </a:cubicBezTo>
                <a:cubicBezTo>
                  <a:pt x="2032" y="1158"/>
                  <a:pt x="2032" y="1158"/>
                  <a:pt x="2032" y="1158"/>
                </a:cubicBezTo>
                <a:cubicBezTo>
                  <a:pt x="2032" y="1158"/>
                  <a:pt x="2032" y="1158"/>
                  <a:pt x="2032" y="1158"/>
                </a:cubicBezTo>
                <a:cubicBezTo>
                  <a:pt x="2032" y="1158"/>
                  <a:pt x="2032" y="1158"/>
                  <a:pt x="2032" y="1158"/>
                </a:cubicBezTo>
                <a:cubicBezTo>
                  <a:pt x="2029" y="1158"/>
                  <a:pt x="2026" y="1155"/>
                  <a:pt x="2026" y="1152"/>
                </a:cubicBezTo>
                <a:close/>
                <a:moveTo>
                  <a:pt x="374" y="1157"/>
                </a:moveTo>
                <a:cubicBezTo>
                  <a:pt x="374" y="1157"/>
                  <a:pt x="374" y="1157"/>
                  <a:pt x="374" y="1157"/>
                </a:cubicBezTo>
                <a:cubicBezTo>
                  <a:pt x="371" y="1157"/>
                  <a:pt x="368" y="1154"/>
                  <a:pt x="369" y="1151"/>
                </a:cubicBezTo>
                <a:cubicBezTo>
                  <a:pt x="369" y="1151"/>
                  <a:pt x="369" y="1151"/>
                  <a:pt x="369" y="1151"/>
                </a:cubicBezTo>
                <a:cubicBezTo>
                  <a:pt x="369" y="1147"/>
                  <a:pt x="372" y="1145"/>
                  <a:pt x="375" y="1145"/>
                </a:cubicBezTo>
                <a:cubicBezTo>
                  <a:pt x="375" y="1145"/>
                  <a:pt x="375" y="1145"/>
                  <a:pt x="375" y="1145"/>
                </a:cubicBezTo>
                <a:cubicBezTo>
                  <a:pt x="375" y="1145"/>
                  <a:pt x="375" y="1145"/>
                  <a:pt x="375" y="1145"/>
                </a:cubicBezTo>
                <a:cubicBezTo>
                  <a:pt x="375" y="1145"/>
                  <a:pt x="375" y="1145"/>
                  <a:pt x="375" y="1145"/>
                </a:cubicBezTo>
                <a:cubicBezTo>
                  <a:pt x="378" y="1145"/>
                  <a:pt x="381" y="1148"/>
                  <a:pt x="381" y="1152"/>
                </a:cubicBezTo>
                <a:cubicBezTo>
                  <a:pt x="381" y="1152"/>
                  <a:pt x="381" y="1152"/>
                  <a:pt x="381" y="1152"/>
                </a:cubicBezTo>
                <a:cubicBezTo>
                  <a:pt x="380" y="1155"/>
                  <a:pt x="378" y="1157"/>
                  <a:pt x="375" y="1157"/>
                </a:cubicBezTo>
                <a:cubicBezTo>
                  <a:pt x="375" y="1157"/>
                  <a:pt x="375" y="1157"/>
                  <a:pt x="375" y="1157"/>
                </a:cubicBezTo>
                <a:cubicBezTo>
                  <a:pt x="375" y="1157"/>
                  <a:pt x="374" y="1157"/>
                  <a:pt x="374" y="1157"/>
                </a:cubicBezTo>
                <a:close/>
                <a:moveTo>
                  <a:pt x="433" y="1152"/>
                </a:moveTo>
                <a:cubicBezTo>
                  <a:pt x="432" y="1148"/>
                  <a:pt x="435" y="1145"/>
                  <a:pt x="438" y="1145"/>
                </a:cubicBezTo>
                <a:cubicBezTo>
                  <a:pt x="438" y="1145"/>
                  <a:pt x="438" y="1145"/>
                  <a:pt x="438" y="1145"/>
                </a:cubicBezTo>
                <a:cubicBezTo>
                  <a:pt x="441" y="1145"/>
                  <a:pt x="444" y="1147"/>
                  <a:pt x="445" y="1151"/>
                </a:cubicBezTo>
                <a:cubicBezTo>
                  <a:pt x="445" y="1151"/>
                  <a:pt x="445" y="1151"/>
                  <a:pt x="445" y="1151"/>
                </a:cubicBezTo>
                <a:cubicBezTo>
                  <a:pt x="445" y="1154"/>
                  <a:pt x="442" y="1157"/>
                  <a:pt x="439" y="1157"/>
                </a:cubicBezTo>
                <a:cubicBezTo>
                  <a:pt x="439" y="1157"/>
                  <a:pt x="439" y="1157"/>
                  <a:pt x="439" y="1157"/>
                </a:cubicBezTo>
                <a:cubicBezTo>
                  <a:pt x="439" y="1157"/>
                  <a:pt x="439" y="1157"/>
                  <a:pt x="439" y="1157"/>
                </a:cubicBezTo>
                <a:cubicBezTo>
                  <a:pt x="439" y="1157"/>
                  <a:pt x="439" y="1157"/>
                  <a:pt x="439" y="1157"/>
                </a:cubicBezTo>
                <a:cubicBezTo>
                  <a:pt x="435" y="1157"/>
                  <a:pt x="433" y="1155"/>
                  <a:pt x="433" y="1152"/>
                </a:cubicBezTo>
                <a:close/>
                <a:moveTo>
                  <a:pt x="1967" y="1156"/>
                </a:moveTo>
                <a:cubicBezTo>
                  <a:pt x="1967" y="1156"/>
                  <a:pt x="1967" y="1156"/>
                  <a:pt x="1967" y="1156"/>
                </a:cubicBezTo>
                <a:cubicBezTo>
                  <a:pt x="1964" y="1156"/>
                  <a:pt x="1962" y="1153"/>
                  <a:pt x="1962" y="1150"/>
                </a:cubicBezTo>
                <a:cubicBezTo>
                  <a:pt x="1962" y="1150"/>
                  <a:pt x="1962" y="1150"/>
                  <a:pt x="1962" y="1150"/>
                </a:cubicBezTo>
                <a:cubicBezTo>
                  <a:pt x="1962" y="1146"/>
                  <a:pt x="1965" y="1144"/>
                  <a:pt x="1968" y="1144"/>
                </a:cubicBezTo>
                <a:cubicBezTo>
                  <a:pt x="1968" y="1144"/>
                  <a:pt x="1968" y="1144"/>
                  <a:pt x="1968" y="1144"/>
                </a:cubicBezTo>
                <a:cubicBezTo>
                  <a:pt x="1972" y="1145"/>
                  <a:pt x="1974" y="1148"/>
                  <a:pt x="1974" y="1151"/>
                </a:cubicBezTo>
                <a:cubicBezTo>
                  <a:pt x="1974" y="1151"/>
                  <a:pt x="1974" y="1151"/>
                  <a:pt x="1974" y="1151"/>
                </a:cubicBezTo>
                <a:cubicBezTo>
                  <a:pt x="1973" y="1154"/>
                  <a:pt x="1971" y="1156"/>
                  <a:pt x="1968" y="1156"/>
                </a:cubicBezTo>
                <a:cubicBezTo>
                  <a:pt x="1968" y="1156"/>
                  <a:pt x="1968" y="1156"/>
                  <a:pt x="1968" y="1156"/>
                </a:cubicBezTo>
                <a:cubicBezTo>
                  <a:pt x="1968" y="1156"/>
                  <a:pt x="1967" y="1156"/>
                  <a:pt x="1967" y="1156"/>
                </a:cubicBezTo>
                <a:close/>
                <a:moveTo>
                  <a:pt x="2058" y="1149"/>
                </a:moveTo>
                <a:cubicBezTo>
                  <a:pt x="2057" y="1146"/>
                  <a:pt x="2059" y="1143"/>
                  <a:pt x="2063" y="1143"/>
                </a:cubicBezTo>
                <a:cubicBezTo>
                  <a:pt x="2063" y="1143"/>
                  <a:pt x="2063" y="1143"/>
                  <a:pt x="2063" y="1143"/>
                </a:cubicBezTo>
                <a:cubicBezTo>
                  <a:pt x="2063" y="1143"/>
                  <a:pt x="2063" y="1143"/>
                  <a:pt x="2063" y="1143"/>
                </a:cubicBezTo>
                <a:cubicBezTo>
                  <a:pt x="2063" y="1143"/>
                  <a:pt x="2063" y="1143"/>
                  <a:pt x="2063" y="1143"/>
                </a:cubicBezTo>
                <a:cubicBezTo>
                  <a:pt x="2066" y="1142"/>
                  <a:pt x="2069" y="1144"/>
                  <a:pt x="2069" y="1148"/>
                </a:cubicBezTo>
                <a:cubicBezTo>
                  <a:pt x="2069" y="1148"/>
                  <a:pt x="2069" y="1148"/>
                  <a:pt x="2069" y="1148"/>
                </a:cubicBezTo>
                <a:cubicBezTo>
                  <a:pt x="2070" y="1151"/>
                  <a:pt x="2068" y="1154"/>
                  <a:pt x="2064" y="1154"/>
                </a:cubicBezTo>
                <a:cubicBezTo>
                  <a:pt x="2064" y="1154"/>
                  <a:pt x="2064" y="1154"/>
                  <a:pt x="2064" y="1154"/>
                </a:cubicBezTo>
                <a:cubicBezTo>
                  <a:pt x="2064" y="1154"/>
                  <a:pt x="2064" y="1154"/>
                  <a:pt x="2064" y="1154"/>
                </a:cubicBezTo>
                <a:cubicBezTo>
                  <a:pt x="2064" y="1154"/>
                  <a:pt x="2064" y="1154"/>
                  <a:pt x="2064" y="1154"/>
                </a:cubicBezTo>
                <a:cubicBezTo>
                  <a:pt x="2061" y="1154"/>
                  <a:pt x="2058" y="1152"/>
                  <a:pt x="2058" y="1149"/>
                </a:cubicBezTo>
                <a:close/>
                <a:moveTo>
                  <a:pt x="342" y="1153"/>
                </a:moveTo>
                <a:cubicBezTo>
                  <a:pt x="342" y="1153"/>
                  <a:pt x="342" y="1153"/>
                  <a:pt x="342" y="1153"/>
                </a:cubicBezTo>
                <a:cubicBezTo>
                  <a:pt x="339" y="1153"/>
                  <a:pt x="336" y="1150"/>
                  <a:pt x="337" y="1146"/>
                </a:cubicBezTo>
                <a:cubicBezTo>
                  <a:pt x="337" y="1146"/>
                  <a:pt x="337" y="1146"/>
                  <a:pt x="337" y="1146"/>
                </a:cubicBezTo>
                <a:cubicBezTo>
                  <a:pt x="337" y="1143"/>
                  <a:pt x="341" y="1141"/>
                  <a:pt x="344" y="1141"/>
                </a:cubicBezTo>
                <a:cubicBezTo>
                  <a:pt x="344" y="1141"/>
                  <a:pt x="344" y="1141"/>
                  <a:pt x="344" y="1141"/>
                </a:cubicBezTo>
                <a:cubicBezTo>
                  <a:pt x="347" y="1142"/>
                  <a:pt x="349" y="1145"/>
                  <a:pt x="349" y="1148"/>
                </a:cubicBezTo>
                <a:cubicBezTo>
                  <a:pt x="349" y="1148"/>
                  <a:pt x="349" y="1148"/>
                  <a:pt x="349" y="1148"/>
                </a:cubicBezTo>
                <a:cubicBezTo>
                  <a:pt x="348" y="1151"/>
                  <a:pt x="346" y="1153"/>
                  <a:pt x="343" y="1153"/>
                </a:cubicBezTo>
                <a:cubicBezTo>
                  <a:pt x="343" y="1153"/>
                  <a:pt x="343" y="1153"/>
                  <a:pt x="343" y="1153"/>
                </a:cubicBezTo>
                <a:cubicBezTo>
                  <a:pt x="343" y="1153"/>
                  <a:pt x="342" y="1153"/>
                  <a:pt x="342" y="1153"/>
                </a:cubicBezTo>
                <a:close/>
                <a:moveTo>
                  <a:pt x="464" y="1148"/>
                </a:moveTo>
                <a:cubicBezTo>
                  <a:pt x="464" y="1145"/>
                  <a:pt x="466" y="1142"/>
                  <a:pt x="469" y="1141"/>
                </a:cubicBezTo>
                <a:cubicBezTo>
                  <a:pt x="469" y="1141"/>
                  <a:pt x="469" y="1141"/>
                  <a:pt x="469" y="1141"/>
                </a:cubicBezTo>
                <a:cubicBezTo>
                  <a:pt x="469" y="1141"/>
                  <a:pt x="469" y="1141"/>
                  <a:pt x="469" y="1141"/>
                </a:cubicBezTo>
                <a:cubicBezTo>
                  <a:pt x="469" y="1141"/>
                  <a:pt x="469" y="1141"/>
                  <a:pt x="469" y="1141"/>
                </a:cubicBezTo>
                <a:cubicBezTo>
                  <a:pt x="473" y="1141"/>
                  <a:pt x="476" y="1143"/>
                  <a:pt x="476" y="1146"/>
                </a:cubicBezTo>
                <a:cubicBezTo>
                  <a:pt x="476" y="1146"/>
                  <a:pt x="476" y="1146"/>
                  <a:pt x="476" y="1146"/>
                </a:cubicBezTo>
                <a:cubicBezTo>
                  <a:pt x="477" y="1150"/>
                  <a:pt x="475" y="1153"/>
                  <a:pt x="471" y="1153"/>
                </a:cubicBezTo>
                <a:cubicBezTo>
                  <a:pt x="471" y="1153"/>
                  <a:pt x="471" y="1153"/>
                  <a:pt x="471" y="1153"/>
                </a:cubicBezTo>
                <a:cubicBezTo>
                  <a:pt x="471" y="1153"/>
                  <a:pt x="471" y="1153"/>
                  <a:pt x="470" y="1153"/>
                </a:cubicBezTo>
                <a:cubicBezTo>
                  <a:pt x="470" y="1153"/>
                  <a:pt x="470" y="1153"/>
                  <a:pt x="470" y="1153"/>
                </a:cubicBezTo>
                <a:cubicBezTo>
                  <a:pt x="467" y="1153"/>
                  <a:pt x="465" y="1151"/>
                  <a:pt x="464" y="1148"/>
                </a:cubicBezTo>
                <a:close/>
                <a:moveTo>
                  <a:pt x="1935" y="1152"/>
                </a:moveTo>
                <a:cubicBezTo>
                  <a:pt x="1932" y="1151"/>
                  <a:pt x="1930" y="1148"/>
                  <a:pt x="1930" y="1145"/>
                </a:cubicBezTo>
                <a:cubicBezTo>
                  <a:pt x="1930" y="1145"/>
                  <a:pt x="1930" y="1145"/>
                  <a:pt x="1930" y="1145"/>
                </a:cubicBezTo>
                <a:cubicBezTo>
                  <a:pt x="1931" y="1142"/>
                  <a:pt x="1934" y="1139"/>
                  <a:pt x="1937" y="1140"/>
                </a:cubicBezTo>
                <a:cubicBezTo>
                  <a:pt x="1937" y="1140"/>
                  <a:pt x="1937" y="1140"/>
                  <a:pt x="1937" y="1140"/>
                </a:cubicBezTo>
                <a:cubicBezTo>
                  <a:pt x="1937" y="1140"/>
                  <a:pt x="1937" y="1140"/>
                  <a:pt x="1937" y="1140"/>
                </a:cubicBezTo>
                <a:cubicBezTo>
                  <a:pt x="1937" y="1140"/>
                  <a:pt x="1937" y="1140"/>
                  <a:pt x="1937" y="1140"/>
                </a:cubicBezTo>
                <a:cubicBezTo>
                  <a:pt x="1940" y="1141"/>
                  <a:pt x="1943" y="1144"/>
                  <a:pt x="1942" y="1147"/>
                </a:cubicBezTo>
                <a:cubicBezTo>
                  <a:pt x="1942" y="1147"/>
                  <a:pt x="1942" y="1147"/>
                  <a:pt x="1942" y="1147"/>
                </a:cubicBezTo>
                <a:cubicBezTo>
                  <a:pt x="1942" y="1150"/>
                  <a:pt x="1939" y="1152"/>
                  <a:pt x="1936" y="1152"/>
                </a:cubicBezTo>
                <a:cubicBezTo>
                  <a:pt x="1936" y="1152"/>
                  <a:pt x="1936" y="1152"/>
                  <a:pt x="1936" y="1152"/>
                </a:cubicBezTo>
                <a:cubicBezTo>
                  <a:pt x="1936" y="1152"/>
                  <a:pt x="1935" y="1152"/>
                  <a:pt x="1935" y="1152"/>
                </a:cubicBezTo>
                <a:close/>
                <a:moveTo>
                  <a:pt x="2089" y="1144"/>
                </a:moveTo>
                <a:cubicBezTo>
                  <a:pt x="2088" y="1141"/>
                  <a:pt x="2090" y="1138"/>
                  <a:pt x="2094" y="1137"/>
                </a:cubicBezTo>
                <a:cubicBezTo>
                  <a:pt x="2094" y="1137"/>
                  <a:pt x="2094" y="1137"/>
                  <a:pt x="2094" y="1137"/>
                </a:cubicBezTo>
                <a:cubicBezTo>
                  <a:pt x="2094" y="1137"/>
                  <a:pt x="2094" y="1137"/>
                  <a:pt x="2094" y="1137"/>
                </a:cubicBezTo>
                <a:cubicBezTo>
                  <a:pt x="2094" y="1137"/>
                  <a:pt x="2094" y="1137"/>
                  <a:pt x="2094" y="1137"/>
                </a:cubicBezTo>
                <a:cubicBezTo>
                  <a:pt x="2097" y="1136"/>
                  <a:pt x="2100" y="1138"/>
                  <a:pt x="2101" y="1142"/>
                </a:cubicBezTo>
                <a:cubicBezTo>
                  <a:pt x="2101" y="1142"/>
                  <a:pt x="2101" y="1142"/>
                  <a:pt x="2101" y="1142"/>
                </a:cubicBezTo>
                <a:cubicBezTo>
                  <a:pt x="2102" y="1145"/>
                  <a:pt x="2100" y="1148"/>
                  <a:pt x="2096" y="1149"/>
                </a:cubicBezTo>
                <a:cubicBezTo>
                  <a:pt x="2096" y="1149"/>
                  <a:pt x="2096" y="1149"/>
                  <a:pt x="2096" y="1149"/>
                </a:cubicBezTo>
                <a:cubicBezTo>
                  <a:pt x="2096" y="1149"/>
                  <a:pt x="2095" y="1149"/>
                  <a:pt x="2095" y="1149"/>
                </a:cubicBezTo>
                <a:cubicBezTo>
                  <a:pt x="2095" y="1149"/>
                  <a:pt x="2095" y="1149"/>
                  <a:pt x="2095" y="1149"/>
                </a:cubicBezTo>
                <a:cubicBezTo>
                  <a:pt x="2092" y="1149"/>
                  <a:pt x="2090" y="1147"/>
                  <a:pt x="2089" y="1144"/>
                </a:cubicBezTo>
                <a:close/>
                <a:moveTo>
                  <a:pt x="310" y="1147"/>
                </a:moveTo>
                <a:cubicBezTo>
                  <a:pt x="307" y="1146"/>
                  <a:pt x="305" y="1143"/>
                  <a:pt x="306" y="1140"/>
                </a:cubicBezTo>
                <a:cubicBezTo>
                  <a:pt x="306" y="1140"/>
                  <a:pt x="306" y="1140"/>
                  <a:pt x="306" y="1140"/>
                </a:cubicBezTo>
                <a:cubicBezTo>
                  <a:pt x="306" y="1136"/>
                  <a:pt x="310" y="1134"/>
                  <a:pt x="313" y="1135"/>
                </a:cubicBezTo>
                <a:cubicBezTo>
                  <a:pt x="313" y="1135"/>
                  <a:pt x="313" y="1135"/>
                  <a:pt x="313" y="1135"/>
                </a:cubicBezTo>
                <a:cubicBezTo>
                  <a:pt x="316" y="1136"/>
                  <a:pt x="318" y="1139"/>
                  <a:pt x="317" y="1143"/>
                </a:cubicBezTo>
                <a:cubicBezTo>
                  <a:pt x="317" y="1143"/>
                  <a:pt x="317" y="1143"/>
                  <a:pt x="317" y="1143"/>
                </a:cubicBezTo>
                <a:cubicBezTo>
                  <a:pt x="317" y="1145"/>
                  <a:pt x="314" y="1147"/>
                  <a:pt x="312" y="1147"/>
                </a:cubicBezTo>
                <a:cubicBezTo>
                  <a:pt x="312" y="1147"/>
                  <a:pt x="312" y="1147"/>
                  <a:pt x="312" y="1147"/>
                </a:cubicBezTo>
                <a:cubicBezTo>
                  <a:pt x="311" y="1147"/>
                  <a:pt x="311" y="1147"/>
                  <a:pt x="310" y="1147"/>
                </a:cubicBezTo>
                <a:close/>
                <a:moveTo>
                  <a:pt x="496" y="1142"/>
                </a:moveTo>
                <a:cubicBezTo>
                  <a:pt x="495" y="1139"/>
                  <a:pt x="497" y="1136"/>
                  <a:pt x="500" y="1135"/>
                </a:cubicBezTo>
                <a:cubicBezTo>
                  <a:pt x="500" y="1135"/>
                  <a:pt x="500" y="1135"/>
                  <a:pt x="500" y="1135"/>
                </a:cubicBezTo>
                <a:cubicBezTo>
                  <a:pt x="500" y="1135"/>
                  <a:pt x="500" y="1135"/>
                  <a:pt x="500" y="1135"/>
                </a:cubicBezTo>
                <a:cubicBezTo>
                  <a:pt x="500" y="1135"/>
                  <a:pt x="500" y="1135"/>
                  <a:pt x="500" y="1135"/>
                </a:cubicBezTo>
                <a:cubicBezTo>
                  <a:pt x="503" y="1134"/>
                  <a:pt x="507" y="1136"/>
                  <a:pt x="507" y="1139"/>
                </a:cubicBezTo>
                <a:cubicBezTo>
                  <a:pt x="507" y="1139"/>
                  <a:pt x="507" y="1139"/>
                  <a:pt x="507" y="1139"/>
                </a:cubicBezTo>
                <a:cubicBezTo>
                  <a:pt x="508" y="1143"/>
                  <a:pt x="506" y="1146"/>
                  <a:pt x="503" y="1147"/>
                </a:cubicBezTo>
                <a:cubicBezTo>
                  <a:pt x="503" y="1147"/>
                  <a:pt x="503" y="1147"/>
                  <a:pt x="503" y="1147"/>
                </a:cubicBezTo>
                <a:cubicBezTo>
                  <a:pt x="503" y="1147"/>
                  <a:pt x="502" y="1147"/>
                  <a:pt x="502" y="1147"/>
                </a:cubicBezTo>
                <a:cubicBezTo>
                  <a:pt x="502" y="1147"/>
                  <a:pt x="502" y="1147"/>
                  <a:pt x="502" y="1147"/>
                </a:cubicBezTo>
                <a:cubicBezTo>
                  <a:pt x="499" y="1147"/>
                  <a:pt x="496" y="1145"/>
                  <a:pt x="496" y="1142"/>
                </a:cubicBezTo>
                <a:close/>
                <a:moveTo>
                  <a:pt x="1903" y="1145"/>
                </a:moveTo>
                <a:cubicBezTo>
                  <a:pt x="1900" y="1144"/>
                  <a:pt x="1898" y="1141"/>
                  <a:pt x="1899" y="1137"/>
                </a:cubicBezTo>
                <a:cubicBezTo>
                  <a:pt x="1899" y="1137"/>
                  <a:pt x="1899" y="1137"/>
                  <a:pt x="1899" y="1137"/>
                </a:cubicBezTo>
                <a:cubicBezTo>
                  <a:pt x="1900" y="1134"/>
                  <a:pt x="1903" y="1132"/>
                  <a:pt x="1906" y="1133"/>
                </a:cubicBezTo>
                <a:cubicBezTo>
                  <a:pt x="1906" y="1133"/>
                  <a:pt x="1906" y="1133"/>
                  <a:pt x="1906" y="1133"/>
                </a:cubicBezTo>
                <a:cubicBezTo>
                  <a:pt x="1910" y="1134"/>
                  <a:pt x="1912" y="1137"/>
                  <a:pt x="1911" y="1141"/>
                </a:cubicBezTo>
                <a:cubicBezTo>
                  <a:pt x="1911" y="1141"/>
                  <a:pt x="1911" y="1141"/>
                  <a:pt x="1911" y="1141"/>
                </a:cubicBezTo>
                <a:cubicBezTo>
                  <a:pt x="1910" y="1143"/>
                  <a:pt x="1908" y="1145"/>
                  <a:pt x="1905" y="1145"/>
                </a:cubicBezTo>
                <a:cubicBezTo>
                  <a:pt x="1905" y="1145"/>
                  <a:pt x="1905" y="1145"/>
                  <a:pt x="1905" y="1145"/>
                </a:cubicBezTo>
                <a:cubicBezTo>
                  <a:pt x="1904" y="1145"/>
                  <a:pt x="1904" y="1145"/>
                  <a:pt x="1903" y="1145"/>
                </a:cubicBezTo>
                <a:close/>
                <a:moveTo>
                  <a:pt x="2120" y="1136"/>
                </a:moveTo>
                <a:cubicBezTo>
                  <a:pt x="2119" y="1133"/>
                  <a:pt x="2121" y="1130"/>
                  <a:pt x="2124" y="1129"/>
                </a:cubicBezTo>
                <a:cubicBezTo>
                  <a:pt x="2124" y="1129"/>
                  <a:pt x="2124" y="1129"/>
                  <a:pt x="2124" y="1129"/>
                </a:cubicBezTo>
                <a:cubicBezTo>
                  <a:pt x="2127" y="1128"/>
                  <a:pt x="2131" y="1130"/>
                  <a:pt x="2132" y="1133"/>
                </a:cubicBezTo>
                <a:cubicBezTo>
                  <a:pt x="2132" y="1133"/>
                  <a:pt x="2132" y="1133"/>
                  <a:pt x="2132" y="1133"/>
                </a:cubicBezTo>
                <a:cubicBezTo>
                  <a:pt x="2133" y="1136"/>
                  <a:pt x="2131" y="1139"/>
                  <a:pt x="2128" y="1140"/>
                </a:cubicBezTo>
                <a:cubicBezTo>
                  <a:pt x="2128" y="1140"/>
                  <a:pt x="2128" y="1140"/>
                  <a:pt x="2128" y="1140"/>
                </a:cubicBezTo>
                <a:cubicBezTo>
                  <a:pt x="2127" y="1141"/>
                  <a:pt x="2126" y="1141"/>
                  <a:pt x="2126" y="1141"/>
                </a:cubicBezTo>
                <a:cubicBezTo>
                  <a:pt x="2126" y="1141"/>
                  <a:pt x="2126" y="1141"/>
                  <a:pt x="2126" y="1141"/>
                </a:cubicBezTo>
                <a:cubicBezTo>
                  <a:pt x="2123" y="1141"/>
                  <a:pt x="2121" y="1139"/>
                  <a:pt x="2120" y="1136"/>
                </a:cubicBezTo>
                <a:close/>
                <a:moveTo>
                  <a:pt x="279" y="1138"/>
                </a:moveTo>
                <a:cubicBezTo>
                  <a:pt x="276" y="1137"/>
                  <a:pt x="274" y="1134"/>
                  <a:pt x="275" y="1130"/>
                </a:cubicBezTo>
                <a:cubicBezTo>
                  <a:pt x="275" y="1130"/>
                  <a:pt x="275" y="1130"/>
                  <a:pt x="275" y="1130"/>
                </a:cubicBezTo>
                <a:cubicBezTo>
                  <a:pt x="276" y="1127"/>
                  <a:pt x="280" y="1126"/>
                  <a:pt x="283" y="1127"/>
                </a:cubicBezTo>
                <a:cubicBezTo>
                  <a:pt x="283" y="1127"/>
                  <a:pt x="283" y="1127"/>
                  <a:pt x="283" y="1127"/>
                </a:cubicBezTo>
                <a:cubicBezTo>
                  <a:pt x="286" y="1128"/>
                  <a:pt x="288" y="1131"/>
                  <a:pt x="286" y="1134"/>
                </a:cubicBezTo>
                <a:cubicBezTo>
                  <a:pt x="286" y="1134"/>
                  <a:pt x="286" y="1134"/>
                  <a:pt x="286" y="1134"/>
                </a:cubicBezTo>
                <a:cubicBezTo>
                  <a:pt x="286" y="1137"/>
                  <a:pt x="283" y="1138"/>
                  <a:pt x="281" y="1138"/>
                </a:cubicBezTo>
                <a:cubicBezTo>
                  <a:pt x="281" y="1138"/>
                  <a:pt x="281" y="1138"/>
                  <a:pt x="281" y="1138"/>
                </a:cubicBezTo>
                <a:cubicBezTo>
                  <a:pt x="280" y="1138"/>
                  <a:pt x="280" y="1138"/>
                  <a:pt x="279" y="1138"/>
                </a:cubicBezTo>
                <a:close/>
                <a:moveTo>
                  <a:pt x="527" y="1134"/>
                </a:moveTo>
                <a:cubicBezTo>
                  <a:pt x="526" y="1131"/>
                  <a:pt x="527" y="1127"/>
                  <a:pt x="530" y="1126"/>
                </a:cubicBezTo>
                <a:cubicBezTo>
                  <a:pt x="530" y="1126"/>
                  <a:pt x="530" y="1126"/>
                  <a:pt x="530" y="1126"/>
                </a:cubicBezTo>
                <a:cubicBezTo>
                  <a:pt x="534" y="1125"/>
                  <a:pt x="537" y="1127"/>
                  <a:pt x="538" y="1130"/>
                </a:cubicBezTo>
                <a:cubicBezTo>
                  <a:pt x="538" y="1130"/>
                  <a:pt x="538" y="1130"/>
                  <a:pt x="538" y="1130"/>
                </a:cubicBezTo>
                <a:cubicBezTo>
                  <a:pt x="539" y="1133"/>
                  <a:pt x="537" y="1137"/>
                  <a:pt x="534" y="1138"/>
                </a:cubicBezTo>
                <a:cubicBezTo>
                  <a:pt x="534" y="1138"/>
                  <a:pt x="534" y="1138"/>
                  <a:pt x="534" y="1138"/>
                </a:cubicBezTo>
                <a:cubicBezTo>
                  <a:pt x="534" y="1138"/>
                  <a:pt x="533" y="1138"/>
                  <a:pt x="532" y="1138"/>
                </a:cubicBezTo>
                <a:cubicBezTo>
                  <a:pt x="532" y="1138"/>
                  <a:pt x="532" y="1138"/>
                  <a:pt x="532" y="1138"/>
                </a:cubicBezTo>
                <a:cubicBezTo>
                  <a:pt x="530" y="1138"/>
                  <a:pt x="528" y="1136"/>
                  <a:pt x="527" y="1134"/>
                </a:cubicBezTo>
                <a:close/>
                <a:moveTo>
                  <a:pt x="1872" y="1135"/>
                </a:moveTo>
                <a:cubicBezTo>
                  <a:pt x="1869" y="1134"/>
                  <a:pt x="1868" y="1131"/>
                  <a:pt x="1869" y="1128"/>
                </a:cubicBezTo>
                <a:cubicBezTo>
                  <a:pt x="1869" y="1128"/>
                  <a:pt x="1869" y="1128"/>
                  <a:pt x="1869" y="1128"/>
                </a:cubicBezTo>
                <a:cubicBezTo>
                  <a:pt x="1870" y="1124"/>
                  <a:pt x="1873" y="1123"/>
                  <a:pt x="1876" y="1124"/>
                </a:cubicBezTo>
                <a:cubicBezTo>
                  <a:pt x="1876" y="1124"/>
                  <a:pt x="1876" y="1124"/>
                  <a:pt x="1876" y="1124"/>
                </a:cubicBezTo>
                <a:cubicBezTo>
                  <a:pt x="1879" y="1125"/>
                  <a:pt x="1881" y="1128"/>
                  <a:pt x="1880" y="1132"/>
                </a:cubicBezTo>
                <a:cubicBezTo>
                  <a:pt x="1880" y="1132"/>
                  <a:pt x="1880" y="1132"/>
                  <a:pt x="1880" y="1132"/>
                </a:cubicBezTo>
                <a:cubicBezTo>
                  <a:pt x="1879" y="1134"/>
                  <a:pt x="1877" y="1136"/>
                  <a:pt x="1874" y="1136"/>
                </a:cubicBezTo>
                <a:cubicBezTo>
                  <a:pt x="1874" y="1136"/>
                  <a:pt x="1874" y="1136"/>
                  <a:pt x="1874" y="1136"/>
                </a:cubicBezTo>
                <a:cubicBezTo>
                  <a:pt x="1874" y="1136"/>
                  <a:pt x="1873" y="1135"/>
                  <a:pt x="1872" y="1135"/>
                </a:cubicBezTo>
                <a:close/>
                <a:moveTo>
                  <a:pt x="2151" y="1126"/>
                </a:moveTo>
                <a:cubicBezTo>
                  <a:pt x="2149" y="1123"/>
                  <a:pt x="2151" y="1120"/>
                  <a:pt x="2154" y="1118"/>
                </a:cubicBezTo>
                <a:cubicBezTo>
                  <a:pt x="2154" y="1118"/>
                  <a:pt x="2154" y="1118"/>
                  <a:pt x="2154" y="1118"/>
                </a:cubicBezTo>
                <a:cubicBezTo>
                  <a:pt x="2157" y="1117"/>
                  <a:pt x="2160" y="1119"/>
                  <a:pt x="2162" y="1122"/>
                </a:cubicBezTo>
                <a:cubicBezTo>
                  <a:pt x="2162" y="1122"/>
                  <a:pt x="2162" y="1122"/>
                  <a:pt x="2162" y="1122"/>
                </a:cubicBezTo>
                <a:cubicBezTo>
                  <a:pt x="2163" y="1125"/>
                  <a:pt x="2161" y="1128"/>
                  <a:pt x="2158" y="1130"/>
                </a:cubicBezTo>
                <a:cubicBezTo>
                  <a:pt x="2158" y="1130"/>
                  <a:pt x="2158" y="1130"/>
                  <a:pt x="2158" y="1130"/>
                </a:cubicBezTo>
                <a:cubicBezTo>
                  <a:pt x="2158" y="1130"/>
                  <a:pt x="2157" y="1130"/>
                  <a:pt x="2156" y="1130"/>
                </a:cubicBezTo>
                <a:cubicBezTo>
                  <a:pt x="2156" y="1130"/>
                  <a:pt x="2156" y="1130"/>
                  <a:pt x="2156" y="1130"/>
                </a:cubicBezTo>
                <a:cubicBezTo>
                  <a:pt x="2154" y="1130"/>
                  <a:pt x="2151" y="1129"/>
                  <a:pt x="2151" y="1126"/>
                </a:cubicBezTo>
                <a:close/>
                <a:moveTo>
                  <a:pt x="249" y="1127"/>
                </a:moveTo>
                <a:cubicBezTo>
                  <a:pt x="249" y="1127"/>
                  <a:pt x="249" y="1127"/>
                  <a:pt x="249" y="1127"/>
                </a:cubicBezTo>
                <a:cubicBezTo>
                  <a:pt x="245" y="1125"/>
                  <a:pt x="244" y="1122"/>
                  <a:pt x="245" y="1119"/>
                </a:cubicBezTo>
                <a:cubicBezTo>
                  <a:pt x="245" y="1119"/>
                  <a:pt x="245" y="1119"/>
                  <a:pt x="245" y="1119"/>
                </a:cubicBezTo>
                <a:cubicBezTo>
                  <a:pt x="247" y="1116"/>
                  <a:pt x="250" y="1114"/>
                  <a:pt x="253" y="1116"/>
                </a:cubicBezTo>
                <a:cubicBezTo>
                  <a:pt x="253" y="1116"/>
                  <a:pt x="253" y="1116"/>
                  <a:pt x="253" y="1116"/>
                </a:cubicBezTo>
                <a:cubicBezTo>
                  <a:pt x="253" y="1116"/>
                  <a:pt x="253" y="1116"/>
                  <a:pt x="253" y="1116"/>
                </a:cubicBezTo>
                <a:cubicBezTo>
                  <a:pt x="253" y="1116"/>
                  <a:pt x="253" y="1116"/>
                  <a:pt x="253" y="1116"/>
                </a:cubicBezTo>
                <a:cubicBezTo>
                  <a:pt x="256" y="1117"/>
                  <a:pt x="258" y="1120"/>
                  <a:pt x="256" y="1123"/>
                </a:cubicBezTo>
                <a:cubicBezTo>
                  <a:pt x="256" y="1123"/>
                  <a:pt x="256" y="1123"/>
                  <a:pt x="256" y="1123"/>
                </a:cubicBezTo>
                <a:cubicBezTo>
                  <a:pt x="255" y="1126"/>
                  <a:pt x="253" y="1127"/>
                  <a:pt x="251" y="1127"/>
                </a:cubicBezTo>
                <a:cubicBezTo>
                  <a:pt x="251" y="1127"/>
                  <a:pt x="251" y="1127"/>
                  <a:pt x="251" y="1127"/>
                </a:cubicBezTo>
                <a:cubicBezTo>
                  <a:pt x="250" y="1127"/>
                  <a:pt x="249" y="1127"/>
                  <a:pt x="249" y="1127"/>
                </a:cubicBezTo>
                <a:close/>
                <a:moveTo>
                  <a:pt x="557" y="1123"/>
                </a:moveTo>
                <a:cubicBezTo>
                  <a:pt x="556" y="1120"/>
                  <a:pt x="557" y="1116"/>
                  <a:pt x="560" y="1115"/>
                </a:cubicBezTo>
                <a:cubicBezTo>
                  <a:pt x="560" y="1115"/>
                  <a:pt x="560" y="1115"/>
                  <a:pt x="560" y="1115"/>
                </a:cubicBezTo>
                <a:cubicBezTo>
                  <a:pt x="563" y="1114"/>
                  <a:pt x="567" y="1115"/>
                  <a:pt x="568" y="1118"/>
                </a:cubicBezTo>
                <a:cubicBezTo>
                  <a:pt x="568" y="1118"/>
                  <a:pt x="568" y="1118"/>
                  <a:pt x="568" y="1118"/>
                </a:cubicBezTo>
                <a:cubicBezTo>
                  <a:pt x="569" y="1121"/>
                  <a:pt x="568" y="1125"/>
                  <a:pt x="565" y="1126"/>
                </a:cubicBezTo>
                <a:cubicBezTo>
                  <a:pt x="565" y="1126"/>
                  <a:pt x="565" y="1126"/>
                  <a:pt x="565" y="1126"/>
                </a:cubicBezTo>
                <a:cubicBezTo>
                  <a:pt x="564" y="1127"/>
                  <a:pt x="563" y="1127"/>
                  <a:pt x="562" y="1127"/>
                </a:cubicBezTo>
                <a:cubicBezTo>
                  <a:pt x="562" y="1127"/>
                  <a:pt x="562" y="1127"/>
                  <a:pt x="562" y="1127"/>
                </a:cubicBezTo>
                <a:cubicBezTo>
                  <a:pt x="560" y="1127"/>
                  <a:pt x="558" y="1125"/>
                  <a:pt x="557" y="1123"/>
                </a:cubicBezTo>
                <a:close/>
                <a:moveTo>
                  <a:pt x="1842" y="1123"/>
                </a:moveTo>
                <a:cubicBezTo>
                  <a:pt x="1842" y="1123"/>
                  <a:pt x="1842" y="1123"/>
                  <a:pt x="1842" y="1123"/>
                </a:cubicBezTo>
                <a:cubicBezTo>
                  <a:pt x="1839" y="1122"/>
                  <a:pt x="1838" y="1118"/>
                  <a:pt x="1839" y="1115"/>
                </a:cubicBezTo>
                <a:cubicBezTo>
                  <a:pt x="1839" y="1115"/>
                  <a:pt x="1839" y="1115"/>
                  <a:pt x="1839" y="1115"/>
                </a:cubicBezTo>
                <a:cubicBezTo>
                  <a:pt x="1841" y="1112"/>
                  <a:pt x="1844" y="1111"/>
                  <a:pt x="1847" y="1112"/>
                </a:cubicBezTo>
                <a:cubicBezTo>
                  <a:pt x="1847" y="1112"/>
                  <a:pt x="1847" y="1112"/>
                  <a:pt x="1847" y="1112"/>
                </a:cubicBezTo>
                <a:cubicBezTo>
                  <a:pt x="1847" y="1112"/>
                  <a:pt x="1847" y="1112"/>
                  <a:pt x="1847" y="1112"/>
                </a:cubicBezTo>
                <a:cubicBezTo>
                  <a:pt x="1847" y="1112"/>
                  <a:pt x="1847" y="1112"/>
                  <a:pt x="1847" y="1112"/>
                </a:cubicBezTo>
                <a:cubicBezTo>
                  <a:pt x="1850" y="1114"/>
                  <a:pt x="1852" y="1117"/>
                  <a:pt x="1850" y="1120"/>
                </a:cubicBezTo>
                <a:cubicBezTo>
                  <a:pt x="1850" y="1120"/>
                  <a:pt x="1850" y="1120"/>
                  <a:pt x="1850" y="1120"/>
                </a:cubicBezTo>
                <a:cubicBezTo>
                  <a:pt x="1849" y="1122"/>
                  <a:pt x="1847" y="1124"/>
                  <a:pt x="1845" y="1124"/>
                </a:cubicBezTo>
                <a:cubicBezTo>
                  <a:pt x="1845" y="1124"/>
                  <a:pt x="1845" y="1124"/>
                  <a:pt x="1845" y="1124"/>
                </a:cubicBezTo>
                <a:cubicBezTo>
                  <a:pt x="1844" y="1124"/>
                  <a:pt x="1843" y="1124"/>
                  <a:pt x="1842" y="1123"/>
                </a:cubicBezTo>
                <a:close/>
                <a:moveTo>
                  <a:pt x="2180" y="1114"/>
                </a:moveTo>
                <a:cubicBezTo>
                  <a:pt x="2178" y="1111"/>
                  <a:pt x="2180" y="1107"/>
                  <a:pt x="2183" y="1106"/>
                </a:cubicBezTo>
                <a:cubicBezTo>
                  <a:pt x="2183" y="1106"/>
                  <a:pt x="2183" y="1106"/>
                  <a:pt x="2183" y="1106"/>
                </a:cubicBezTo>
                <a:cubicBezTo>
                  <a:pt x="2183" y="1106"/>
                  <a:pt x="2183" y="1106"/>
                  <a:pt x="2183" y="1106"/>
                </a:cubicBezTo>
                <a:cubicBezTo>
                  <a:pt x="2183" y="1106"/>
                  <a:pt x="2183" y="1106"/>
                  <a:pt x="2183" y="1106"/>
                </a:cubicBezTo>
                <a:cubicBezTo>
                  <a:pt x="2186" y="1104"/>
                  <a:pt x="2189" y="1105"/>
                  <a:pt x="2191" y="1108"/>
                </a:cubicBezTo>
                <a:cubicBezTo>
                  <a:pt x="2191" y="1108"/>
                  <a:pt x="2191" y="1108"/>
                  <a:pt x="2191" y="1108"/>
                </a:cubicBezTo>
                <a:cubicBezTo>
                  <a:pt x="2192" y="1111"/>
                  <a:pt x="2191" y="1115"/>
                  <a:pt x="2188" y="1116"/>
                </a:cubicBezTo>
                <a:cubicBezTo>
                  <a:pt x="2188" y="1116"/>
                  <a:pt x="2188" y="1116"/>
                  <a:pt x="2188" y="1116"/>
                </a:cubicBezTo>
                <a:cubicBezTo>
                  <a:pt x="2187" y="1117"/>
                  <a:pt x="2186" y="1117"/>
                  <a:pt x="2185" y="1117"/>
                </a:cubicBezTo>
                <a:cubicBezTo>
                  <a:pt x="2185" y="1117"/>
                  <a:pt x="2185" y="1117"/>
                  <a:pt x="2185" y="1117"/>
                </a:cubicBezTo>
                <a:cubicBezTo>
                  <a:pt x="2183" y="1117"/>
                  <a:pt x="2181" y="1116"/>
                  <a:pt x="2180" y="1114"/>
                </a:cubicBezTo>
                <a:close/>
                <a:moveTo>
                  <a:pt x="219" y="1113"/>
                </a:moveTo>
                <a:cubicBezTo>
                  <a:pt x="216" y="1111"/>
                  <a:pt x="215" y="1108"/>
                  <a:pt x="217" y="1105"/>
                </a:cubicBezTo>
                <a:cubicBezTo>
                  <a:pt x="217" y="1105"/>
                  <a:pt x="217" y="1105"/>
                  <a:pt x="217" y="1105"/>
                </a:cubicBezTo>
                <a:cubicBezTo>
                  <a:pt x="218" y="1102"/>
                  <a:pt x="222" y="1101"/>
                  <a:pt x="225" y="1102"/>
                </a:cubicBezTo>
                <a:cubicBezTo>
                  <a:pt x="225" y="1102"/>
                  <a:pt x="225" y="1102"/>
                  <a:pt x="225" y="1102"/>
                </a:cubicBezTo>
                <a:cubicBezTo>
                  <a:pt x="228" y="1104"/>
                  <a:pt x="229" y="1107"/>
                  <a:pt x="227" y="1110"/>
                </a:cubicBezTo>
                <a:cubicBezTo>
                  <a:pt x="227" y="1110"/>
                  <a:pt x="227" y="1110"/>
                  <a:pt x="227" y="1110"/>
                </a:cubicBezTo>
                <a:cubicBezTo>
                  <a:pt x="226" y="1112"/>
                  <a:pt x="224" y="1114"/>
                  <a:pt x="222" y="1114"/>
                </a:cubicBezTo>
                <a:cubicBezTo>
                  <a:pt x="222" y="1114"/>
                  <a:pt x="222" y="1114"/>
                  <a:pt x="222" y="1114"/>
                </a:cubicBezTo>
                <a:cubicBezTo>
                  <a:pt x="221" y="1114"/>
                  <a:pt x="220" y="1113"/>
                  <a:pt x="219" y="1113"/>
                </a:cubicBezTo>
                <a:close/>
                <a:moveTo>
                  <a:pt x="586" y="1110"/>
                </a:moveTo>
                <a:cubicBezTo>
                  <a:pt x="584" y="1107"/>
                  <a:pt x="586" y="1103"/>
                  <a:pt x="588" y="1102"/>
                </a:cubicBezTo>
                <a:cubicBezTo>
                  <a:pt x="588" y="1102"/>
                  <a:pt x="588" y="1102"/>
                  <a:pt x="588" y="1102"/>
                </a:cubicBezTo>
                <a:cubicBezTo>
                  <a:pt x="591" y="1100"/>
                  <a:pt x="595" y="1101"/>
                  <a:pt x="597" y="1104"/>
                </a:cubicBezTo>
                <a:cubicBezTo>
                  <a:pt x="597" y="1104"/>
                  <a:pt x="597" y="1104"/>
                  <a:pt x="597" y="1104"/>
                </a:cubicBezTo>
                <a:cubicBezTo>
                  <a:pt x="598" y="1107"/>
                  <a:pt x="597" y="1111"/>
                  <a:pt x="594" y="1112"/>
                </a:cubicBezTo>
                <a:cubicBezTo>
                  <a:pt x="594" y="1112"/>
                  <a:pt x="594" y="1112"/>
                  <a:pt x="594" y="1112"/>
                </a:cubicBezTo>
                <a:cubicBezTo>
                  <a:pt x="593" y="1113"/>
                  <a:pt x="592" y="1113"/>
                  <a:pt x="591" y="1113"/>
                </a:cubicBezTo>
                <a:cubicBezTo>
                  <a:pt x="591" y="1113"/>
                  <a:pt x="591" y="1113"/>
                  <a:pt x="591" y="1113"/>
                </a:cubicBezTo>
                <a:cubicBezTo>
                  <a:pt x="589" y="1113"/>
                  <a:pt x="587" y="1112"/>
                  <a:pt x="586" y="1110"/>
                </a:cubicBezTo>
                <a:close/>
                <a:moveTo>
                  <a:pt x="1813" y="1109"/>
                </a:moveTo>
                <a:cubicBezTo>
                  <a:pt x="1813" y="1109"/>
                  <a:pt x="1813" y="1109"/>
                  <a:pt x="1813" y="1109"/>
                </a:cubicBezTo>
                <a:cubicBezTo>
                  <a:pt x="1810" y="1107"/>
                  <a:pt x="1809" y="1103"/>
                  <a:pt x="1811" y="1101"/>
                </a:cubicBezTo>
                <a:cubicBezTo>
                  <a:pt x="1811" y="1101"/>
                  <a:pt x="1811" y="1101"/>
                  <a:pt x="1811" y="1101"/>
                </a:cubicBezTo>
                <a:cubicBezTo>
                  <a:pt x="1812" y="1098"/>
                  <a:pt x="1816" y="1097"/>
                  <a:pt x="1819" y="1098"/>
                </a:cubicBezTo>
                <a:cubicBezTo>
                  <a:pt x="1819" y="1098"/>
                  <a:pt x="1819" y="1098"/>
                  <a:pt x="1819" y="1098"/>
                </a:cubicBezTo>
                <a:cubicBezTo>
                  <a:pt x="1819" y="1098"/>
                  <a:pt x="1819" y="1098"/>
                  <a:pt x="1819" y="1098"/>
                </a:cubicBezTo>
                <a:cubicBezTo>
                  <a:pt x="1819" y="1098"/>
                  <a:pt x="1819" y="1098"/>
                  <a:pt x="1819" y="1098"/>
                </a:cubicBezTo>
                <a:cubicBezTo>
                  <a:pt x="1822" y="1100"/>
                  <a:pt x="1823" y="1103"/>
                  <a:pt x="1821" y="1106"/>
                </a:cubicBezTo>
                <a:cubicBezTo>
                  <a:pt x="1821" y="1106"/>
                  <a:pt x="1821" y="1106"/>
                  <a:pt x="1821" y="1106"/>
                </a:cubicBezTo>
                <a:cubicBezTo>
                  <a:pt x="1820" y="1108"/>
                  <a:pt x="1818" y="1109"/>
                  <a:pt x="1816" y="1109"/>
                </a:cubicBezTo>
                <a:cubicBezTo>
                  <a:pt x="1816" y="1109"/>
                  <a:pt x="1816" y="1109"/>
                  <a:pt x="1816" y="1109"/>
                </a:cubicBezTo>
                <a:cubicBezTo>
                  <a:pt x="1815" y="1109"/>
                  <a:pt x="1814" y="1109"/>
                  <a:pt x="1813" y="1109"/>
                </a:cubicBezTo>
                <a:close/>
                <a:moveTo>
                  <a:pt x="2208" y="1099"/>
                </a:moveTo>
                <a:cubicBezTo>
                  <a:pt x="2207" y="1096"/>
                  <a:pt x="2207" y="1092"/>
                  <a:pt x="2210" y="1090"/>
                </a:cubicBezTo>
                <a:cubicBezTo>
                  <a:pt x="2210" y="1090"/>
                  <a:pt x="2210" y="1090"/>
                  <a:pt x="2210" y="1090"/>
                </a:cubicBezTo>
                <a:cubicBezTo>
                  <a:pt x="2213" y="1089"/>
                  <a:pt x="2217" y="1090"/>
                  <a:pt x="2219" y="1093"/>
                </a:cubicBezTo>
                <a:cubicBezTo>
                  <a:pt x="2219" y="1093"/>
                  <a:pt x="2219" y="1093"/>
                  <a:pt x="2219" y="1093"/>
                </a:cubicBezTo>
                <a:cubicBezTo>
                  <a:pt x="2220" y="1095"/>
                  <a:pt x="2219" y="1099"/>
                  <a:pt x="2216" y="1101"/>
                </a:cubicBezTo>
                <a:cubicBezTo>
                  <a:pt x="2216" y="1101"/>
                  <a:pt x="2216" y="1101"/>
                  <a:pt x="2216" y="1101"/>
                </a:cubicBezTo>
                <a:cubicBezTo>
                  <a:pt x="2216" y="1101"/>
                  <a:pt x="2214" y="1102"/>
                  <a:pt x="2213" y="1102"/>
                </a:cubicBezTo>
                <a:cubicBezTo>
                  <a:pt x="2213" y="1102"/>
                  <a:pt x="2213" y="1102"/>
                  <a:pt x="2213" y="1102"/>
                </a:cubicBezTo>
                <a:cubicBezTo>
                  <a:pt x="2211" y="1102"/>
                  <a:pt x="2209" y="1101"/>
                  <a:pt x="2208" y="1099"/>
                </a:cubicBezTo>
                <a:close/>
                <a:moveTo>
                  <a:pt x="191" y="1097"/>
                </a:moveTo>
                <a:cubicBezTo>
                  <a:pt x="188" y="1095"/>
                  <a:pt x="187" y="1091"/>
                  <a:pt x="189" y="1089"/>
                </a:cubicBezTo>
                <a:cubicBezTo>
                  <a:pt x="189" y="1089"/>
                  <a:pt x="189" y="1089"/>
                  <a:pt x="189" y="1089"/>
                </a:cubicBezTo>
                <a:cubicBezTo>
                  <a:pt x="191" y="1086"/>
                  <a:pt x="195" y="1085"/>
                  <a:pt x="197" y="1087"/>
                </a:cubicBezTo>
                <a:cubicBezTo>
                  <a:pt x="197" y="1087"/>
                  <a:pt x="197" y="1087"/>
                  <a:pt x="197" y="1087"/>
                </a:cubicBezTo>
                <a:cubicBezTo>
                  <a:pt x="197" y="1087"/>
                  <a:pt x="197" y="1087"/>
                  <a:pt x="197" y="1087"/>
                </a:cubicBezTo>
                <a:cubicBezTo>
                  <a:pt x="197" y="1087"/>
                  <a:pt x="197" y="1087"/>
                  <a:pt x="197" y="1087"/>
                </a:cubicBezTo>
                <a:cubicBezTo>
                  <a:pt x="200" y="1088"/>
                  <a:pt x="201" y="1092"/>
                  <a:pt x="199" y="1095"/>
                </a:cubicBezTo>
                <a:cubicBezTo>
                  <a:pt x="199" y="1095"/>
                  <a:pt x="199" y="1095"/>
                  <a:pt x="199" y="1095"/>
                </a:cubicBezTo>
                <a:cubicBezTo>
                  <a:pt x="198" y="1097"/>
                  <a:pt x="196" y="1098"/>
                  <a:pt x="194" y="1098"/>
                </a:cubicBezTo>
                <a:cubicBezTo>
                  <a:pt x="194" y="1098"/>
                  <a:pt x="194" y="1098"/>
                  <a:pt x="194" y="1098"/>
                </a:cubicBezTo>
                <a:cubicBezTo>
                  <a:pt x="193" y="1098"/>
                  <a:pt x="192" y="1097"/>
                  <a:pt x="191" y="1097"/>
                </a:cubicBezTo>
                <a:close/>
                <a:moveTo>
                  <a:pt x="614" y="1094"/>
                </a:moveTo>
                <a:cubicBezTo>
                  <a:pt x="612" y="1091"/>
                  <a:pt x="613" y="1088"/>
                  <a:pt x="616" y="1086"/>
                </a:cubicBezTo>
                <a:cubicBezTo>
                  <a:pt x="616" y="1086"/>
                  <a:pt x="616" y="1086"/>
                  <a:pt x="616" y="1086"/>
                </a:cubicBezTo>
                <a:cubicBezTo>
                  <a:pt x="616" y="1086"/>
                  <a:pt x="616" y="1086"/>
                  <a:pt x="616" y="1086"/>
                </a:cubicBezTo>
                <a:cubicBezTo>
                  <a:pt x="616" y="1086"/>
                  <a:pt x="616" y="1086"/>
                  <a:pt x="616" y="1086"/>
                </a:cubicBezTo>
                <a:cubicBezTo>
                  <a:pt x="619" y="1084"/>
                  <a:pt x="622" y="1085"/>
                  <a:pt x="624" y="1088"/>
                </a:cubicBezTo>
                <a:cubicBezTo>
                  <a:pt x="624" y="1088"/>
                  <a:pt x="624" y="1088"/>
                  <a:pt x="624" y="1088"/>
                </a:cubicBezTo>
                <a:cubicBezTo>
                  <a:pt x="626" y="1091"/>
                  <a:pt x="625" y="1094"/>
                  <a:pt x="622" y="1096"/>
                </a:cubicBezTo>
                <a:cubicBezTo>
                  <a:pt x="622" y="1096"/>
                  <a:pt x="622" y="1096"/>
                  <a:pt x="622" y="1096"/>
                </a:cubicBezTo>
                <a:cubicBezTo>
                  <a:pt x="621" y="1097"/>
                  <a:pt x="620" y="1097"/>
                  <a:pt x="619" y="1097"/>
                </a:cubicBezTo>
                <a:cubicBezTo>
                  <a:pt x="619" y="1097"/>
                  <a:pt x="619" y="1097"/>
                  <a:pt x="619" y="1097"/>
                </a:cubicBezTo>
                <a:cubicBezTo>
                  <a:pt x="617" y="1097"/>
                  <a:pt x="615" y="1096"/>
                  <a:pt x="614" y="1094"/>
                </a:cubicBezTo>
                <a:close/>
                <a:moveTo>
                  <a:pt x="1785" y="1092"/>
                </a:moveTo>
                <a:cubicBezTo>
                  <a:pt x="1783" y="1090"/>
                  <a:pt x="1782" y="1087"/>
                  <a:pt x="1784" y="1084"/>
                </a:cubicBezTo>
                <a:cubicBezTo>
                  <a:pt x="1784" y="1084"/>
                  <a:pt x="1784" y="1084"/>
                  <a:pt x="1784" y="1084"/>
                </a:cubicBezTo>
                <a:cubicBezTo>
                  <a:pt x="1785" y="1081"/>
                  <a:pt x="1789" y="1080"/>
                  <a:pt x="1792" y="1082"/>
                </a:cubicBezTo>
                <a:cubicBezTo>
                  <a:pt x="1792" y="1082"/>
                  <a:pt x="1792" y="1082"/>
                  <a:pt x="1792" y="1082"/>
                </a:cubicBezTo>
                <a:cubicBezTo>
                  <a:pt x="1795" y="1084"/>
                  <a:pt x="1795" y="1088"/>
                  <a:pt x="1794" y="1090"/>
                </a:cubicBezTo>
                <a:cubicBezTo>
                  <a:pt x="1794" y="1090"/>
                  <a:pt x="1794" y="1090"/>
                  <a:pt x="1794" y="1090"/>
                </a:cubicBezTo>
                <a:cubicBezTo>
                  <a:pt x="1792" y="1092"/>
                  <a:pt x="1791" y="1093"/>
                  <a:pt x="1789" y="1093"/>
                </a:cubicBezTo>
                <a:cubicBezTo>
                  <a:pt x="1789" y="1093"/>
                  <a:pt x="1789" y="1093"/>
                  <a:pt x="1789" y="1093"/>
                </a:cubicBezTo>
                <a:cubicBezTo>
                  <a:pt x="1787" y="1093"/>
                  <a:pt x="1786" y="1093"/>
                  <a:pt x="1785" y="1092"/>
                </a:cubicBezTo>
                <a:close/>
                <a:moveTo>
                  <a:pt x="2235" y="1082"/>
                </a:moveTo>
                <a:cubicBezTo>
                  <a:pt x="2233" y="1079"/>
                  <a:pt x="2234" y="1075"/>
                  <a:pt x="2237" y="1073"/>
                </a:cubicBezTo>
                <a:cubicBezTo>
                  <a:pt x="2237" y="1073"/>
                  <a:pt x="2237" y="1073"/>
                  <a:pt x="2237" y="1073"/>
                </a:cubicBezTo>
                <a:cubicBezTo>
                  <a:pt x="2239" y="1071"/>
                  <a:pt x="2243" y="1072"/>
                  <a:pt x="2245" y="1075"/>
                </a:cubicBezTo>
                <a:cubicBezTo>
                  <a:pt x="2245" y="1075"/>
                  <a:pt x="2245" y="1075"/>
                  <a:pt x="2245" y="1075"/>
                </a:cubicBezTo>
                <a:cubicBezTo>
                  <a:pt x="2247" y="1077"/>
                  <a:pt x="2246" y="1081"/>
                  <a:pt x="2244" y="1083"/>
                </a:cubicBezTo>
                <a:cubicBezTo>
                  <a:pt x="2244" y="1083"/>
                  <a:pt x="2244" y="1083"/>
                  <a:pt x="2244" y="1083"/>
                </a:cubicBezTo>
                <a:cubicBezTo>
                  <a:pt x="2243" y="1084"/>
                  <a:pt x="2241" y="1084"/>
                  <a:pt x="2240" y="1084"/>
                </a:cubicBezTo>
                <a:cubicBezTo>
                  <a:pt x="2240" y="1084"/>
                  <a:pt x="2240" y="1084"/>
                  <a:pt x="2240" y="1084"/>
                </a:cubicBezTo>
                <a:cubicBezTo>
                  <a:pt x="2238" y="1084"/>
                  <a:pt x="2236" y="1083"/>
                  <a:pt x="2235" y="1082"/>
                </a:cubicBezTo>
                <a:close/>
                <a:moveTo>
                  <a:pt x="164" y="1078"/>
                </a:moveTo>
                <a:cubicBezTo>
                  <a:pt x="162" y="1077"/>
                  <a:pt x="161" y="1073"/>
                  <a:pt x="163" y="1070"/>
                </a:cubicBezTo>
                <a:cubicBezTo>
                  <a:pt x="163" y="1070"/>
                  <a:pt x="163" y="1070"/>
                  <a:pt x="163" y="1070"/>
                </a:cubicBezTo>
                <a:cubicBezTo>
                  <a:pt x="165" y="1067"/>
                  <a:pt x="169" y="1067"/>
                  <a:pt x="171" y="1069"/>
                </a:cubicBezTo>
                <a:cubicBezTo>
                  <a:pt x="171" y="1069"/>
                  <a:pt x="171" y="1069"/>
                  <a:pt x="171" y="1069"/>
                </a:cubicBezTo>
                <a:cubicBezTo>
                  <a:pt x="174" y="1071"/>
                  <a:pt x="175" y="1075"/>
                  <a:pt x="173" y="1077"/>
                </a:cubicBezTo>
                <a:cubicBezTo>
                  <a:pt x="173" y="1077"/>
                  <a:pt x="173" y="1077"/>
                  <a:pt x="173" y="1077"/>
                </a:cubicBezTo>
                <a:cubicBezTo>
                  <a:pt x="171" y="1079"/>
                  <a:pt x="170" y="1080"/>
                  <a:pt x="168" y="1080"/>
                </a:cubicBezTo>
                <a:cubicBezTo>
                  <a:pt x="168" y="1080"/>
                  <a:pt x="168" y="1080"/>
                  <a:pt x="168" y="1080"/>
                </a:cubicBezTo>
                <a:cubicBezTo>
                  <a:pt x="166" y="1080"/>
                  <a:pt x="165" y="1079"/>
                  <a:pt x="164" y="1078"/>
                </a:cubicBezTo>
                <a:close/>
                <a:moveTo>
                  <a:pt x="641" y="1077"/>
                </a:moveTo>
                <a:cubicBezTo>
                  <a:pt x="639" y="1074"/>
                  <a:pt x="639" y="1070"/>
                  <a:pt x="642" y="1068"/>
                </a:cubicBezTo>
                <a:cubicBezTo>
                  <a:pt x="642" y="1068"/>
                  <a:pt x="642" y="1068"/>
                  <a:pt x="642" y="1068"/>
                </a:cubicBezTo>
                <a:cubicBezTo>
                  <a:pt x="644" y="1066"/>
                  <a:pt x="648" y="1067"/>
                  <a:pt x="650" y="1069"/>
                </a:cubicBezTo>
                <a:cubicBezTo>
                  <a:pt x="650" y="1069"/>
                  <a:pt x="650" y="1069"/>
                  <a:pt x="650" y="1069"/>
                </a:cubicBezTo>
                <a:cubicBezTo>
                  <a:pt x="652" y="1072"/>
                  <a:pt x="652" y="1076"/>
                  <a:pt x="649" y="1078"/>
                </a:cubicBezTo>
                <a:cubicBezTo>
                  <a:pt x="649" y="1078"/>
                  <a:pt x="649" y="1078"/>
                  <a:pt x="649" y="1078"/>
                </a:cubicBezTo>
                <a:cubicBezTo>
                  <a:pt x="648" y="1079"/>
                  <a:pt x="647" y="1079"/>
                  <a:pt x="645" y="1079"/>
                </a:cubicBezTo>
                <a:cubicBezTo>
                  <a:pt x="645" y="1079"/>
                  <a:pt x="645" y="1079"/>
                  <a:pt x="645" y="1079"/>
                </a:cubicBezTo>
                <a:cubicBezTo>
                  <a:pt x="644" y="1079"/>
                  <a:pt x="642" y="1078"/>
                  <a:pt x="641" y="1077"/>
                </a:cubicBezTo>
                <a:close/>
                <a:moveTo>
                  <a:pt x="1759" y="1073"/>
                </a:moveTo>
                <a:cubicBezTo>
                  <a:pt x="1759" y="1073"/>
                  <a:pt x="1759" y="1073"/>
                  <a:pt x="1759" y="1073"/>
                </a:cubicBezTo>
                <a:cubicBezTo>
                  <a:pt x="1756" y="1071"/>
                  <a:pt x="1756" y="1067"/>
                  <a:pt x="1758" y="1065"/>
                </a:cubicBezTo>
                <a:cubicBezTo>
                  <a:pt x="1758" y="1065"/>
                  <a:pt x="1758" y="1065"/>
                  <a:pt x="1758" y="1065"/>
                </a:cubicBezTo>
                <a:cubicBezTo>
                  <a:pt x="1760" y="1062"/>
                  <a:pt x="1764" y="1062"/>
                  <a:pt x="1766" y="1064"/>
                </a:cubicBezTo>
                <a:cubicBezTo>
                  <a:pt x="1766" y="1064"/>
                  <a:pt x="1766" y="1064"/>
                  <a:pt x="1766" y="1064"/>
                </a:cubicBezTo>
                <a:cubicBezTo>
                  <a:pt x="1769" y="1066"/>
                  <a:pt x="1769" y="1070"/>
                  <a:pt x="1767" y="1072"/>
                </a:cubicBezTo>
                <a:cubicBezTo>
                  <a:pt x="1767" y="1072"/>
                  <a:pt x="1767" y="1072"/>
                  <a:pt x="1767" y="1072"/>
                </a:cubicBezTo>
                <a:cubicBezTo>
                  <a:pt x="1766" y="1074"/>
                  <a:pt x="1764" y="1074"/>
                  <a:pt x="1763" y="1074"/>
                </a:cubicBezTo>
                <a:cubicBezTo>
                  <a:pt x="1763" y="1074"/>
                  <a:pt x="1763" y="1074"/>
                  <a:pt x="1763" y="1074"/>
                </a:cubicBezTo>
                <a:cubicBezTo>
                  <a:pt x="1761" y="1074"/>
                  <a:pt x="1760" y="1074"/>
                  <a:pt x="1759" y="1073"/>
                </a:cubicBezTo>
                <a:close/>
                <a:moveTo>
                  <a:pt x="2261" y="1062"/>
                </a:moveTo>
                <a:cubicBezTo>
                  <a:pt x="2259" y="1060"/>
                  <a:pt x="2259" y="1056"/>
                  <a:pt x="2262" y="1054"/>
                </a:cubicBezTo>
                <a:cubicBezTo>
                  <a:pt x="2262" y="1054"/>
                  <a:pt x="2262" y="1054"/>
                  <a:pt x="2262" y="1054"/>
                </a:cubicBezTo>
                <a:cubicBezTo>
                  <a:pt x="2262" y="1054"/>
                  <a:pt x="2262" y="1054"/>
                  <a:pt x="2262" y="1054"/>
                </a:cubicBezTo>
                <a:cubicBezTo>
                  <a:pt x="2262" y="1054"/>
                  <a:pt x="2262" y="1054"/>
                  <a:pt x="2262" y="1054"/>
                </a:cubicBezTo>
                <a:cubicBezTo>
                  <a:pt x="2264" y="1052"/>
                  <a:pt x="2268" y="1052"/>
                  <a:pt x="2270" y="1055"/>
                </a:cubicBezTo>
                <a:cubicBezTo>
                  <a:pt x="2270" y="1055"/>
                  <a:pt x="2270" y="1055"/>
                  <a:pt x="2270" y="1055"/>
                </a:cubicBezTo>
                <a:cubicBezTo>
                  <a:pt x="2272" y="1057"/>
                  <a:pt x="2272" y="1061"/>
                  <a:pt x="2269" y="1063"/>
                </a:cubicBezTo>
                <a:cubicBezTo>
                  <a:pt x="2269" y="1063"/>
                  <a:pt x="2269" y="1063"/>
                  <a:pt x="2269" y="1063"/>
                </a:cubicBezTo>
                <a:cubicBezTo>
                  <a:pt x="2268" y="1064"/>
                  <a:pt x="2267" y="1065"/>
                  <a:pt x="2265" y="1065"/>
                </a:cubicBezTo>
                <a:cubicBezTo>
                  <a:pt x="2265" y="1065"/>
                  <a:pt x="2265" y="1065"/>
                  <a:pt x="2265" y="1065"/>
                </a:cubicBezTo>
                <a:cubicBezTo>
                  <a:pt x="2264" y="1065"/>
                  <a:pt x="2262" y="1064"/>
                  <a:pt x="2261" y="1062"/>
                </a:cubicBezTo>
                <a:close/>
                <a:moveTo>
                  <a:pt x="139" y="1058"/>
                </a:moveTo>
                <a:cubicBezTo>
                  <a:pt x="136" y="1056"/>
                  <a:pt x="136" y="1052"/>
                  <a:pt x="138" y="1050"/>
                </a:cubicBezTo>
                <a:cubicBezTo>
                  <a:pt x="138" y="1050"/>
                  <a:pt x="138" y="1050"/>
                  <a:pt x="138" y="1050"/>
                </a:cubicBezTo>
                <a:cubicBezTo>
                  <a:pt x="140" y="1047"/>
                  <a:pt x="144" y="1047"/>
                  <a:pt x="147" y="1049"/>
                </a:cubicBezTo>
                <a:cubicBezTo>
                  <a:pt x="147" y="1049"/>
                  <a:pt x="147" y="1049"/>
                  <a:pt x="147" y="1049"/>
                </a:cubicBezTo>
                <a:cubicBezTo>
                  <a:pt x="147" y="1049"/>
                  <a:pt x="147" y="1049"/>
                  <a:pt x="147" y="1049"/>
                </a:cubicBezTo>
                <a:cubicBezTo>
                  <a:pt x="147" y="1049"/>
                  <a:pt x="147" y="1049"/>
                  <a:pt x="147" y="1049"/>
                </a:cubicBezTo>
                <a:cubicBezTo>
                  <a:pt x="149" y="1051"/>
                  <a:pt x="150" y="1055"/>
                  <a:pt x="147" y="1058"/>
                </a:cubicBezTo>
                <a:cubicBezTo>
                  <a:pt x="147" y="1058"/>
                  <a:pt x="147" y="1058"/>
                  <a:pt x="147" y="1058"/>
                </a:cubicBezTo>
                <a:cubicBezTo>
                  <a:pt x="146" y="1059"/>
                  <a:pt x="144" y="1060"/>
                  <a:pt x="143" y="1060"/>
                </a:cubicBezTo>
                <a:cubicBezTo>
                  <a:pt x="143" y="1060"/>
                  <a:pt x="143" y="1060"/>
                  <a:pt x="143" y="1060"/>
                </a:cubicBezTo>
                <a:cubicBezTo>
                  <a:pt x="141" y="1060"/>
                  <a:pt x="140" y="1059"/>
                  <a:pt x="139" y="1058"/>
                </a:cubicBezTo>
                <a:close/>
                <a:moveTo>
                  <a:pt x="666" y="1057"/>
                </a:moveTo>
                <a:cubicBezTo>
                  <a:pt x="664" y="1054"/>
                  <a:pt x="664" y="1051"/>
                  <a:pt x="666" y="1048"/>
                </a:cubicBezTo>
                <a:cubicBezTo>
                  <a:pt x="666" y="1048"/>
                  <a:pt x="666" y="1048"/>
                  <a:pt x="666" y="1048"/>
                </a:cubicBezTo>
                <a:cubicBezTo>
                  <a:pt x="669" y="1046"/>
                  <a:pt x="673" y="1046"/>
                  <a:pt x="675" y="1049"/>
                </a:cubicBezTo>
                <a:cubicBezTo>
                  <a:pt x="675" y="1049"/>
                  <a:pt x="675" y="1049"/>
                  <a:pt x="675" y="1049"/>
                </a:cubicBezTo>
                <a:cubicBezTo>
                  <a:pt x="677" y="1051"/>
                  <a:pt x="677" y="1055"/>
                  <a:pt x="674" y="1057"/>
                </a:cubicBezTo>
                <a:cubicBezTo>
                  <a:pt x="674" y="1057"/>
                  <a:pt x="674" y="1057"/>
                  <a:pt x="674" y="1057"/>
                </a:cubicBezTo>
                <a:cubicBezTo>
                  <a:pt x="673" y="1058"/>
                  <a:pt x="672" y="1059"/>
                  <a:pt x="670" y="1059"/>
                </a:cubicBezTo>
                <a:cubicBezTo>
                  <a:pt x="670" y="1059"/>
                  <a:pt x="670" y="1059"/>
                  <a:pt x="670" y="1059"/>
                </a:cubicBezTo>
                <a:cubicBezTo>
                  <a:pt x="669" y="1059"/>
                  <a:pt x="667" y="1058"/>
                  <a:pt x="666" y="1057"/>
                </a:cubicBezTo>
                <a:close/>
                <a:moveTo>
                  <a:pt x="1734" y="1052"/>
                </a:moveTo>
                <a:cubicBezTo>
                  <a:pt x="1732" y="1050"/>
                  <a:pt x="1731" y="1046"/>
                  <a:pt x="1734" y="1044"/>
                </a:cubicBezTo>
                <a:cubicBezTo>
                  <a:pt x="1734" y="1044"/>
                  <a:pt x="1734" y="1044"/>
                  <a:pt x="1734" y="1044"/>
                </a:cubicBezTo>
                <a:cubicBezTo>
                  <a:pt x="1736" y="1041"/>
                  <a:pt x="1740" y="1041"/>
                  <a:pt x="1742" y="1043"/>
                </a:cubicBezTo>
                <a:cubicBezTo>
                  <a:pt x="1742" y="1043"/>
                  <a:pt x="1742" y="1043"/>
                  <a:pt x="1742" y="1043"/>
                </a:cubicBezTo>
                <a:cubicBezTo>
                  <a:pt x="1745" y="1046"/>
                  <a:pt x="1745" y="1049"/>
                  <a:pt x="1743" y="1052"/>
                </a:cubicBezTo>
                <a:cubicBezTo>
                  <a:pt x="1743" y="1052"/>
                  <a:pt x="1743" y="1052"/>
                  <a:pt x="1743" y="1052"/>
                </a:cubicBezTo>
                <a:cubicBezTo>
                  <a:pt x="1741" y="1053"/>
                  <a:pt x="1740" y="1054"/>
                  <a:pt x="1738" y="1054"/>
                </a:cubicBezTo>
                <a:cubicBezTo>
                  <a:pt x="1738" y="1054"/>
                  <a:pt x="1738" y="1054"/>
                  <a:pt x="1738" y="1054"/>
                </a:cubicBezTo>
                <a:cubicBezTo>
                  <a:pt x="1737" y="1054"/>
                  <a:pt x="1735" y="1053"/>
                  <a:pt x="1734" y="1052"/>
                </a:cubicBezTo>
                <a:close/>
                <a:moveTo>
                  <a:pt x="2285" y="1041"/>
                </a:moveTo>
                <a:cubicBezTo>
                  <a:pt x="2283" y="1039"/>
                  <a:pt x="2283" y="1035"/>
                  <a:pt x="2285" y="1033"/>
                </a:cubicBezTo>
                <a:cubicBezTo>
                  <a:pt x="2285" y="1033"/>
                  <a:pt x="2285" y="1033"/>
                  <a:pt x="2285" y="1033"/>
                </a:cubicBezTo>
                <a:cubicBezTo>
                  <a:pt x="2287" y="1030"/>
                  <a:pt x="2291" y="1030"/>
                  <a:pt x="2293" y="1033"/>
                </a:cubicBezTo>
                <a:cubicBezTo>
                  <a:pt x="2293" y="1033"/>
                  <a:pt x="2293" y="1033"/>
                  <a:pt x="2293" y="1033"/>
                </a:cubicBezTo>
                <a:cubicBezTo>
                  <a:pt x="2296" y="1035"/>
                  <a:pt x="2296" y="1039"/>
                  <a:pt x="2293" y="1041"/>
                </a:cubicBezTo>
                <a:cubicBezTo>
                  <a:pt x="2293" y="1041"/>
                  <a:pt x="2293" y="1041"/>
                  <a:pt x="2293" y="1041"/>
                </a:cubicBezTo>
                <a:cubicBezTo>
                  <a:pt x="2292" y="1042"/>
                  <a:pt x="2291" y="1043"/>
                  <a:pt x="2289" y="1043"/>
                </a:cubicBezTo>
                <a:cubicBezTo>
                  <a:pt x="2289" y="1043"/>
                  <a:pt x="2289" y="1043"/>
                  <a:pt x="2289" y="1043"/>
                </a:cubicBezTo>
                <a:cubicBezTo>
                  <a:pt x="2288" y="1043"/>
                  <a:pt x="2286" y="1042"/>
                  <a:pt x="2285" y="1041"/>
                </a:cubicBezTo>
                <a:close/>
                <a:moveTo>
                  <a:pt x="115" y="1036"/>
                </a:moveTo>
                <a:cubicBezTo>
                  <a:pt x="113" y="1033"/>
                  <a:pt x="113" y="1030"/>
                  <a:pt x="115" y="1027"/>
                </a:cubicBezTo>
                <a:cubicBezTo>
                  <a:pt x="115" y="1027"/>
                  <a:pt x="115" y="1027"/>
                  <a:pt x="115" y="1027"/>
                </a:cubicBezTo>
                <a:cubicBezTo>
                  <a:pt x="118" y="1025"/>
                  <a:pt x="122" y="1025"/>
                  <a:pt x="124" y="1027"/>
                </a:cubicBezTo>
                <a:cubicBezTo>
                  <a:pt x="124" y="1027"/>
                  <a:pt x="124" y="1027"/>
                  <a:pt x="124" y="1027"/>
                </a:cubicBezTo>
                <a:cubicBezTo>
                  <a:pt x="126" y="1030"/>
                  <a:pt x="126" y="1034"/>
                  <a:pt x="124" y="1036"/>
                </a:cubicBezTo>
                <a:cubicBezTo>
                  <a:pt x="124" y="1036"/>
                  <a:pt x="124" y="1036"/>
                  <a:pt x="124" y="1036"/>
                </a:cubicBezTo>
                <a:cubicBezTo>
                  <a:pt x="123" y="1037"/>
                  <a:pt x="121" y="1038"/>
                  <a:pt x="120" y="1038"/>
                </a:cubicBezTo>
                <a:cubicBezTo>
                  <a:pt x="120" y="1038"/>
                  <a:pt x="120" y="1038"/>
                  <a:pt x="120" y="1038"/>
                </a:cubicBezTo>
                <a:cubicBezTo>
                  <a:pt x="118" y="1038"/>
                  <a:pt x="116" y="1037"/>
                  <a:pt x="115" y="1036"/>
                </a:cubicBezTo>
                <a:close/>
                <a:moveTo>
                  <a:pt x="689" y="1035"/>
                </a:moveTo>
                <a:cubicBezTo>
                  <a:pt x="687" y="1033"/>
                  <a:pt x="687" y="1029"/>
                  <a:pt x="689" y="1027"/>
                </a:cubicBezTo>
                <a:cubicBezTo>
                  <a:pt x="689" y="1027"/>
                  <a:pt x="689" y="1027"/>
                  <a:pt x="689" y="1027"/>
                </a:cubicBezTo>
                <a:cubicBezTo>
                  <a:pt x="691" y="1024"/>
                  <a:pt x="695" y="1024"/>
                  <a:pt x="698" y="1027"/>
                </a:cubicBezTo>
                <a:cubicBezTo>
                  <a:pt x="698" y="1027"/>
                  <a:pt x="698" y="1027"/>
                  <a:pt x="698" y="1027"/>
                </a:cubicBezTo>
                <a:cubicBezTo>
                  <a:pt x="700" y="1029"/>
                  <a:pt x="700" y="1033"/>
                  <a:pt x="698" y="1035"/>
                </a:cubicBezTo>
                <a:cubicBezTo>
                  <a:pt x="698" y="1035"/>
                  <a:pt x="698" y="1035"/>
                  <a:pt x="698" y="1035"/>
                </a:cubicBezTo>
                <a:cubicBezTo>
                  <a:pt x="697" y="1036"/>
                  <a:pt x="695" y="1037"/>
                  <a:pt x="693" y="1037"/>
                </a:cubicBezTo>
                <a:cubicBezTo>
                  <a:pt x="693" y="1037"/>
                  <a:pt x="693" y="1037"/>
                  <a:pt x="693" y="1037"/>
                </a:cubicBezTo>
                <a:cubicBezTo>
                  <a:pt x="692" y="1037"/>
                  <a:pt x="690" y="1036"/>
                  <a:pt x="689" y="1035"/>
                </a:cubicBezTo>
                <a:close/>
                <a:moveTo>
                  <a:pt x="1711" y="1029"/>
                </a:moveTo>
                <a:cubicBezTo>
                  <a:pt x="1711" y="1029"/>
                  <a:pt x="1711" y="1029"/>
                  <a:pt x="1711" y="1029"/>
                </a:cubicBezTo>
                <a:cubicBezTo>
                  <a:pt x="1709" y="1027"/>
                  <a:pt x="1709" y="1023"/>
                  <a:pt x="1711" y="1021"/>
                </a:cubicBezTo>
                <a:cubicBezTo>
                  <a:pt x="1711" y="1021"/>
                  <a:pt x="1711" y="1021"/>
                  <a:pt x="1711" y="1021"/>
                </a:cubicBezTo>
                <a:cubicBezTo>
                  <a:pt x="1714" y="1019"/>
                  <a:pt x="1717" y="1019"/>
                  <a:pt x="1720" y="1021"/>
                </a:cubicBezTo>
                <a:cubicBezTo>
                  <a:pt x="1720" y="1021"/>
                  <a:pt x="1720" y="1021"/>
                  <a:pt x="1720" y="1021"/>
                </a:cubicBezTo>
                <a:cubicBezTo>
                  <a:pt x="1720" y="1021"/>
                  <a:pt x="1720" y="1021"/>
                  <a:pt x="1720" y="1021"/>
                </a:cubicBezTo>
                <a:cubicBezTo>
                  <a:pt x="1720" y="1021"/>
                  <a:pt x="1720" y="1021"/>
                  <a:pt x="1720" y="1021"/>
                </a:cubicBezTo>
                <a:cubicBezTo>
                  <a:pt x="1722" y="1024"/>
                  <a:pt x="1722" y="1027"/>
                  <a:pt x="1719" y="1030"/>
                </a:cubicBezTo>
                <a:cubicBezTo>
                  <a:pt x="1719" y="1030"/>
                  <a:pt x="1719" y="1030"/>
                  <a:pt x="1719" y="1030"/>
                </a:cubicBezTo>
                <a:cubicBezTo>
                  <a:pt x="1718" y="1031"/>
                  <a:pt x="1717" y="1031"/>
                  <a:pt x="1715" y="1031"/>
                </a:cubicBezTo>
                <a:cubicBezTo>
                  <a:pt x="1715" y="1031"/>
                  <a:pt x="1715" y="1031"/>
                  <a:pt x="1715" y="1031"/>
                </a:cubicBezTo>
                <a:cubicBezTo>
                  <a:pt x="1714" y="1031"/>
                  <a:pt x="1712" y="1031"/>
                  <a:pt x="1711" y="1029"/>
                </a:cubicBezTo>
                <a:close/>
                <a:moveTo>
                  <a:pt x="2307" y="1018"/>
                </a:moveTo>
                <a:cubicBezTo>
                  <a:pt x="2305" y="1016"/>
                  <a:pt x="2304" y="1012"/>
                  <a:pt x="2306" y="1010"/>
                </a:cubicBezTo>
                <a:cubicBezTo>
                  <a:pt x="2306" y="1010"/>
                  <a:pt x="2306" y="1010"/>
                  <a:pt x="2306" y="1010"/>
                </a:cubicBezTo>
                <a:cubicBezTo>
                  <a:pt x="2306" y="1010"/>
                  <a:pt x="2306" y="1010"/>
                  <a:pt x="2306" y="1010"/>
                </a:cubicBezTo>
                <a:cubicBezTo>
                  <a:pt x="2306" y="1010"/>
                  <a:pt x="2306" y="1010"/>
                  <a:pt x="2306" y="1010"/>
                </a:cubicBezTo>
                <a:cubicBezTo>
                  <a:pt x="2309" y="1007"/>
                  <a:pt x="2312" y="1007"/>
                  <a:pt x="2315" y="1009"/>
                </a:cubicBezTo>
                <a:cubicBezTo>
                  <a:pt x="2315" y="1009"/>
                  <a:pt x="2315" y="1009"/>
                  <a:pt x="2315" y="1009"/>
                </a:cubicBezTo>
                <a:cubicBezTo>
                  <a:pt x="2317" y="1011"/>
                  <a:pt x="2318" y="1015"/>
                  <a:pt x="2316" y="1018"/>
                </a:cubicBezTo>
                <a:cubicBezTo>
                  <a:pt x="2316" y="1018"/>
                  <a:pt x="2316" y="1018"/>
                  <a:pt x="2316" y="1018"/>
                </a:cubicBezTo>
                <a:cubicBezTo>
                  <a:pt x="2314" y="1019"/>
                  <a:pt x="2313" y="1020"/>
                  <a:pt x="2311" y="1020"/>
                </a:cubicBezTo>
                <a:cubicBezTo>
                  <a:pt x="2311" y="1020"/>
                  <a:pt x="2311" y="1020"/>
                  <a:pt x="2311" y="1020"/>
                </a:cubicBezTo>
                <a:cubicBezTo>
                  <a:pt x="2310" y="1020"/>
                  <a:pt x="2308" y="1019"/>
                  <a:pt x="2307" y="1018"/>
                </a:cubicBezTo>
                <a:close/>
                <a:moveTo>
                  <a:pt x="94" y="1012"/>
                </a:moveTo>
                <a:cubicBezTo>
                  <a:pt x="91" y="1009"/>
                  <a:pt x="92" y="1005"/>
                  <a:pt x="94" y="1003"/>
                </a:cubicBezTo>
                <a:cubicBezTo>
                  <a:pt x="94" y="1003"/>
                  <a:pt x="94" y="1003"/>
                  <a:pt x="94" y="1003"/>
                </a:cubicBezTo>
                <a:cubicBezTo>
                  <a:pt x="97" y="1001"/>
                  <a:pt x="101" y="1002"/>
                  <a:pt x="103" y="1004"/>
                </a:cubicBezTo>
                <a:cubicBezTo>
                  <a:pt x="103" y="1004"/>
                  <a:pt x="103" y="1004"/>
                  <a:pt x="103" y="1004"/>
                </a:cubicBezTo>
                <a:cubicBezTo>
                  <a:pt x="105" y="1007"/>
                  <a:pt x="105" y="1010"/>
                  <a:pt x="102" y="1013"/>
                </a:cubicBezTo>
                <a:cubicBezTo>
                  <a:pt x="102" y="1013"/>
                  <a:pt x="102" y="1013"/>
                  <a:pt x="102" y="1013"/>
                </a:cubicBezTo>
                <a:cubicBezTo>
                  <a:pt x="101" y="1013"/>
                  <a:pt x="100" y="1014"/>
                  <a:pt x="98" y="1014"/>
                </a:cubicBezTo>
                <a:cubicBezTo>
                  <a:pt x="98" y="1014"/>
                  <a:pt x="98" y="1014"/>
                  <a:pt x="98" y="1014"/>
                </a:cubicBezTo>
                <a:cubicBezTo>
                  <a:pt x="96" y="1014"/>
                  <a:pt x="95" y="1013"/>
                  <a:pt x="94" y="1012"/>
                </a:cubicBezTo>
                <a:close/>
                <a:moveTo>
                  <a:pt x="711" y="1012"/>
                </a:moveTo>
                <a:cubicBezTo>
                  <a:pt x="708" y="1010"/>
                  <a:pt x="708" y="1006"/>
                  <a:pt x="710" y="1003"/>
                </a:cubicBezTo>
                <a:cubicBezTo>
                  <a:pt x="710" y="1003"/>
                  <a:pt x="710" y="1003"/>
                  <a:pt x="710" y="1003"/>
                </a:cubicBezTo>
                <a:cubicBezTo>
                  <a:pt x="712" y="1001"/>
                  <a:pt x="716" y="1000"/>
                  <a:pt x="719" y="1002"/>
                </a:cubicBezTo>
                <a:cubicBezTo>
                  <a:pt x="719" y="1002"/>
                  <a:pt x="719" y="1002"/>
                  <a:pt x="719" y="1002"/>
                </a:cubicBezTo>
                <a:cubicBezTo>
                  <a:pt x="721" y="1004"/>
                  <a:pt x="722" y="1008"/>
                  <a:pt x="719" y="1011"/>
                </a:cubicBezTo>
                <a:cubicBezTo>
                  <a:pt x="719" y="1011"/>
                  <a:pt x="719" y="1011"/>
                  <a:pt x="719" y="1011"/>
                </a:cubicBezTo>
                <a:cubicBezTo>
                  <a:pt x="718" y="1012"/>
                  <a:pt x="717" y="1013"/>
                  <a:pt x="715" y="1013"/>
                </a:cubicBezTo>
                <a:cubicBezTo>
                  <a:pt x="715" y="1013"/>
                  <a:pt x="715" y="1013"/>
                  <a:pt x="715" y="1013"/>
                </a:cubicBezTo>
                <a:cubicBezTo>
                  <a:pt x="713" y="1013"/>
                  <a:pt x="712" y="1013"/>
                  <a:pt x="711" y="1012"/>
                </a:cubicBezTo>
                <a:close/>
                <a:moveTo>
                  <a:pt x="1690" y="1005"/>
                </a:moveTo>
                <a:cubicBezTo>
                  <a:pt x="1690" y="1005"/>
                  <a:pt x="1690" y="1005"/>
                  <a:pt x="1690" y="1005"/>
                </a:cubicBezTo>
                <a:cubicBezTo>
                  <a:pt x="1688" y="1002"/>
                  <a:pt x="1688" y="999"/>
                  <a:pt x="1691" y="996"/>
                </a:cubicBezTo>
                <a:cubicBezTo>
                  <a:pt x="1691" y="996"/>
                  <a:pt x="1691" y="996"/>
                  <a:pt x="1691" y="996"/>
                </a:cubicBezTo>
                <a:cubicBezTo>
                  <a:pt x="1693" y="994"/>
                  <a:pt x="1697" y="995"/>
                  <a:pt x="1699" y="997"/>
                </a:cubicBezTo>
                <a:cubicBezTo>
                  <a:pt x="1699" y="997"/>
                  <a:pt x="1699" y="997"/>
                  <a:pt x="1699" y="997"/>
                </a:cubicBezTo>
                <a:cubicBezTo>
                  <a:pt x="1699" y="997"/>
                  <a:pt x="1699" y="997"/>
                  <a:pt x="1699" y="997"/>
                </a:cubicBezTo>
                <a:cubicBezTo>
                  <a:pt x="1699" y="997"/>
                  <a:pt x="1699" y="997"/>
                  <a:pt x="1699" y="997"/>
                </a:cubicBezTo>
                <a:cubicBezTo>
                  <a:pt x="1701" y="1000"/>
                  <a:pt x="1701" y="1004"/>
                  <a:pt x="1698" y="1006"/>
                </a:cubicBezTo>
                <a:cubicBezTo>
                  <a:pt x="1698" y="1006"/>
                  <a:pt x="1698" y="1006"/>
                  <a:pt x="1698" y="1006"/>
                </a:cubicBezTo>
                <a:cubicBezTo>
                  <a:pt x="1697" y="1007"/>
                  <a:pt x="1696" y="1007"/>
                  <a:pt x="1694" y="1007"/>
                </a:cubicBezTo>
                <a:cubicBezTo>
                  <a:pt x="1694" y="1007"/>
                  <a:pt x="1694" y="1007"/>
                  <a:pt x="1694" y="1007"/>
                </a:cubicBezTo>
                <a:cubicBezTo>
                  <a:pt x="1693" y="1007"/>
                  <a:pt x="1691" y="1006"/>
                  <a:pt x="1690" y="1005"/>
                </a:cubicBezTo>
                <a:close/>
                <a:moveTo>
                  <a:pt x="2327" y="993"/>
                </a:moveTo>
                <a:cubicBezTo>
                  <a:pt x="2325" y="991"/>
                  <a:pt x="2324" y="988"/>
                  <a:pt x="2326" y="985"/>
                </a:cubicBezTo>
                <a:cubicBezTo>
                  <a:pt x="2326" y="985"/>
                  <a:pt x="2326" y="985"/>
                  <a:pt x="2326" y="985"/>
                </a:cubicBezTo>
                <a:cubicBezTo>
                  <a:pt x="2328" y="982"/>
                  <a:pt x="2332" y="982"/>
                  <a:pt x="2334" y="984"/>
                </a:cubicBezTo>
                <a:cubicBezTo>
                  <a:pt x="2334" y="984"/>
                  <a:pt x="2334" y="984"/>
                  <a:pt x="2334" y="984"/>
                </a:cubicBezTo>
                <a:cubicBezTo>
                  <a:pt x="2337" y="986"/>
                  <a:pt x="2338" y="989"/>
                  <a:pt x="2336" y="992"/>
                </a:cubicBezTo>
                <a:cubicBezTo>
                  <a:pt x="2336" y="992"/>
                  <a:pt x="2336" y="992"/>
                  <a:pt x="2336" y="992"/>
                </a:cubicBezTo>
                <a:cubicBezTo>
                  <a:pt x="2335" y="994"/>
                  <a:pt x="2333" y="995"/>
                  <a:pt x="2331" y="995"/>
                </a:cubicBezTo>
                <a:cubicBezTo>
                  <a:pt x="2331" y="995"/>
                  <a:pt x="2331" y="995"/>
                  <a:pt x="2331" y="995"/>
                </a:cubicBezTo>
                <a:cubicBezTo>
                  <a:pt x="2330" y="995"/>
                  <a:pt x="2328" y="994"/>
                  <a:pt x="2327" y="993"/>
                </a:cubicBezTo>
                <a:close/>
                <a:moveTo>
                  <a:pt x="74" y="986"/>
                </a:moveTo>
                <a:cubicBezTo>
                  <a:pt x="72" y="983"/>
                  <a:pt x="73" y="980"/>
                  <a:pt x="75" y="978"/>
                </a:cubicBezTo>
                <a:cubicBezTo>
                  <a:pt x="75" y="978"/>
                  <a:pt x="75" y="978"/>
                  <a:pt x="75" y="978"/>
                </a:cubicBezTo>
                <a:cubicBezTo>
                  <a:pt x="78" y="976"/>
                  <a:pt x="82" y="976"/>
                  <a:pt x="84" y="979"/>
                </a:cubicBezTo>
                <a:cubicBezTo>
                  <a:pt x="84" y="979"/>
                  <a:pt x="84" y="979"/>
                  <a:pt x="84" y="979"/>
                </a:cubicBezTo>
                <a:cubicBezTo>
                  <a:pt x="84" y="979"/>
                  <a:pt x="84" y="979"/>
                  <a:pt x="84" y="979"/>
                </a:cubicBezTo>
                <a:cubicBezTo>
                  <a:pt x="84" y="979"/>
                  <a:pt x="84" y="979"/>
                  <a:pt x="84" y="979"/>
                </a:cubicBezTo>
                <a:cubicBezTo>
                  <a:pt x="86" y="982"/>
                  <a:pt x="85" y="985"/>
                  <a:pt x="82" y="987"/>
                </a:cubicBezTo>
                <a:cubicBezTo>
                  <a:pt x="82" y="987"/>
                  <a:pt x="82" y="987"/>
                  <a:pt x="82" y="987"/>
                </a:cubicBezTo>
                <a:cubicBezTo>
                  <a:pt x="81" y="988"/>
                  <a:pt x="80" y="989"/>
                  <a:pt x="79" y="989"/>
                </a:cubicBezTo>
                <a:cubicBezTo>
                  <a:pt x="79" y="989"/>
                  <a:pt x="79" y="989"/>
                  <a:pt x="79" y="989"/>
                </a:cubicBezTo>
                <a:cubicBezTo>
                  <a:pt x="77" y="989"/>
                  <a:pt x="75" y="988"/>
                  <a:pt x="74" y="986"/>
                </a:cubicBezTo>
                <a:close/>
                <a:moveTo>
                  <a:pt x="731" y="986"/>
                </a:moveTo>
                <a:cubicBezTo>
                  <a:pt x="728" y="985"/>
                  <a:pt x="727" y="981"/>
                  <a:pt x="729" y="978"/>
                </a:cubicBezTo>
                <a:cubicBezTo>
                  <a:pt x="729" y="978"/>
                  <a:pt x="729" y="978"/>
                  <a:pt x="729" y="978"/>
                </a:cubicBezTo>
                <a:cubicBezTo>
                  <a:pt x="731" y="975"/>
                  <a:pt x="735" y="975"/>
                  <a:pt x="738" y="977"/>
                </a:cubicBezTo>
                <a:cubicBezTo>
                  <a:pt x="738" y="977"/>
                  <a:pt x="738" y="977"/>
                  <a:pt x="738" y="977"/>
                </a:cubicBezTo>
                <a:cubicBezTo>
                  <a:pt x="740" y="979"/>
                  <a:pt x="741" y="982"/>
                  <a:pt x="739" y="985"/>
                </a:cubicBezTo>
                <a:cubicBezTo>
                  <a:pt x="739" y="985"/>
                  <a:pt x="739" y="985"/>
                  <a:pt x="739" y="985"/>
                </a:cubicBezTo>
                <a:cubicBezTo>
                  <a:pt x="738" y="987"/>
                  <a:pt x="736" y="988"/>
                  <a:pt x="734" y="988"/>
                </a:cubicBezTo>
                <a:cubicBezTo>
                  <a:pt x="734" y="988"/>
                  <a:pt x="734" y="988"/>
                  <a:pt x="734" y="988"/>
                </a:cubicBezTo>
                <a:cubicBezTo>
                  <a:pt x="733" y="988"/>
                  <a:pt x="732" y="987"/>
                  <a:pt x="731" y="986"/>
                </a:cubicBezTo>
                <a:close/>
                <a:moveTo>
                  <a:pt x="1671" y="979"/>
                </a:moveTo>
                <a:cubicBezTo>
                  <a:pt x="1669" y="976"/>
                  <a:pt x="1669" y="972"/>
                  <a:pt x="1672" y="970"/>
                </a:cubicBezTo>
                <a:cubicBezTo>
                  <a:pt x="1672" y="970"/>
                  <a:pt x="1672" y="970"/>
                  <a:pt x="1672" y="970"/>
                </a:cubicBezTo>
                <a:cubicBezTo>
                  <a:pt x="1675" y="969"/>
                  <a:pt x="1679" y="969"/>
                  <a:pt x="1681" y="972"/>
                </a:cubicBezTo>
                <a:cubicBezTo>
                  <a:pt x="1681" y="972"/>
                  <a:pt x="1681" y="972"/>
                  <a:pt x="1681" y="972"/>
                </a:cubicBezTo>
                <a:cubicBezTo>
                  <a:pt x="1682" y="975"/>
                  <a:pt x="1682" y="978"/>
                  <a:pt x="1679" y="980"/>
                </a:cubicBezTo>
                <a:cubicBezTo>
                  <a:pt x="1679" y="980"/>
                  <a:pt x="1679" y="980"/>
                  <a:pt x="1679" y="980"/>
                </a:cubicBezTo>
                <a:cubicBezTo>
                  <a:pt x="1678" y="981"/>
                  <a:pt x="1677" y="981"/>
                  <a:pt x="1676" y="981"/>
                </a:cubicBezTo>
                <a:cubicBezTo>
                  <a:pt x="1676" y="981"/>
                  <a:pt x="1676" y="981"/>
                  <a:pt x="1676" y="981"/>
                </a:cubicBezTo>
                <a:cubicBezTo>
                  <a:pt x="1674" y="981"/>
                  <a:pt x="1672" y="980"/>
                  <a:pt x="1671" y="979"/>
                </a:cubicBezTo>
                <a:close/>
                <a:moveTo>
                  <a:pt x="2346" y="967"/>
                </a:moveTo>
                <a:cubicBezTo>
                  <a:pt x="2343" y="965"/>
                  <a:pt x="2342" y="962"/>
                  <a:pt x="2344" y="959"/>
                </a:cubicBezTo>
                <a:cubicBezTo>
                  <a:pt x="2344" y="959"/>
                  <a:pt x="2344" y="959"/>
                  <a:pt x="2344" y="959"/>
                </a:cubicBezTo>
                <a:cubicBezTo>
                  <a:pt x="2344" y="959"/>
                  <a:pt x="2344" y="959"/>
                  <a:pt x="2344" y="959"/>
                </a:cubicBezTo>
                <a:cubicBezTo>
                  <a:pt x="2344" y="959"/>
                  <a:pt x="2344" y="959"/>
                  <a:pt x="2344" y="959"/>
                </a:cubicBezTo>
                <a:cubicBezTo>
                  <a:pt x="2345" y="956"/>
                  <a:pt x="2349" y="955"/>
                  <a:pt x="2352" y="957"/>
                </a:cubicBezTo>
                <a:cubicBezTo>
                  <a:pt x="2352" y="957"/>
                  <a:pt x="2352" y="957"/>
                  <a:pt x="2352" y="957"/>
                </a:cubicBezTo>
                <a:cubicBezTo>
                  <a:pt x="2355" y="959"/>
                  <a:pt x="2356" y="962"/>
                  <a:pt x="2354" y="965"/>
                </a:cubicBezTo>
                <a:cubicBezTo>
                  <a:pt x="2354" y="965"/>
                  <a:pt x="2354" y="965"/>
                  <a:pt x="2354" y="965"/>
                </a:cubicBezTo>
                <a:cubicBezTo>
                  <a:pt x="2353" y="967"/>
                  <a:pt x="2351" y="968"/>
                  <a:pt x="2349" y="968"/>
                </a:cubicBezTo>
                <a:cubicBezTo>
                  <a:pt x="2349" y="968"/>
                  <a:pt x="2349" y="968"/>
                  <a:pt x="2349" y="968"/>
                </a:cubicBezTo>
                <a:cubicBezTo>
                  <a:pt x="2348" y="968"/>
                  <a:pt x="2347" y="968"/>
                  <a:pt x="2346" y="967"/>
                </a:cubicBezTo>
                <a:close/>
                <a:moveTo>
                  <a:pt x="56" y="959"/>
                </a:moveTo>
                <a:cubicBezTo>
                  <a:pt x="56" y="959"/>
                  <a:pt x="56" y="959"/>
                  <a:pt x="56" y="959"/>
                </a:cubicBezTo>
                <a:cubicBezTo>
                  <a:pt x="54" y="956"/>
                  <a:pt x="55" y="952"/>
                  <a:pt x="58" y="950"/>
                </a:cubicBezTo>
                <a:cubicBezTo>
                  <a:pt x="58" y="950"/>
                  <a:pt x="58" y="950"/>
                  <a:pt x="58" y="950"/>
                </a:cubicBezTo>
                <a:cubicBezTo>
                  <a:pt x="61" y="949"/>
                  <a:pt x="65" y="950"/>
                  <a:pt x="66" y="953"/>
                </a:cubicBezTo>
                <a:cubicBezTo>
                  <a:pt x="66" y="953"/>
                  <a:pt x="66" y="953"/>
                  <a:pt x="66" y="953"/>
                </a:cubicBezTo>
                <a:cubicBezTo>
                  <a:pt x="68" y="955"/>
                  <a:pt x="67" y="959"/>
                  <a:pt x="64" y="961"/>
                </a:cubicBezTo>
                <a:cubicBezTo>
                  <a:pt x="64" y="961"/>
                  <a:pt x="64" y="961"/>
                  <a:pt x="64" y="961"/>
                </a:cubicBezTo>
                <a:cubicBezTo>
                  <a:pt x="63" y="961"/>
                  <a:pt x="62" y="962"/>
                  <a:pt x="61" y="962"/>
                </a:cubicBezTo>
                <a:cubicBezTo>
                  <a:pt x="61" y="962"/>
                  <a:pt x="61" y="962"/>
                  <a:pt x="61" y="962"/>
                </a:cubicBezTo>
                <a:cubicBezTo>
                  <a:pt x="59" y="962"/>
                  <a:pt x="57" y="961"/>
                  <a:pt x="56" y="959"/>
                </a:cubicBezTo>
                <a:close/>
                <a:moveTo>
                  <a:pt x="748" y="960"/>
                </a:moveTo>
                <a:cubicBezTo>
                  <a:pt x="746" y="958"/>
                  <a:pt x="745" y="954"/>
                  <a:pt x="746" y="952"/>
                </a:cubicBezTo>
                <a:cubicBezTo>
                  <a:pt x="746" y="952"/>
                  <a:pt x="746" y="952"/>
                  <a:pt x="746" y="952"/>
                </a:cubicBezTo>
                <a:cubicBezTo>
                  <a:pt x="748" y="949"/>
                  <a:pt x="752" y="948"/>
                  <a:pt x="755" y="950"/>
                </a:cubicBezTo>
                <a:cubicBezTo>
                  <a:pt x="755" y="950"/>
                  <a:pt x="755" y="950"/>
                  <a:pt x="755" y="950"/>
                </a:cubicBezTo>
                <a:cubicBezTo>
                  <a:pt x="757" y="951"/>
                  <a:pt x="758" y="955"/>
                  <a:pt x="757" y="958"/>
                </a:cubicBezTo>
                <a:cubicBezTo>
                  <a:pt x="757" y="958"/>
                  <a:pt x="757" y="958"/>
                  <a:pt x="757" y="958"/>
                </a:cubicBezTo>
                <a:cubicBezTo>
                  <a:pt x="756" y="960"/>
                  <a:pt x="754" y="961"/>
                  <a:pt x="751" y="961"/>
                </a:cubicBezTo>
                <a:cubicBezTo>
                  <a:pt x="751" y="961"/>
                  <a:pt x="751" y="961"/>
                  <a:pt x="751" y="961"/>
                </a:cubicBezTo>
                <a:cubicBezTo>
                  <a:pt x="750" y="961"/>
                  <a:pt x="749" y="960"/>
                  <a:pt x="748" y="960"/>
                </a:cubicBezTo>
                <a:close/>
                <a:moveTo>
                  <a:pt x="1654" y="951"/>
                </a:moveTo>
                <a:cubicBezTo>
                  <a:pt x="1652" y="948"/>
                  <a:pt x="1653" y="945"/>
                  <a:pt x="1656" y="943"/>
                </a:cubicBezTo>
                <a:cubicBezTo>
                  <a:pt x="1656" y="943"/>
                  <a:pt x="1656" y="943"/>
                  <a:pt x="1656" y="943"/>
                </a:cubicBezTo>
                <a:cubicBezTo>
                  <a:pt x="1659" y="941"/>
                  <a:pt x="1662" y="942"/>
                  <a:pt x="1664" y="945"/>
                </a:cubicBezTo>
                <a:cubicBezTo>
                  <a:pt x="1664" y="945"/>
                  <a:pt x="1664" y="945"/>
                  <a:pt x="1664" y="945"/>
                </a:cubicBezTo>
                <a:cubicBezTo>
                  <a:pt x="1666" y="948"/>
                  <a:pt x="1665" y="952"/>
                  <a:pt x="1662" y="953"/>
                </a:cubicBezTo>
                <a:cubicBezTo>
                  <a:pt x="1662" y="953"/>
                  <a:pt x="1662" y="953"/>
                  <a:pt x="1662" y="953"/>
                </a:cubicBezTo>
                <a:cubicBezTo>
                  <a:pt x="1661" y="954"/>
                  <a:pt x="1660" y="954"/>
                  <a:pt x="1659" y="954"/>
                </a:cubicBezTo>
                <a:cubicBezTo>
                  <a:pt x="1659" y="954"/>
                  <a:pt x="1659" y="954"/>
                  <a:pt x="1659" y="954"/>
                </a:cubicBezTo>
                <a:cubicBezTo>
                  <a:pt x="1657" y="954"/>
                  <a:pt x="1655" y="953"/>
                  <a:pt x="1654" y="951"/>
                </a:cubicBezTo>
                <a:close/>
                <a:moveTo>
                  <a:pt x="2362" y="940"/>
                </a:moveTo>
                <a:cubicBezTo>
                  <a:pt x="2359" y="938"/>
                  <a:pt x="2358" y="934"/>
                  <a:pt x="2359" y="932"/>
                </a:cubicBezTo>
                <a:cubicBezTo>
                  <a:pt x="2359" y="932"/>
                  <a:pt x="2359" y="932"/>
                  <a:pt x="2359" y="932"/>
                </a:cubicBezTo>
                <a:cubicBezTo>
                  <a:pt x="2361" y="929"/>
                  <a:pt x="2364" y="927"/>
                  <a:pt x="2367" y="929"/>
                </a:cubicBezTo>
                <a:cubicBezTo>
                  <a:pt x="2367" y="929"/>
                  <a:pt x="2367" y="929"/>
                  <a:pt x="2367" y="929"/>
                </a:cubicBezTo>
                <a:cubicBezTo>
                  <a:pt x="2370" y="930"/>
                  <a:pt x="2371" y="934"/>
                  <a:pt x="2370" y="937"/>
                </a:cubicBezTo>
                <a:cubicBezTo>
                  <a:pt x="2370" y="937"/>
                  <a:pt x="2370" y="937"/>
                  <a:pt x="2370" y="937"/>
                </a:cubicBezTo>
                <a:cubicBezTo>
                  <a:pt x="2369" y="939"/>
                  <a:pt x="2367" y="940"/>
                  <a:pt x="2364" y="940"/>
                </a:cubicBezTo>
                <a:cubicBezTo>
                  <a:pt x="2364" y="940"/>
                  <a:pt x="2364" y="940"/>
                  <a:pt x="2364" y="940"/>
                </a:cubicBezTo>
                <a:cubicBezTo>
                  <a:pt x="2364" y="940"/>
                  <a:pt x="2363" y="940"/>
                  <a:pt x="2362" y="940"/>
                </a:cubicBezTo>
                <a:close/>
                <a:moveTo>
                  <a:pt x="41" y="930"/>
                </a:moveTo>
                <a:cubicBezTo>
                  <a:pt x="39" y="927"/>
                  <a:pt x="41" y="924"/>
                  <a:pt x="43" y="922"/>
                </a:cubicBezTo>
                <a:cubicBezTo>
                  <a:pt x="43" y="922"/>
                  <a:pt x="43" y="922"/>
                  <a:pt x="43" y="922"/>
                </a:cubicBezTo>
                <a:cubicBezTo>
                  <a:pt x="46" y="921"/>
                  <a:pt x="50" y="922"/>
                  <a:pt x="52" y="925"/>
                </a:cubicBezTo>
                <a:cubicBezTo>
                  <a:pt x="52" y="925"/>
                  <a:pt x="52" y="925"/>
                  <a:pt x="52" y="925"/>
                </a:cubicBezTo>
                <a:cubicBezTo>
                  <a:pt x="53" y="928"/>
                  <a:pt x="52" y="931"/>
                  <a:pt x="49" y="933"/>
                </a:cubicBezTo>
                <a:cubicBezTo>
                  <a:pt x="49" y="933"/>
                  <a:pt x="49" y="933"/>
                  <a:pt x="49" y="933"/>
                </a:cubicBezTo>
                <a:cubicBezTo>
                  <a:pt x="48" y="933"/>
                  <a:pt x="47" y="933"/>
                  <a:pt x="46" y="933"/>
                </a:cubicBezTo>
                <a:cubicBezTo>
                  <a:pt x="46" y="933"/>
                  <a:pt x="46" y="933"/>
                  <a:pt x="46" y="933"/>
                </a:cubicBezTo>
                <a:cubicBezTo>
                  <a:pt x="44" y="933"/>
                  <a:pt x="42" y="932"/>
                  <a:pt x="41" y="930"/>
                </a:cubicBezTo>
                <a:close/>
                <a:moveTo>
                  <a:pt x="764" y="932"/>
                </a:moveTo>
                <a:cubicBezTo>
                  <a:pt x="761" y="930"/>
                  <a:pt x="760" y="927"/>
                  <a:pt x="761" y="924"/>
                </a:cubicBezTo>
                <a:cubicBezTo>
                  <a:pt x="761" y="924"/>
                  <a:pt x="761" y="924"/>
                  <a:pt x="761" y="924"/>
                </a:cubicBezTo>
                <a:cubicBezTo>
                  <a:pt x="761" y="924"/>
                  <a:pt x="761" y="924"/>
                  <a:pt x="761" y="924"/>
                </a:cubicBezTo>
                <a:cubicBezTo>
                  <a:pt x="761" y="924"/>
                  <a:pt x="761" y="924"/>
                  <a:pt x="761" y="924"/>
                </a:cubicBezTo>
                <a:cubicBezTo>
                  <a:pt x="763" y="921"/>
                  <a:pt x="766" y="920"/>
                  <a:pt x="769" y="921"/>
                </a:cubicBezTo>
                <a:cubicBezTo>
                  <a:pt x="769" y="921"/>
                  <a:pt x="769" y="921"/>
                  <a:pt x="769" y="921"/>
                </a:cubicBezTo>
                <a:cubicBezTo>
                  <a:pt x="772" y="923"/>
                  <a:pt x="773" y="926"/>
                  <a:pt x="772" y="929"/>
                </a:cubicBezTo>
                <a:cubicBezTo>
                  <a:pt x="772" y="929"/>
                  <a:pt x="772" y="929"/>
                  <a:pt x="772" y="929"/>
                </a:cubicBezTo>
                <a:cubicBezTo>
                  <a:pt x="771" y="931"/>
                  <a:pt x="769" y="933"/>
                  <a:pt x="767" y="933"/>
                </a:cubicBezTo>
                <a:cubicBezTo>
                  <a:pt x="767" y="933"/>
                  <a:pt x="767" y="933"/>
                  <a:pt x="767" y="933"/>
                </a:cubicBezTo>
                <a:cubicBezTo>
                  <a:pt x="766" y="933"/>
                  <a:pt x="765" y="932"/>
                  <a:pt x="764" y="932"/>
                </a:cubicBezTo>
                <a:close/>
                <a:moveTo>
                  <a:pt x="1639" y="922"/>
                </a:moveTo>
                <a:cubicBezTo>
                  <a:pt x="1639" y="922"/>
                  <a:pt x="1639" y="922"/>
                  <a:pt x="1639" y="922"/>
                </a:cubicBezTo>
                <a:cubicBezTo>
                  <a:pt x="1637" y="919"/>
                  <a:pt x="1639" y="916"/>
                  <a:pt x="1642" y="914"/>
                </a:cubicBezTo>
                <a:cubicBezTo>
                  <a:pt x="1642" y="914"/>
                  <a:pt x="1642" y="914"/>
                  <a:pt x="1642" y="914"/>
                </a:cubicBezTo>
                <a:cubicBezTo>
                  <a:pt x="1645" y="913"/>
                  <a:pt x="1648" y="914"/>
                  <a:pt x="1650" y="917"/>
                </a:cubicBezTo>
                <a:cubicBezTo>
                  <a:pt x="1650" y="917"/>
                  <a:pt x="1650" y="917"/>
                  <a:pt x="1650" y="917"/>
                </a:cubicBezTo>
                <a:cubicBezTo>
                  <a:pt x="1651" y="920"/>
                  <a:pt x="1650" y="924"/>
                  <a:pt x="1647" y="925"/>
                </a:cubicBezTo>
                <a:cubicBezTo>
                  <a:pt x="1647" y="925"/>
                  <a:pt x="1647" y="925"/>
                  <a:pt x="1647" y="925"/>
                </a:cubicBezTo>
                <a:cubicBezTo>
                  <a:pt x="1646" y="925"/>
                  <a:pt x="1645" y="926"/>
                  <a:pt x="1644" y="926"/>
                </a:cubicBezTo>
                <a:cubicBezTo>
                  <a:pt x="1644" y="926"/>
                  <a:pt x="1644" y="926"/>
                  <a:pt x="1644" y="926"/>
                </a:cubicBezTo>
                <a:cubicBezTo>
                  <a:pt x="1642" y="926"/>
                  <a:pt x="1640" y="924"/>
                  <a:pt x="1639" y="922"/>
                </a:cubicBezTo>
                <a:close/>
                <a:moveTo>
                  <a:pt x="2376" y="911"/>
                </a:moveTo>
                <a:cubicBezTo>
                  <a:pt x="2373" y="910"/>
                  <a:pt x="2371" y="906"/>
                  <a:pt x="2372" y="903"/>
                </a:cubicBezTo>
                <a:cubicBezTo>
                  <a:pt x="2372" y="903"/>
                  <a:pt x="2372" y="903"/>
                  <a:pt x="2372" y="903"/>
                </a:cubicBezTo>
                <a:cubicBezTo>
                  <a:pt x="2372" y="903"/>
                  <a:pt x="2372" y="903"/>
                  <a:pt x="2372" y="903"/>
                </a:cubicBezTo>
                <a:cubicBezTo>
                  <a:pt x="2372" y="903"/>
                  <a:pt x="2372" y="903"/>
                  <a:pt x="2372" y="903"/>
                </a:cubicBezTo>
                <a:cubicBezTo>
                  <a:pt x="2374" y="900"/>
                  <a:pt x="2377" y="898"/>
                  <a:pt x="2380" y="900"/>
                </a:cubicBezTo>
                <a:cubicBezTo>
                  <a:pt x="2380" y="900"/>
                  <a:pt x="2380" y="900"/>
                  <a:pt x="2380" y="900"/>
                </a:cubicBezTo>
                <a:cubicBezTo>
                  <a:pt x="2383" y="901"/>
                  <a:pt x="2385" y="904"/>
                  <a:pt x="2383" y="908"/>
                </a:cubicBezTo>
                <a:cubicBezTo>
                  <a:pt x="2383" y="908"/>
                  <a:pt x="2383" y="908"/>
                  <a:pt x="2383" y="908"/>
                </a:cubicBezTo>
                <a:cubicBezTo>
                  <a:pt x="2382" y="910"/>
                  <a:pt x="2380" y="911"/>
                  <a:pt x="2378" y="911"/>
                </a:cubicBezTo>
                <a:cubicBezTo>
                  <a:pt x="2378" y="911"/>
                  <a:pt x="2378" y="911"/>
                  <a:pt x="2378" y="911"/>
                </a:cubicBezTo>
                <a:cubicBezTo>
                  <a:pt x="2377" y="911"/>
                  <a:pt x="2376" y="911"/>
                  <a:pt x="2376" y="911"/>
                </a:cubicBezTo>
                <a:close/>
                <a:moveTo>
                  <a:pt x="28" y="900"/>
                </a:moveTo>
                <a:cubicBezTo>
                  <a:pt x="26" y="897"/>
                  <a:pt x="28" y="894"/>
                  <a:pt x="31" y="893"/>
                </a:cubicBezTo>
                <a:cubicBezTo>
                  <a:pt x="31" y="893"/>
                  <a:pt x="31" y="893"/>
                  <a:pt x="31" y="893"/>
                </a:cubicBezTo>
                <a:cubicBezTo>
                  <a:pt x="34" y="891"/>
                  <a:pt x="38" y="893"/>
                  <a:pt x="39" y="896"/>
                </a:cubicBezTo>
                <a:cubicBezTo>
                  <a:pt x="39" y="896"/>
                  <a:pt x="39" y="896"/>
                  <a:pt x="39" y="896"/>
                </a:cubicBezTo>
                <a:cubicBezTo>
                  <a:pt x="40" y="899"/>
                  <a:pt x="39" y="903"/>
                  <a:pt x="35" y="904"/>
                </a:cubicBezTo>
                <a:cubicBezTo>
                  <a:pt x="35" y="904"/>
                  <a:pt x="35" y="904"/>
                  <a:pt x="35" y="904"/>
                </a:cubicBezTo>
                <a:cubicBezTo>
                  <a:pt x="35" y="904"/>
                  <a:pt x="34" y="904"/>
                  <a:pt x="33" y="904"/>
                </a:cubicBezTo>
                <a:cubicBezTo>
                  <a:pt x="33" y="904"/>
                  <a:pt x="33" y="904"/>
                  <a:pt x="33" y="904"/>
                </a:cubicBezTo>
                <a:cubicBezTo>
                  <a:pt x="31" y="904"/>
                  <a:pt x="29" y="903"/>
                  <a:pt x="28" y="900"/>
                </a:cubicBezTo>
                <a:close/>
                <a:moveTo>
                  <a:pt x="777" y="903"/>
                </a:moveTo>
                <a:cubicBezTo>
                  <a:pt x="774" y="902"/>
                  <a:pt x="773" y="898"/>
                  <a:pt x="774" y="895"/>
                </a:cubicBezTo>
                <a:cubicBezTo>
                  <a:pt x="774" y="895"/>
                  <a:pt x="774" y="895"/>
                  <a:pt x="774" y="895"/>
                </a:cubicBezTo>
                <a:cubicBezTo>
                  <a:pt x="775" y="892"/>
                  <a:pt x="778" y="890"/>
                  <a:pt x="782" y="892"/>
                </a:cubicBezTo>
                <a:cubicBezTo>
                  <a:pt x="782" y="892"/>
                  <a:pt x="782" y="892"/>
                  <a:pt x="782" y="892"/>
                </a:cubicBezTo>
                <a:cubicBezTo>
                  <a:pt x="785" y="893"/>
                  <a:pt x="786" y="896"/>
                  <a:pt x="785" y="899"/>
                </a:cubicBezTo>
                <a:cubicBezTo>
                  <a:pt x="785" y="899"/>
                  <a:pt x="785" y="899"/>
                  <a:pt x="785" y="899"/>
                </a:cubicBezTo>
                <a:cubicBezTo>
                  <a:pt x="784" y="902"/>
                  <a:pt x="782" y="903"/>
                  <a:pt x="779" y="903"/>
                </a:cubicBezTo>
                <a:cubicBezTo>
                  <a:pt x="779" y="903"/>
                  <a:pt x="779" y="903"/>
                  <a:pt x="779" y="903"/>
                </a:cubicBezTo>
                <a:cubicBezTo>
                  <a:pt x="779" y="903"/>
                  <a:pt x="778" y="903"/>
                  <a:pt x="777" y="903"/>
                </a:cubicBezTo>
                <a:close/>
                <a:moveTo>
                  <a:pt x="1626" y="892"/>
                </a:moveTo>
                <a:cubicBezTo>
                  <a:pt x="1626" y="892"/>
                  <a:pt x="1626" y="892"/>
                  <a:pt x="1626" y="892"/>
                </a:cubicBezTo>
                <a:cubicBezTo>
                  <a:pt x="1625" y="889"/>
                  <a:pt x="1627" y="886"/>
                  <a:pt x="1630" y="884"/>
                </a:cubicBezTo>
                <a:cubicBezTo>
                  <a:pt x="1630" y="884"/>
                  <a:pt x="1630" y="884"/>
                  <a:pt x="1630" y="884"/>
                </a:cubicBezTo>
                <a:cubicBezTo>
                  <a:pt x="1633" y="883"/>
                  <a:pt x="1636" y="885"/>
                  <a:pt x="1638" y="888"/>
                </a:cubicBezTo>
                <a:cubicBezTo>
                  <a:pt x="1638" y="888"/>
                  <a:pt x="1638" y="888"/>
                  <a:pt x="1638" y="888"/>
                </a:cubicBezTo>
                <a:cubicBezTo>
                  <a:pt x="1638" y="888"/>
                  <a:pt x="1638" y="888"/>
                  <a:pt x="1638" y="888"/>
                </a:cubicBezTo>
                <a:cubicBezTo>
                  <a:pt x="1638" y="888"/>
                  <a:pt x="1638" y="888"/>
                  <a:pt x="1638" y="888"/>
                </a:cubicBezTo>
                <a:cubicBezTo>
                  <a:pt x="1639" y="891"/>
                  <a:pt x="1637" y="895"/>
                  <a:pt x="1634" y="896"/>
                </a:cubicBezTo>
                <a:cubicBezTo>
                  <a:pt x="1634" y="896"/>
                  <a:pt x="1634" y="896"/>
                  <a:pt x="1634" y="896"/>
                </a:cubicBezTo>
                <a:cubicBezTo>
                  <a:pt x="1633" y="896"/>
                  <a:pt x="1633" y="896"/>
                  <a:pt x="1632" y="896"/>
                </a:cubicBezTo>
                <a:cubicBezTo>
                  <a:pt x="1632" y="896"/>
                  <a:pt x="1632" y="896"/>
                  <a:pt x="1632" y="896"/>
                </a:cubicBezTo>
                <a:cubicBezTo>
                  <a:pt x="1629" y="896"/>
                  <a:pt x="1627" y="895"/>
                  <a:pt x="1626" y="892"/>
                </a:cubicBezTo>
                <a:close/>
                <a:moveTo>
                  <a:pt x="2387" y="881"/>
                </a:moveTo>
                <a:cubicBezTo>
                  <a:pt x="2384" y="880"/>
                  <a:pt x="2382" y="877"/>
                  <a:pt x="2383" y="873"/>
                </a:cubicBezTo>
                <a:cubicBezTo>
                  <a:pt x="2383" y="873"/>
                  <a:pt x="2383" y="873"/>
                  <a:pt x="2383" y="873"/>
                </a:cubicBezTo>
                <a:cubicBezTo>
                  <a:pt x="2384" y="870"/>
                  <a:pt x="2388" y="869"/>
                  <a:pt x="2391" y="870"/>
                </a:cubicBezTo>
                <a:cubicBezTo>
                  <a:pt x="2391" y="870"/>
                  <a:pt x="2391" y="870"/>
                  <a:pt x="2391" y="870"/>
                </a:cubicBezTo>
                <a:cubicBezTo>
                  <a:pt x="2394" y="871"/>
                  <a:pt x="2396" y="874"/>
                  <a:pt x="2395" y="877"/>
                </a:cubicBezTo>
                <a:cubicBezTo>
                  <a:pt x="2395" y="877"/>
                  <a:pt x="2395" y="877"/>
                  <a:pt x="2395" y="877"/>
                </a:cubicBezTo>
                <a:cubicBezTo>
                  <a:pt x="2394" y="880"/>
                  <a:pt x="2391" y="881"/>
                  <a:pt x="2389" y="881"/>
                </a:cubicBezTo>
                <a:cubicBezTo>
                  <a:pt x="2389" y="881"/>
                  <a:pt x="2389" y="881"/>
                  <a:pt x="2389" y="881"/>
                </a:cubicBezTo>
                <a:cubicBezTo>
                  <a:pt x="2388" y="881"/>
                  <a:pt x="2388" y="881"/>
                  <a:pt x="2387" y="881"/>
                </a:cubicBezTo>
                <a:close/>
                <a:moveTo>
                  <a:pt x="17" y="870"/>
                </a:moveTo>
                <a:cubicBezTo>
                  <a:pt x="16" y="867"/>
                  <a:pt x="18" y="863"/>
                  <a:pt x="21" y="862"/>
                </a:cubicBezTo>
                <a:cubicBezTo>
                  <a:pt x="21" y="862"/>
                  <a:pt x="21" y="862"/>
                  <a:pt x="21" y="862"/>
                </a:cubicBezTo>
                <a:cubicBezTo>
                  <a:pt x="24" y="861"/>
                  <a:pt x="28" y="863"/>
                  <a:pt x="28" y="866"/>
                </a:cubicBezTo>
                <a:cubicBezTo>
                  <a:pt x="28" y="866"/>
                  <a:pt x="28" y="866"/>
                  <a:pt x="28" y="866"/>
                </a:cubicBezTo>
                <a:cubicBezTo>
                  <a:pt x="29" y="869"/>
                  <a:pt x="28" y="873"/>
                  <a:pt x="24" y="874"/>
                </a:cubicBezTo>
                <a:cubicBezTo>
                  <a:pt x="24" y="874"/>
                  <a:pt x="24" y="874"/>
                  <a:pt x="24" y="874"/>
                </a:cubicBezTo>
                <a:cubicBezTo>
                  <a:pt x="24" y="874"/>
                  <a:pt x="23" y="874"/>
                  <a:pt x="23" y="874"/>
                </a:cubicBezTo>
                <a:cubicBezTo>
                  <a:pt x="23" y="874"/>
                  <a:pt x="23" y="874"/>
                  <a:pt x="23" y="874"/>
                </a:cubicBezTo>
                <a:cubicBezTo>
                  <a:pt x="20" y="874"/>
                  <a:pt x="18" y="872"/>
                  <a:pt x="17" y="870"/>
                </a:cubicBezTo>
                <a:close/>
                <a:moveTo>
                  <a:pt x="788" y="873"/>
                </a:moveTo>
                <a:cubicBezTo>
                  <a:pt x="785" y="872"/>
                  <a:pt x="783" y="868"/>
                  <a:pt x="784" y="865"/>
                </a:cubicBezTo>
                <a:cubicBezTo>
                  <a:pt x="784" y="865"/>
                  <a:pt x="784" y="865"/>
                  <a:pt x="784" y="865"/>
                </a:cubicBezTo>
                <a:cubicBezTo>
                  <a:pt x="785" y="862"/>
                  <a:pt x="788" y="860"/>
                  <a:pt x="791" y="861"/>
                </a:cubicBezTo>
                <a:cubicBezTo>
                  <a:pt x="791" y="861"/>
                  <a:pt x="791" y="861"/>
                  <a:pt x="791" y="861"/>
                </a:cubicBezTo>
                <a:cubicBezTo>
                  <a:pt x="795" y="862"/>
                  <a:pt x="796" y="866"/>
                  <a:pt x="796" y="869"/>
                </a:cubicBezTo>
                <a:cubicBezTo>
                  <a:pt x="796" y="869"/>
                  <a:pt x="796" y="869"/>
                  <a:pt x="796" y="869"/>
                </a:cubicBezTo>
                <a:cubicBezTo>
                  <a:pt x="795" y="871"/>
                  <a:pt x="792" y="873"/>
                  <a:pt x="790" y="873"/>
                </a:cubicBezTo>
                <a:cubicBezTo>
                  <a:pt x="790" y="873"/>
                  <a:pt x="790" y="873"/>
                  <a:pt x="790" y="873"/>
                </a:cubicBezTo>
                <a:cubicBezTo>
                  <a:pt x="789" y="873"/>
                  <a:pt x="789" y="873"/>
                  <a:pt x="788" y="873"/>
                </a:cubicBezTo>
                <a:close/>
                <a:moveTo>
                  <a:pt x="1616" y="861"/>
                </a:moveTo>
                <a:cubicBezTo>
                  <a:pt x="1616" y="861"/>
                  <a:pt x="1616" y="861"/>
                  <a:pt x="1616" y="861"/>
                </a:cubicBezTo>
                <a:cubicBezTo>
                  <a:pt x="1615" y="858"/>
                  <a:pt x="1617" y="855"/>
                  <a:pt x="1620" y="854"/>
                </a:cubicBezTo>
                <a:cubicBezTo>
                  <a:pt x="1620" y="854"/>
                  <a:pt x="1620" y="854"/>
                  <a:pt x="1620" y="854"/>
                </a:cubicBezTo>
                <a:cubicBezTo>
                  <a:pt x="1624" y="853"/>
                  <a:pt x="1627" y="855"/>
                  <a:pt x="1628" y="858"/>
                </a:cubicBezTo>
                <a:cubicBezTo>
                  <a:pt x="1628" y="858"/>
                  <a:pt x="1628" y="858"/>
                  <a:pt x="1628" y="858"/>
                </a:cubicBezTo>
                <a:cubicBezTo>
                  <a:pt x="1628" y="858"/>
                  <a:pt x="1628" y="858"/>
                  <a:pt x="1628" y="858"/>
                </a:cubicBezTo>
                <a:cubicBezTo>
                  <a:pt x="1628" y="858"/>
                  <a:pt x="1628" y="858"/>
                  <a:pt x="1628" y="858"/>
                </a:cubicBezTo>
                <a:cubicBezTo>
                  <a:pt x="1629" y="861"/>
                  <a:pt x="1627" y="865"/>
                  <a:pt x="1624" y="865"/>
                </a:cubicBezTo>
                <a:cubicBezTo>
                  <a:pt x="1624" y="865"/>
                  <a:pt x="1624" y="865"/>
                  <a:pt x="1624" y="865"/>
                </a:cubicBezTo>
                <a:cubicBezTo>
                  <a:pt x="1623" y="866"/>
                  <a:pt x="1623" y="866"/>
                  <a:pt x="1622" y="866"/>
                </a:cubicBezTo>
                <a:cubicBezTo>
                  <a:pt x="1622" y="866"/>
                  <a:pt x="1622" y="866"/>
                  <a:pt x="1622" y="866"/>
                </a:cubicBezTo>
                <a:cubicBezTo>
                  <a:pt x="1619" y="866"/>
                  <a:pt x="1617" y="864"/>
                  <a:pt x="1616" y="861"/>
                </a:cubicBezTo>
                <a:close/>
                <a:moveTo>
                  <a:pt x="2396" y="850"/>
                </a:moveTo>
                <a:cubicBezTo>
                  <a:pt x="2393" y="850"/>
                  <a:pt x="2391" y="846"/>
                  <a:pt x="2392" y="843"/>
                </a:cubicBezTo>
                <a:cubicBezTo>
                  <a:pt x="2392" y="843"/>
                  <a:pt x="2392" y="843"/>
                  <a:pt x="2392" y="843"/>
                </a:cubicBezTo>
                <a:cubicBezTo>
                  <a:pt x="2392" y="840"/>
                  <a:pt x="2396" y="838"/>
                  <a:pt x="2399" y="839"/>
                </a:cubicBezTo>
                <a:cubicBezTo>
                  <a:pt x="2399" y="839"/>
                  <a:pt x="2399" y="839"/>
                  <a:pt x="2399" y="839"/>
                </a:cubicBezTo>
                <a:cubicBezTo>
                  <a:pt x="2402" y="839"/>
                  <a:pt x="2404" y="843"/>
                  <a:pt x="2403" y="846"/>
                </a:cubicBezTo>
                <a:cubicBezTo>
                  <a:pt x="2403" y="846"/>
                  <a:pt x="2403" y="846"/>
                  <a:pt x="2403" y="846"/>
                </a:cubicBezTo>
                <a:cubicBezTo>
                  <a:pt x="2403" y="849"/>
                  <a:pt x="2400" y="850"/>
                  <a:pt x="2398" y="850"/>
                </a:cubicBezTo>
                <a:cubicBezTo>
                  <a:pt x="2398" y="850"/>
                  <a:pt x="2398" y="850"/>
                  <a:pt x="2398" y="850"/>
                </a:cubicBezTo>
                <a:cubicBezTo>
                  <a:pt x="2397" y="850"/>
                  <a:pt x="2397" y="850"/>
                  <a:pt x="2396" y="850"/>
                </a:cubicBezTo>
                <a:close/>
                <a:moveTo>
                  <a:pt x="9" y="838"/>
                </a:moveTo>
                <a:cubicBezTo>
                  <a:pt x="8" y="835"/>
                  <a:pt x="10" y="832"/>
                  <a:pt x="13" y="831"/>
                </a:cubicBezTo>
                <a:cubicBezTo>
                  <a:pt x="13" y="831"/>
                  <a:pt x="13" y="831"/>
                  <a:pt x="13" y="831"/>
                </a:cubicBezTo>
                <a:cubicBezTo>
                  <a:pt x="17" y="830"/>
                  <a:pt x="20" y="832"/>
                  <a:pt x="21" y="836"/>
                </a:cubicBezTo>
                <a:cubicBezTo>
                  <a:pt x="21" y="836"/>
                  <a:pt x="21" y="836"/>
                  <a:pt x="21" y="836"/>
                </a:cubicBezTo>
                <a:cubicBezTo>
                  <a:pt x="21" y="839"/>
                  <a:pt x="19" y="842"/>
                  <a:pt x="16" y="843"/>
                </a:cubicBezTo>
                <a:cubicBezTo>
                  <a:pt x="16" y="843"/>
                  <a:pt x="16" y="843"/>
                  <a:pt x="16" y="843"/>
                </a:cubicBezTo>
                <a:cubicBezTo>
                  <a:pt x="16" y="843"/>
                  <a:pt x="15" y="843"/>
                  <a:pt x="15" y="843"/>
                </a:cubicBezTo>
                <a:cubicBezTo>
                  <a:pt x="15" y="843"/>
                  <a:pt x="15" y="843"/>
                  <a:pt x="15" y="843"/>
                </a:cubicBezTo>
                <a:cubicBezTo>
                  <a:pt x="12" y="843"/>
                  <a:pt x="9" y="841"/>
                  <a:pt x="9" y="838"/>
                </a:cubicBezTo>
                <a:close/>
                <a:moveTo>
                  <a:pt x="796" y="842"/>
                </a:moveTo>
                <a:cubicBezTo>
                  <a:pt x="793" y="841"/>
                  <a:pt x="791" y="838"/>
                  <a:pt x="792" y="835"/>
                </a:cubicBezTo>
                <a:cubicBezTo>
                  <a:pt x="792" y="835"/>
                  <a:pt x="792" y="835"/>
                  <a:pt x="792" y="835"/>
                </a:cubicBezTo>
                <a:cubicBezTo>
                  <a:pt x="793" y="832"/>
                  <a:pt x="796" y="829"/>
                  <a:pt x="799" y="830"/>
                </a:cubicBezTo>
                <a:cubicBezTo>
                  <a:pt x="799" y="830"/>
                  <a:pt x="799" y="830"/>
                  <a:pt x="799" y="830"/>
                </a:cubicBezTo>
                <a:cubicBezTo>
                  <a:pt x="802" y="831"/>
                  <a:pt x="804" y="834"/>
                  <a:pt x="804" y="837"/>
                </a:cubicBezTo>
                <a:cubicBezTo>
                  <a:pt x="804" y="837"/>
                  <a:pt x="804" y="837"/>
                  <a:pt x="804" y="837"/>
                </a:cubicBezTo>
                <a:cubicBezTo>
                  <a:pt x="803" y="840"/>
                  <a:pt x="800" y="842"/>
                  <a:pt x="798" y="842"/>
                </a:cubicBezTo>
                <a:cubicBezTo>
                  <a:pt x="798" y="842"/>
                  <a:pt x="798" y="842"/>
                  <a:pt x="798" y="842"/>
                </a:cubicBezTo>
                <a:cubicBezTo>
                  <a:pt x="797" y="842"/>
                  <a:pt x="797" y="842"/>
                  <a:pt x="796" y="842"/>
                </a:cubicBezTo>
                <a:close/>
                <a:moveTo>
                  <a:pt x="1609" y="830"/>
                </a:moveTo>
                <a:cubicBezTo>
                  <a:pt x="1608" y="826"/>
                  <a:pt x="1610" y="823"/>
                  <a:pt x="1614" y="823"/>
                </a:cubicBezTo>
                <a:cubicBezTo>
                  <a:pt x="1614" y="823"/>
                  <a:pt x="1614" y="823"/>
                  <a:pt x="1614" y="823"/>
                </a:cubicBezTo>
                <a:cubicBezTo>
                  <a:pt x="1617" y="822"/>
                  <a:pt x="1620" y="824"/>
                  <a:pt x="1621" y="827"/>
                </a:cubicBezTo>
                <a:cubicBezTo>
                  <a:pt x="1621" y="827"/>
                  <a:pt x="1621" y="827"/>
                  <a:pt x="1621" y="827"/>
                </a:cubicBezTo>
                <a:cubicBezTo>
                  <a:pt x="1621" y="831"/>
                  <a:pt x="1619" y="834"/>
                  <a:pt x="1616" y="834"/>
                </a:cubicBezTo>
                <a:cubicBezTo>
                  <a:pt x="1616" y="834"/>
                  <a:pt x="1616" y="834"/>
                  <a:pt x="1616" y="834"/>
                </a:cubicBezTo>
                <a:cubicBezTo>
                  <a:pt x="1616" y="834"/>
                  <a:pt x="1615" y="835"/>
                  <a:pt x="1615" y="835"/>
                </a:cubicBezTo>
                <a:cubicBezTo>
                  <a:pt x="1615" y="835"/>
                  <a:pt x="1615" y="835"/>
                  <a:pt x="1615" y="835"/>
                </a:cubicBezTo>
                <a:cubicBezTo>
                  <a:pt x="1612" y="835"/>
                  <a:pt x="1609" y="833"/>
                  <a:pt x="1609" y="830"/>
                </a:cubicBezTo>
                <a:close/>
                <a:moveTo>
                  <a:pt x="2403" y="819"/>
                </a:moveTo>
                <a:cubicBezTo>
                  <a:pt x="2399" y="819"/>
                  <a:pt x="2397" y="815"/>
                  <a:pt x="2398" y="812"/>
                </a:cubicBezTo>
                <a:cubicBezTo>
                  <a:pt x="2398" y="812"/>
                  <a:pt x="2398" y="812"/>
                  <a:pt x="2398" y="812"/>
                </a:cubicBezTo>
                <a:cubicBezTo>
                  <a:pt x="2398" y="809"/>
                  <a:pt x="2401" y="807"/>
                  <a:pt x="2405" y="807"/>
                </a:cubicBezTo>
                <a:cubicBezTo>
                  <a:pt x="2405" y="807"/>
                  <a:pt x="2405" y="807"/>
                  <a:pt x="2405" y="807"/>
                </a:cubicBezTo>
                <a:cubicBezTo>
                  <a:pt x="2408" y="808"/>
                  <a:pt x="2410" y="811"/>
                  <a:pt x="2410" y="814"/>
                </a:cubicBezTo>
                <a:cubicBezTo>
                  <a:pt x="2410" y="814"/>
                  <a:pt x="2410" y="814"/>
                  <a:pt x="2410" y="814"/>
                </a:cubicBezTo>
                <a:cubicBezTo>
                  <a:pt x="2409" y="817"/>
                  <a:pt x="2407" y="819"/>
                  <a:pt x="2404" y="819"/>
                </a:cubicBezTo>
                <a:cubicBezTo>
                  <a:pt x="2404" y="819"/>
                  <a:pt x="2404" y="819"/>
                  <a:pt x="2404" y="819"/>
                </a:cubicBezTo>
                <a:cubicBezTo>
                  <a:pt x="2403" y="819"/>
                  <a:pt x="2403" y="819"/>
                  <a:pt x="2403" y="819"/>
                </a:cubicBezTo>
                <a:close/>
                <a:moveTo>
                  <a:pt x="3" y="806"/>
                </a:moveTo>
                <a:cubicBezTo>
                  <a:pt x="3" y="806"/>
                  <a:pt x="3" y="806"/>
                  <a:pt x="3" y="806"/>
                </a:cubicBezTo>
                <a:cubicBezTo>
                  <a:pt x="3" y="803"/>
                  <a:pt x="5" y="800"/>
                  <a:pt x="8" y="800"/>
                </a:cubicBezTo>
                <a:cubicBezTo>
                  <a:pt x="8" y="800"/>
                  <a:pt x="8" y="800"/>
                  <a:pt x="8" y="800"/>
                </a:cubicBezTo>
                <a:cubicBezTo>
                  <a:pt x="12" y="799"/>
                  <a:pt x="15" y="801"/>
                  <a:pt x="15" y="805"/>
                </a:cubicBezTo>
                <a:cubicBezTo>
                  <a:pt x="15" y="805"/>
                  <a:pt x="15" y="805"/>
                  <a:pt x="15" y="805"/>
                </a:cubicBezTo>
                <a:cubicBezTo>
                  <a:pt x="16" y="808"/>
                  <a:pt x="13" y="811"/>
                  <a:pt x="10" y="811"/>
                </a:cubicBezTo>
                <a:cubicBezTo>
                  <a:pt x="10" y="811"/>
                  <a:pt x="10" y="811"/>
                  <a:pt x="10" y="811"/>
                </a:cubicBezTo>
                <a:cubicBezTo>
                  <a:pt x="10" y="811"/>
                  <a:pt x="9" y="811"/>
                  <a:pt x="9" y="811"/>
                </a:cubicBezTo>
                <a:cubicBezTo>
                  <a:pt x="9" y="811"/>
                  <a:pt x="9" y="811"/>
                  <a:pt x="9" y="811"/>
                </a:cubicBezTo>
                <a:cubicBezTo>
                  <a:pt x="6" y="811"/>
                  <a:pt x="4" y="809"/>
                  <a:pt x="3" y="806"/>
                </a:cubicBezTo>
                <a:close/>
                <a:moveTo>
                  <a:pt x="802" y="810"/>
                </a:moveTo>
                <a:cubicBezTo>
                  <a:pt x="799" y="810"/>
                  <a:pt x="797" y="807"/>
                  <a:pt x="797" y="804"/>
                </a:cubicBezTo>
                <a:cubicBezTo>
                  <a:pt x="797" y="804"/>
                  <a:pt x="797" y="804"/>
                  <a:pt x="797" y="804"/>
                </a:cubicBezTo>
                <a:cubicBezTo>
                  <a:pt x="798" y="800"/>
                  <a:pt x="801" y="798"/>
                  <a:pt x="804" y="799"/>
                </a:cubicBezTo>
                <a:cubicBezTo>
                  <a:pt x="804" y="799"/>
                  <a:pt x="804" y="799"/>
                  <a:pt x="804" y="799"/>
                </a:cubicBezTo>
                <a:cubicBezTo>
                  <a:pt x="807" y="799"/>
                  <a:pt x="810" y="802"/>
                  <a:pt x="809" y="805"/>
                </a:cubicBezTo>
                <a:cubicBezTo>
                  <a:pt x="809" y="805"/>
                  <a:pt x="809" y="805"/>
                  <a:pt x="809" y="805"/>
                </a:cubicBezTo>
                <a:cubicBezTo>
                  <a:pt x="809" y="808"/>
                  <a:pt x="806" y="810"/>
                  <a:pt x="803" y="810"/>
                </a:cubicBezTo>
                <a:cubicBezTo>
                  <a:pt x="803" y="810"/>
                  <a:pt x="803" y="810"/>
                  <a:pt x="803" y="810"/>
                </a:cubicBezTo>
                <a:cubicBezTo>
                  <a:pt x="803" y="810"/>
                  <a:pt x="803" y="810"/>
                  <a:pt x="802" y="810"/>
                </a:cubicBezTo>
                <a:close/>
                <a:moveTo>
                  <a:pt x="1604" y="798"/>
                </a:moveTo>
                <a:cubicBezTo>
                  <a:pt x="1604" y="798"/>
                  <a:pt x="1604" y="798"/>
                  <a:pt x="1604" y="798"/>
                </a:cubicBezTo>
                <a:cubicBezTo>
                  <a:pt x="1604" y="794"/>
                  <a:pt x="1606" y="791"/>
                  <a:pt x="1609" y="791"/>
                </a:cubicBezTo>
                <a:cubicBezTo>
                  <a:pt x="1609" y="791"/>
                  <a:pt x="1609" y="791"/>
                  <a:pt x="1609" y="791"/>
                </a:cubicBezTo>
                <a:cubicBezTo>
                  <a:pt x="1613" y="791"/>
                  <a:pt x="1616" y="793"/>
                  <a:pt x="1616" y="796"/>
                </a:cubicBezTo>
                <a:cubicBezTo>
                  <a:pt x="1616" y="796"/>
                  <a:pt x="1616" y="796"/>
                  <a:pt x="1616" y="796"/>
                </a:cubicBezTo>
                <a:cubicBezTo>
                  <a:pt x="1616" y="800"/>
                  <a:pt x="1614" y="802"/>
                  <a:pt x="1611" y="803"/>
                </a:cubicBezTo>
                <a:cubicBezTo>
                  <a:pt x="1611" y="803"/>
                  <a:pt x="1611" y="803"/>
                  <a:pt x="1611" y="803"/>
                </a:cubicBezTo>
                <a:cubicBezTo>
                  <a:pt x="1610" y="803"/>
                  <a:pt x="1610" y="803"/>
                  <a:pt x="1610" y="803"/>
                </a:cubicBezTo>
                <a:cubicBezTo>
                  <a:pt x="1610" y="803"/>
                  <a:pt x="1610" y="803"/>
                  <a:pt x="1610" y="803"/>
                </a:cubicBezTo>
                <a:cubicBezTo>
                  <a:pt x="1607" y="803"/>
                  <a:pt x="1604" y="801"/>
                  <a:pt x="1604" y="798"/>
                </a:cubicBezTo>
                <a:close/>
                <a:moveTo>
                  <a:pt x="2407" y="787"/>
                </a:moveTo>
                <a:cubicBezTo>
                  <a:pt x="2404" y="787"/>
                  <a:pt x="2401" y="784"/>
                  <a:pt x="2401" y="781"/>
                </a:cubicBezTo>
                <a:cubicBezTo>
                  <a:pt x="2401" y="781"/>
                  <a:pt x="2401" y="781"/>
                  <a:pt x="2401" y="781"/>
                </a:cubicBezTo>
                <a:cubicBezTo>
                  <a:pt x="2402" y="778"/>
                  <a:pt x="2404" y="775"/>
                  <a:pt x="2408" y="775"/>
                </a:cubicBezTo>
                <a:cubicBezTo>
                  <a:pt x="2408" y="775"/>
                  <a:pt x="2408" y="775"/>
                  <a:pt x="2408" y="775"/>
                </a:cubicBezTo>
                <a:cubicBezTo>
                  <a:pt x="2411" y="776"/>
                  <a:pt x="2413" y="778"/>
                  <a:pt x="2413" y="782"/>
                </a:cubicBezTo>
                <a:cubicBezTo>
                  <a:pt x="2413" y="782"/>
                  <a:pt x="2413" y="782"/>
                  <a:pt x="2413" y="782"/>
                </a:cubicBezTo>
                <a:cubicBezTo>
                  <a:pt x="2413" y="785"/>
                  <a:pt x="2410" y="787"/>
                  <a:pt x="2407" y="787"/>
                </a:cubicBezTo>
                <a:cubicBezTo>
                  <a:pt x="2407" y="787"/>
                  <a:pt x="2407" y="787"/>
                  <a:pt x="2407" y="787"/>
                </a:cubicBezTo>
                <a:cubicBezTo>
                  <a:pt x="2407" y="787"/>
                  <a:pt x="2407" y="787"/>
                  <a:pt x="2407" y="787"/>
                </a:cubicBezTo>
                <a:close/>
                <a:moveTo>
                  <a:pt x="0" y="774"/>
                </a:moveTo>
                <a:cubicBezTo>
                  <a:pt x="0" y="771"/>
                  <a:pt x="3" y="768"/>
                  <a:pt x="6" y="768"/>
                </a:cubicBezTo>
                <a:cubicBezTo>
                  <a:pt x="6" y="768"/>
                  <a:pt x="6" y="768"/>
                  <a:pt x="6" y="768"/>
                </a:cubicBezTo>
                <a:cubicBezTo>
                  <a:pt x="9" y="767"/>
                  <a:pt x="12" y="770"/>
                  <a:pt x="12" y="773"/>
                </a:cubicBezTo>
                <a:cubicBezTo>
                  <a:pt x="12" y="773"/>
                  <a:pt x="12" y="773"/>
                  <a:pt x="12" y="773"/>
                </a:cubicBezTo>
                <a:cubicBezTo>
                  <a:pt x="12" y="777"/>
                  <a:pt x="10" y="779"/>
                  <a:pt x="7" y="780"/>
                </a:cubicBezTo>
                <a:cubicBezTo>
                  <a:pt x="7" y="780"/>
                  <a:pt x="7" y="780"/>
                  <a:pt x="7" y="780"/>
                </a:cubicBezTo>
                <a:cubicBezTo>
                  <a:pt x="6" y="780"/>
                  <a:pt x="6" y="780"/>
                  <a:pt x="6" y="780"/>
                </a:cubicBezTo>
                <a:cubicBezTo>
                  <a:pt x="6" y="780"/>
                  <a:pt x="6" y="780"/>
                  <a:pt x="6" y="780"/>
                </a:cubicBezTo>
                <a:cubicBezTo>
                  <a:pt x="3" y="780"/>
                  <a:pt x="0" y="777"/>
                  <a:pt x="0" y="774"/>
                </a:cubicBezTo>
                <a:close/>
                <a:moveTo>
                  <a:pt x="806" y="779"/>
                </a:moveTo>
                <a:cubicBezTo>
                  <a:pt x="802" y="778"/>
                  <a:pt x="800" y="776"/>
                  <a:pt x="800" y="772"/>
                </a:cubicBezTo>
                <a:cubicBezTo>
                  <a:pt x="800" y="772"/>
                  <a:pt x="800" y="772"/>
                  <a:pt x="800" y="772"/>
                </a:cubicBezTo>
                <a:cubicBezTo>
                  <a:pt x="800" y="769"/>
                  <a:pt x="803" y="766"/>
                  <a:pt x="806" y="767"/>
                </a:cubicBezTo>
                <a:cubicBezTo>
                  <a:pt x="806" y="767"/>
                  <a:pt x="806" y="767"/>
                  <a:pt x="806" y="767"/>
                </a:cubicBezTo>
                <a:cubicBezTo>
                  <a:pt x="810" y="767"/>
                  <a:pt x="812" y="770"/>
                  <a:pt x="812" y="773"/>
                </a:cubicBezTo>
                <a:cubicBezTo>
                  <a:pt x="812" y="773"/>
                  <a:pt x="812" y="773"/>
                  <a:pt x="812" y="773"/>
                </a:cubicBezTo>
                <a:cubicBezTo>
                  <a:pt x="812" y="776"/>
                  <a:pt x="809" y="779"/>
                  <a:pt x="806" y="779"/>
                </a:cubicBezTo>
                <a:cubicBezTo>
                  <a:pt x="806" y="779"/>
                  <a:pt x="806" y="779"/>
                  <a:pt x="806" y="779"/>
                </a:cubicBezTo>
                <a:cubicBezTo>
                  <a:pt x="806" y="779"/>
                  <a:pt x="806" y="779"/>
                  <a:pt x="806" y="779"/>
                </a:cubicBezTo>
                <a:close/>
                <a:moveTo>
                  <a:pt x="1602" y="765"/>
                </a:moveTo>
                <a:cubicBezTo>
                  <a:pt x="1602" y="765"/>
                  <a:pt x="1602" y="765"/>
                  <a:pt x="1602" y="765"/>
                </a:cubicBezTo>
                <a:cubicBezTo>
                  <a:pt x="1602" y="762"/>
                  <a:pt x="1604" y="759"/>
                  <a:pt x="1607" y="759"/>
                </a:cubicBezTo>
                <a:cubicBezTo>
                  <a:pt x="1607" y="759"/>
                  <a:pt x="1607" y="759"/>
                  <a:pt x="1607" y="759"/>
                </a:cubicBezTo>
                <a:cubicBezTo>
                  <a:pt x="1611" y="759"/>
                  <a:pt x="1614" y="761"/>
                  <a:pt x="1614" y="765"/>
                </a:cubicBezTo>
                <a:cubicBezTo>
                  <a:pt x="1614" y="765"/>
                  <a:pt x="1614" y="765"/>
                  <a:pt x="1614" y="765"/>
                </a:cubicBezTo>
                <a:cubicBezTo>
                  <a:pt x="1614" y="765"/>
                  <a:pt x="1614" y="765"/>
                  <a:pt x="1614" y="765"/>
                </a:cubicBezTo>
                <a:cubicBezTo>
                  <a:pt x="1614" y="765"/>
                  <a:pt x="1614" y="765"/>
                  <a:pt x="1614" y="765"/>
                </a:cubicBezTo>
                <a:cubicBezTo>
                  <a:pt x="1614" y="768"/>
                  <a:pt x="1611" y="771"/>
                  <a:pt x="1608" y="771"/>
                </a:cubicBezTo>
                <a:cubicBezTo>
                  <a:pt x="1608" y="771"/>
                  <a:pt x="1608" y="771"/>
                  <a:pt x="1608" y="771"/>
                </a:cubicBezTo>
                <a:cubicBezTo>
                  <a:pt x="1608" y="771"/>
                  <a:pt x="1608" y="771"/>
                  <a:pt x="1608" y="771"/>
                </a:cubicBezTo>
                <a:cubicBezTo>
                  <a:pt x="1608" y="771"/>
                  <a:pt x="1608" y="771"/>
                  <a:pt x="1608" y="771"/>
                </a:cubicBezTo>
                <a:cubicBezTo>
                  <a:pt x="1604" y="771"/>
                  <a:pt x="1602" y="768"/>
                  <a:pt x="1602" y="765"/>
                </a:cubicBezTo>
                <a:close/>
                <a:moveTo>
                  <a:pt x="2402" y="749"/>
                </a:moveTo>
                <a:cubicBezTo>
                  <a:pt x="2402" y="746"/>
                  <a:pt x="2405" y="743"/>
                  <a:pt x="2408" y="743"/>
                </a:cubicBezTo>
                <a:cubicBezTo>
                  <a:pt x="2408" y="743"/>
                  <a:pt x="2408" y="743"/>
                  <a:pt x="2408" y="743"/>
                </a:cubicBezTo>
                <a:cubicBezTo>
                  <a:pt x="2412" y="743"/>
                  <a:pt x="2414" y="746"/>
                  <a:pt x="2414" y="749"/>
                </a:cubicBezTo>
                <a:cubicBezTo>
                  <a:pt x="2414" y="749"/>
                  <a:pt x="2414" y="749"/>
                  <a:pt x="2414" y="749"/>
                </a:cubicBezTo>
                <a:cubicBezTo>
                  <a:pt x="2414" y="753"/>
                  <a:pt x="2412" y="755"/>
                  <a:pt x="2408" y="755"/>
                </a:cubicBezTo>
                <a:cubicBezTo>
                  <a:pt x="2408" y="755"/>
                  <a:pt x="2408" y="755"/>
                  <a:pt x="2408" y="755"/>
                </a:cubicBezTo>
                <a:cubicBezTo>
                  <a:pt x="2405" y="755"/>
                  <a:pt x="2402" y="753"/>
                  <a:pt x="2402" y="749"/>
                </a:cubicBezTo>
                <a:close/>
                <a:moveTo>
                  <a:pt x="0" y="742"/>
                </a:moveTo>
                <a:cubicBezTo>
                  <a:pt x="0" y="738"/>
                  <a:pt x="2" y="736"/>
                  <a:pt x="6" y="736"/>
                </a:cubicBezTo>
                <a:cubicBezTo>
                  <a:pt x="6" y="736"/>
                  <a:pt x="6" y="736"/>
                  <a:pt x="6" y="736"/>
                </a:cubicBezTo>
                <a:cubicBezTo>
                  <a:pt x="9" y="736"/>
                  <a:pt x="12" y="738"/>
                  <a:pt x="12" y="742"/>
                </a:cubicBezTo>
                <a:cubicBezTo>
                  <a:pt x="12" y="742"/>
                  <a:pt x="12" y="742"/>
                  <a:pt x="12" y="742"/>
                </a:cubicBezTo>
                <a:cubicBezTo>
                  <a:pt x="12" y="745"/>
                  <a:pt x="9" y="748"/>
                  <a:pt x="6" y="748"/>
                </a:cubicBezTo>
                <a:cubicBezTo>
                  <a:pt x="6" y="748"/>
                  <a:pt x="6" y="748"/>
                  <a:pt x="6" y="748"/>
                </a:cubicBezTo>
                <a:cubicBezTo>
                  <a:pt x="2" y="748"/>
                  <a:pt x="0" y="745"/>
                  <a:pt x="0" y="742"/>
                </a:cubicBezTo>
                <a:close/>
                <a:moveTo>
                  <a:pt x="801" y="741"/>
                </a:moveTo>
                <a:cubicBezTo>
                  <a:pt x="801" y="737"/>
                  <a:pt x="803" y="735"/>
                  <a:pt x="807" y="735"/>
                </a:cubicBezTo>
                <a:cubicBezTo>
                  <a:pt x="807" y="735"/>
                  <a:pt x="807" y="735"/>
                  <a:pt x="807" y="735"/>
                </a:cubicBezTo>
                <a:cubicBezTo>
                  <a:pt x="810" y="735"/>
                  <a:pt x="813" y="737"/>
                  <a:pt x="813" y="741"/>
                </a:cubicBezTo>
                <a:cubicBezTo>
                  <a:pt x="813" y="741"/>
                  <a:pt x="813" y="741"/>
                  <a:pt x="813" y="741"/>
                </a:cubicBezTo>
                <a:cubicBezTo>
                  <a:pt x="813" y="744"/>
                  <a:pt x="810" y="747"/>
                  <a:pt x="807" y="747"/>
                </a:cubicBezTo>
                <a:cubicBezTo>
                  <a:pt x="807" y="747"/>
                  <a:pt x="807" y="747"/>
                  <a:pt x="807" y="747"/>
                </a:cubicBezTo>
                <a:cubicBezTo>
                  <a:pt x="803" y="747"/>
                  <a:pt x="801" y="744"/>
                  <a:pt x="801" y="741"/>
                </a:cubicBezTo>
                <a:close/>
                <a:moveTo>
                  <a:pt x="1601" y="733"/>
                </a:moveTo>
                <a:cubicBezTo>
                  <a:pt x="1601" y="730"/>
                  <a:pt x="1604" y="727"/>
                  <a:pt x="1607" y="727"/>
                </a:cubicBezTo>
                <a:cubicBezTo>
                  <a:pt x="1607" y="727"/>
                  <a:pt x="1607" y="727"/>
                  <a:pt x="1607" y="727"/>
                </a:cubicBezTo>
                <a:cubicBezTo>
                  <a:pt x="1611" y="727"/>
                  <a:pt x="1613" y="730"/>
                  <a:pt x="1613" y="733"/>
                </a:cubicBezTo>
                <a:cubicBezTo>
                  <a:pt x="1613" y="733"/>
                  <a:pt x="1613" y="733"/>
                  <a:pt x="1613" y="733"/>
                </a:cubicBezTo>
                <a:cubicBezTo>
                  <a:pt x="1613" y="736"/>
                  <a:pt x="1611" y="739"/>
                  <a:pt x="1607" y="739"/>
                </a:cubicBezTo>
                <a:cubicBezTo>
                  <a:pt x="1607" y="739"/>
                  <a:pt x="1607" y="739"/>
                  <a:pt x="1607" y="739"/>
                </a:cubicBezTo>
                <a:cubicBezTo>
                  <a:pt x="1604" y="739"/>
                  <a:pt x="1601" y="736"/>
                  <a:pt x="1601" y="733"/>
                </a:cubicBezTo>
                <a:close/>
                <a:moveTo>
                  <a:pt x="2402" y="717"/>
                </a:moveTo>
                <a:cubicBezTo>
                  <a:pt x="2402" y="714"/>
                  <a:pt x="2405" y="711"/>
                  <a:pt x="2408" y="711"/>
                </a:cubicBezTo>
                <a:cubicBezTo>
                  <a:pt x="2408" y="711"/>
                  <a:pt x="2408" y="711"/>
                  <a:pt x="2408" y="711"/>
                </a:cubicBezTo>
                <a:cubicBezTo>
                  <a:pt x="2412" y="711"/>
                  <a:pt x="2414" y="714"/>
                  <a:pt x="2414" y="717"/>
                </a:cubicBezTo>
                <a:cubicBezTo>
                  <a:pt x="2414" y="717"/>
                  <a:pt x="2414" y="717"/>
                  <a:pt x="2414" y="717"/>
                </a:cubicBezTo>
                <a:cubicBezTo>
                  <a:pt x="2414" y="721"/>
                  <a:pt x="2412" y="723"/>
                  <a:pt x="2408" y="723"/>
                </a:cubicBezTo>
                <a:cubicBezTo>
                  <a:pt x="2408" y="723"/>
                  <a:pt x="2408" y="723"/>
                  <a:pt x="2408" y="723"/>
                </a:cubicBezTo>
                <a:cubicBezTo>
                  <a:pt x="2405" y="723"/>
                  <a:pt x="2402" y="721"/>
                  <a:pt x="2402" y="717"/>
                </a:cubicBezTo>
                <a:close/>
                <a:moveTo>
                  <a:pt x="0" y="710"/>
                </a:moveTo>
                <a:cubicBezTo>
                  <a:pt x="0" y="706"/>
                  <a:pt x="2" y="704"/>
                  <a:pt x="6" y="704"/>
                </a:cubicBezTo>
                <a:cubicBezTo>
                  <a:pt x="6" y="704"/>
                  <a:pt x="6" y="704"/>
                  <a:pt x="6" y="704"/>
                </a:cubicBezTo>
                <a:cubicBezTo>
                  <a:pt x="9" y="704"/>
                  <a:pt x="12" y="706"/>
                  <a:pt x="12" y="710"/>
                </a:cubicBezTo>
                <a:cubicBezTo>
                  <a:pt x="12" y="710"/>
                  <a:pt x="12" y="710"/>
                  <a:pt x="12" y="710"/>
                </a:cubicBezTo>
                <a:cubicBezTo>
                  <a:pt x="12" y="713"/>
                  <a:pt x="9" y="716"/>
                  <a:pt x="6" y="716"/>
                </a:cubicBezTo>
                <a:cubicBezTo>
                  <a:pt x="6" y="716"/>
                  <a:pt x="6" y="716"/>
                  <a:pt x="6" y="716"/>
                </a:cubicBezTo>
                <a:cubicBezTo>
                  <a:pt x="2" y="716"/>
                  <a:pt x="0" y="713"/>
                  <a:pt x="0" y="710"/>
                </a:cubicBezTo>
                <a:close/>
                <a:moveTo>
                  <a:pt x="801" y="709"/>
                </a:moveTo>
                <a:cubicBezTo>
                  <a:pt x="801" y="705"/>
                  <a:pt x="803" y="703"/>
                  <a:pt x="807" y="703"/>
                </a:cubicBezTo>
                <a:cubicBezTo>
                  <a:pt x="807" y="703"/>
                  <a:pt x="807" y="703"/>
                  <a:pt x="807" y="703"/>
                </a:cubicBezTo>
                <a:cubicBezTo>
                  <a:pt x="810" y="703"/>
                  <a:pt x="813" y="705"/>
                  <a:pt x="813" y="709"/>
                </a:cubicBezTo>
                <a:cubicBezTo>
                  <a:pt x="813" y="709"/>
                  <a:pt x="813" y="709"/>
                  <a:pt x="813" y="709"/>
                </a:cubicBezTo>
                <a:cubicBezTo>
                  <a:pt x="813" y="712"/>
                  <a:pt x="810" y="715"/>
                  <a:pt x="807" y="715"/>
                </a:cubicBezTo>
                <a:cubicBezTo>
                  <a:pt x="807" y="715"/>
                  <a:pt x="807" y="715"/>
                  <a:pt x="807" y="715"/>
                </a:cubicBezTo>
                <a:cubicBezTo>
                  <a:pt x="803" y="715"/>
                  <a:pt x="801" y="712"/>
                  <a:pt x="801" y="709"/>
                </a:cubicBezTo>
                <a:close/>
                <a:moveTo>
                  <a:pt x="1601" y="701"/>
                </a:moveTo>
                <a:cubicBezTo>
                  <a:pt x="1601" y="698"/>
                  <a:pt x="1604" y="695"/>
                  <a:pt x="1607" y="695"/>
                </a:cubicBezTo>
                <a:cubicBezTo>
                  <a:pt x="1607" y="695"/>
                  <a:pt x="1607" y="695"/>
                  <a:pt x="1607" y="695"/>
                </a:cubicBezTo>
                <a:cubicBezTo>
                  <a:pt x="1611" y="695"/>
                  <a:pt x="1613" y="698"/>
                  <a:pt x="1613" y="701"/>
                </a:cubicBezTo>
                <a:cubicBezTo>
                  <a:pt x="1613" y="701"/>
                  <a:pt x="1613" y="701"/>
                  <a:pt x="1613" y="701"/>
                </a:cubicBezTo>
                <a:cubicBezTo>
                  <a:pt x="1613" y="704"/>
                  <a:pt x="1611" y="707"/>
                  <a:pt x="1607" y="707"/>
                </a:cubicBezTo>
                <a:cubicBezTo>
                  <a:pt x="1607" y="707"/>
                  <a:pt x="1607" y="707"/>
                  <a:pt x="1607" y="707"/>
                </a:cubicBezTo>
                <a:cubicBezTo>
                  <a:pt x="1604" y="707"/>
                  <a:pt x="1601" y="704"/>
                  <a:pt x="1601" y="701"/>
                </a:cubicBezTo>
                <a:close/>
                <a:moveTo>
                  <a:pt x="2402" y="685"/>
                </a:moveTo>
                <a:cubicBezTo>
                  <a:pt x="2402" y="682"/>
                  <a:pt x="2405" y="679"/>
                  <a:pt x="2408" y="679"/>
                </a:cubicBezTo>
                <a:cubicBezTo>
                  <a:pt x="2408" y="679"/>
                  <a:pt x="2408" y="679"/>
                  <a:pt x="2408" y="679"/>
                </a:cubicBezTo>
                <a:cubicBezTo>
                  <a:pt x="2412" y="679"/>
                  <a:pt x="2414" y="682"/>
                  <a:pt x="2414" y="685"/>
                </a:cubicBezTo>
                <a:cubicBezTo>
                  <a:pt x="2414" y="685"/>
                  <a:pt x="2414" y="685"/>
                  <a:pt x="2414" y="685"/>
                </a:cubicBezTo>
                <a:cubicBezTo>
                  <a:pt x="2414" y="689"/>
                  <a:pt x="2412" y="691"/>
                  <a:pt x="2408" y="691"/>
                </a:cubicBezTo>
                <a:cubicBezTo>
                  <a:pt x="2408" y="691"/>
                  <a:pt x="2408" y="691"/>
                  <a:pt x="2408" y="691"/>
                </a:cubicBezTo>
                <a:cubicBezTo>
                  <a:pt x="2405" y="691"/>
                  <a:pt x="2402" y="689"/>
                  <a:pt x="2402" y="685"/>
                </a:cubicBezTo>
                <a:close/>
                <a:moveTo>
                  <a:pt x="0" y="678"/>
                </a:moveTo>
                <a:cubicBezTo>
                  <a:pt x="0" y="674"/>
                  <a:pt x="2" y="672"/>
                  <a:pt x="6" y="672"/>
                </a:cubicBezTo>
                <a:cubicBezTo>
                  <a:pt x="6" y="672"/>
                  <a:pt x="6" y="672"/>
                  <a:pt x="6" y="672"/>
                </a:cubicBezTo>
                <a:cubicBezTo>
                  <a:pt x="9" y="672"/>
                  <a:pt x="12" y="674"/>
                  <a:pt x="12" y="678"/>
                </a:cubicBezTo>
                <a:cubicBezTo>
                  <a:pt x="12" y="678"/>
                  <a:pt x="12" y="678"/>
                  <a:pt x="12" y="678"/>
                </a:cubicBezTo>
                <a:cubicBezTo>
                  <a:pt x="12" y="681"/>
                  <a:pt x="9" y="684"/>
                  <a:pt x="6" y="684"/>
                </a:cubicBezTo>
                <a:cubicBezTo>
                  <a:pt x="6" y="684"/>
                  <a:pt x="6" y="684"/>
                  <a:pt x="6" y="684"/>
                </a:cubicBezTo>
                <a:cubicBezTo>
                  <a:pt x="2" y="684"/>
                  <a:pt x="0" y="681"/>
                  <a:pt x="0" y="678"/>
                </a:cubicBezTo>
                <a:close/>
                <a:moveTo>
                  <a:pt x="801" y="677"/>
                </a:moveTo>
                <a:cubicBezTo>
                  <a:pt x="801" y="673"/>
                  <a:pt x="803" y="671"/>
                  <a:pt x="807" y="671"/>
                </a:cubicBezTo>
                <a:cubicBezTo>
                  <a:pt x="807" y="671"/>
                  <a:pt x="807" y="671"/>
                  <a:pt x="807" y="671"/>
                </a:cubicBezTo>
                <a:cubicBezTo>
                  <a:pt x="810" y="671"/>
                  <a:pt x="813" y="673"/>
                  <a:pt x="813" y="677"/>
                </a:cubicBezTo>
                <a:cubicBezTo>
                  <a:pt x="813" y="677"/>
                  <a:pt x="813" y="677"/>
                  <a:pt x="813" y="677"/>
                </a:cubicBezTo>
                <a:cubicBezTo>
                  <a:pt x="813" y="680"/>
                  <a:pt x="810" y="683"/>
                  <a:pt x="807" y="683"/>
                </a:cubicBezTo>
                <a:cubicBezTo>
                  <a:pt x="807" y="683"/>
                  <a:pt x="807" y="683"/>
                  <a:pt x="807" y="683"/>
                </a:cubicBezTo>
                <a:cubicBezTo>
                  <a:pt x="803" y="683"/>
                  <a:pt x="801" y="680"/>
                  <a:pt x="801" y="677"/>
                </a:cubicBezTo>
                <a:close/>
                <a:moveTo>
                  <a:pt x="1601" y="669"/>
                </a:moveTo>
                <a:cubicBezTo>
                  <a:pt x="1601" y="666"/>
                  <a:pt x="1604" y="663"/>
                  <a:pt x="1607" y="663"/>
                </a:cubicBezTo>
                <a:cubicBezTo>
                  <a:pt x="1607" y="663"/>
                  <a:pt x="1607" y="663"/>
                  <a:pt x="1607" y="663"/>
                </a:cubicBezTo>
                <a:cubicBezTo>
                  <a:pt x="1611" y="663"/>
                  <a:pt x="1613" y="666"/>
                  <a:pt x="1613" y="669"/>
                </a:cubicBezTo>
                <a:cubicBezTo>
                  <a:pt x="1613" y="669"/>
                  <a:pt x="1613" y="669"/>
                  <a:pt x="1613" y="669"/>
                </a:cubicBezTo>
                <a:cubicBezTo>
                  <a:pt x="1613" y="672"/>
                  <a:pt x="1611" y="675"/>
                  <a:pt x="1607" y="675"/>
                </a:cubicBezTo>
                <a:cubicBezTo>
                  <a:pt x="1607" y="675"/>
                  <a:pt x="1607" y="675"/>
                  <a:pt x="1607" y="675"/>
                </a:cubicBezTo>
                <a:cubicBezTo>
                  <a:pt x="1604" y="675"/>
                  <a:pt x="1601" y="672"/>
                  <a:pt x="1601" y="669"/>
                </a:cubicBezTo>
                <a:close/>
                <a:moveTo>
                  <a:pt x="2402" y="653"/>
                </a:moveTo>
                <a:cubicBezTo>
                  <a:pt x="2402" y="650"/>
                  <a:pt x="2405" y="647"/>
                  <a:pt x="2408" y="647"/>
                </a:cubicBezTo>
                <a:cubicBezTo>
                  <a:pt x="2408" y="647"/>
                  <a:pt x="2408" y="647"/>
                  <a:pt x="2408" y="647"/>
                </a:cubicBezTo>
                <a:cubicBezTo>
                  <a:pt x="2412" y="647"/>
                  <a:pt x="2414" y="650"/>
                  <a:pt x="2414" y="653"/>
                </a:cubicBezTo>
                <a:cubicBezTo>
                  <a:pt x="2414" y="653"/>
                  <a:pt x="2414" y="653"/>
                  <a:pt x="2414" y="653"/>
                </a:cubicBezTo>
                <a:cubicBezTo>
                  <a:pt x="2414" y="657"/>
                  <a:pt x="2412" y="659"/>
                  <a:pt x="2408" y="659"/>
                </a:cubicBezTo>
                <a:cubicBezTo>
                  <a:pt x="2408" y="659"/>
                  <a:pt x="2408" y="659"/>
                  <a:pt x="2408" y="659"/>
                </a:cubicBezTo>
                <a:cubicBezTo>
                  <a:pt x="2405" y="659"/>
                  <a:pt x="2402" y="657"/>
                  <a:pt x="2402" y="653"/>
                </a:cubicBezTo>
                <a:close/>
                <a:moveTo>
                  <a:pt x="0" y="646"/>
                </a:moveTo>
                <a:cubicBezTo>
                  <a:pt x="0" y="642"/>
                  <a:pt x="2" y="640"/>
                  <a:pt x="6" y="640"/>
                </a:cubicBezTo>
                <a:cubicBezTo>
                  <a:pt x="6" y="640"/>
                  <a:pt x="6" y="640"/>
                  <a:pt x="6" y="640"/>
                </a:cubicBezTo>
                <a:cubicBezTo>
                  <a:pt x="9" y="640"/>
                  <a:pt x="12" y="642"/>
                  <a:pt x="12" y="646"/>
                </a:cubicBezTo>
                <a:cubicBezTo>
                  <a:pt x="12" y="646"/>
                  <a:pt x="12" y="646"/>
                  <a:pt x="12" y="646"/>
                </a:cubicBezTo>
                <a:cubicBezTo>
                  <a:pt x="12" y="649"/>
                  <a:pt x="9" y="652"/>
                  <a:pt x="6" y="652"/>
                </a:cubicBezTo>
                <a:cubicBezTo>
                  <a:pt x="6" y="652"/>
                  <a:pt x="6" y="652"/>
                  <a:pt x="6" y="652"/>
                </a:cubicBezTo>
                <a:cubicBezTo>
                  <a:pt x="2" y="652"/>
                  <a:pt x="0" y="649"/>
                  <a:pt x="0" y="646"/>
                </a:cubicBezTo>
                <a:close/>
                <a:moveTo>
                  <a:pt x="801" y="645"/>
                </a:moveTo>
                <a:cubicBezTo>
                  <a:pt x="801" y="641"/>
                  <a:pt x="803" y="639"/>
                  <a:pt x="807" y="639"/>
                </a:cubicBezTo>
                <a:cubicBezTo>
                  <a:pt x="807" y="639"/>
                  <a:pt x="807" y="639"/>
                  <a:pt x="807" y="639"/>
                </a:cubicBezTo>
                <a:cubicBezTo>
                  <a:pt x="810" y="639"/>
                  <a:pt x="813" y="641"/>
                  <a:pt x="813" y="645"/>
                </a:cubicBezTo>
                <a:cubicBezTo>
                  <a:pt x="813" y="645"/>
                  <a:pt x="813" y="645"/>
                  <a:pt x="813" y="645"/>
                </a:cubicBezTo>
                <a:cubicBezTo>
                  <a:pt x="813" y="648"/>
                  <a:pt x="810" y="651"/>
                  <a:pt x="807" y="651"/>
                </a:cubicBezTo>
                <a:cubicBezTo>
                  <a:pt x="807" y="651"/>
                  <a:pt x="807" y="651"/>
                  <a:pt x="807" y="651"/>
                </a:cubicBezTo>
                <a:cubicBezTo>
                  <a:pt x="803" y="651"/>
                  <a:pt x="801" y="648"/>
                  <a:pt x="801" y="645"/>
                </a:cubicBezTo>
                <a:close/>
                <a:moveTo>
                  <a:pt x="1601" y="637"/>
                </a:moveTo>
                <a:cubicBezTo>
                  <a:pt x="1601" y="634"/>
                  <a:pt x="1604" y="631"/>
                  <a:pt x="1607" y="631"/>
                </a:cubicBezTo>
                <a:cubicBezTo>
                  <a:pt x="1607" y="631"/>
                  <a:pt x="1607" y="631"/>
                  <a:pt x="1607" y="631"/>
                </a:cubicBezTo>
                <a:cubicBezTo>
                  <a:pt x="1611" y="631"/>
                  <a:pt x="1613" y="634"/>
                  <a:pt x="1613" y="637"/>
                </a:cubicBezTo>
                <a:cubicBezTo>
                  <a:pt x="1613" y="637"/>
                  <a:pt x="1613" y="637"/>
                  <a:pt x="1613" y="637"/>
                </a:cubicBezTo>
                <a:cubicBezTo>
                  <a:pt x="1613" y="640"/>
                  <a:pt x="1611" y="643"/>
                  <a:pt x="1607" y="643"/>
                </a:cubicBezTo>
                <a:cubicBezTo>
                  <a:pt x="1607" y="643"/>
                  <a:pt x="1607" y="643"/>
                  <a:pt x="1607" y="643"/>
                </a:cubicBezTo>
                <a:cubicBezTo>
                  <a:pt x="1604" y="643"/>
                  <a:pt x="1601" y="640"/>
                  <a:pt x="1601" y="637"/>
                </a:cubicBezTo>
                <a:close/>
                <a:moveTo>
                  <a:pt x="2402" y="621"/>
                </a:moveTo>
                <a:cubicBezTo>
                  <a:pt x="2402" y="618"/>
                  <a:pt x="2405" y="615"/>
                  <a:pt x="2408" y="615"/>
                </a:cubicBezTo>
                <a:cubicBezTo>
                  <a:pt x="2408" y="615"/>
                  <a:pt x="2408" y="615"/>
                  <a:pt x="2408" y="615"/>
                </a:cubicBezTo>
                <a:cubicBezTo>
                  <a:pt x="2412" y="615"/>
                  <a:pt x="2414" y="618"/>
                  <a:pt x="2414" y="621"/>
                </a:cubicBezTo>
                <a:cubicBezTo>
                  <a:pt x="2414" y="621"/>
                  <a:pt x="2414" y="621"/>
                  <a:pt x="2414" y="621"/>
                </a:cubicBezTo>
                <a:cubicBezTo>
                  <a:pt x="2414" y="625"/>
                  <a:pt x="2412" y="627"/>
                  <a:pt x="2408" y="627"/>
                </a:cubicBezTo>
                <a:cubicBezTo>
                  <a:pt x="2408" y="627"/>
                  <a:pt x="2408" y="627"/>
                  <a:pt x="2408" y="627"/>
                </a:cubicBezTo>
                <a:cubicBezTo>
                  <a:pt x="2405" y="627"/>
                  <a:pt x="2402" y="625"/>
                  <a:pt x="2402" y="621"/>
                </a:cubicBezTo>
                <a:close/>
                <a:moveTo>
                  <a:pt x="0" y="614"/>
                </a:moveTo>
                <a:cubicBezTo>
                  <a:pt x="0" y="610"/>
                  <a:pt x="2" y="608"/>
                  <a:pt x="6" y="608"/>
                </a:cubicBezTo>
                <a:cubicBezTo>
                  <a:pt x="6" y="608"/>
                  <a:pt x="6" y="608"/>
                  <a:pt x="6" y="608"/>
                </a:cubicBezTo>
                <a:cubicBezTo>
                  <a:pt x="9" y="608"/>
                  <a:pt x="12" y="610"/>
                  <a:pt x="12" y="614"/>
                </a:cubicBezTo>
                <a:cubicBezTo>
                  <a:pt x="12" y="614"/>
                  <a:pt x="12" y="614"/>
                  <a:pt x="12" y="614"/>
                </a:cubicBezTo>
                <a:cubicBezTo>
                  <a:pt x="12" y="617"/>
                  <a:pt x="9" y="620"/>
                  <a:pt x="6" y="620"/>
                </a:cubicBezTo>
                <a:cubicBezTo>
                  <a:pt x="6" y="620"/>
                  <a:pt x="6" y="620"/>
                  <a:pt x="6" y="620"/>
                </a:cubicBezTo>
                <a:cubicBezTo>
                  <a:pt x="2" y="620"/>
                  <a:pt x="0" y="617"/>
                  <a:pt x="0" y="614"/>
                </a:cubicBezTo>
                <a:close/>
                <a:moveTo>
                  <a:pt x="801" y="613"/>
                </a:moveTo>
                <a:cubicBezTo>
                  <a:pt x="801" y="609"/>
                  <a:pt x="803" y="607"/>
                  <a:pt x="807" y="607"/>
                </a:cubicBezTo>
                <a:cubicBezTo>
                  <a:pt x="807" y="607"/>
                  <a:pt x="807" y="607"/>
                  <a:pt x="807" y="607"/>
                </a:cubicBezTo>
                <a:cubicBezTo>
                  <a:pt x="810" y="607"/>
                  <a:pt x="813" y="609"/>
                  <a:pt x="813" y="613"/>
                </a:cubicBezTo>
                <a:cubicBezTo>
                  <a:pt x="813" y="613"/>
                  <a:pt x="813" y="613"/>
                  <a:pt x="813" y="613"/>
                </a:cubicBezTo>
                <a:cubicBezTo>
                  <a:pt x="813" y="616"/>
                  <a:pt x="810" y="619"/>
                  <a:pt x="807" y="619"/>
                </a:cubicBezTo>
                <a:cubicBezTo>
                  <a:pt x="807" y="619"/>
                  <a:pt x="807" y="619"/>
                  <a:pt x="807" y="619"/>
                </a:cubicBezTo>
                <a:cubicBezTo>
                  <a:pt x="803" y="619"/>
                  <a:pt x="801" y="616"/>
                  <a:pt x="801" y="613"/>
                </a:cubicBezTo>
                <a:close/>
                <a:moveTo>
                  <a:pt x="1601" y="605"/>
                </a:moveTo>
                <a:cubicBezTo>
                  <a:pt x="1601" y="602"/>
                  <a:pt x="1604" y="599"/>
                  <a:pt x="1607" y="599"/>
                </a:cubicBezTo>
                <a:cubicBezTo>
                  <a:pt x="1607" y="599"/>
                  <a:pt x="1607" y="599"/>
                  <a:pt x="1607" y="599"/>
                </a:cubicBezTo>
                <a:cubicBezTo>
                  <a:pt x="1611" y="599"/>
                  <a:pt x="1613" y="602"/>
                  <a:pt x="1613" y="605"/>
                </a:cubicBezTo>
                <a:cubicBezTo>
                  <a:pt x="1613" y="605"/>
                  <a:pt x="1613" y="605"/>
                  <a:pt x="1613" y="605"/>
                </a:cubicBezTo>
                <a:cubicBezTo>
                  <a:pt x="1613" y="608"/>
                  <a:pt x="1611" y="611"/>
                  <a:pt x="1607" y="611"/>
                </a:cubicBezTo>
                <a:cubicBezTo>
                  <a:pt x="1607" y="611"/>
                  <a:pt x="1607" y="611"/>
                  <a:pt x="1607" y="611"/>
                </a:cubicBezTo>
                <a:cubicBezTo>
                  <a:pt x="1604" y="611"/>
                  <a:pt x="1601" y="608"/>
                  <a:pt x="1601" y="605"/>
                </a:cubicBezTo>
                <a:close/>
                <a:moveTo>
                  <a:pt x="2402" y="589"/>
                </a:moveTo>
                <a:cubicBezTo>
                  <a:pt x="2402" y="586"/>
                  <a:pt x="2405" y="583"/>
                  <a:pt x="2408" y="583"/>
                </a:cubicBezTo>
                <a:cubicBezTo>
                  <a:pt x="2408" y="583"/>
                  <a:pt x="2408" y="583"/>
                  <a:pt x="2408" y="583"/>
                </a:cubicBezTo>
                <a:cubicBezTo>
                  <a:pt x="2412" y="583"/>
                  <a:pt x="2414" y="586"/>
                  <a:pt x="2414" y="589"/>
                </a:cubicBezTo>
                <a:cubicBezTo>
                  <a:pt x="2414" y="589"/>
                  <a:pt x="2414" y="589"/>
                  <a:pt x="2414" y="589"/>
                </a:cubicBezTo>
                <a:cubicBezTo>
                  <a:pt x="2414" y="593"/>
                  <a:pt x="2412" y="595"/>
                  <a:pt x="2408" y="595"/>
                </a:cubicBezTo>
                <a:cubicBezTo>
                  <a:pt x="2408" y="595"/>
                  <a:pt x="2408" y="595"/>
                  <a:pt x="2408" y="595"/>
                </a:cubicBezTo>
                <a:cubicBezTo>
                  <a:pt x="2405" y="595"/>
                  <a:pt x="2402" y="593"/>
                  <a:pt x="2402" y="589"/>
                </a:cubicBezTo>
                <a:close/>
                <a:moveTo>
                  <a:pt x="0" y="582"/>
                </a:moveTo>
                <a:cubicBezTo>
                  <a:pt x="0" y="578"/>
                  <a:pt x="2" y="576"/>
                  <a:pt x="6" y="576"/>
                </a:cubicBezTo>
                <a:cubicBezTo>
                  <a:pt x="6" y="576"/>
                  <a:pt x="6" y="576"/>
                  <a:pt x="6" y="576"/>
                </a:cubicBezTo>
                <a:cubicBezTo>
                  <a:pt x="9" y="576"/>
                  <a:pt x="12" y="578"/>
                  <a:pt x="12" y="582"/>
                </a:cubicBezTo>
                <a:cubicBezTo>
                  <a:pt x="12" y="582"/>
                  <a:pt x="12" y="582"/>
                  <a:pt x="12" y="582"/>
                </a:cubicBezTo>
                <a:cubicBezTo>
                  <a:pt x="12" y="585"/>
                  <a:pt x="9" y="588"/>
                  <a:pt x="6" y="588"/>
                </a:cubicBezTo>
                <a:cubicBezTo>
                  <a:pt x="6" y="588"/>
                  <a:pt x="6" y="588"/>
                  <a:pt x="6" y="588"/>
                </a:cubicBezTo>
                <a:cubicBezTo>
                  <a:pt x="2" y="588"/>
                  <a:pt x="0" y="585"/>
                  <a:pt x="0" y="582"/>
                </a:cubicBezTo>
                <a:close/>
                <a:moveTo>
                  <a:pt x="801" y="581"/>
                </a:moveTo>
                <a:cubicBezTo>
                  <a:pt x="801" y="577"/>
                  <a:pt x="803" y="575"/>
                  <a:pt x="807" y="575"/>
                </a:cubicBezTo>
                <a:cubicBezTo>
                  <a:pt x="807" y="575"/>
                  <a:pt x="807" y="575"/>
                  <a:pt x="807" y="575"/>
                </a:cubicBezTo>
                <a:cubicBezTo>
                  <a:pt x="810" y="575"/>
                  <a:pt x="813" y="577"/>
                  <a:pt x="813" y="581"/>
                </a:cubicBezTo>
                <a:cubicBezTo>
                  <a:pt x="813" y="581"/>
                  <a:pt x="813" y="581"/>
                  <a:pt x="813" y="581"/>
                </a:cubicBezTo>
                <a:cubicBezTo>
                  <a:pt x="813" y="584"/>
                  <a:pt x="810" y="587"/>
                  <a:pt x="807" y="587"/>
                </a:cubicBezTo>
                <a:cubicBezTo>
                  <a:pt x="807" y="587"/>
                  <a:pt x="807" y="587"/>
                  <a:pt x="807" y="587"/>
                </a:cubicBezTo>
                <a:cubicBezTo>
                  <a:pt x="803" y="587"/>
                  <a:pt x="801" y="584"/>
                  <a:pt x="801" y="581"/>
                </a:cubicBezTo>
                <a:close/>
                <a:moveTo>
                  <a:pt x="1601" y="573"/>
                </a:moveTo>
                <a:cubicBezTo>
                  <a:pt x="1601" y="570"/>
                  <a:pt x="1604" y="567"/>
                  <a:pt x="1607" y="567"/>
                </a:cubicBezTo>
                <a:cubicBezTo>
                  <a:pt x="1607" y="567"/>
                  <a:pt x="1607" y="567"/>
                  <a:pt x="1607" y="567"/>
                </a:cubicBezTo>
                <a:cubicBezTo>
                  <a:pt x="1611" y="567"/>
                  <a:pt x="1613" y="570"/>
                  <a:pt x="1613" y="573"/>
                </a:cubicBezTo>
                <a:cubicBezTo>
                  <a:pt x="1613" y="573"/>
                  <a:pt x="1613" y="573"/>
                  <a:pt x="1613" y="573"/>
                </a:cubicBezTo>
                <a:cubicBezTo>
                  <a:pt x="1613" y="576"/>
                  <a:pt x="1611" y="579"/>
                  <a:pt x="1607" y="579"/>
                </a:cubicBezTo>
                <a:cubicBezTo>
                  <a:pt x="1607" y="579"/>
                  <a:pt x="1607" y="579"/>
                  <a:pt x="1607" y="579"/>
                </a:cubicBezTo>
                <a:cubicBezTo>
                  <a:pt x="1604" y="579"/>
                  <a:pt x="1601" y="576"/>
                  <a:pt x="1601" y="573"/>
                </a:cubicBezTo>
                <a:close/>
                <a:moveTo>
                  <a:pt x="2402" y="557"/>
                </a:moveTo>
                <a:cubicBezTo>
                  <a:pt x="2402" y="554"/>
                  <a:pt x="2405" y="551"/>
                  <a:pt x="2408" y="551"/>
                </a:cubicBezTo>
                <a:cubicBezTo>
                  <a:pt x="2408" y="551"/>
                  <a:pt x="2408" y="551"/>
                  <a:pt x="2408" y="551"/>
                </a:cubicBezTo>
                <a:cubicBezTo>
                  <a:pt x="2412" y="551"/>
                  <a:pt x="2414" y="554"/>
                  <a:pt x="2414" y="557"/>
                </a:cubicBezTo>
                <a:cubicBezTo>
                  <a:pt x="2414" y="557"/>
                  <a:pt x="2414" y="557"/>
                  <a:pt x="2414" y="557"/>
                </a:cubicBezTo>
                <a:cubicBezTo>
                  <a:pt x="2414" y="561"/>
                  <a:pt x="2412" y="563"/>
                  <a:pt x="2408" y="563"/>
                </a:cubicBezTo>
                <a:cubicBezTo>
                  <a:pt x="2408" y="563"/>
                  <a:pt x="2408" y="563"/>
                  <a:pt x="2408" y="563"/>
                </a:cubicBezTo>
                <a:cubicBezTo>
                  <a:pt x="2405" y="563"/>
                  <a:pt x="2402" y="561"/>
                  <a:pt x="2402" y="557"/>
                </a:cubicBezTo>
                <a:close/>
                <a:moveTo>
                  <a:pt x="0" y="550"/>
                </a:moveTo>
                <a:cubicBezTo>
                  <a:pt x="0" y="546"/>
                  <a:pt x="2" y="544"/>
                  <a:pt x="6" y="544"/>
                </a:cubicBezTo>
                <a:cubicBezTo>
                  <a:pt x="6" y="544"/>
                  <a:pt x="6" y="544"/>
                  <a:pt x="6" y="544"/>
                </a:cubicBezTo>
                <a:cubicBezTo>
                  <a:pt x="9" y="544"/>
                  <a:pt x="12" y="546"/>
                  <a:pt x="12" y="550"/>
                </a:cubicBezTo>
                <a:cubicBezTo>
                  <a:pt x="12" y="550"/>
                  <a:pt x="12" y="550"/>
                  <a:pt x="12" y="550"/>
                </a:cubicBezTo>
                <a:cubicBezTo>
                  <a:pt x="12" y="553"/>
                  <a:pt x="9" y="556"/>
                  <a:pt x="6" y="556"/>
                </a:cubicBezTo>
                <a:cubicBezTo>
                  <a:pt x="6" y="556"/>
                  <a:pt x="6" y="556"/>
                  <a:pt x="6" y="556"/>
                </a:cubicBezTo>
                <a:cubicBezTo>
                  <a:pt x="2" y="556"/>
                  <a:pt x="0" y="553"/>
                  <a:pt x="0" y="550"/>
                </a:cubicBezTo>
                <a:close/>
                <a:moveTo>
                  <a:pt x="801" y="549"/>
                </a:moveTo>
                <a:cubicBezTo>
                  <a:pt x="801" y="545"/>
                  <a:pt x="803" y="543"/>
                  <a:pt x="807" y="543"/>
                </a:cubicBezTo>
                <a:cubicBezTo>
                  <a:pt x="807" y="543"/>
                  <a:pt x="807" y="543"/>
                  <a:pt x="807" y="543"/>
                </a:cubicBezTo>
                <a:cubicBezTo>
                  <a:pt x="810" y="543"/>
                  <a:pt x="813" y="545"/>
                  <a:pt x="813" y="549"/>
                </a:cubicBezTo>
                <a:cubicBezTo>
                  <a:pt x="813" y="549"/>
                  <a:pt x="813" y="549"/>
                  <a:pt x="813" y="549"/>
                </a:cubicBezTo>
                <a:cubicBezTo>
                  <a:pt x="813" y="552"/>
                  <a:pt x="810" y="555"/>
                  <a:pt x="807" y="555"/>
                </a:cubicBezTo>
                <a:cubicBezTo>
                  <a:pt x="807" y="555"/>
                  <a:pt x="807" y="555"/>
                  <a:pt x="807" y="555"/>
                </a:cubicBezTo>
                <a:cubicBezTo>
                  <a:pt x="803" y="555"/>
                  <a:pt x="801" y="552"/>
                  <a:pt x="801" y="549"/>
                </a:cubicBezTo>
                <a:close/>
                <a:moveTo>
                  <a:pt x="1601" y="541"/>
                </a:moveTo>
                <a:cubicBezTo>
                  <a:pt x="1601" y="538"/>
                  <a:pt x="1604" y="535"/>
                  <a:pt x="1607" y="535"/>
                </a:cubicBezTo>
                <a:cubicBezTo>
                  <a:pt x="1607" y="535"/>
                  <a:pt x="1607" y="535"/>
                  <a:pt x="1607" y="535"/>
                </a:cubicBezTo>
                <a:cubicBezTo>
                  <a:pt x="1611" y="535"/>
                  <a:pt x="1613" y="538"/>
                  <a:pt x="1613" y="541"/>
                </a:cubicBezTo>
                <a:cubicBezTo>
                  <a:pt x="1613" y="541"/>
                  <a:pt x="1613" y="541"/>
                  <a:pt x="1613" y="541"/>
                </a:cubicBezTo>
                <a:cubicBezTo>
                  <a:pt x="1613" y="544"/>
                  <a:pt x="1611" y="547"/>
                  <a:pt x="1607" y="547"/>
                </a:cubicBezTo>
                <a:cubicBezTo>
                  <a:pt x="1607" y="547"/>
                  <a:pt x="1607" y="547"/>
                  <a:pt x="1607" y="547"/>
                </a:cubicBezTo>
                <a:cubicBezTo>
                  <a:pt x="1604" y="547"/>
                  <a:pt x="1601" y="544"/>
                  <a:pt x="1601" y="541"/>
                </a:cubicBezTo>
                <a:close/>
                <a:moveTo>
                  <a:pt x="2402" y="525"/>
                </a:moveTo>
                <a:cubicBezTo>
                  <a:pt x="2402" y="522"/>
                  <a:pt x="2405" y="519"/>
                  <a:pt x="2408" y="519"/>
                </a:cubicBezTo>
                <a:cubicBezTo>
                  <a:pt x="2408" y="519"/>
                  <a:pt x="2408" y="519"/>
                  <a:pt x="2408" y="519"/>
                </a:cubicBezTo>
                <a:cubicBezTo>
                  <a:pt x="2412" y="519"/>
                  <a:pt x="2414" y="522"/>
                  <a:pt x="2414" y="525"/>
                </a:cubicBezTo>
                <a:cubicBezTo>
                  <a:pt x="2414" y="525"/>
                  <a:pt x="2414" y="525"/>
                  <a:pt x="2414" y="525"/>
                </a:cubicBezTo>
                <a:cubicBezTo>
                  <a:pt x="2414" y="529"/>
                  <a:pt x="2412" y="531"/>
                  <a:pt x="2408" y="531"/>
                </a:cubicBezTo>
                <a:cubicBezTo>
                  <a:pt x="2408" y="531"/>
                  <a:pt x="2408" y="531"/>
                  <a:pt x="2408" y="531"/>
                </a:cubicBezTo>
                <a:cubicBezTo>
                  <a:pt x="2405" y="531"/>
                  <a:pt x="2402" y="529"/>
                  <a:pt x="2402" y="525"/>
                </a:cubicBezTo>
                <a:close/>
                <a:moveTo>
                  <a:pt x="0" y="518"/>
                </a:moveTo>
                <a:cubicBezTo>
                  <a:pt x="0" y="514"/>
                  <a:pt x="2" y="512"/>
                  <a:pt x="6" y="512"/>
                </a:cubicBezTo>
                <a:cubicBezTo>
                  <a:pt x="6" y="512"/>
                  <a:pt x="6" y="512"/>
                  <a:pt x="6" y="512"/>
                </a:cubicBezTo>
                <a:cubicBezTo>
                  <a:pt x="9" y="512"/>
                  <a:pt x="12" y="514"/>
                  <a:pt x="12" y="518"/>
                </a:cubicBezTo>
                <a:cubicBezTo>
                  <a:pt x="12" y="518"/>
                  <a:pt x="12" y="518"/>
                  <a:pt x="12" y="518"/>
                </a:cubicBezTo>
                <a:cubicBezTo>
                  <a:pt x="12" y="521"/>
                  <a:pt x="9" y="524"/>
                  <a:pt x="6" y="524"/>
                </a:cubicBezTo>
                <a:cubicBezTo>
                  <a:pt x="6" y="524"/>
                  <a:pt x="6" y="524"/>
                  <a:pt x="6" y="524"/>
                </a:cubicBezTo>
                <a:cubicBezTo>
                  <a:pt x="2" y="524"/>
                  <a:pt x="0" y="521"/>
                  <a:pt x="0" y="518"/>
                </a:cubicBezTo>
                <a:close/>
                <a:moveTo>
                  <a:pt x="801" y="517"/>
                </a:moveTo>
                <a:cubicBezTo>
                  <a:pt x="801" y="513"/>
                  <a:pt x="803" y="511"/>
                  <a:pt x="807" y="511"/>
                </a:cubicBezTo>
                <a:cubicBezTo>
                  <a:pt x="807" y="511"/>
                  <a:pt x="807" y="511"/>
                  <a:pt x="807" y="511"/>
                </a:cubicBezTo>
                <a:cubicBezTo>
                  <a:pt x="810" y="511"/>
                  <a:pt x="813" y="513"/>
                  <a:pt x="813" y="517"/>
                </a:cubicBezTo>
                <a:cubicBezTo>
                  <a:pt x="813" y="517"/>
                  <a:pt x="813" y="517"/>
                  <a:pt x="813" y="517"/>
                </a:cubicBezTo>
                <a:cubicBezTo>
                  <a:pt x="813" y="520"/>
                  <a:pt x="810" y="523"/>
                  <a:pt x="807" y="523"/>
                </a:cubicBezTo>
                <a:cubicBezTo>
                  <a:pt x="807" y="523"/>
                  <a:pt x="807" y="523"/>
                  <a:pt x="807" y="523"/>
                </a:cubicBezTo>
                <a:cubicBezTo>
                  <a:pt x="803" y="523"/>
                  <a:pt x="801" y="520"/>
                  <a:pt x="801" y="517"/>
                </a:cubicBezTo>
                <a:close/>
                <a:moveTo>
                  <a:pt x="1601" y="509"/>
                </a:moveTo>
                <a:cubicBezTo>
                  <a:pt x="1601" y="506"/>
                  <a:pt x="1604" y="503"/>
                  <a:pt x="1607" y="503"/>
                </a:cubicBezTo>
                <a:cubicBezTo>
                  <a:pt x="1607" y="503"/>
                  <a:pt x="1607" y="503"/>
                  <a:pt x="1607" y="503"/>
                </a:cubicBezTo>
                <a:cubicBezTo>
                  <a:pt x="1611" y="503"/>
                  <a:pt x="1613" y="506"/>
                  <a:pt x="1613" y="509"/>
                </a:cubicBezTo>
                <a:cubicBezTo>
                  <a:pt x="1613" y="509"/>
                  <a:pt x="1613" y="509"/>
                  <a:pt x="1613" y="509"/>
                </a:cubicBezTo>
                <a:cubicBezTo>
                  <a:pt x="1613" y="512"/>
                  <a:pt x="1611" y="515"/>
                  <a:pt x="1607" y="515"/>
                </a:cubicBezTo>
                <a:cubicBezTo>
                  <a:pt x="1607" y="515"/>
                  <a:pt x="1607" y="515"/>
                  <a:pt x="1607" y="515"/>
                </a:cubicBezTo>
                <a:cubicBezTo>
                  <a:pt x="1604" y="515"/>
                  <a:pt x="1601" y="512"/>
                  <a:pt x="1601" y="509"/>
                </a:cubicBezTo>
                <a:close/>
                <a:moveTo>
                  <a:pt x="2402" y="493"/>
                </a:moveTo>
                <a:cubicBezTo>
                  <a:pt x="2402" y="490"/>
                  <a:pt x="2405" y="487"/>
                  <a:pt x="2408" y="487"/>
                </a:cubicBezTo>
                <a:cubicBezTo>
                  <a:pt x="2408" y="487"/>
                  <a:pt x="2408" y="487"/>
                  <a:pt x="2408" y="487"/>
                </a:cubicBezTo>
                <a:cubicBezTo>
                  <a:pt x="2412" y="487"/>
                  <a:pt x="2414" y="490"/>
                  <a:pt x="2414" y="493"/>
                </a:cubicBezTo>
                <a:cubicBezTo>
                  <a:pt x="2414" y="493"/>
                  <a:pt x="2414" y="493"/>
                  <a:pt x="2414" y="493"/>
                </a:cubicBezTo>
                <a:cubicBezTo>
                  <a:pt x="2414" y="497"/>
                  <a:pt x="2412" y="499"/>
                  <a:pt x="2408" y="499"/>
                </a:cubicBezTo>
                <a:cubicBezTo>
                  <a:pt x="2408" y="499"/>
                  <a:pt x="2408" y="499"/>
                  <a:pt x="2408" y="499"/>
                </a:cubicBezTo>
                <a:cubicBezTo>
                  <a:pt x="2405" y="499"/>
                  <a:pt x="2402" y="497"/>
                  <a:pt x="2402" y="493"/>
                </a:cubicBezTo>
                <a:close/>
                <a:moveTo>
                  <a:pt x="0" y="486"/>
                </a:moveTo>
                <a:cubicBezTo>
                  <a:pt x="0" y="482"/>
                  <a:pt x="2" y="480"/>
                  <a:pt x="6" y="480"/>
                </a:cubicBezTo>
                <a:cubicBezTo>
                  <a:pt x="6" y="480"/>
                  <a:pt x="6" y="480"/>
                  <a:pt x="6" y="480"/>
                </a:cubicBezTo>
                <a:cubicBezTo>
                  <a:pt x="9" y="480"/>
                  <a:pt x="12" y="482"/>
                  <a:pt x="12" y="486"/>
                </a:cubicBezTo>
                <a:cubicBezTo>
                  <a:pt x="12" y="486"/>
                  <a:pt x="12" y="486"/>
                  <a:pt x="12" y="486"/>
                </a:cubicBezTo>
                <a:cubicBezTo>
                  <a:pt x="12" y="489"/>
                  <a:pt x="9" y="492"/>
                  <a:pt x="6" y="492"/>
                </a:cubicBezTo>
                <a:cubicBezTo>
                  <a:pt x="6" y="492"/>
                  <a:pt x="6" y="492"/>
                  <a:pt x="6" y="492"/>
                </a:cubicBezTo>
                <a:cubicBezTo>
                  <a:pt x="2" y="492"/>
                  <a:pt x="0" y="489"/>
                  <a:pt x="0" y="486"/>
                </a:cubicBezTo>
                <a:close/>
                <a:moveTo>
                  <a:pt x="801" y="485"/>
                </a:moveTo>
                <a:cubicBezTo>
                  <a:pt x="801" y="481"/>
                  <a:pt x="803" y="479"/>
                  <a:pt x="807" y="479"/>
                </a:cubicBezTo>
                <a:cubicBezTo>
                  <a:pt x="807" y="479"/>
                  <a:pt x="807" y="479"/>
                  <a:pt x="807" y="479"/>
                </a:cubicBezTo>
                <a:cubicBezTo>
                  <a:pt x="810" y="479"/>
                  <a:pt x="813" y="481"/>
                  <a:pt x="813" y="485"/>
                </a:cubicBezTo>
                <a:cubicBezTo>
                  <a:pt x="813" y="485"/>
                  <a:pt x="813" y="485"/>
                  <a:pt x="813" y="485"/>
                </a:cubicBezTo>
                <a:cubicBezTo>
                  <a:pt x="813" y="488"/>
                  <a:pt x="810" y="491"/>
                  <a:pt x="807" y="491"/>
                </a:cubicBezTo>
                <a:cubicBezTo>
                  <a:pt x="807" y="491"/>
                  <a:pt x="807" y="491"/>
                  <a:pt x="807" y="491"/>
                </a:cubicBezTo>
                <a:cubicBezTo>
                  <a:pt x="803" y="491"/>
                  <a:pt x="801" y="488"/>
                  <a:pt x="801" y="485"/>
                </a:cubicBezTo>
                <a:close/>
                <a:moveTo>
                  <a:pt x="1601" y="477"/>
                </a:moveTo>
                <a:cubicBezTo>
                  <a:pt x="1601" y="474"/>
                  <a:pt x="1604" y="471"/>
                  <a:pt x="1607" y="471"/>
                </a:cubicBezTo>
                <a:cubicBezTo>
                  <a:pt x="1607" y="471"/>
                  <a:pt x="1607" y="471"/>
                  <a:pt x="1607" y="471"/>
                </a:cubicBezTo>
                <a:cubicBezTo>
                  <a:pt x="1611" y="471"/>
                  <a:pt x="1613" y="474"/>
                  <a:pt x="1613" y="477"/>
                </a:cubicBezTo>
                <a:cubicBezTo>
                  <a:pt x="1613" y="477"/>
                  <a:pt x="1613" y="477"/>
                  <a:pt x="1613" y="477"/>
                </a:cubicBezTo>
                <a:cubicBezTo>
                  <a:pt x="1613" y="480"/>
                  <a:pt x="1611" y="483"/>
                  <a:pt x="1607" y="483"/>
                </a:cubicBezTo>
                <a:cubicBezTo>
                  <a:pt x="1607" y="483"/>
                  <a:pt x="1607" y="483"/>
                  <a:pt x="1607" y="483"/>
                </a:cubicBezTo>
                <a:cubicBezTo>
                  <a:pt x="1604" y="483"/>
                  <a:pt x="1601" y="480"/>
                  <a:pt x="1601" y="477"/>
                </a:cubicBezTo>
                <a:close/>
                <a:moveTo>
                  <a:pt x="2402" y="461"/>
                </a:moveTo>
                <a:cubicBezTo>
                  <a:pt x="2402" y="458"/>
                  <a:pt x="2405" y="455"/>
                  <a:pt x="2408" y="455"/>
                </a:cubicBezTo>
                <a:cubicBezTo>
                  <a:pt x="2408" y="455"/>
                  <a:pt x="2408" y="455"/>
                  <a:pt x="2408" y="455"/>
                </a:cubicBezTo>
                <a:cubicBezTo>
                  <a:pt x="2412" y="455"/>
                  <a:pt x="2414" y="458"/>
                  <a:pt x="2414" y="461"/>
                </a:cubicBezTo>
                <a:cubicBezTo>
                  <a:pt x="2414" y="461"/>
                  <a:pt x="2414" y="461"/>
                  <a:pt x="2414" y="461"/>
                </a:cubicBezTo>
                <a:cubicBezTo>
                  <a:pt x="2414" y="465"/>
                  <a:pt x="2412" y="467"/>
                  <a:pt x="2408" y="467"/>
                </a:cubicBezTo>
                <a:cubicBezTo>
                  <a:pt x="2408" y="467"/>
                  <a:pt x="2408" y="467"/>
                  <a:pt x="2408" y="467"/>
                </a:cubicBezTo>
                <a:cubicBezTo>
                  <a:pt x="2405" y="467"/>
                  <a:pt x="2402" y="465"/>
                  <a:pt x="2402" y="461"/>
                </a:cubicBezTo>
                <a:close/>
                <a:moveTo>
                  <a:pt x="0" y="454"/>
                </a:moveTo>
                <a:cubicBezTo>
                  <a:pt x="0" y="450"/>
                  <a:pt x="2" y="448"/>
                  <a:pt x="6" y="448"/>
                </a:cubicBezTo>
                <a:cubicBezTo>
                  <a:pt x="6" y="448"/>
                  <a:pt x="6" y="448"/>
                  <a:pt x="6" y="448"/>
                </a:cubicBezTo>
                <a:cubicBezTo>
                  <a:pt x="9" y="448"/>
                  <a:pt x="12" y="450"/>
                  <a:pt x="12" y="454"/>
                </a:cubicBezTo>
                <a:cubicBezTo>
                  <a:pt x="12" y="454"/>
                  <a:pt x="12" y="454"/>
                  <a:pt x="12" y="454"/>
                </a:cubicBezTo>
                <a:cubicBezTo>
                  <a:pt x="12" y="457"/>
                  <a:pt x="9" y="460"/>
                  <a:pt x="6" y="460"/>
                </a:cubicBezTo>
                <a:cubicBezTo>
                  <a:pt x="6" y="460"/>
                  <a:pt x="6" y="460"/>
                  <a:pt x="6" y="460"/>
                </a:cubicBezTo>
                <a:cubicBezTo>
                  <a:pt x="2" y="460"/>
                  <a:pt x="0" y="457"/>
                  <a:pt x="0" y="454"/>
                </a:cubicBezTo>
                <a:close/>
                <a:moveTo>
                  <a:pt x="801" y="453"/>
                </a:moveTo>
                <a:cubicBezTo>
                  <a:pt x="801" y="449"/>
                  <a:pt x="803" y="447"/>
                  <a:pt x="807" y="447"/>
                </a:cubicBezTo>
                <a:cubicBezTo>
                  <a:pt x="807" y="447"/>
                  <a:pt x="807" y="447"/>
                  <a:pt x="807" y="447"/>
                </a:cubicBezTo>
                <a:cubicBezTo>
                  <a:pt x="810" y="447"/>
                  <a:pt x="813" y="449"/>
                  <a:pt x="813" y="453"/>
                </a:cubicBezTo>
                <a:cubicBezTo>
                  <a:pt x="813" y="453"/>
                  <a:pt x="813" y="453"/>
                  <a:pt x="813" y="453"/>
                </a:cubicBezTo>
                <a:cubicBezTo>
                  <a:pt x="813" y="456"/>
                  <a:pt x="810" y="459"/>
                  <a:pt x="807" y="459"/>
                </a:cubicBezTo>
                <a:cubicBezTo>
                  <a:pt x="807" y="459"/>
                  <a:pt x="807" y="459"/>
                  <a:pt x="807" y="459"/>
                </a:cubicBezTo>
                <a:cubicBezTo>
                  <a:pt x="803" y="459"/>
                  <a:pt x="801" y="456"/>
                  <a:pt x="801" y="453"/>
                </a:cubicBezTo>
                <a:close/>
                <a:moveTo>
                  <a:pt x="1601" y="445"/>
                </a:moveTo>
                <a:cubicBezTo>
                  <a:pt x="1601" y="442"/>
                  <a:pt x="1604" y="439"/>
                  <a:pt x="1607" y="439"/>
                </a:cubicBezTo>
                <a:cubicBezTo>
                  <a:pt x="1607" y="439"/>
                  <a:pt x="1607" y="439"/>
                  <a:pt x="1607" y="439"/>
                </a:cubicBezTo>
                <a:cubicBezTo>
                  <a:pt x="1611" y="439"/>
                  <a:pt x="1613" y="442"/>
                  <a:pt x="1613" y="445"/>
                </a:cubicBezTo>
                <a:cubicBezTo>
                  <a:pt x="1613" y="445"/>
                  <a:pt x="1613" y="445"/>
                  <a:pt x="1613" y="445"/>
                </a:cubicBezTo>
                <a:cubicBezTo>
                  <a:pt x="1613" y="448"/>
                  <a:pt x="1611" y="451"/>
                  <a:pt x="1607" y="451"/>
                </a:cubicBezTo>
                <a:cubicBezTo>
                  <a:pt x="1607" y="451"/>
                  <a:pt x="1607" y="451"/>
                  <a:pt x="1607" y="451"/>
                </a:cubicBezTo>
                <a:cubicBezTo>
                  <a:pt x="1604" y="451"/>
                  <a:pt x="1601" y="448"/>
                  <a:pt x="1601" y="445"/>
                </a:cubicBezTo>
                <a:close/>
                <a:moveTo>
                  <a:pt x="2402" y="429"/>
                </a:moveTo>
                <a:cubicBezTo>
                  <a:pt x="2402" y="426"/>
                  <a:pt x="2405" y="423"/>
                  <a:pt x="2408" y="423"/>
                </a:cubicBezTo>
                <a:cubicBezTo>
                  <a:pt x="2408" y="423"/>
                  <a:pt x="2408" y="423"/>
                  <a:pt x="2408" y="423"/>
                </a:cubicBezTo>
                <a:cubicBezTo>
                  <a:pt x="2412" y="423"/>
                  <a:pt x="2414" y="426"/>
                  <a:pt x="2414" y="429"/>
                </a:cubicBezTo>
                <a:cubicBezTo>
                  <a:pt x="2414" y="429"/>
                  <a:pt x="2414" y="429"/>
                  <a:pt x="2414" y="429"/>
                </a:cubicBezTo>
                <a:cubicBezTo>
                  <a:pt x="2414" y="433"/>
                  <a:pt x="2412" y="435"/>
                  <a:pt x="2408" y="435"/>
                </a:cubicBezTo>
                <a:cubicBezTo>
                  <a:pt x="2408" y="435"/>
                  <a:pt x="2408" y="435"/>
                  <a:pt x="2408" y="435"/>
                </a:cubicBezTo>
                <a:cubicBezTo>
                  <a:pt x="2405" y="435"/>
                  <a:pt x="2402" y="433"/>
                  <a:pt x="2402" y="429"/>
                </a:cubicBezTo>
                <a:close/>
                <a:moveTo>
                  <a:pt x="0" y="422"/>
                </a:moveTo>
                <a:cubicBezTo>
                  <a:pt x="0" y="418"/>
                  <a:pt x="2" y="416"/>
                  <a:pt x="6" y="416"/>
                </a:cubicBezTo>
                <a:cubicBezTo>
                  <a:pt x="6" y="416"/>
                  <a:pt x="6" y="416"/>
                  <a:pt x="6" y="416"/>
                </a:cubicBezTo>
                <a:cubicBezTo>
                  <a:pt x="9" y="416"/>
                  <a:pt x="12" y="418"/>
                  <a:pt x="12" y="422"/>
                </a:cubicBezTo>
                <a:cubicBezTo>
                  <a:pt x="12" y="422"/>
                  <a:pt x="12" y="422"/>
                  <a:pt x="12" y="422"/>
                </a:cubicBezTo>
                <a:cubicBezTo>
                  <a:pt x="12" y="425"/>
                  <a:pt x="9" y="428"/>
                  <a:pt x="6" y="428"/>
                </a:cubicBezTo>
                <a:cubicBezTo>
                  <a:pt x="6" y="428"/>
                  <a:pt x="6" y="428"/>
                  <a:pt x="6" y="428"/>
                </a:cubicBezTo>
                <a:cubicBezTo>
                  <a:pt x="2" y="428"/>
                  <a:pt x="0" y="425"/>
                  <a:pt x="0" y="422"/>
                </a:cubicBezTo>
                <a:close/>
                <a:moveTo>
                  <a:pt x="801" y="421"/>
                </a:moveTo>
                <a:cubicBezTo>
                  <a:pt x="801" y="417"/>
                  <a:pt x="803" y="415"/>
                  <a:pt x="807" y="415"/>
                </a:cubicBezTo>
                <a:cubicBezTo>
                  <a:pt x="807" y="415"/>
                  <a:pt x="807" y="415"/>
                  <a:pt x="807" y="415"/>
                </a:cubicBezTo>
                <a:cubicBezTo>
                  <a:pt x="810" y="415"/>
                  <a:pt x="813" y="417"/>
                  <a:pt x="813" y="421"/>
                </a:cubicBezTo>
                <a:cubicBezTo>
                  <a:pt x="813" y="421"/>
                  <a:pt x="813" y="421"/>
                  <a:pt x="813" y="421"/>
                </a:cubicBezTo>
                <a:cubicBezTo>
                  <a:pt x="813" y="424"/>
                  <a:pt x="810" y="427"/>
                  <a:pt x="807" y="427"/>
                </a:cubicBezTo>
                <a:cubicBezTo>
                  <a:pt x="807" y="427"/>
                  <a:pt x="807" y="427"/>
                  <a:pt x="807" y="427"/>
                </a:cubicBezTo>
                <a:cubicBezTo>
                  <a:pt x="803" y="427"/>
                  <a:pt x="801" y="424"/>
                  <a:pt x="801" y="421"/>
                </a:cubicBezTo>
                <a:close/>
                <a:moveTo>
                  <a:pt x="1601" y="413"/>
                </a:moveTo>
                <a:cubicBezTo>
                  <a:pt x="1601" y="410"/>
                  <a:pt x="1604" y="407"/>
                  <a:pt x="1607" y="407"/>
                </a:cubicBezTo>
                <a:cubicBezTo>
                  <a:pt x="1607" y="407"/>
                  <a:pt x="1607" y="407"/>
                  <a:pt x="1607" y="407"/>
                </a:cubicBezTo>
                <a:cubicBezTo>
                  <a:pt x="1611" y="407"/>
                  <a:pt x="1613" y="410"/>
                  <a:pt x="1613" y="413"/>
                </a:cubicBezTo>
                <a:cubicBezTo>
                  <a:pt x="1613" y="413"/>
                  <a:pt x="1613" y="413"/>
                  <a:pt x="1613" y="413"/>
                </a:cubicBezTo>
                <a:cubicBezTo>
                  <a:pt x="1613" y="416"/>
                  <a:pt x="1611" y="419"/>
                  <a:pt x="1607" y="419"/>
                </a:cubicBezTo>
                <a:cubicBezTo>
                  <a:pt x="1607" y="419"/>
                  <a:pt x="1607" y="419"/>
                  <a:pt x="1607" y="419"/>
                </a:cubicBezTo>
                <a:cubicBezTo>
                  <a:pt x="1604" y="419"/>
                  <a:pt x="1601" y="416"/>
                  <a:pt x="1601" y="413"/>
                </a:cubicBezTo>
                <a:close/>
                <a:moveTo>
                  <a:pt x="2402" y="397"/>
                </a:moveTo>
                <a:cubicBezTo>
                  <a:pt x="2402" y="394"/>
                  <a:pt x="2405" y="391"/>
                  <a:pt x="2408" y="391"/>
                </a:cubicBezTo>
                <a:cubicBezTo>
                  <a:pt x="2408" y="391"/>
                  <a:pt x="2408" y="391"/>
                  <a:pt x="2408" y="391"/>
                </a:cubicBezTo>
                <a:cubicBezTo>
                  <a:pt x="2412" y="391"/>
                  <a:pt x="2414" y="394"/>
                  <a:pt x="2414" y="397"/>
                </a:cubicBezTo>
                <a:cubicBezTo>
                  <a:pt x="2414" y="397"/>
                  <a:pt x="2414" y="397"/>
                  <a:pt x="2414" y="397"/>
                </a:cubicBezTo>
                <a:cubicBezTo>
                  <a:pt x="2414" y="401"/>
                  <a:pt x="2412" y="403"/>
                  <a:pt x="2408" y="403"/>
                </a:cubicBezTo>
                <a:cubicBezTo>
                  <a:pt x="2408" y="403"/>
                  <a:pt x="2408" y="403"/>
                  <a:pt x="2408" y="403"/>
                </a:cubicBezTo>
                <a:cubicBezTo>
                  <a:pt x="2405" y="403"/>
                  <a:pt x="2402" y="401"/>
                  <a:pt x="2402" y="397"/>
                </a:cubicBezTo>
                <a:close/>
                <a:moveTo>
                  <a:pt x="0" y="390"/>
                </a:moveTo>
                <a:cubicBezTo>
                  <a:pt x="0" y="386"/>
                  <a:pt x="2" y="384"/>
                  <a:pt x="6" y="384"/>
                </a:cubicBezTo>
                <a:cubicBezTo>
                  <a:pt x="6" y="384"/>
                  <a:pt x="6" y="384"/>
                  <a:pt x="6" y="384"/>
                </a:cubicBezTo>
                <a:cubicBezTo>
                  <a:pt x="9" y="384"/>
                  <a:pt x="12" y="386"/>
                  <a:pt x="12" y="390"/>
                </a:cubicBezTo>
                <a:cubicBezTo>
                  <a:pt x="12" y="390"/>
                  <a:pt x="12" y="390"/>
                  <a:pt x="12" y="390"/>
                </a:cubicBezTo>
                <a:cubicBezTo>
                  <a:pt x="12" y="393"/>
                  <a:pt x="9" y="396"/>
                  <a:pt x="6" y="396"/>
                </a:cubicBezTo>
                <a:cubicBezTo>
                  <a:pt x="6" y="396"/>
                  <a:pt x="6" y="396"/>
                  <a:pt x="6" y="396"/>
                </a:cubicBezTo>
                <a:cubicBezTo>
                  <a:pt x="2" y="396"/>
                  <a:pt x="0" y="393"/>
                  <a:pt x="0" y="390"/>
                </a:cubicBezTo>
                <a:close/>
                <a:moveTo>
                  <a:pt x="807" y="395"/>
                </a:moveTo>
                <a:cubicBezTo>
                  <a:pt x="803" y="395"/>
                  <a:pt x="801" y="392"/>
                  <a:pt x="801" y="388"/>
                </a:cubicBezTo>
                <a:cubicBezTo>
                  <a:pt x="801" y="388"/>
                  <a:pt x="801" y="388"/>
                  <a:pt x="801" y="388"/>
                </a:cubicBezTo>
                <a:cubicBezTo>
                  <a:pt x="801" y="388"/>
                  <a:pt x="801" y="388"/>
                  <a:pt x="801" y="388"/>
                </a:cubicBezTo>
                <a:cubicBezTo>
                  <a:pt x="801" y="388"/>
                  <a:pt x="801" y="388"/>
                  <a:pt x="801" y="388"/>
                </a:cubicBezTo>
                <a:cubicBezTo>
                  <a:pt x="801" y="385"/>
                  <a:pt x="804" y="383"/>
                  <a:pt x="807" y="383"/>
                </a:cubicBezTo>
                <a:cubicBezTo>
                  <a:pt x="807" y="383"/>
                  <a:pt x="807" y="383"/>
                  <a:pt x="807" y="383"/>
                </a:cubicBezTo>
                <a:cubicBezTo>
                  <a:pt x="810" y="383"/>
                  <a:pt x="813" y="386"/>
                  <a:pt x="813" y="389"/>
                </a:cubicBezTo>
                <a:cubicBezTo>
                  <a:pt x="813" y="389"/>
                  <a:pt x="813" y="389"/>
                  <a:pt x="813" y="389"/>
                </a:cubicBezTo>
                <a:cubicBezTo>
                  <a:pt x="813" y="392"/>
                  <a:pt x="810" y="395"/>
                  <a:pt x="807" y="395"/>
                </a:cubicBezTo>
                <a:cubicBezTo>
                  <a:pt x="807" y="395"/>
                  <a:pt x="807" y="395"/>
                  <a:pt x="807" y="395"/>
                </a:cubicBezTo>
                <a:cubicBezTo>
                  <a:pt x="807" y="395"/>
                  <a:pt x="807" y="395"/>
                  <a:pt x="807" y="395"/>
                </a:cubicBezTo>
                <a:close/>
                <a:moveTo>
                  <a:pt x="1601" y="381"/>
                </a:moveTo>
                <a:cubicBezTo>
                  <a:pt x="1600" y="378"/>
                  <a:pt x="1603" y="375"/>
                  <a:pt x="1606" y="375"/>
                </a:cubicBezTo>
                <a:cubicBezTo>
                  <a:pt x="1606" y="375"/>
                  <a:pt x="1606" y="375"/>
                  <a:pt x="1606" y="375"/>
                </a:cubicBezTo>
                <a:cubicBezTo>
                  <a:pt x="1610" y="375"/>
                  <a:pt x="1612" y="377"/>
                  <a:pt x="1613" y="381"/>
                </a:cubicBezTo>
                <a:cubicBezTo>
                  <a:pt x="1613" y="381"/>
                  <a:pt x="1613" y="381"/>
                  <a:pt x="1613" y="381"/>
                </a:cubicBezTo>
                <a:cubicBezTo>
                  <a:pt x="1613" y="384"/>
                  <a:pt x="1610" y="387"/>
                  <a:pt x="1607" y="387"/>
                </a:cubicBezTo>
                <a:cubicBezTo>
                  <a:pt x="1607" y="387"/>
                  <a:pt x="1607" y="387"/>
                  <a:pt x="1607" y="387"/>
                </a:cubicBezTo>
                <a:cubicBezTo>
                  <a:pt x="1607" y="387"/>
                  <a:pt x="1607" y="387"/>
                  <a:pt x="1607" y="387"/>
                </a:cubicBezTo>
                <a:cubicBezTo>
                  <a:pt x="1607" y="387"/>
                  <a:pt x="1607" y="387"/>
                  <a:pt x="1607" y="387"/>
                </a:cubicBezTo>
                <a:cubicBezTo>
                  <a:pt x="1604" y="387"/>
                  <a:pt x="1601" y="385"/>
                  <a:pt x="1601" y="381"/>
                </a:cubicBezTo>
                <a:close/>
                <a:moveTo>
                  <a:pt x="2402" y="365"/>
                </a:moveTo>
                <a:cubicBezTo>
                  <a:pt x="2402" y="362"/>
                  <a:pt x="2405" y="359"/>
                  <a:pt x="2408" y="359"/>
                </a:cubicBezTo>
                <a:cubicBezTo>
                  <a:pt x="2408" y="359"/>
                  <a:pt x="2408" y="359"/>
                  <a:pt x="2408" y="359"/>
                </a:cubicBezTo>
                <a:cubicBezTo>
                  <a:pt x="2412" y="359"/>
                  <a:pt x="2414" y="362"/>
                  <a:pt x="2414" y="365"/>
                </a:cubicBezTo>
                <a:cubicBezTo>
                  <a:pt x="2414" y="365"/>
                  <a:pt x="2414" y="365"/>
                  <a:pt x="2414" y="365"/>
                </a:cubicBezTo>
                <a:cubicBezTo>
                  <a:pt x="2414" y="369"/>
                  <a:pt x="2412" y="371"/>
                  <a:pt x="2408" y="371"/>
                </a:cubicBezTo>
                <a:cubicBezTo>
                  <a:pt x="2408" y="371"/>
                  <a:pt x="2408" y="371"/>
                  <a:pt x="2408" y="371"/>
                </a:cubicBezTo>
                <a:cubicBezTo>
                  <a:pt x="2405" y="371"/>
                  <a:pt x="2402" y="369"/>
                  <a:pt x="2402" y="365"/>
                </a:cubicBezTo>
                <a:close/>
                <a:moveTo>
                  <a:pt x="0" y="358"/>
                </a:moveTo>
                <a:cubicBezTo>
                  <a:pt x="0" y="354"/>
                  <a:pt x="2" y="352"/>
                  <a:pt x="6" y="352"/>
                </a:cubicBezTo>
                <a:cubicBezTo>
                  <a:pt x="6" y="352"/>
                  <a:pt x="6" y="352"/>
                  <a:pt x="6" y="352"/>
                </a:cubicBezTo>
                <a:cubicBezTo>
                  <a:pt x="9" y="352"/>
                  <a:pt x="12" y="354"/>
                  <a:pt x="12" y="358"/>
                </a:cubicBezTo>
                <a:cubicBezTo>
                  <a:pt x="12" y="358"/>
                  <a:pt x="12" y="358"/>
                  <a:pt x="12" y="358"/>
                </a:cubicBezTo>
                <a:cubicBezTo>
                  <a:pt x="12" y="361"/>
                  <a:pt x="9" y="364"/>
                  <a:pt x="6" y="364"/>
                </a:cubicBezTo>
                <a:cubicBezTo>
                  <a:pt x="6" y="364"/>
                  <a:pt x="6" y="364"/>
                  <a:pt x="6" y="364"/>
                </a:cubicBezTo>
                <a:cubicBezTo>
                  <a:pt x="2" y="364"/>
                  <a:pt x="0" y="361"/>
                  <a:pt x="0" y="358"/>
                </a:cubicBezTo>
                <a:close/>
                <a:moveTo>
                  <a:pt x="809" y="363"/>
                </a:moveTo>
                <a:cubicBezTo>
                  <a:pt x="806" y="362"/>
                  <a:pt x="803" y="359"/>
                  <a:pt x="804" y="356"/>
                </a:cubicBezTo>
                <a:cubicBezTo>
                  <a:pt x="804" y="356"/>
                  <a:pt x="804" y="356"/>
                  <a:pt x="804" y="356"/>
                </a:cubicBezTo>
                <a:cubicBezTo>
                  <a:pt x="804" y="353"/>
                  <a:pt x="807" y="350"/>
                  <a:pt x="810" y="351"/>
                </a:cubicBezTo>
                <a:cubicBezTo>
                  <a:pt x="810" y="351"/>
                  <a:pt x="810" y="351"/>
                  <a:pt x="810" y="351"/>
                </a:cubicBezTo>
                <a:cubicBezTo>
                  <a:pt x="814" y="351"/>
                  <a:pt x="816" y="354"/>
                  <a:pt x="816" y="358"/>
                </a:cubicBezTo>
                <a:cubicBezTo>
                  <a:pt x="816" y="358"/>
                  <a:pt x="816" y="358"/>
                  <a:pt x="816" y="358"/>
                </a:cubicBezTo>
                <a:cubicBezTo>
                  <a:pt x="815" y="361"/>
                  <a:pt x="813" y="363"/>
                  <a:pt x="810" y="363"/>
                </a:cubicBezTo>
                <a:cubicBezTo>
                  <a:pt x="810" y="363"/>
                  <a:pt x="810" y="363"/>
                  <a:pt x="810" y="363"/>
                </a:cubicBezTo>
                <a:cubicBezTo>
                  <a:pt x="809" y="363"/>
                  <a:pt x="809" y="363"/>
                  <a:pt x="809" y="363"/>
                </a:cubicBezTo>
                <a:close/>
                <a:moveTo>
                  <a:pt x="1597" y="350"/>
                </a:moveTo>
                <a:cubicBezTo>
                  <a:pt x="1597" y="350"/>
                  <a:pt x="1597" y="350"/>
                  <a:pt x="1597" y="350"/>
                </a:cubicBezTo>
                <a:cubicBezTo>
                  <a:pt x="1597" y="347"/>
                  <a:pt x="1599" y="344"/>
                  <a:pt x="1603" y="343"/>
                </a:cubicBezTo>
                <a:cubicBezTo>
                  <a:pt x="1603" y="343"/>
                  <a:pt x="1603" y="343"/>
                  <a:pt x="1603" y="343"/>
                </a:cubicBezTo>
                <a:cubicBezTo>
                  <a:pt x="1606" y="343"/>
                  <a:pt x="1609" y="345"/>
                  <a:pt x="1609" y="348"/>
                </a:cubicBezTo>
                <a:cubicBezTo>
                  <a:pt x="1609" y="348"/>
                  <a:pt x="1609" y="348"/>
                  <a:pt x="1609" y="348"/>
                </a:cubicBezTo>
                <a:cubicBezTo>
                  <a:pt x="1610" y="352"/>
                  <a:pt x="1608" y="355"/>
                  <a:pt x="1604" y="355"/>
                </a:cubicBezTo>
                <a:cubicBezTo>
                  <a:pt x="1604" y="355"/>
                  <a:pt x="1604" y="355"/>
                  <a:pt x="1604" y="355"/>
                </a:cubicBezTo>
                <a:cubicBezTo>
                  <a:pt x="1604" y="355"/>
                  <a:pt x="1604" y="355"/>
                  <a:pt x="1603" y="355"/>
                </a:cubicBezTo>
                <a:cubicBezTo>
                  <a:pt x="1603" y="355"/>
                  <a:pt x="1603" y="355"/>
                  <a:pt x="1603" y="355"/>
                </a:cubicBezTo>
                <a:cubicBezTo>
                  <a:pt x="1600" y="355"/>
                  <a:pt x="1598" y="353"/>
                  <a:pt x="1597" y="350"/>
                </a:cubicBezTo>
                <a:close/>
                <a:moveTo>
                  <a:pt x="2402" y="333"/>
                </a:moveTo>
                <a:cubicBezTo>
                  <a:pt x="2402" y="330"/>
                  <a:pt x="2405" y="327"/>
                  <a:pt x="2408" y="327"/>
                </a:cubicBezTo>
                <a:cubicBezTo>
                  <a:pt x="2408" y="327"/>
                  <a:pt x="2408" y="327"/>
                  <a:pt x="2408" y="327"/>
                </a:cubicBezTo>
                <a:cubicBezTo>
                  <a:pt x="2412" y="327"/>
                  <a:pt x="2414" y="330"/>
                  <a:pt x="2414" y="333"/>
                </a:cubicBezTo>
                <a:cubicBezTo>
                  <a:pt x="2414" y="333"/>
                  <a:pt x="2414" y="333"/>
                  <a:pt x="2414" y="333"/>
                </a:cubicBezTo>
                <a:cubicBezTo>
                  <a:pt x="2414" y="337"/>
                  <a:pt x="2412" y="339"/>
                  <a:pt x="2408" y="339"/>
                </a:cubicBezTo>
                <a:cubicBezTo>
                  <a:pt x="2408" y="339"/>
                  <a:pt x="2408" y="339"/>
                  <a:pt x="2408" y="339"/>
                </a:cubicBezTo>
                <a:cubicBezTo>
                  <a:pt x="2405" y="339"/>
                  <a:pt x="2402" y="337"/>
                  <a:pt x="2402" y="333"/>
                </a:cubicBezTo>
                <a:close/>
                <a:moveTo>
                  <a:pt x="0" y="326"/>
                </a:moveTo>
                <a:cubicBezTo>
                  <a:pt x="0" y="322"/>
                  <a:pt x="2" y="320"/>
                  <a:pt x="6" y="320"/>
                </a:cubicBezTo>
                <a:cubicBezTo>
                  <a:pt x="6" y="320"/>
                  <a:pt x="6" y="320"/>
                  <a:pt x="6" y="320"/>
                </a:cubicBezTo>
                <a:cubicBezTo>
                  <a:pt x="9" y="320"/>
                  <a:pt x="12" y="322"/>
                  <a:pt x="12" y="326"/>
                </a:cubicBezTo>
                <a:cubicBezTo>
                  <a:pt x="12" y="326"/>
                  <a:pt x="12" y="326"/>
                  <a:pt x="12" y="326"/>
                </a:cubicBezTo>
                <a:cubicBezTo>
                  <a:pt x="12" y="329"/>
                  <a:pt x="9" y="332"/>
                  <a:pt x="6" y="332"/>
                </a:cubicBezTo>
                <a:cubicBezTo>
                  <a:pt x="6" y="332"/>
                  <a:pt x="6" y="332"/>
                  <a:pt x="6" y="332"/>
                </a:cubicBezTo>
                <a:cubicBezTo>
                  <a:pt x="2" y="332"/>
                  <a:pt x="0" y="329"/>
                  <a:pt x="0" y="326"/>
                </a:cubicBezTo>
                <a:close/>
                <a:moveTo>
                  <a:pt x="814" y="331"/>
                </a:moveTo>
                <a:cubicBezTo>
                  <a:pt x="810" y="330"/>
                  <a:pt x="808" y="327"/>
                  <a:pt x="809" y="324"/>
                </a:cubicBezTo>
                <a:cubicBezTo>
                  <a:pt x="809" y="324"/>
                  <a:pt x="809" y="324"/>
                  <a:pt x="809" y="324"/>
                </a:cubicBezTo>
                <a:cubicBezTo>
                  <a:pt x="809" y="324"/>
                  <a:pt x="809" y="324"/>
                  <a:pt x="809" y="324"/>
                </a:cubicBezTo>
                <a:cubicBezTo>
                  <a:pt x="809" y="324"/>
                  <a:pt x="809" y="324"/>
                  <a:pt x="809" y="324"/>
                </a:cubicBezTo>
                <a:cubicBezTo>
                  <a:pt x="810" y="321"/>
                  <a:pt x="813" y="319"/>
                  <a:pt x="816" y="319"/>
                </a:cubicBezTo>
                <a:cubicBezTo>
                  <a:pt x="816" y="319"/>
                  <a:pt x="816" y="319"/>
                  <a:pt x="816" y="319"/>
                </a:cubicBezTo>
                <a:cubicBezTo>
                  <a:pt x="819" y="320"/>
                  <a:pt x="821" y="323"/>
                  <a:pt x="821" y="326"/>
                </a:cubicBezTo>
                <a:cubicBezTo>
                  <a:pt x="821" y="326"/>
                  <a:pt x="821" y="326"/>
                  <a:pt x="821" y="326"/>
                </a:cubicBezTo>
                <a:cubicBezTo>
                  <a:pt x="820" y="329"/>
                  <a:pt x="818" y="331"/>
                  <a:pt x="815" y="331"/>
                </a:cubicBezTo>
                <a:cubicBezTo>
                  <a:pt x="815" y="331"/>
                  <a:pt x="815" y="331"/>
                  <a:pt x="815" y="331"/>
                </a:cubicBezTo>
                <a:cubicBezTo>
                  <a:pt x="814" y="331"/>
                  <a:pt x="814" y="331"/>
                  <a:pt x="814" y="331"/>
                </a:cubicBezTo>
                <a:close/>
                <a:moveTo>
                  <a:pt x="1592" y="319"/>
                </a:moveTo>
                <a:cubicBezTo>
                  <a:pt x="1591" y="316"/>
                  <a:pt x="1593" y="313"/>
                  <a:pt x="1596" y="312"/>
                </a:cubicBezTo>
                <a:cubicBezTo>
                  <a:pt x="1596" y="312"/>
                  <a:pt x="1596" y="312"/>
                  <a:pt x="1596" y="312"/>
                </a:cubicBezTo>
                <a:cubicBezTo>
                  <a:pt x="1600" y="311"/>
                  <a:pt x="1603" y="313"/>
                  <a:pt x="1604" y="316"/>
                </a:cubicBezTo>
                <a:cubicBezTo>
                  <a:pt x="1604" y="316"/>
                  <a:pt x="1604" y="316"/>
                  <a:pt x="1604" y="316"/>
                </a:cubicBezTo>
                <a:cubicBezTo>
                  <a:pt x="1604" y="320"/>
                  <a:pt x="1602" y="323"/>
                  <a:pt x="1599" y="324"/>
                </a:cubicBezTo>
                <a:cubicBezTo>
                  <a:pt x="1599" y="324"/>
                  <a:pt x="1599" y="324"/>
                  <a:pt x="1599" y="324"/>
                </a:cubicBezTo>
                <a:cubicBezTo>
                  <a:pt x="1599" y="324"/>
                  <a:pt x="1598" y="324"/>
                  <a:pt x="1598" y="324"/>
                </a:cubicBezTo>
                <a:cubicBezTo>
                  <a:pt x="1598" y="324"/>
                  <a:pt x="1598" y="324"/>
                  <a:pt x="1598" y="324"/>
                </a:cubicBezTo>
                <a:cubicBezTo>
                  <a:pt x="1595" y="324"/>
                  <a:pt x="1592" y="322"/>
                  <a:pt x="1592" y="319"/>
                </a:cubicBezTo>
                <a:close/>
                <a:moveTo>
                  <a:pt x="2402" y="301"/>
                </a:moveTo>
                <a:cubicBezTo>
                  <a:pt x="2402" y="298"/>
                  <a:pt x="2405" y="295"/>
                  <a:pt x="2408" y="295"/>
                </a:cubicBezTo>
                <a:cubicBezTo>
                  <a:pt x="2408" y="295"/>
                  <a:pt x="2408" y="295"/>
                  <a:pt x="2408" y="295"/>
                </a:cubicBezTo>
                <a:cubicBezTo>
                  <a:pt x="2412" y="295"/>
                  <a:pt x="2414" y="298"/>
                  <a:pt x="2414" y="301"/>
                </a:cubicBezTo>
                <a:cubicBezTo>
                  <a:pt x="2414" y="301"/>
                  <a:pt x="2414" y="301"/>
                  <a:pt x="2414" y="301"/>
                </a:cubicBezTo>
                <a:cubicBezTo>
                  <a:pt x="2414" y="305"/>
                  <a:pt x="2412" y="307"/>
                  <a:pt x="2408" y="307"/>
                </a:cubicBezTo>
                <a:cubicBezTo>
                  <a:pt x="2408" y="307"/>
                  <a:pt x="2408" y="307"/>
                  <a:pt x="2408" y="307"/>
                </a:cubicBezTo>
                <a:cubicBezTo>
                  <a:pt x="2405" y="307"/>
                  <a:pt x="2402" y="305"/>
                  <a:pt x="2402" y="301"/>
                </a:cubicBezTo>
                <a:close/>
                <a:moveTo>
                  <a:pt x="821" y="300"/>
                </a:moveTo>
                <a:cubicBezTo>
                  <a:pt x="818" y="299"/>
                  <a:pt x="816" y="296"/>
                  <a:pt x="817" y="293"/>
                </a:cubicBezTo>
                <a:cubicBezTo>
                  <a:pt x="817" y="293"/>
                  <a:pt x="817" y="293"/>
                  <a:pt x="817" y="293"/>
                </a:cubicBezTo>
                <a:cubicBezTo>
                  <a:pt x="818" y="289"/>
                  <a:pt x="821" y="288"/>
                  <a:pt x="824" y="288"/>
                </a:cubicBezTo>
                <a:cubicBezTo>
                  <a:pt x="824" y="288"/>
                  <a:pt x="824" y="288"/>
                  <a:pt x="824" y="288"/>
                </a:cubicBezTo>
                <a:cubicBezTo>
                  <a:pt x="827" y="289"/>
                  <a:pt x="829" y="293"/>
                  <a:pt x="828" y="296"/>
                </a:cubicBezTo>
                <a:cubicBezTo>
                  <a:pt x="828" y="296"/>
                  <a:pt x="828" y="296"/>
                  <a:pt x="828" y="296"/>
                </a:cubicBezTo>
                <a:cubicBezTo>
                  <a:pt x="827" y="298"/>
                  <a:pt x="825" y="300"/>
                  <a:pt x="822" y="300"/>
                </a:cubicBezTo>
                <a:cubicBezTo>
                  <a:pt x="822" y="300"/>
                  <a:pt x="822" y="300"/>
                  <a:pt x="822" y="300"/>
                </a:cubicBezTo>
                <a:cubicBezTo>
                  <a:pt x="822" y="300"/>
                  <a:pt x="821" y="300"/>
                  <a:pt x="821" y="300"/>
                </a:cubicBezTo>
                <a:close/>
                <a:moveTo>
                  <a:pt x="0" y="294"/>
                </a:moveTo>
                <a:cubicBezTo>
                  <a:pt x="0" y="290"/>
                  <a:pt x="2" y="288"/>
                  <a:pt x="6" y="288"/>
                </a:cubicBezTo>
                <a:cubicBezTo>
                  <a:pt x="6" y="288"/>
                  <a:pt x="6" y="288"/>
                  <a:pt x="6" y="288"/>
                </a:cubicBezTo>
                <a:cubicBezTo>
                  <a:pt x="9" y="288"/>
                  <a:pt x="12" y="290"/>
                  <a:pt x="12" y="294"/>
                </a:cubicBezTo>
                <a:cubicBezTo>
                  <a:pt x="12" y="294"/>
                  <a:pt x="12" y="294"/>
                  <a:pt x="12" y="294"/>
                </a:cubicBezTo>
                <a:cubicBezTo>
                  <a:pt x="12" y="297"/>
                  <a:pt x="9" y="300"/>
                  <a:pt x="6" y="300"/>
                </a:cubicBezTo>
                <a:cubicBezTo>
                  <a:pt x="6" y="300"/>
                  <a:pt x="6" y="300"/>
                  <a:pt x="6" y="300"/>
                </a:cubicBezTo>
                <a:cubicBezTo>
                  <a:pt x="2" y="300"/>
                  <a:pt x="0" y="297"/>
                  <a:pt x="0" y="294"/>
                </a:cubicBezTo>
                <a:close/>
                <a:moveTo>
                  <a:pt x="1584" y="289"/>
                </a:moveTo>
                <a:cubicBezTo>
                  <a:pt x="1583" y="285"/>
                  <a:pt x="1584" y="282"/>
                  <a:pt x="1588" y="281"/>
                </a:cubicBezTo>
                <a:cubicBezTo>
                  <a:pt x="1588" y="281"/>
                  <a:pt x="1588" y="281"/>
                  <a:pt x="1588" y="281"/>
                </a:cubicBezTo>
                <a:cubicBezTo>
                  <a:pt x="1591" y="280"/>
                  <a:pt x="1594" y="282"/>
                  <a:pt x="1595" y="285"/>
                </a:cubicBezTo>
                <a:cubicBezTo>
                  <a:pt x="1595" y="285"/>
                  <a:pt x="1595" y="285"/>
                  <a:pt x="1595" y="285"/>
                </a:cubicBezTo>
                <a:cubicBezTo>
                  <a:pt x="1596" y="288"/>
                  <a:pt x="1594" y="292"/>
                  <a:pt x="1591" y="293"/>
                </a:cubicBezTo>
                <a:cubicBezTo>
                  <a:pt x="1591" y="293"/>
                  <a:pt x="1591" y="293"/>
                  <a:pt x="1591" y="293"/>
                </a:cubicBezTo>
                <a:cubicBezTo>
                  <a:pt x="1591" y="293"/>
                  <a:pt x="1590" y="293"/>
                  <a:pt x="1589" y="293"/>
                </a:cubicBezTo>
                <a:cubicBezTo>
                  <a:pt x="1589" y="293"/>
                  <a:pt x="1589" y="293"/>
                  <a:pt x="1589" y="293"/>
                </a:cubicBezTo>
                <a:cubicBezTo>
                  <a:pt x="1587" y="293"/>
                  <a:pt x="1584" y="291"/>
                  <a:pt x="1584" y="289"/>
                </a:cubicBezTo>
                <a:close/>
                <a:moveTo>
                  <a:pt x="2402" y="269"/>
                </a:moveTo>
                <a:cubicBezTo>
                  <a:pt x="2402" y="266"/>
                  <a:pt x="2405" y="263"/>
                  <a:pt x="2408" y="263"/>
                </a:cubicBezTo>
                <a:cubicBezTo>
                  <a:pt x="2408" y="263"/>
                  <a:pt x="2408" y="263"/>
                  <a:pt x="2408" y="263"/>
                </a:cubicBezTo>
                <a:cubicBezTo>
                  <a:pt x="2412" y="263"/>
                  <a:pt x="2414" y="266"/>
                  <a:pt x="2414" y="269"/>
                </a:cubicBezTo>
                <a:cubicBezTo>
                  <a:pt x="2414" y="269"/>
                  <a:pt x="2414" y="269"/>
                  <a:pt x="2414" y="269"/>
                </a:cubicBezTo>
                <a:cubicBezTo>
                  <a:pt x="2414" y="273"/>
                  <a:pt x="2412" y="275"/>
                  <a:pt x="2408" y="275"/>
                </a:cubicBezTo>
                <a:cubicBezTo>
                  <a:pt x="2408" y="275"/>
                  <a:pt x="2408" y="275"/>
                  <a:pt x="2408" y="275"/>
                </a:cubicBezTo>
                <a:cubicBezTo>
                  <a:pt x="2405" y="275"/>
                  <a:pt x="2402" y="273"/>
                  <a:pt x="2402" y="269"/>
                </a:cubicBezTo>
                <a:close/>
                <a:moveTo>
                  <a:pt x="830" y="269"/>
                </a:moveTo>
                <a:cubicBezTo>
                  <a:pt x="827" y="268"/>
                  <a:pt x="826" y="265"/>
                  <a:pt x="827" y="262"/>
                </a:cubicBezTo>
                <a:cubicBezTo>
                  <a:pt x="827" y="262"/>
                  <a:pt x="827" y="262"/>
                  <a:pt x="827" y="262"/>
                </a:cubicBezTo>
                <a:cubicBezTo>
                  <a:pt x="828" y="259"/>
                  <a:pt x="832" y="257"/>
                  <a:pt x="835" y="258"/>
                </a:cubicBezTo>
                <a:cubicBezTo>
                  <a:pt x="835" y="258"/>
                  <a:pt x="835" y="258"/>
                  <a:pt x="835" y="258"/>
                </a:cubicBezTo>
                <a:cubicBezTo>
                  <a:pt x="838" y="259"/>
                  <a:pt x="839" y="263"/>
                  <a:pt x="838" y="266"/>
                </a:cubicBezTo>
                <a:cubicBezTo>
                  <a:pt x="838" y="266"/>
                  <a:pt x="838" y="266"/>
                  <a:pt x="838" y="266"/>
                </a:cubicBezTo>
                <a:cubicBezTo>
                  <a:pt x="837" y="268"/>
                  <a:pt x="835" y="270"/>
                  <a:pt x="833" y="270"/>
                </a:cubicBezTo>
                <a:cubicBezTo>
                  <a:pt x="833" y="270"/>
                  <a:pt x="833" y="270"/>
                  <a:pt x="833" y="270"/>
                </a:cubicBezTo>
                <a:cubicBezTo>
                  <a:pt x="832" y="270"/>
                  <a:pt x="831" y="270"/>
                  <a:pt x="830" y="269"/>
                </a:cubicBezTo>
                <a:close/>
                <a:moveTo>
                  <a:pt x="0" y="262"/>
                </a:moveTo>
                <a:cubicBezTo>
                  <a:pt x="0" y="258"/>
                  <a:pt x="2" y="256"/>
                  <a:pt x="6" y="256"/>
                </a:cubicBezTo>
                <a:cubicBezTo>
                  <a:pt x="6" y="256"/>
                  <a:pt x="6" y="256"/>
                  <a:pt x="6" y="256"/>
                </a:cubicBezTo>
                <a:cubicBezTo>
                  <a:pt x="9" y="256"/>
                  <a:pt x="12" y="258"/>
                  <a:pt x="12" y="262"/>
                </a:cubicBezTo>
                <a:cubicBezTo>
                  <a:pt x="12" y="262"/>
                  <a:pt x="12" y="262"/>
                  <a:pt x="12" y="262"/>
                </a:cubicBezTo>
                <a:cubicBezTo>
                  <a:pt x="12" y="265"/>
                  <a:pt x="9" y="268"/>
                  <a:pt x="6" y="268"/>
                </a:cubicBezTo>
                <a:cubicBezTo>
                  <a:pt x="6" y="268"/>
                  <a:pt x="6" y="268"/>
                  <a:pt x="6" y="268"/>
                </a:cubicBezTo>
                <a:cubicBezTo>
                  <a:pt x="2" y="268"/>
                  <a:pt x="0" y="265"/>
                  <a:pt x="0" y="262"/>
                </a:cubicBezTo>
                <a:close/>
                <a:moveTo>
                  <a:pt x="1573" y="259"/>
                </a:moveTo>
                <a:cubicBezTo>
                  <a:pt x="1573" y="259"/>
                  <a:pt x="1573" y="259"/>
                  <a:pt x="1573" y="259"/>
                </a:cubicBezTo>
                <a:cubicBezTo>
                  <a:pt x="1572" y="256"/>
                  <a:pt x="1573" y="252"/>
                  <a:pt x="1576" y="251"/>
                </a:cubicBezTo>
                <a:cubicBezTo>
                  <a:pt x="1576" y="251"/>
                  <a:pt x="1576" y="251"/>
                  <a:pt x="1576" y="251"/>
                </a:cubicBezTo>
                <a:cubicBezTo>
                  <a:pt x="1579" y="250"/>
                  <a:pt x="1583" y="251"/>
                  <a:pt x="1584" y="255"/>
                </a:cubicBezTo>
                <a:cubicBezTo>
                  <a:pt x="1584" y="255"/>
                  <a:pt x="1584" y="255"/>
                  <a:pt x="1584" y="255"/>
                </a:cubicBezTo>
                <a:cubicBezTo>
                  <a:pt x="1585" y="258"/>
                  <a:pt x="1584" y="261"/>
                  <a:pt x="1581" y="262"/>
                </a:cubicBezTo>
                <a:cubicBezTo>
                  <a:pt x="1581" y="262"/>
                  <a:pt x="1581" y="262"/>
                  <a:pt x="1581" y="262"/>
                </a:cubicBezTo>
                <a:cubicBezTo>
                  <a:pt x="1580" y="263"/>
                  <a:pt x="1579" y="263"/>
                  <a:pt x="1579" y="263"/>
                </a:cubicBezTo>
                <a:cubicBezTo>
                  <a:pt x="1579" y="263"/>
                  <a:pt x="1579" y="263"/>
                  <a:pt x="1579" y="263"/>
                </a:cubicBezTo>
                <a:cubicBezTo>
                  <a:pt x="1576" y="263"/>
                  <a:pt x="1574" y="261"/>
                  <a:pt x="1573" y="259"/>
                </a:cubicBezTo>
                <a:close/>
                <a:moveTo>
                  <a:pt x="2402" y="237"/>
                </a:moveTo>
                <a:cubicBezTo>
                  <a:pt x="2402" y="234"/>
                  <a:pt x="2405" y="231"/>
                  <a:pt x="2408" y="231"/>
                </a:cubicBezTo>
                <a:cubicBezTo>
                  <a:pt x="2408" y="231"/>
                  <a:pt x="2408" y="231"/>
                  <a:pt x="2408" y="231"/>
                </a:cubicBezTo>
                <a:cubicBezTo>
                  <a:pt x="2412" y="231"/>
                  <a:pt x="2414" y="234"/>
                  <a:pt x="2414" y="237"/>
                </a:cubicBezTo>
                <a:cubicBezTo>
                  <a:pt x="2414" y="237"/>
                  <a:pt x="2414" y="237"/>
                  <a:pt x="2414" y="237"/>
                </a:cubicBezTo>
                <a:cubicBezTo>
                  <a:pt x="2414" y="241"/>
                  <a:pt x="2412" y="243"/>
                  <a:pt x="2408" y="243"/>
                </a:cubicBezTo>
                <a:cubicBezTo>
                  <a:pt x="2408" y="243"/>
                  <a:pt x="2408" y="243"/>
                  <a:pt x="2408" y="243"/>
                </a:cubicBezTo>
                <a:cubicBezTo>
                  <a:pt x="2405" y="243"/>
                  <a:pt x="2402" y="241"/>
                  <a:pt x="2402" y="237"/>
                </a:cubicBezTo>
                <a:close/>
                <a:moveTo>
                  <a:pt x="843" y="240"/>
                </a:moveTo>
                <a:cubicBezTo>
                  <a:pt x="840" y="238"/>
                  <a:pt x="838" y="235"/>
                  <a:pt x="840" y="232"/>
                </a:cubicBezTo>
                <a:cubicBezTo>
                  <a:pt x="840" y="232"/>
                  <a:pt x="840" y="232"/>
                  <a:pt x="840" y="232"/>
                </a:cubicBezTo>
                <a:cubicBezTo>
                  <a:pt x="840" y="232"/>
                  <a:pt x="840" y="232"/>
                  <a:pt x="840" y="232"/>
                </a:cubicBezTo>
                <a:cubicBezTo>
                  <a:pt x="840" y="232"/>
                  <a:pt x="840" y="232"/>
                  <a:pt x="840" y="232"/>
                </a:cubicBezTo>
                <a:cubicBezTo>
                  <a:pt x="841" y="229"/>
                  <a:pt x="845" y="228"/>
                  <a:pt x="848" y="229"/>
                </a:cubicBezTo>
                <a:cubicBezTo>
                  <a:pt x="848" y="229"/>
                  <a:pt x="848" y="229"/>
                  <a:pt x="848" y="229"/>
                </a:cubicBezTo>
                <a:cubicBezTo>
                  <a:pt x="851" y="230"/>
                  <a:pt x="852" y="234"/>
                  <a:pt x="851" y="237"/>
                </a:cubicBezTo>
                <a:cubicBezTo>
                  <a:pt x="851" y="237"/>
                  <a:pt x="851" y="237"/>
                  <a:pt x="851" y="237"/>
                </a:cubicBezTo>
                <a:cubicBezTo>
                  <a:pt x="850" y="239"/>
                  <a:pt x="847" y="240"/>
                  <a:pt x="845" y="240"/>
                </a:cubicBezTo>
                <a:cubicBezTo>
                  <a:pt x="845" y="240"/>
                  <a:pt x="845" y="240"/>
                  <a:pt x="845" y="240"/>
                </a:cubicBezTo>
                <a:cubicBezTo>
                  <a:pt x="844" y="240"/>
                  <a:pt x="843" y="240"/>
                  <a:pt x="843" y="240"/>
                </a:cubicBezTo>
                <a:close/>
                <a:moveTo>
                  <a:pt x="0" y="230"/>
                </a:moveTo>
                <a:cubicBezTo>
                  <a:pt x="0" y="226"/>
                  <a:pt x="2" y="224"/>
                  <a:pt x="6" y="224"/>
                </a:cubicBezTo>
                <a:cubicBezTo>
                  <a:pt x="6" y="224"/>
                  <a:pt x="6" y="224"/>
                  <a:pt x="6" y="224"/>
                </a:cubicBezTo>
                <a:cubicBezTo>
                  <a:pt x="9" y="224"/>
                  <a:pt x="12" y="226"/>
                  <a:pt x="12" y="230"/>
                </a:cubicBezTo>
                <a:cubicBezTo>
                  <a:pt x="12" y="230"/>
                  <a:pt x="12" y="230"/>
                  <a:pt x="12" y="230"/>
                </a:cubicBezTo>
                <a:cubicBezTo>
                  <a:pt x="12" y="233"/>
                  <a:pt x="9" y="236"/>
                  <a:pt x="6" y="236"/>
                </a:cubicBezTo>
                <a:cubicBezTo>
                  <a:pt x="6" y="236"/>
                  <a:pt x="6" y="236"/>
                  <a:pt x="6" y="236"/>
                </a:cubicBezTo>
                <a:cubicBezTo>
                  <a:pt x="2" y="236"/>
                  <a:pt x="0" y="233"/>
                  <a:pt x="0" y="230"/>
                </a:cubicBezTo>
                <a:close/>
                <a:moveTo>
                  <a:pt x="1560" y="230"/>
                </a:moveTo>
                <a:cubicBezTo>
                  <a:pt x="1559" y="227"/>
                  <a:pt x="1560" y="224"/>
                  <a:pt x="1563" y="222"/>
                </a:cubicBezTo>
                <a:cubicBezTo>
                  <a:pt x="1563" y="222"/>
                  <a:pt x="1563" y="222"/>
                  <a:pt x="1563" y="222"/>
                </a:cubicBezTo>
                <a:cubicBezTo>
                  <a:pt x="1566" y="221"/>
                  <a:pt x="1569" y="222"/>
                  <a:pt x="1571" y="225"/>
                </a:cubicBezTo>
                <a:cubicBezTo>
                  <a:pt x="1571" y="225"/>
                  <a:pt x="1571" y="225"/>
                  <a:pt x="1571" y="225"/>
                </a:cubicBezTo>
                <a:cubicBezTo>
                  <a:pt x="1571" y="225"/>
                  <a:pt x="1571" y="225"/>
                  <a:pt x="1571" y="225"/>
                </a:cubicBezTo>
                <a:cubicBezTo>
                  <a:pt x="1571" y="225"/>
                  <a:pt x="1571" y="225"/>
                  <a:pt x="1571" y="225"/>
                </a:cubicBezTo>
                <a:cubicBezTo>
                  <a:pt x="1572" y="228"/>
                  <a:pt x="1571" y="231"/>
                  <a:pt x="1568" y="233"/>
                </a:cubicBezTo>
                <a:cubicBezTo>
                  <a:pt x="1568" y="233"/>
                  <a:pt x="1568" y="233"/>
                  <a:pt x="1568" y="233"/>
                </a:cubicBezTo>
                <a:cubicBezTo>
                  <a:pt x="1567" y="233"/>
                  <a:pt x="1566" y="234"/>
                  <a:pt x="1566" y="234"/>
                </a:cubicBezTo>
                <a:cubicBezTo>
                  <a:pt x="1566" y="234"/>
                  <a:pt x="1566" y="234"/>
                  <a:pt x="1566" y="234"/>
                </a:cubicBezTo>
                <a:cubicBezTo>
                  <a:pt x="1563" y="234"/>
                  <a:pt x="1561" y="232"/>
                  <a:pt x="1560" y="230"/>
                </a:cubicBezTo>
                <a:close/>
                <a:moveTo>
                  <a:pt x="857" y="211"/>
                </a:moveTo>
                <a:cubicBezTo>
                  <a:pt x="854" y="210"/>
                  <a:pt x="853" y="206"/>
                  <a:pt x="855" y="203"/>
                </a:cubicBezTo>
                <a:cubicBezTo>
                  <a:pt x="855" y="203"/>
                  <a:pt x="855" y="203"/>
                  <a:pt x="855" y="203"/>
                </a:cubicBezTo>
                <a:cubicBezTo>
                  <a:pt x="856" y="200"/>
                  <a:pt x="860" y="199"/>
                  <a:pt x="863" y="201"/>
                </a:cubicBezTo>
                <a:cubicBezTo>
                  <a:pt x="863" y="201"/>
                  <a:pt x="863" y="201"/>
                  <a:pt x="863" y="201"/>
                </a:cubicBezTo>
                <a:cubicBezTo>
                  <a:pt x="866" y="203"/>
                  <a:pt x="867" y="206"/>
                  <a:pt x="865" y="209"/>
                </a:cubicBezTo>
                <a:cubicBezTo>
                  <a:pt x="865" y="209"/>
                  <a:pt x="865" y="209"/>
                  <a:pt x="865" y="209"/>
                </a:cubicBezTo>
                <a:cubicBezTo>
                  <a:pt x="864" y="211"/>
                  <a:pt x="862" y="212"/>
                  <a:pt x="860" y="212"/>
                </a:cubicBezTo>
                <a:cubicBezTo>
                  <a:pt x="860" y="212"/>
                  <a:pt x="860" y="212"/>
                  <a:pt x="860" y="212"/>
                </a:cubicBezTo>
                <a:cubicBezTo>
                  <a:pt x="859" y="212"/>
                  <a:pt x="858" y="212"/>
                  <a:pt x="857" y="211"/>
                </a:cubicBezTo>
                <a:close/>
                <a:moveTo>
                  <a:pt x="2402" y="205"/>
                </a:moveTo>
                <a:cubicBezTo>
                  <a:pt x="2402" y="202"/>
                  <a:pt x="2405" y="199"/>
                  <a:pt x="2408" y="199"/>
                </a:cubicBezTo>
                <a:cubicBezTo>
                  <a:pt x="2408" y="199"/>
                  <a:pt x="2408" y="199"/>
                  <a:pt x="2408" y="199"/>
                </a:cubicBezTo>
                <a:cubicBezTo>
                  <a:pt x="2412" y="199"/>
                  <a:pt x="2414" y="202"/>
                  <a:pt x="2414" y="205"/>
                </a:cubicBezTo>
                <a:cubicBezTo>
                  <a:pt x="2414" y="205"/>
                  <a:pt x="2414" y="205"/>
                  <a:pt x="2414" y="205"/>
                </a:cubicBezTo>
                <a:cubicBezTo>
                  <a:pt x="2414" y="209"/>
                  <a:pt x="2412" y="211"/>
                  <a:pt x="2408" y="211"/>
                </a:cubicBezTo>
                <a:cubicBezTo>
                  <a:pt x="2408" y="211"/>
                  <a:pt x="2408" y="211"/>
                  <a:pt x="2408" y="211"/>
                </a:cubicBezTo>
                <a:cubicBezTo>
                  <a:pt x="2405" y="211"/>
                  <a:pt x="2402" y="209"/>
                  <a:pt x="2402" y="205"/>
                </a:cubicBezTo>
                <a:close/>
                <a:moveTo>
                  <a:pt x="1545" y="203"/>
                </a:moveTo>
                <a:cubicBezTo>
                  <a:pt x="1543" y="200"/>
                  <a:pt x="1544" y="196"/>
                  <a:pt x="1547" y="194"/>
                </a:cubicBezTo>
                <a:cubicBezTo>
                  <a:pt x="1547" y="194"/>
                  <a:pt x="1547" y="194"/>
                  <a:pt x="1547" y="194"/>
                </a:cubicBezTo>
                <a:cubicBezTo>
                  <a:pt x="1550" y="193"/>
                  <a:pt x="1554" y="194"/>
                  <a:pt x="1555" y="196"/>
                </a:cubicBezTo>
                <a:cubicBezTo>
                  <a:pt x="1555" y="196"/>
                  <a:pt x="1555" y="196"/>
                  <a:pt x="1555" y="196"/>
                </a:cubicBezTo>
                <a:cubicBezTo>
                  <a:pt x="1555" y="196"/>
                  <a:pt x="1555" y="196"/>
                  <a:pt x="1555" y="196"/>
                </a:cubicBezTo>
                <a:cubicBezTo>
                  <a:pt x="1555" y="196"/>
                  <a:pt x="1555" y="196"/>
                  <a:pt x="1555" y="196"/>
                </a:cubicBezTo>
                <a:cubicBezTo>
                  <a:pt x="1557" y="199"/>
                  <a:pt x="1556" y="203"/>
                  <a:pt x="1553" y="205"/>
                </a:cubicBezTo>
                <a:cubicBezTo>
                  <a:pt x="1553" y="205"/>
                  <a:pt x="1553" y="205"/>
                  <a:pt x="1553" y="205"/>
                </a:cubicBezTo>
                <a:cubicBezTo>
                  <a:pt x="1552" y="205"/>
                  <a:pt x="1551" y="206"/>
                  <a:pt x="1550" y="206"/>
                </a:cubicBezTo>
                <a:cubicBezTo>
                  <a:pt x="1550" y="206"/>
                  <a:pt x="1550" y="206"/>
                  <a:pt x="1550" y="206"/>
                </a:cubicBezTo>
                <a:cubicBezTo>
                  <a:pt x="1548" y="206"/>
                  <a:pt x="1546" y="205"/>
                  <a:pt x="1545" y="203"/>
                </a:cubicBezTo>
                <a:close/>
                <a:moveTo>
                  <a:pt x="0" y="198"/>
                </a:moveTo>
                <a:cubicBezTo>
                  <a:pt x="0" y="194"/>
                  <a:pt x="2" y="192"/>
                  <a:pt x="6" y="192"/>
                </a:cubicBezTo>
                <a:cubicBezTo>
                  <a:pt x="6" y="192"/>
                  <a:pt x="6" y="192"/>
                  <a:pt x="6" y="192"/>
                </a:cubicBezTo>
                <a:cubicBezTo>
                  <a:pt x="9" y="192"/>
                  <a:pt x="12" y="194"/>
                  <a:pt x="12" y="198"/>
                </a:cubicBezTo>
                <a:cubicBezTo>
                  <a:pt x="12" y="198"/>
                  <a:pt x="12" y="198"/>
                  <a:pt x="12" y="198"/>
                </a:cubicBezTo>
                <a:cubicBezTo>
                  <a:pt x="12" y="201"/>
                  <a:pt x="9" y="204"/>
                  <a:pt x="6" y="204"/>
                </a:cubicBezTo>
                <a:cubicBezTo>
                  <a:pt x="6" y="204"/>
                  <a:pt x="6" y="204"/>
                  <a:pt x="6" y="204"/>
                </a:cubicBezTo>
                <a:cubicBezTo>
                  <a:pt x="2" y="204"/>
                  <a:pt x="0" y="201"/>
                  <a:pt x="0" y="198"/>
                </a:cubicBezTo>
                <a:close/>
                <a:moveTo>
                  <a:pt x="874" y="184"/>
                </a:moveTo>
                <a:cubicBezTo>
                  <a:pt x="871" y="182"/>
                  <a:pt x="870" y="178"/>
                  <a:pt x="872" y="176"/>
                </a:cubicBezTo>
                <a:cubicBezTo>
                  <a:pt x="872" y="176"/>
                  <a:pt x="872" y="176"/>
                  <a:pt x="872" y="176"/>
                </a:cubicBezTo>
                <a:cubicBezTo>
                  <a:pt x="874" y="173"/>
                  <a:pt x="878" y="172"/>
                  <a:pt x="881" y="174"/>
                </a:cubicBezTo>
                <a:cubicBezTo>
                  <a:pt x="881" y="174"/>
                  <a:pt x="881" y="174"/>
                  <a:pt x="881" y="174"/>
                </a:cubicBezTo>
                <a:cubicBezTo>
                  <a:pt x="883" y="176"/>
                  <a:pt x="884" y="180"/>
                  <a:pt x="882" y="182"/>
                </a:cubicBezTo>
                <a:cubicBezTo>
                  <a:pt x="882" y="182"/>
                  <a:pt x="882" y="182"/>
                  <a:pt x="882" y="182"/>
                </a:cubicBezTo>
                <a:cubicBezTo>
                  <a:pt x="881" y="184"/>
                  <a:pt x="879" y="185"/>
                  <a:pt x="877" y="185"/>
                </a:cubicBezTo>
                <a:cubicBezTo>
                  <a:pt x="877" y="185"/>
                  <a:pt x="877" y="185"/>
                  <a:pt x="877" y="185"/>
                </a:cubicBezTo>
                <a:cubicBezTo>
                  <a:pt x="876" y="185"/>
                  <a:pt x="875" y="185"/>
                  <a:pt x="874" y="184"/>
                </a:cubicBezTo>
                <a:close/>
                <a:moveTo>
                  <a:pt x="2402" y="173"/>
                </a:moveTo>
                <a:cubicBezTo>
                  <a:pt x="2402" y="170"/>
                  <a:pt x="2405" y="167"/>
                  <a:pt x="2408" y="167"/>
                </a:cubicBezTo>
                <a:cubicBezTo>
                  <a:pt x="2408" y="167"/>
                  <a:pt x="2408" y="167"/>
                  <a:pt x="2408" y="167"/>
                </a:cubicBezTo>
                <a:cubicBezTo>
                  <a:pt x="2412" y="167"/>
                  <a:pt x="2414" y="170"/>
                  <a:pt x="2414" y="173"/>
                </a:cubicBezTo>
                <a:cubicBezTo>
                  <a:pt x="2414" y="173"/>
                  <a:pt x="2414" y="173"/>
                  <a:pt x="2414" y="173"/>
                </a:cubicBezTo>
                <a:cubicBezTo>
                  <a:pt x="2414" y="177"/>
                  <a:pt x="2412" y="179"/>
                  <a:pt x="2408" y="179"/>
                </a:cubicBezTo>
                <a:cubicBezTo>
                  <a:pt x="2408" y="179"/>
                  <a:pt x="2408" y="179"/>
                  <a:pt x="2408" y="179"/>
                </a:cubicBezTo>
                <a:cubicBezTo>
                  <a:pt x="2405" y="179"/>
                  <a:pt x="2402" y="177"/>
                  <a:pt x="2402" y="173"/>
                </a:cubicBezTo>
                <a:close/>
                <a:moveTo>
                  <a:pt x="1528" y="176"/>
                </a:moveTo>
                <a:cubicBezTo>
                  <a:pt x="1526" y="174"/>
                  <a:pt x="1526" y="170"/>
                  <a:pt x="1529" y="168"/>
                </a:cubicBezTo>
                <a:cubicBezTo>
                  <a:pt x="1529" y="168"/>
                  <a:pt x="1529" y="168"/>
                  <a:pt x="1529" y="168"/>
                </a:cubicBezTo>
                <a:cubicBezTo>
                  <a:pt x="1532" y="166"/>
                  <a:pt x="1535" y="167"/>
                  <a:pt x="1537" y="169"/>
                </a:cubicBezTo>
                <a:cubicBezTo>
                  <a:pt x="1537" y="169"/>
                  <a:pt x="1537" y="169"/>
                  <a:pt x="1537" y="169"/>
                </a:cubicBezTo>
                <a:cubicBezTo>
                  <a:pt x="1539" y="172"/>
                  <a:pt x="1539" y="176"/>
                  <a:pt x="1536" y="178"/>
                </a:cubicBezTo>
                <a:cubicBezTo>
                  <a:pt x="1536" y="178"/>
                  <a:pt x="1536" y="178"/>
                  <a:pt x="1536" y="178"/>
                </a:cubicBezTo>
                <a:cubicBezTo>
                  <a:pt x="1535" y="179"/>
                  <a:pt x="1534" y="179"/>
                  <a:pt x="1533" y="179"/>
                </a:cubicBezTo>
                <a:cubicBezTo>
                  <a:pt x="1533" y="179"/>
                  <a:pt x="1533" y="179"/>
                  <a:pt x="1533" y="179"/>
                </a:cubicBezTo>
                <a:cubicBezTo>
                  <a:pt x="1531" y="179"/>
                  <a:pt x="1529" y="178"/>
                  <a:pt x="1528" y="176"/>
                </a:cubicBezTo>
                <a:close/>
                <a:moveTo>
                  <a:pt x="0" y="166"/>
                </a:moveTo>
                <a:cubicBezTo>
                  <a:pt x="0" y="162"/>
                  <a:pt x="2" y="160"/>
                  <a:pt x="6" y="160"/>
                </a:cubicBezTo>
                <a:cubicBezTo>
                  <a:pt x="6" y="160"/>
                  <a:pt x="6" y="160"/>
                  <a:pt x="6" y="160"/>
                </a:cubicBezTo>
                <a:cubicBezTo>
                  <a:pt x="9" y="160"/>
                  <a:pt x="12" y="162"/>
                  <a:pt x="12" y="166"/>
                </a:cubicBezTo>
                <a:cubicBezTo>
                  <a:pt x="12" y="166"/>
                  <a:pt x="12" y="166"/>
                  <a:pt x="12" y="166"/>
                </a:cubicBezTo>
                <a:cubicBezTo>
                  <a:pt x="12" y="169"/>
                  <a:pt x="9" y="172"/>
                  <a:pt x="6" y="172"/>
                </a:cubicBezTo>
                <a:cubicBezTo>
                  <a:pt x="6" y="172"/>
                  <a:pt x="6" y="172"/>
                  <a:pt x="6" y="172"/>
                </a:cubicBezTo>
                <a:cubicBezTo>
                  <a:pt x="2" y="172"/>
                  <a:pt x="0" y="169"/>
                  <a:pt x="0" y="166"/>
                </a:cubicBezTo>
                <a:close/>
                <a:moveTo>
                  <a:pt x="893" y="158"/>
                </a:moveTo>
                <a:cubicBezTo>
                  <a:pt x="890" y="156"/>
                  <a:pt x="890" y="152"/>
                  <a:pt x="892" y="150"/>
                </a:cubicBezTo>
                <a:cubicBezTo>
                  <a:pt x="892" y="150"/>
                  <a:pt x="892" y="150"/>
                  <a:pt x="892" y="150"/>
                </a:cubicBezTo>
                <a:cubicBezTo>
                  <a:pt x="892" y="150"/>
                  <a:pt x="892" y="150"/>
                  <a:pt x="892" y="150"/>
                </a:cubicBezTo>
                <a:cubicBezTo>
                  <a:pt x="892" y="150"/>
                  <a:pt x="892" y="150"/>
                  <a:pt x="892" y="150"/>
                </a:cubicBezTo>
                <a:cubicBezTo>
                  <a:pt x="894" y="147"/>
                  <a:pt x="898" y="147"/>
                  <a:pt x="900" y="149"/>
                </a:cubicBezTo>
                <a:cubicBezTo>
                  <a:pt x="900" y="149"/>
                  <a:pt x="900" y="149"/>
                  <a:pt x="900" y="149"/>
                </a:cubicBezTo>
                <a:cubicBezTo>
                  <a:pt x="903" y="151"/>
                  <a:pt x="903" y="155"/>
                  <a:pt x="901" y="157"/>
                </a:cubicBezTo>
                <a:cubicBezTo>
                  <a:pt x="901" y="157"/>
                  <a:pt x="901" y="157"/>
                  <a:pt x="901" y="157"/>
                </a:cubicBezTo>
                <a:cubicBezTo>
                  <a:pt x="900" y="159"/>
                  <a:pt x="898" y="159"/>
                  <a:pt x="896" y="159"/>
                </a:cubicBezTo>
                <a:cubicBezTo>
                  <a:pt x="896" y="159"/>
                  <a:pt x="896" y="159"/>
                  <a:pt x="896" y="159"/>
                </a:cubicBezTo>
                <a:cubicBezTo>
                  <a:pt x="895" y="159"/>
                  <a:pt x="894" y="159"/>
                  <a:pt x="893" y="158"/>
                </a:cubicBezTo>
                <a:close/>
                <a:moveTo>
                  <a:pt x="1508" y="152"/>
                </a:moveTo>
                <a:cubicBezTo>
                  <a:pt x="1506" y="149"/>
                  <a:pt x="1506" y="145"/>
                  <a:pt x="1509" y="143"/>
                </a:cubicBezTo>
                <a:cubicBezTo>
                  <a:pt x="1509" y="143"/>
                  <a:pt x="1509" y="143"/>
                  <a:pt x="1509" y="143"/>
                </a:cubicBezTo>
                <a:cubicBezTo>
                  <a:pt x="1512" y="141"/>
                  <a:pt x="1515" y="141"/>
                  <a:pt x="1517" y="144"/>
                </a:cubicBezTo>
                <a:cubicBezTo>
                  <a:pt x="1517" y="144"/>
                  <a:pt x="1517" y="144"/>
                  <a:pt x="1517" y="144"/>
                </a:cubicBezTo>
                <a:cubicBezTo>
                  <a:pt x="1520" y="146"/>
                  <a:pt x="1519" y="150"/>
                  <a:pt x="1517" y="152"/>
                </a:cubicBezTo>
                <a:cubicBezTo>
                  <a:pt x="1517" y="152"/>
                  <a:pt x="1517" y="152"/>
                  <a:pt x="1517" y="152"/>
                </a:cubicBezTo>
                <a:cubicBezTo>
                  <a:pt x="1516" y="153"/>
                  <a:pt x="1514" y="154"/>
                  <a:pt x="1513" y="154"/>
                </a:cubicBezTo>
                <a:cubicBezTo>
                  <a:pt x="1513" y="154"/>
                  <a:pt x="1513" y="154"/>
                  <a:pt x="1513" y="154"/>
                </a:cubicBezTo>
                <a:cubicBezTo>
                  <a:pt x="1511" y="154"/>
                  <a:pt x="1509" y="153"/>
                  <a:pt x="1508" y="152"/>
                </a:cubicBezTo>
                <a:close/>
                <a:moveTo>
                  <a:pt x="2402" y="141"/>
                </a:moveTo>
                <a:cubicBezTo>
                  <a:pt x="2402" y="138"/>
                  <a:pt x="2405" y="135"/>
                  <a:pt x="2408" y="135"/>
                </a:cubicBezTo>
                <a:cubicBezTo>
                  <a:pt x="2408" y="135"/>
                  <a:pt x="2408" y="135"/>
                  <a:pt x="2408" y="135"/>
                </a:cubicBezTo>
                <a:cubicBezTo>
                  <a:pt x="2412" y="135"/>
                  <a:pt x="2414" y="138"/>
                  <a:pt x="2414" y="141"/>
                </a:cubicBezTo>
                <a:cubicBezTo>
                  <a:pt x="2414" y="141"/>
                  <a:pt x="2414" y="141"/>
                  <a:pt x="2414" y="141"/>
                </a:cubicBezTo>
                <a:cubicBezTo>
                  <a:pt x="2414" y="145"/>
                  <a:pt x="2412" y="147"/>
                  <a:pt x="2408" y="147"/>
                </a:cubicBezTo>
                <a:cubicBezTo>
                  <a:pt x="2408" y="147"/>
                  <a:pt x="2408" y="147"/>
                  <a:pt x="2408" y="147"/>
                </a:cubicBezTo>
                <a:cubicBezTo>
                  <a:pt x="2405" y="147"/>
                  <a:pt x="2402" y="145"/>
                  <a:pt x="2402" y="141"/>
                </a:cubicBezTo>
                <a:close/>
                <a:moveTo>
                  <a:pt x="0" y="134"/>
                </a:moveTo>
                <a:cubicBezTo>
                  <a:pt x="0" y="130"/>
                  <a:pt x="2" y="128"/>
                  <a:pt x="6" y="128"/>
                </a:cubicBezTo>
                <a:cubicBezTo>
                  <a:pt x="6" y="128"/>
                  <a:pt x="6" y="128"/>
                  <a:pt x="6" y="128"/>
                </a:cubicBezTo>
                <a:cubicBezTo>
                  <a:pt x="9" y="128"/>
                  <a:pt x="12" y="130"/>
                  <a:pt x="12" y="134"/>
                </a:cubicBezTo>
                <a:cubicBezTo>
                  <a:pt x="12" y="134"/>
                  <a:pt x="12" y="134"/>
                  <a:pt x="12" y="134"/>
                </a:cubicBezTo>
                <a:cubicBezTo>
                  <a:pt x="12" y="137"/>
                  <a:pt x="9" y="140"/>
                  <a:pt x="6" y="140"/>
                </a:cubicBezTo>
                <a:cubicBezTo>
                  <a:pt x="6" y="140"/>
                  <a:pt x="6" y="140"/>
                  <a:pt x="6" y="140"/>
                </a:cubicBezTo>
                <a:cubicBezTo>
                  <a:pt x="2" y="140"/>
                  <a:pt x="0" y="137"/>
                  <a:pt x="0" y="134"/>
                </a:cubicBezTo>
                <a:close/>
                <a:moveTo>
                  <a:pt x="913" y="134"/>
                </a:moveTo>
                <a:cubicBezTo>
                  <a:pt x="911" y="132"/>
                  <a:pt x="911" y="128"/>
                  <a:pt x="913" y="125"/>
                </a:cubicBezTo>
                <a:cubicBezTo>
                  <a:pt x="913" y="125"/>
                  <a:pt x="913" y="125"/>
                  <a:pt x="913" y="125"/>
                </a:cubicBezTo>
                <a:cubicBezTo>
                  <a:pt x="915" y="123"/>
                  <a:pt x="919" y="123"/>
                  <a:pt x="922" y="125"/>
                </a:cubicBezTo>
                <a:cubicBezTo>
                  <a:pt x="922" y="125"/>
                  <a:pt x="922" y="125"/>
                  <a:pt x="922" y="125"/>
                </a:cubicBezTo>
                <a:cubicBezTo>
                  <a:pt x="924" y="127"/>
                  <a:pt x="924" y="131"/>
                  <a:pt x="922" y="134"/>
                </a:cubicBezTo>
                <a:cubicBezTo>
                  <a:pt x="922" y="134"/>
                  <a:pt x="922" y="134"/>
                  <a:pt x="922" y="134"/>
                </a:cubicBezTo>
                <a:cubicBezTo>
                  <a:pt x="921" y="135"/>
                  <a:pt x="919" y="135"/>
                  <a:pt x="917" y="135"/>
                </a:cubicBezTo>
                <a:cubicBezTo>
                  <a:pt x="917" y="135"/>
                  <a:pt x="917" y="135"/>
                  <a:pt x="917" y="135"/>
                </a:cubicBezTo>
                <a:cubicBezTo>
                  <a:pt x="916" y="135"/>
                  <a:pt x="914" y="135"/>
                  <a:pt x="913" y="134"/>
                </a:cubicBezTo>
                <a:close/>
                <a:moveTo>
                  <a:pt x="1487" y="128"/>
                </a:moveTo>
                <a:cubicBezTo>
                  <a:pt x="1487" y="128"/>
                  <a:pt x="1487" y="128"/>
                  <a:pt x="1487" y="128"/>
                </a:cubicBezTo>
                <a:cubicBezTo>
                  <a:pt x="1485" y="126"/>
                  <a:pt x="1485" y="122"/>
                  <a:pt x="1487" y="120"/>
                </a:cubicBezTo>
                <a:cubicBezTo>
                  <a:pt x="1487" y="120"/>
                  <a:pt x="1487" y="120"/>
                  <a:pt x="1487" y="120"/>
                </a:cubicBezTo>
                <a:cubicBezTo>
                  <a:pt x="1489" y="117"/>
                  <a:pt x="1493" y="118"/>
                  <a:pt x="1496" y="120"/>
                </a:cubicBezTo>
                <a:cubicBezTo>
                  <a:pt x="1496" y="120"/>
                  <a:pt x="1496" y="120"/>
                  <a:pt x="1496" y="120"/>
                </a:cubicBezTo>
                <a:cubicBezTo>
                  <a:pt x="1498" y="122"/>
                  <a:pt x="1498" y="126"/>
                  <a:pt x="1496" y="128"/>
                </a:cubicBezTo>
                <a:cubicBezTo>
                  <a:pt x="1496" y="128"/>
                  <a:pt x="1496" y="128"/>
                  <a:pt x="1496" y="128"/>
                </a:cubicBezTo>
                <a:cubicBezTo>
                  <a:pt x="1494" y="130"/>
                  <a:pt x="1493" y="130"/>
                  <a:pt x="1491" y="130"/>
                </a:cubicBezTo>
                <a:cubicBezTo>
                  <a:pt x="1491" y="130"/>
                  <a:pt x="1491" y="130"/>
                  <a:pt x="1491" y="130"/>
                </a:cubicBezTo>
                <a:cubicBezTo>
                  <a:pt x="1490" y="130"/>
                  <a:pt x="1488" y="129"/>
                  <a:pt x="1487" y="128"/>
                </a:cubicBezTo>
                <a:close/>
                <a:moveTo>
                  <a:pt x="2402" y="109"/>
                </a:moveTo>
                <a:cubicBezTo>
                  <a:pt x="2402" y="106"/>
                  <a:pt x="2405" y="103"/>
                  <a:pt x="2408" y="103"/>
                </a:cubicBezTo>
                <a:cubicBezTo>
                  <a:pt x="2408" y="103"/>
                  <a:pt x="2408" y="103"/>
                  <a:pt x="2408" y="103"/>
                </a:cubicBezTo>
                <a:cubicBezTo>
                  <a:pt x="2412" y="103"/>
                  <a:pt x="2414" y="106"/>
                  <a:pt x="2414" y="109"/>
                </a:cubicBezTo>
                <a:cubicBezTo>
                  <a:pt x="2414" y="109"/>
                  <a:pt x="2414" y="109"/>
                  <a:pt x="2414" y="109"/>
                </a:cubicBezTo>
                <a:cubicBezTo>
                  <a:pt x="2414" y="113"/>
                  <a:pt x="2412" y="115"/>
                  <a:pt x="2408" y="115"/>
                </a:cubicBezTo>
                <a:cubicBezTo>
                  <a:pt x="2408" y="115"/>
                  <a:pt x="2408" y="115"/>
                  <a:pt x="2408" y="115"/>
                </a:cubicBezTo>
                <a:cubicBezTo>
                  <a:pt x="2405" y="115"/>
                  <a:pt x="2402" y="113"/>
                  <a:pt x="2402" y="109"/>
                </a:cubicBezTo>
                <a:close/>
                <a:moveTo>
                  <a:pt x="936" y="111"/>
                </a:moveTo>
                <a:cubicBezTo>
                  <a:pt x="934" y="109"/>
                  <a:pt x="934" y="105"/>
                  <a:pt x="936" y="103"/>
                </a:cubicBezTo>
                <a:cubicBezTo>
                  <a:pt x="936" y="103"/>
                  <a:pt x="936" y="103"/>
                  <a:pt x="936" y="103"/>
                </a:cubicBezTo>
                <a:cubicBezTo>
                  <a:pt x="939" y="101"/>
                  <a:pt x="943" y="101"/>
                  <a:pt x="945" y="103"/>
                </a:cubicBezTo>
                <a:cubicBezTo>
                  <a:pt x="945" y="103"/>
                  <a:pt x="945" y="103"/>
                  <a:pt x="945" y="103"/>
                </a:cubicBezTo>
                <a:cubicBezTo>
                  <a:pt x="947" y="106"/>
                  <a:pt x="947" y="110"/>
                  <a:pt x="944" y="112"/>
                </a:cubicBezTo>
                <a:cubicBezTo>
                  <a:pt x="944" y="112"/>
                  <a:pt x="944" y="112"/>
                  <a:pt x="944" y="112"/>
                </a:cubicBezTo>
                <a:cubicBezTo>
                  <a:pt x="943" y="113"/>
                  <a:pt x="942" y="113"/>
                  <a:pt x="940" y="113"/>
                </a:cubicBezTo>
                <a:cubicBezTo>
                  <a:pt x="940" y="113"/>
                  <a:pt x="940" y="113"/>
                  <a:pt x="940" y="113"/>
                </a:cubicBezTo>
                <a:cubicBezTo>
                  <a:pt x="939" y="113"/>
                  <a:pt x="937" y="113"/>
                  <a:pt x="936" y="111"/>
                </a:cubicBezTo>
                <a:close/>
                <a:moveTo>
                  <a:pt x="1464" y="107"/>
                </a:moveTo>
                <a:cubicBezTo>
                  <a:pt x="1461" y="105"/>
                  <a:pt x="1461" y="101"/>
                  <a:pt x="1463" y="98"/>
                </a:cubicBezTo>
                <a:cubicBezTo>
                  <a:pt x="1463" y="98"/>
                  <a:pt x="1463" y="98"/>
                  <a:pt x="1463" y="98"/>
                </a:cubicBezTo>
                <a:cubicBezTo>
                  <a:pt x="1465" y="96"/>
                  <a:pt x="1469" y="96"/>
                  <a:pt x="1472" y="98"/>
                </a:cubicBezTo>
                <a:cubicBezTo>
                  <a:pt x="1472" y="98"/>
                  <a:pt x="1472" y="98"/>
                  <a:pt x="1472" y="98"/>
                </a:cubicBezTo>
                <a:cubicBezTo>
                  <a:pt x="1474" y="100"/>
                  <a:pt x="1475" y="104"/>
                  <a:pt x="1472" y="106"/>
                </a:cubicBezTo>
                <a:cubicBezTo>
                  <a:pt x="1472" y="106"/>
                  <a:pt x="1472" y="106"/>
                  <a:pt x="1472" y="106"/>
                </a:cubicBezTo>
                <a:cubicBezTo>
                  <a:pt x="1471" y="108"/>
                  <a:pt x="1470" y="108"/>
                  <a:pt x="1468" y="108"/>
                </a:cubicBezTo>
                <a:cubicBezTo>
                  <a:pt x="1468" y="108"/>
                  <a:pt x="1468" y="108"/>
                  <a:pt x="1468" y="108"/>
                </a:cubicBezTo>
                <a:cubicBezTo>
                  <a:pt x="1466" y="108"/>
                  <a:pt x="1465" y="108"/>
                  <a:pt x="1464" y="107"/>
                </a:cubicBezTo>
                <a:close/>
                <a:moveTo>
                  <a:pt x="0" y="102"/>
                </a:moveTo>
                <a:cubicBezTo>
                  <a:pt x="0" y="98"/>
                  <a:pt x="2" y="96"/>
                  <a:pt x="6" y="96"/>
                </a:cubicBezTo>
                <a:cubicBezTo>
                  <a:pt x="6" y="96"/>
                  <a:pt x="6" y="96"/>
                  <a:pt x="6" y="96"/>
                </a:cubicBezTo>
                <a:cubicBezTo>
                  <a:pt x="9" y="96"/>
                  <a:pt x="12" y="98"/>
                  <a:pt x="12" y="102"/>
                </a:cubicBezTo>
                <a:cubicBezTo>
                  <a:pt x="12" y="102"/>
                  <a:pt x="12" y="102"/>
                  <a:pt x="12" y="102"/>
                </a:cubicBezTo>
                <a:cubicBezTo>
                  <a:pt x="12" y="105"/>
                  <a:pt x="9" y="108"/>
                  <a:pt x="6" y="108"/>
                </a:cubicBezTo>
                <a:cubicBezTo>
                  <a:pt x="6" y="108"/>
                  <a:pt x="6" y="108"/>
                  <a:pt x="6" y="108"/>
                </a:cubicBezTo>
                <a:cubicBezTo>
                  <a:pt x="2" y="108"/>
                  <a:pt x="0" y="105"/>
                  <a:pt x="0" y="102"/>
                </a:cubicBezTo>
                <a:close/>
                <a:moveTo>
                  <a:pt x="960" y="91"/>
                </a:moveTo>
                <a:cubicBezTo>
                  <a:pt x="958" y="88"/>
                  <a:pt x="959" y="84"/>
                  <a:pt x="962" y="82"/>
                </a:cubicBezTo>
                <a:cubicBezTo>
                  <a:pt x="962" y="82"/>
                  <a:pt x="962" y="82"/>
                  <a:pt x="962" y="82"/>
                </a:cubicBezTo>
                <a:cubicBezTo>
                  <a:pt x="964" y="80"/>
                  <a:pt x="968" y="81"/>
                  <a:pt x="970" y="83"/>
                </a:cubicBezTo>
                <a:cubicBezTo>
                  <a:pt x="970" y="83"/>
                  <a:pt x="970" y="83"/>
                  <a:pt x="970" y="83"/>
                </a:cubicBezTo>
                <a:cubicBezTo>
                  <a:pt x="972" y="86"/>
                  <a:pt x="971" y="90"/>
                  <a:pt x="969" y="92"/>
                </a:cubicBezTo>
                <a:cubicBezTo>
                  <a:pt x="969" y="92"/>
                  <a:pt x="969" y="92"/>
                  <a:pt x="969" y="92"/>
                </a:cubicBezTo>
                <a:cubicBezTo>
                  <a:pt x="968" y="93"/>
                  <a:pt x="966" y="93"/>
                  <a:pt x="965" y="93"/>
                </a:cubicBezTo>
                <a:cubicBezTo>
                  <a:pt x="965" y="93"/>
                  <a:pt x="965" y="93"/>
                  <a:pt x="965" y="93"/>
                </a:cubicBezTo>
                <a:cubicBezTo>
                  <a:pt x="963" y="93"/>
                  <a:pt x="962" y="92"/>
                  <a:pt x="960" y="91"/>
                </a:cubicBezTo>
                <a:close/>
                <a:moveTo>
                  <a:pt x="1439" y="87"/>
                </a:moveTo>
                <a:cubicBezTo>
                  <a:pt x="1439" y="87"/>
                  <a:pt x="1439" y="87"/>
                  <a:pt x="1439" y="87"/>
                </a:cubicBezTo>
                <a:cubicBezTo>
                  <a:pt x="1437" y="85"/>
                  <a:pt x="1436" y="82"/>
                  <a:pt x="1438" y="79"/>
                </a:cubicBezTo>
                <a:cubicBezTo>
                  <a:pt x="1438" y="79"/>
                  <a:pt x="1438" y="79"/>
                  <a:pt x="1438" y="79"/>
                </a:cubicBezTo>
                <a:cubicBezTo>
                  <a:pt x="1440" y="76"/>
                  <a:pt x="1444" y="76"/>
                  <a:pt x="1446" y="78"/>
                </a:cubicBezTo>
                <a:cubicBezTo>
                  <a:pt x="1446" y="78"/>
                  <a:pt x="1446" y="78"/>
                  <a:pt x="1446" y="78"/>
                </a:cubicBezTo>
                <a:cubicBezTo>
                  <a:pt x="1446" y="78"/>
                  <a:pt x="1446" y="78"/>
                  <a:pt x="1446" y="78"/>
                </a:cubicBezTo>
                <a:cubicBezTo>
                  <a:pt x="1446" y="78"/>
                  <a:pt x="1446" y="78"/>
                  <a:pt x="1446" y="78"/>
                </a:cubicBezTo>
                <a:cubicBezTo>
                  <a:pt x="1449" y="80"/>
                  <a:pt x="1450" y="83"/>
                  <a:pt x="1448" y="86"/>
                </a:cubicBezTo>
                <a:cubicBezTo>
                  <a:pt x="1448" y="86"/>
                  <a:pt x="1448" y="86"/>
                  <a:pt x="1448" y="86"/>
                </a:cubicBezTo>
                <a:cubicBezTo>
                  <a:pt x="1446" y="88"/>
                  <a:pt x="1445" y="88"/>
                  <a:pt x="1443" y="88"/>
                </a:cubicBezTo>
                <a:cubicBezTo>
                  <a:pt x="1443" y="88"/>
                  <a:pt x="1443" y="88"/>
                  <a:pt x="1443" y="88"/>
                </a:cubicBezTo>
                <a:cubicBezTo>
                  <a:pt x="1442" y="88"/>
                  <a:pt x="1440" y="88"/>
                  <a:pt x="1439" y="87"/>
                </a:cubicBezTo>
                <a:close/>
                <a:moveTo>
                  <a:pt x="2402" y="77"/>
                </a:moveTo>
                <a:cubicBezTo>
                  <a:pt x="2402" y="74"/>
                  <a:pt x="2405" y="71"/>
                  <a:pt x="2408" y="71"/>
                </a:cubicBezTo>
                <a:cubicBezTo>
                  <a:pt x="2408" y="71"/>
                  <a:pt x="2408" y="71"/>
                  <a:pt x="2408" y="71"/>
                </a:cubicBezTo>
                <a:cubicBezTo>
                  <a:pt x="2412" y="71"/>
                  <a:pt x="2414" y="74"/>
                  <a:pt x="2414" y="77"/>
                </a:cubicBezTo>
                <a:cubicBezTo>
                  <a:pt x="2414" y="77"/>
                  <a:pt x="2414" y="77"/>
                  <a:pt x="2414" y="77"/>
                </a:cubicBezTo>
                <a:cubicBezTo>
                  <a:pt x="2414" y="81"/>
                  <a:pt x="2412" y="83"/>
                  <a:pt x="2408" y="83"/>
                </a:cubicBezTo>
                <a:cubicBezTo>
                  <a:pt x="2408" y="83"/>
                  <a:pt x="2408" y="83"/>
                  <a:pt x="2408" y="83"/>
                </a:cubicBezTo>
                <a:cubicBezTo>
                  <a:pt x="2405" y="83"/>
                  <a:pt x="2402" y="81"/>
                  <a:pt x="2402" y="77"/>
                </a:cubicBezTo>
                <a:close/>
                <a:moveTo>
                  <a:pt x="0" y="70"/>
                </a:moveTo>
                <a:cubicBezTo>
                  <a:pt x="0" y="66"/>
                  <a:pt x="2" y="64"/>
                  <a:pt x="6" y="64"/>
                </a:cubicBezTo>
                <a:cubicBezTo>
                  <a:pt x="6" y="64"/>
                  <a:pt x="6" y="64"/>
                  <a:pt x="6" y="64"/>
                </a:cubicBezTo>
                <a:cubicBezTo>
                  <a:pt x="9" y="64"/>
                  <a:pt x="12" y="66"/>
                  <a:pt x="12" y="70"/>
                </a:cubicBezTo>
                <a:cubicBezTo>
                  <a:pt x="12" y="70"/>
                  <a:pt x="12" y="70"/>
                  <a:pt x="12" y="70"/>
                </a:cubicBezTo>
                <a:cubicBezTo>
                  <a:pt x="12" y="73"/>
                  <a:pt x="9" y="76"/>
                  <a:pt x="6" y="76"/>
                </a:cubicBezTo>
                <a:cubicBezTo>
                  <a:pt x="6" y="76"/>
                  <a:pt x="6" y="76"/>
                  <a:pt x="6" y="76"/>
                </a:cubicBezTo>
                <a:cubicBezTo>
                  <a:pt x="2" y="76"/>
                  <a:pt x="0" y="73"/>
                  <a:pt x="0" y="70"/>
                </a:cubicBezTo>
                <a:close/>
                <a:moveTo>
                  <a:pt x="986" y="72"/>
                </a:moveTo>
                <a:cubicBezTo>
                  <a:pt x="985" y="69"/>
                  <a:pt x="985" y="65"/>
                  <a:pt x="988" y="64"/>
                </a:cubicBezTo>
                <a:cubicBezTo>
                  <a:pt x="988" y="64"/>
                  <a:pt x="988" y="64"/>
                  <a:pt x="988" y="64"/>
                </a:cubicBezTo>
                <a:cubicBezTo>
                  <a:pt x="991" y="62"/>
                  <a:pt x="995" y="63"/>
                  <a:pt x="996" y="65"/>
                </a:cubicBezTo>
                <a:cubicBezTo>
                  <a:pt x="996" y="65"/>
                  <a:pt x="996" y="65"/>
                  <a:pt x="996" y="65"/>
                </a:cubicBezTo>
                <a:cubicBezTo>
                  <a:pt x="998" y="68"/>
                  <a:pt x="997" y="72"/>
                  <a:pt x="995" y="74"/>
                </a:cubicBezTo>
                <a:cubicBezTo>
                  <a:pt x="995" y="74"/>
                  <a:pt x="995" y="74"/>
                  <a:pt x="995" y="74"/>
                </a:cubicBezTo>
                <a:cubicBezTo>
                  <a:pt x="994" y="74"/>
                  <a:pt x="992" y="75"/>
                  <a:pt x="991" y="75"/>
                </a:cubicBezTo>
                <a:cubicBezTo>
                  <a:pt x="991" y="75"/>
                  <a:pt x="991" y="75"/>
                  <a:pt x="991" y="75"/>
                </a:cubicBezTo>
                <a:cubicBezTo>
                  <a:pt x="989" y="75"/>
                  <a:pt x="987" y="74"/>
                  <a:pt x="986" y="72"/>
                </a:cubicBezTo>
                <a:close/>
                <a:moveTo>
                  <a:pt x="1413" y="70"/>
                </a:moveTo>
                <a:cubicBezTo>
                  <a:pt x="1410" y="68"/>
                  <a:pt x="1409" y="64"/>
                  <a:pt x="1411" y="61"/>
                </a:cubicBezTo>
                <a:cubicBezTo>
                  <a:pt x="1411" y="61"/>
                  <a:pt x="1411" y="61"/>
                  <a:pt x="1411" y="61"/>
                </a:cubicBezTo>
                <a:cubicBezTo>
                  <a:pt x="1413" y="59"/>
                  <a:pt x="1417" y="58"/>
                  <a:pt x="1419" y="59"/>
                </a:cubicBezTo>
                <a:cubicBezTo>
                  <a:pt x="1419" y="59"/>
                  <a:pt x="1419" y="59"/>
                  <a:pt x="1419" y="59"/>
                </a:cubicBezTo>
                <a:cubicBezTo>
                  <a:pt x="1419" y="59"/>
                  <a:pt x="1419" y="59"/>
                  <a:pt x="1419" y="59"/>
                </a:cubicBezTo>
                <a:cubicBezTo>
                  <a:pt x="1419" y="59"/>
                  <a:pt x="1419" y="59"/>
                  <a:pt x="1419" y="59"/>
                </a:cubicBezTo>
                <a:cubicBezTo>
                  <a:pt x="1422" y="61"/>
                  <a:pt x="1423" y="65"/>
                  <a:pt x="1421" y="68"/>
                </a:cubicBezTo>
                <a:cubicBezTo>
                  <a:pt x="1421" y="68"/>
                  <a:pt x="1421" y="68"/>
                  <a:pt x="1421" y="68"/>
                </a:cubicBezTo>
                <a:cubicBezTo>
                  <a:pt x="1420" y="70"/>
                  <a:pt x="1418" y="71"/>
                  <a:pt x="1416" y="71"/>
                </a:cubicBezTo>
                <a:cubicBezTo>
                  <a:pt x="1416" y="71"/>
                  <a:pt x="1416" y="71"/>
                  <a:pt x="1416" y="71"/>
                </a:cubicBezTo>
                <a:cubicBezTo>
                  <a:pt x="1415" y="71"/>
                  <a:pt x="1414" y="70"/>
                  <a:pt x="1413" y="70"/>
                </a:cubicBezTo>
                <a:close/>
                <a:moveTo>
                  <a:pt x="1014" y="55"/>
                </a:moveTo>
                <a:cubicBezTo>
                  <a:pt x="1012" y="52"/>
                  <a:pt x="1013" y="49"/>
                  <a:pt x="1016" y="47"/>
                </a:cubicBezTo>
                <a:cubicBezTo>
                  <a:pt x="1016" y="47"/>
                  <a:pt x="1016" y="47"/>
                  <a:pt x="1016" y="47"/>
                </a:cubicBezTo>
                <a:cubicBezTo>
                  <a:pt x="1019" y="46"/>
                  <a:pt x="1023" y="47"/>
                  <a:pt x="1024" y="50"/>
                </a:cubicBezTo>
                <a:cubicBezTo>
                  <a:pt x="1024" y="50"/>
                  <a:pt x="1024" y="50"/>
                  <a:pt x="1024" y="50"/>
                </a:cubicBezTo>
                <a:cubicBezTo>
                  <a:pt x="1026" y="53"/>
                  <a:pt x="1025" y="56"/>
                  <a:pt x="1022" y="58"/>
                </a:cubicBezTo>
                <a:cubicBezTo>
                  <a:pt x="1022" y="58"/>
                  <a:pt x="1022" y="58"/>
                  <a:pt x="1022" y="58"/>
                </a:cubicBezTo>
                <a:cubicBezTo>
                  <a:pt x="1021" y="58"/>
                  <a:pt x="1020" y="58"/>
                  <a:pt x="1019" y="58"/>
                </a:cubicBezTo>
                <a:cubicBezTo>
                  <a:pt x="1019" y="58"/>
                  <a:pt x="1019" y="58"/>
                  <a:pt x="1019" y="58"/>
                </a:cubicBezTo>
                <a:cubicBezTo>
                  <a:pt x="1017" y="58"/>
                  <a:pt x="1015" y="57"/>
                  <a:pt x="1014" y="55"/>
                </a:cubicBezTo>
                <a:close/>
                <a:moveTo>
                  <a:pt x="1386" y="54"/>
                </a:moveTo>
                <a:cubicBezTo>
                  <a:pt x="1383" y="53"/>
                  <a:pt x="1381" y="49"/>
                  <a:pt x="1383" y="46"/>
                </a:cubicBezTo>
                <a:cubicBezTo>
                  <a:pt x="1383" y="46"/>
                  <a:pt x="1383" y="46"/>
                  <a:pt x="1383" y="46"/>
                </a:cubicBezTo>
                <a:cubicBezTo>
                  <a:pt x="1384" y="43"/>
                  <a:pt x="1388" y="42"/>
                  <a:pt x="1391" y="44"/>
                </a:cubicBezTo>
                <a:cubicBezTo>
                  <a:pt x="1391" y="44"/>
                  <a:pt x="1391" y="44"/>
                  <a:pt x="1391" y="44"/>
                </a:cubicBezTo>
                <a:cubicBezTo>
                  <a:pt x="1394" y="45"/>
                  <a:pt x="1395" y="49"/>
                  <a:pt x="1394" y="52"/>
                </a:cubicBezTo>
                <a:cubicBezTo>
                  <a:pt x="1394" y="52"/>
                  <a:pt x="1394" y="52"/>
                  <a:pt x="1394" y="52"/>
                </a:cubicBezTo>
                <a:cubicBezTo>
                  <a:pt x="1393" y="54"/>
                  <a:pt x="1390" y="55"/>
                  <a:pt x="1388" y="55"/>
                </a:cubicBezTo>
                <a:cubicBezTo>
                  <a:pt x="1388" y="55"/>
                  <a:pt x="1388" y="55"/>
                  <a:pt x="1388" y="55"/>
                </a:cubicBezTo>
                <a:cubicBezTo>
                  <a:pt x="1387" y="55"/>
                  <a:pt x="1386" y="55"/>
                  <a:pt x="1386" y="54"/>
                </a:cubicBezTo>
                <a:close/>
                <a:moveTo>
                  <a:pt x="2402" y="45"/>
                </a:moveTo>
                <a:cubicBezTo>
                  <a:pt x="2402" y="42"/>
                  <a:pt x="2405" y="39"/>
                  <a:pt x="2408" y="39"/>
                </a:cubicBezTo>
                <a:cubicBezTo>
                  <a:pt x="2408" y="39"/>
                  <a:pt x="2408" y="39"/>
                  <a:pt x="2408" y="39"/>
                </a:cubicBezTo>
                <a:cubicBezTo>
                  <a:pt x="2412" y="39"/>
                  <a:pt x="2414" y="42"/>
                  <a:pt x="2414" y="45"/>
                </a:cubicBezTo>
                <a:cubicBezTo>
                  <a:pt x="2414" y="45"/>
                  <a:pt x="2414" y="45"/>
                  <a:pt x="2414" y="45"/>
                </a:cubicBezTo>
                <a:cubicBezTo>
                  <a:pt x="2414" y="49"/>
                  <a:pt x="2412" y="51"/>
                  <a:pt x="2408" y="51"/>
                </a:cubicBezTo>
                <a:cubicBezTo>
                  <a:pt x="2408" y="51"/>
                  <a:pt x="2408" y="51"/>
                  <a:pt x="2408" y="51"/>
                </a:cubicBezTo>
                <a:cubicBezTo>
                  <a:pt x="2405" y="51"/>
                  <a:pt x="2402" y="49"/>
                  <a:pt x="2402" y="45"/>
                </a:cubicBezTo>
                <a:close/>
                <a:moveTo>
                  <a:pt x="1042" y="41"/>
                </a:moveTo>
                <a:cubicBezTo>
                  <a:pt x="1041" y="38"/>
                  <a:pt x="1042" y="34"/>
                  <a:pt x="1045" y="33"/>
                </a:cubicBezTo>
                <a:cubicBezTo>
                  <a:pt x="1045" y="33"/>
                  <a:pt x="1045" y="33"/>
                  <a:pt x="1045" y="33"/>
                </a:cubicBezTo>
                <a:cubicBezTo>
                  <a:pt x="1048" y="32"/>
                  <a:pt x="1052" y="33"/>
                  <a:pt x="1053" y="36"/>
                </a:cubicBezTo>
                <a:cubicBezTo>
                  <a:pt x="1053" y="36"/>
                  <a:pt x="1053" y="36"/>
                  <a:pt x="1053" y="36"/>
                </a:cubicBezTo>
                <a:cubicBezTo>
                  <a:pt x="1055" y="39"/>
                  <a:pt x="1053" y="43"/>
                  <a:pt x="1050" y="44"/>
                </a:cubicBezTo>
                <a:cubicBezTo>
                  <a:pt x="1050" y="44"/>
                  <a:pt x="1050" y="44"/>
                  <a:pt x="1050" y="44"/>
                </a:cubicBezTo>
                <a:cubicBezTo>
                  <a:pt x="1049" y="44"/>
                  <a:pt x="1049" y="45"/>
                  <a:pt x="1048" y="45"/>
                </a:cubicBezTo>
                <a:cubicBezTo>
                  <a:pt x="1048" y="45"/>
                  <a:pt x="1048" y="45"/>
                  <a:pt x="1048" y="45"/>
                </a:cubicBezTo>
                <a:cubicBezTo>
                  <a:pt x="1045" y="45"/>
                  <a:pt x="1043" y="43"/>
                  <a:pt x="1042" y="41"/>
                </a:cubicBezTo>
                <a:close/>
                <a:moveTo>
                  <a:pt x="0" y="38"/>
                </a:moveTo>
                <a:cubicBezTo>
                  <a:pt x="0" y="34"/>
                  <a:pt x="2" y="32"/>
                  <a:pt x="6" y="32"/>
                </a:cubicBezTo>
                <a:cubicBezTo>
                  <a:pt x="6" y="32"/>
                  <a:pt x="6" y="32"/>
                  <a:pt x="6" y="32"/>
                </a:cubicBezTo>
                <a:cubicBezTo>
                  <a:pt x="9" y="32"/>
                  <a:pt x="12" y="34"/>
                  <a:pt x="12" y="38"/>
                </a:cubicBezTo>
                <a:cubicBezTo>
                  <a:pt x="12" y="38"/>
                  <a:pt x="12" y="38"/>
                  <a:pt x="12" y="38"/>
                </a:cubicBezTo>
                <a:cubicBezTo>
                  <a:pt x="12" y="41"/>
                  <a:pt x="9" y="44"/>
                  <a:pt x="6" y="44"/>
                </a:cubicBezTo>
                <a:cubicBezTo>
                  <a:pt x="6" y="44"/>
                  <a:pt x="6" y="44"/>
                  <a:pt x="6" y="44"/>
                </a:cubicBezTo>
                <a:cubicBezTo>
                  <a:pt x="2" y="44"/>
                  <a:pt x="0" y="41"/>
                  <a:pt x="0" y="38"/>
                </a:cubicBezTo>
                <a:close/>
                <a:moveTo>
                  <a:pt x="1357" y="41"/>
                </a:moveTo>
                <a:cubicBezTo>
                  <a:pt x="1354" y="40"/>
                  <a:pt x="1352" y="36"/>
                  <a:pt x="1354" y="33"/>
                </a:cubicBezTo>
                <a:cubicBezTo>
                  <a:pt x="1354" y="33"/>
                  <a:pt x="1354" y="33"/>
                  <a:pt x="1354" y="33"/>
                </a:cubicBezTo>
                <a:cubicBezTo>
                  <a:pt x="1355" y="30"/>
                  <a:pt x="1358" y="29"/>
                  <a:pt x="1361" y="30"/>
                </a:cubicBezTo>
                <a:cubicBezTo>
                  <a:pt x="1361" y="30"/>
                  <a:pt x="1361" y="30"/>
                  <a:pt x="1361" y="30"/>
                </a:cubicBezTo>
                <a:cubicBezTo>
                  <a:pt x="1365" y="31"/>
                  <a:pt x="1366" y="35"/>
                  <a:pt x="1365" y="38"/>
                </a:cubicBezTo>
                <a:cubicBezTo>
                  <a:pt x="1365" y="38"/>
                  <a:pt x="1365" y="38"/>
                  <a:pt x="1365" y="38"/>
                </a:cubicBezTo>
                <a:cubicBezTo>
                  <a:pt x="1364" y="40"/>
                  <a:pt x="1362" y="42"/>
                  <a:pt x="1359" y="42"/>
                </a:cubicBezTo>
                <a:cubicBezTo>
                  <a:pt x="1359" y="42"/>
                  <a:pt x="1359" y="42"/>
                  <a:pt x="1359" y="42"/>
                </a:cubicBezTo>
                <a:cubicBezTo>
                  <a:pt x="1358" y="42"/>
                  <a:pt x="1358" y="41"/>
                  <a:pt x="1357" y="41"/>
                </a:cubicBezTo>
                <a:close/>
                <a:moveTo>
                  <a:pt x="1072" y="29"/>
                </a:moveTo>
                <a:cubicBezTo>
                  <a:pt x="1071" y="26"/>
                  <a:pt x="1072" y="22"/>
                  <a:pt x="1076" y="21"/>
                </a:cubicBezTo>
                <a:cubicBezTo>
                  <a:pt x="1076" y="21"/>
                  <a:pt x="1076" y="21"/>
                  <a:pt x="1076" y="21"/>
                </a:cubicBezTo>
                <a:cubicBezTo>
                  <a:pt x="1079" y="20"/>
                  <a:pt x="1082" y="22"/>
                  <a:pt x="1083" y="25"/>
                </a:cubicBezTo>
                <a:cubicBezTo>
                  <a:pt x="1083" y="25"/>
                  <a:pt x="1083" y="25"/>
                  <a:pt x="1083" y="25"/>
                </a:cubicBezTo>
                <a:cubicBezTo>
                  <a:pt x="1084" y="28"/>
                  <a:pt x="1083" y="32"/>
                  <a:pt x="1079" y="33"/>
                </a:cubicBezTo>
                <a:cubicBezTo>
                  <a:pt x="1079" y="33"/>
                  <a:pt x="1079" y="33"/>
                  <a:pt x="1079" y="33"/>
                </a:cubicBezTo>
                <a:cubicBezTo>
                  <a:pt x="1079" y="33"/>
                  <a:pt x="1078" y="33"/>
                  <a:pt x="1078" y="33"/>
                </a:cubicBezTo>
                <a:cubicBezTo>
                  <a:pt x="1078" y="33"/>
                  <a:pt x="1078" y="33"/>
                  <a:pt x="1078" y="33"/>
                </a:cubicBezTo>
                <a:cubicBezTo>
                  <a:pt x="1075" y="33"/>
                  <a:pt x="1073" y="31"/>
                  <a:pt x="1072" y="29"/>
                </a:cubicBezTo>
                <a:close/>
                <a:moveTo>
                  <a:pt x="1327" y="30"/>
                </a:moveTo>
                <a:cubicBezTo>
                  <a:pt x="1327" y="30"/>
                  <a:pt x="1327" y="30"/>
                  <a:pt x="1327" y="30"/>
                </a:cubicBezTo>
                <a:cubicBezTo>
                  <a:pt x="1324" y="29"/>
                  <a:pt x="1322" y="26"/>
                  <a:pt x="1323" y="23"/>
                </a:cubicBezTo>
                <a:cubicBezTo>
                  <a:pt x="1323" y="23"/>
                  <a:pt x="1323" y="23"/>
                  <a:pt x="1323" y="23"/>
                </a:cubicBezTo>
                <a:cubicBezTo>
                  <a:pt x="1324" y="20"/>
                  <a:pt x="1328" y="18"/>
                  <a:pt x="1331" y="19"/>
                </a:cubicBezTo>
                <a:cubicBezTo>
                  <a:pt x="1331" y="19"/>
                  <a:pt x="1331" y="19"/>
                  <a:pt x="1331" y="19"/>
                </a:cubicBezTo>
                <a:cubicBezTo>
                  <a:pt x="1334" y="20"/>
                  <a:pt x="1336" y="23"/>
                  <a:pt x="1335" y="26"/>
                </a:cubicBezTo>
                <a:cubicBezTo>
                  <a:pt x="1335" y="26"/>
                  <a:pt x="1335" y="26"/>
                  <a:pt x="1335" y="26"/>
                </a:cubicBezTo>
                <a:cubicBezTo>
                  <a:pt x="1334" y="29"/>
                  <a:pt x="1332" y="31"/>
                  <a:pt x="1329" y="31"/>
                </a:cubicBezTo>
                <a:cubicBezTo>
                  <a:pt x="1329" y="31"/>
                  <a:pt x="1329" y="31"/>
                  <a:pt x="1329" y="31"/>
                </a:cubicBezTo>
                <a:cubicBezTo>
                  <a:pt x="1329" y="31"/>
                  <a:pt x="1328" y="31"/>
                  <a:pt x="1327" y="30"/>
                </a:cubicBezTo>
                <a:close/>
                <a:moveTo>
                  <a:pt x="1102" y="19"/>
                </a:moveTo>
                <a:cubicBezTo>
                  <a:pt x="1102" y="16"/>
                  <a:pt x="1104" y="13"/>
                  <a:pt x="1107" y="12"/>
                </a:cubicBezTo>
                <a:cubicBezTo>
                  <a:pt x="1107" y="12"/>
                  <a:pt x="1107" y="12"/>
                  <a:pt x="1107" y="12"/>
                </a:cubicBezTo>
                <a:cubicBezTo>
                  <a:pt x="1107" y="12"/>
                  <a:pt x="1107" y="12"/>
                  <a:pt x="1107" y="12"/>
                </a:cubicBezTo>
                <a:cubicBezTo>
                  <a:pt x="1107" y="12"/>
                  <a:pt x="1107" y="12"/>
                  <a:pt x="1107" y="12"/>
                </a:cubicBezTo>
                <a:cubicBezTo>
                  <a:pt x="1110" y="11"/>
                  <a:pt x="1113" y="13"/>
                  <a:pt x="1114" y="16"/>
                </a:cubicBezTo>
                <a:cubicBezTo>
                  <a:pt x="1114" y="16"/>
                  <a:pt x="1114" y="16"/>
                  <a:pt x="1114" y="16"/>
                </a:cubicBezTo>
                <a:cubicBezTo>
                  <a:pt x="1115" y="20"/>
                  <a:pt x="1113" y="23"/>
                  <a:pt x="1110" y="24"/>
                </a:cubicBezTo>
                <a:cubicBezTo>
                  <a:pt x="1110" y="24"/>
                  <a:pt x="1110" y="24"/>
                  <a:pt x="1110" y="24"/>
                </a:cubicBezTo>
                <a:cubicBezTo>
                  <a:pt x="1109" y="24"/>
                  <a:pt x="1109" y="24"/>
                  <a:pt x="1108" y="24"/>
                </a:cubicBezTo>
                <a:cubicBezTo>
                  <a:pt x="1108" y="24"/>
                  <a:pt x="1108" y="24"/>
                  <a:pt x="1108" y="24"/>
                </a:cubicBezTo>
                <a:cubicBezTo>
                  <a:pt x="1106" y="24"/>
                  <a:pt x="1103" y="22"/>
                  <a:pt x="1102" y="19"/>
                </a:cubicBezTo>
                <a:close/>
                <a:moveTo>
                  <a:pt x="1297" y="22"/>
                </a:moveTo>
                <a:cubicBezTo>
                  <a:pt x="1297" y="22"/>
                  <a:pt x="1297" y="22"/>
                  <a:pt x="1297" y="22"/>
                </a:cubicBezTo>
                <a:cubicBezTo>
                  <a:pt x="1294" y="21"/>
                  <a:pt x="1292" y="18"/>
                  <a:pt x="1292" y="15"/>
                </a:cubicBezTo>
                <a:cubicBezTo>
                  <a:pt x="1292" y="15"/>
                  <a:pt x="1292" y="15"/>
                  <a:pt x="1292" y="15"/>
                </a:cubicBezTo>
                <a:cubicBezTo>
                  <a:pt x="1293" y="12"/>
                  <a:pt x="1296" y="10"/>
                  <a:pt x="1300" y="10"/>
                </a:cubicBezTo>
                <a:cubicBezTo>
                  <a:pt x="1300" y="10"/>
                  <a:pt x="1300" y="10"/>
                  <a:pt x="1300" y="10"/>
                </a:cubicBezTo>
                <a:cubicBezTo>
                  <a:pt x="1303" y="11"/>
                  <a:pt x="1305" y="14"/>
                  <a:pt x="1304" y="17"/>
                </a:cubicBezTo>
                <a:cubicBezTo>
                  <a:pt x="1304" y="17"/>
                  <a:pt x="1304" y="17"/>
                  <a:pt x="1304" y="17"/>
                </a:cubicBezTo>
                <a:cubicBezTo>
                  <a:pt x="1304" y="20"/>
                  <a:pt x="1301" y="22"/>
                  <a:pt x="1298" y="22"/>
                </a:cubicBezTo>
                <a:cubicBezTo>
                  <a:pt x="1298" y="22"/>
                  <a:pt x="1298" y="22"/>
                  <a:pt x="1298" y="22"/>
                </a:cubicBezTo>
                <a:cubicBezTo>
                  <a:pt x="1298" y="22"/>
                  <a:pt x="1297" y="22"/>
                  <a:pt x="1297" y="22"/>
                </a:cubicBezTo>
                <a:close/>
                <a:moveTo>
                  <a:pt x="2402" y="13"/>
                </a:moveTo>
                <a:cubicBezTo>
                  <a:pt x="2402" y="10"/>
                  <a:pt x="2405" y="7"/>
                  <a:pt x="2408" y="7"/>
                </a:cubicBezTo>
                <a:cubicBezTo>
                  <a:pt x="2408" y="7"/>
                  <a:pt x="2408" y="7"/>
                  <a:pt x="2408" y="7"/>
                </a:cubicBezTo>
                <a:cubicBezTo>
                  <a:pt x="2412" y="7"/>
                  <a:pt x="2414" y="10"/>
                  <a:pt x="2414" y="13"/>
                </a:cubicBezTo>
                <a:cubicBezTo>
                  <a:pt x="2414" y="13"/>
                  <a:pt x="2414" y="13"/>
                  <a:pt x="2414" y="13"/>
                </a:cubicBezTo>
                <a:cubicBezTo>
                  <a:pt x="2414" y="17"/>
                  <a:pt x="2412" y="19"/>
                  <a:pt x="2408" y="19"/>
                </a:cubicBezTo>
                <a:cubicBezTo>
                  <a:pt x="2408" y="19"/>
                  <a:pt x="2408" y="19"/>
                  <a:pt x="2408" y="19"/>
                </a:cubicBezTo>
                <a:cubicBezTo>
                  <a:pt x="2405" y="19"/>
                  <a:pt x="2402" y="17"/>
                  <a:pt x="2402" y="13"/>
                </a:cubicBezTo>
                <a:close/>
                <a:moveTo>
                  <a:pt x="1134" y="12"/>
                </a:moveTo>
                <a:cubicBezTo>
                  <a:pt x="1133" y="9"/>
                  <a:pt x="1135" y="6"/>
                  <a:pt x="1138" y="5"/>
                </a:cubicBezTo>
                <a:cubicBezTo>
                  <a:pt x="1138" y="5"/>
                  <a:pt x="1138" y="5"/>
                  <a:pt x="1138" y="5"/>
                </a:cubicBezTo>
                <a:cubicBezTo>
                  <a:pt x="1142" y="5"/>
                  <a:pt x="1145" y="7"/>
                  <a:pt x="1145" y="10"/>
                </a:cubicBezTo>
                <a:cubicBezTo>
                  <a:pt x="1145" y="10"/>
                  <a:pt x="1145" y="10"/>
                  <a:pt x="1145" y="10"/>
                </a:cubicBezTo>
                <a:cubicBezTo>
                  <a:pt x="1146" y="14"/>
                  <a:pt x="1144" y="17"/>
                  <a:pt x="1141" y="17"/>
                </a:cubicBezTo>
                <a:cubicBezTo>
                  <a:pt x="1141" y="17"/>
                  <a:pt x="1141" y="17"/>
                  <a:pt x="1141" y="17"/>
                </a:cubicBezTo>
                <a:cubicBezTo>
                  <a:pt x="1140" y="17"/>
                  <a:pt x="1140" y="17"/>
                  <a:pt x="1139" y="17"/>
                </a:cubicBezTo>
                <a:cubicBezTo>
                  <a:pt x="1139" y="17"/>
                  <a:pt x="1139" y="17"/>
                  <a:pt x="1139" y="17"/>
                </a:cubicBezTo>
                <a:cubicBezTo>
                  <a:pt x="1137" y="17"/>
                  <a:pt x="1134" y="15"/>
                  <a:pt x="1134" y="12"/>
                </a:cubicBezTo>
                <a:close/>
                <a:moveTo>
                  <a:pt x="1266" y="16"/>
                </a:moveTo>
                <a:cubicBezTo>
                  <a:pt x="1263" y="16"/>
                  <a:pt x="1260" y="13"/>
                  <a:pt x="1261" y="9"/>
                </a:cubicBezTo>
                <a:cubicBezTo>
                  <a:pt x="1261" y="9"/>
                  <a:pt x="1261" y="9"/>
                  <a:pt x="1261" y="9"/>
                </a:cubicBezTo>
                <a:cubicBezTo>
                  <a:pt x="1261" y="6"/>
                  <a:pt x="1265" y="4"/>
                  <a:pt x="1268" y="4"/>
                </a:cubicBezTo>
                <a:cubicBezTo>
                  <a:pt x="1268" y="4"/>
                  <a:pt x="1268" y="4"/>
                  <a:pt x="1268" y="4"/>
                </a:cubicBezTo>
                <a:cubicBezTo>
                  <a:pt x="1271" y="5"/>
                  <a:pt x="1273" y="8"/>
                  <a:pt x="1273" y="11"/>
                </a:cubicBezTo>
                <a:cubicBezTo>
                  <a:pt x="1273" y="11"/>
                  <a:pt x="1273" y="11"/>
                  <a:pt x="1273" y="11"/>
                </a:cubicBezTo>
                <a:cubicBezTo>
                  <a:pt x="1272" y="14"/>
                  <a:pt x="1270" y="16"/>
                  <a:pt x="1267" y="16"/>
                </a:cubicBezTo>
                <a:cubicBezTo>
                  <a:pt x="1267" y="16"/>
                  <a:pt x="1267" y="16"/>
                  <a:pt x="1267" y="16"/>
                </a:cubicBezTo>
                <a:cubicBezTo>
                  <a:pt x="1267" y="16"/>
                  <a:pt x="1266" y="16"/>
                  <a:pt x="1266" y="16"/>
                </a:cubicBezTo>
                <a:close/>
                <a:moveTo>
                  <a:pt x="1165" y="8"/>
                </a:moveTo>
                <a:cubicBezTo>
                  <a:pt x="1165" y="4"/>
                  <a:pt x="1167" y="2"/>
                  <a:pt x="1171" y="1"/>
                </a:cubicBezTo>
                <a:cubicBezTo>
                  <a:pt x="1171" y="1"/>
                  <a:pt x="1171" y="1"/>
                  <a:pt x="1171" y="1"/>
                </a:cubicBezTo>
                <a:cubicBezTo>
                  <a:pt x="1174" y="1"/>
                  <a:pt x="1177" y="3"/>
                  <a:pt x="1177" y="7"/>
                </a:cubicBezTo>
                <a:cubicBezTo>
                  <a:pt x="1177" y="7"/>
                  <a:pt x="1177" y="7"/>
                  <a:pt x="1177" y="7"/>
                </a:cubicBezTo>
                <a:cubicBezTo>
                  <a:pt x="1177" y="10"/>
                  <a:pt x="1175" y="13"/>
                  <a:pt x="1172" y="13"/>
                </a:cubicBezTo>
                <a:cubicBezTo>
                  <a:pt x="1172" y="13"/>
                  <a:pt x="1172" y="13"/>
                  <a:pt x="1172" y="13"/>
                </a:cubicBezTo>
                <a:cubicBezTo>
                  <a:pt x="1172" y="13"/>
                  <a:pt x="1171" y="13"/>
                  <a:pt x="1171" y="13"/>
                </a:cubicBezTo>
                <a:cubicBezTo>
                  <a:pt x="1171" y="13"/>
                  <a:pt x="1171" y="13"/>
                  <a:pt x="1171" y="13"/>
                </a:cubicBezTo>
                <a:cubicBezTo>
                  <a:pt x="1168" y="13"/>
                  <a:pt x="1166" y="11"/>
                  <a:pt x="1165" y="8"/>
                </a:cubicBezTo>
                <a:close/>
                <a:moveTo>
                  <a:pt x="1235" y="13"/>
                </a:moveTo>
                <a:cubicBezTo>
                  <a:pt x="1231" y="12"/>
                  <a:pt x="1229" y="10"/>
                  <a:pt x="1229" y="6"/>
                </a:cubicBezTo>
                <a:cubicBezTo>
                  <a:pt x="1229" y="6"/>
                  <a:pt x="1229" y="6"/>
                  <a:pt x="1229" y="6"/>
                </a:cubicBezTo>
                <a:cubicBezTo>
                  <a:pt x="1229" y="3"/>
                  <a:pt x="1232" y="0"/>
                  <a:pt x="1236" y="1"/>
                </a:cubicBezTo>
                <a:cubicBezTo>
                  <a:pt x="1236" y="1"/>
                  <a:pt x="1236" y="1"/>
                  <a:pt x="1236" y="1"/>
                </a:cubicBezTo>
                <a:cubicBezTo>
                  <a:pt x="1236" y="1"/>
                  <a:pt x="1236" y="1"/>
                  <a:pt x="1236" y="1"/>
                </a:cubicBezTo>
                <a:cubicBezTo>
                  <a:pt x="1236" y="1"/>
                  <a:pt x="1236" y="1"/>
                  <a:pt x="1236" y="1"/>
                </a:cubicBezTo>
                <a:cubicBezTo>
                  <a:pt x="1239" y="1"/>
                  <a:pt x="1241" y="4"/>
                  <a:pt x="1241" y="7"/>
                </a:cubicBezTo>
                <a:cubicBezTo>
                  <a:pt x="1241" y="7"/>
                  <a:pt x="1241" y="7"/>
                  <a:pt x="1241" y="7"/>
                </a:cubicBezTo>
                <a:cubicBezTo>
                  <a:pt x="1241" y="10"/>
                  <a:pt x="1238" y="13"/>
                  <a:pt x="1235" y="13"/>
                </a:cubicBezTo>
                <a:cubicBezTo>
                  <a:pt x="1235" y="13"/>
                  <a:pt x="1235" y="13"/>
                  <a:pt x="1235" y="13"/>
                </a:cubicBezTo>
                <a:cubicBezTo>
                  <a:pt x="1235" y="13"/>
                  <a:pt x="1235" y="13"/>
                  <a:pt x="1235" y="13"/>
                </a:cubicBezTo>
                <a:close/>
                <a:moveTo>
                  <a:pt x="1197" y="6"/>
                </a:moveTo>
                <a:cubicBezTo>
                  <a:pt x="1197" y="2"/>
                  <a:pt x="1200" y="0"/>
                  <a:pt x="1203" y="0"/>
                </a:cubicBezTo>
                <a:cubicBezTo>
                  <a:pt x="1203" y="0"/>
                  <a:pt x="1203" y="0"/>
                  <a:pt x="1203" y="0"/>
                </a:cubicBezTo>
                <a:cubicBezTo>
                  <a:pt x="1206" y="0"/>
                  <a:pt x="1209" y="2"/>
                  <a:pt x="1209" y="6"/>
                </a:cubicBezTo>
                <a:cubicBezTo>
                  <a:pt x="1209" y="6"/>
                  <a:pt x="1209" y="6"/>
                  <a:pt x="1209" y="6"/>
                </a:cubicBezTo>
                <a:cubicBezTo>
                  <a:pt x="1209" y="9"/>
                  <a:pt x="1207" y="12"/>
                  <a:pt x="1203" y="12"/>
                </a:cubicBezTo>
                <a:cubicBezTo>
                  <a:pt x="1203" y="12"/>
                  <a:pt x="1203" y="12"/>
                  <a:pt x="1203" y="12"/>
                </a:cubicBezTo>
                <a:cubicBezTo>
                  <a:pt x="1203" y="12"/>
                  <a:pt x="1203" y="12"/>
                  <a:pt x="1203" y="12"/>
                </a:cubicBezTo>
                <a:cubicBezTo>
                  <a:pt x="1203" y="12"/>
                  <a:pt x="1203" y="12"/>
                  <a:pt x="1203" y="12"/>
                </a:cubicBezTo>
                <a:cubicBezTo>
                  <a:pt x="1200" y="12"/>
                  <a:pt x="1197" y="9"/>
                  <a:pt x="1197" y="6"/>
                </a:cubicBezTo>
                <a:close/>
                <a:moveTo>
                  <a:pt x="0" y="6"/>
                </a:moveTo>
                <a:cubicBezTo>
                  <a:pt x="0" y="2"/>
                  <a:pt x="2" y="0"/>
                  <a:pt x="6" y="0"/>
                </a:cubicBezTo>
                <a:cubicBezTo>
                  <a:pt x="6" y="0"/>
                  <a:pt x="6" y="0"/>
                  <a:pt x="6" y="0"/>
                </a:cubicBezTo>
                <a:cubicBezTo>
                  <a:pt x="9" y="0"/>
                  <a:pt x="12" y="2"/>
                  <a:pt x="12" y="6"/>
                </a:cubicBezTo>
                <a:cubicBezTo>
                  <a:pt x="12" y="6"/>
                  <a:pt x="12" y="6"/>
                  <a:pt x="12" y="6"/>
                </a:cubicBezTo>
                <a:cubicBezTo>
                  <a:pt x="12" y="9"/>
                  <a:pt x="9" y="12"/>
                  <a:pt x="6" y="12"/>
                </a:cubicBezTo>
                <a:cubicBezTo>
                  <a:pt x="6" y="12"/>
                  <a:pt x="6" y="12"/>
                  <a:pt x="6" y="12"/>
                </a:cubicBezTo>
                <a:cubicBezTo>
                  <a:pt x="2" y="12"/>
                  <a:pt x="0" y="9"/>
                  <a:pt x="0" y="6"/>
                </a:cubicBezTo>
                <a:close/>
              </a:path>
            </a:pathLst>
          </a:custGeom>
          <a:solidFill>
            <a:schemeClr val="bg1">
              <a:lumMod val="8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7" name="Oval 7"/>
          <p:cNvSpPr>
            <a:spLocks noChangeArrowheads="1"/>
          </p:cNvSpPr>
          <p:nvPr/>
        </p:nvSpPr>
        <p:spPr bwMode="auto">
          <a:xfrm>
            <a:off x="1404938" y="1062038"/>
            <a:ext cx="231775" cy="236538"/>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8" name="Oval 8"/>
          <p:cNvSpPr>
            <a:spLocks noChangeArrowheads="1"/>
          </p:cNvSpPr>
          <p:nvPr/>
        </p:nvSpPr>
        <p:spPr bwMode="auto">
          <a:xfrm>
            <a:off x="1416050" y="2921000"/>
            <a:ext cx="209550" cy="2063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9" name="Oval 9"/>
          <p:cNvSpPr>
            <a:spLocks noChangeArrowheads="1"/>
          </p:cNvSpPr>
          <p:nvPr/>
        </p:nvSpPr>
        <p:spPr bwMode="auto">
          <a:xfrm>
            <a:off x="1595438" y="4700588"/>
            <a:ext cx="209550" cy="206375"/>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Oval 10"/>
          <p:cNvSpPr>
            <a:spLocks noChangeArrowheads="1"/>
          </p:cNvSpPr>
          <p:nvPr/>
        </p:nvSpPr>
        <p:spPr bwMode="auto">
          <a:xfrm>
            <a:off x="3014663" y="5511800"/>
            <a:ext cx="206375" cy="20955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1" name="Oval 11"/>
          <p:cNvSpPr>
            <a:spLocks noChangeArrowheads="1"/>
          </p:cNvSpPr>
          <p:nvPr/>
        </p:nvSpPr>
        <p:spPr bwMode="auto">
          <a:xfrm>
            <a:off x="4386263" y="4491038"/>
            <a:ext cx="204788" cy="209550"/>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12" name="Oval 12"/>
          <p:cNvSpPr>
            <a:spLocks noChangeArrowheads="1"/>
          </p:cNvSpPr>
          <p:nvPr/>
        </p:nvSpPr>
        <p:spPr bwMode="auto">
          <a:xfrm>
            <a:off x="4465638" y="2781300"/>
            <a:ext cx="209550" cy="204788"/>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13" name="Oval 13"/>
          <p:cNvSpPr>
            <a:spLocks noChangeArrowheads="1"/>
          </p:cNvSpPr>
          <p:nvPr/>
        </p:nvSpPr>
        <p:spPr bwMode="auto">
          <a:xfrm>
            <a:off x="5326063" y="1295400"/>
            <a:ext cx="206375" cy="209550"/>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14" name="Oval 14"/>
          <p:cNvSpPr>
            <a:spLocks noChangeArrowheads="1"/>
          </p:cNvSpPr>
          <p:nvPr/>
        </p:nvSpPr>
        <p:spPr bwMode="auto">
          <a:xfrm>
            <a:off x="7024688" y="1546225"/>
            <a:ext cx="206375" cy="2063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5" name="Oval 15"/>
          <p:cNvSpPr>
            <a:spLocks noChangeArrowheads="1"/>
          </p:cNvSpPr>
          <p:nvPr/>
        </p:nvSpPr>
        <p:spPr bwMode="auto">
          <a:xfrm>
            <a:off x="7519988" y="3135313"/>
            <a:ext cx="204788" cy="204788"/>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16" name="Oval 16"/>
          <p:cNvSpPr>
            <a:spLocks noChangeArrowheads="1"/>
          </p:cNvSpPr>
          <p:nvPr/>
        </p:nvSpPr>
        <p:spPr bwMode="auto">
          <a:xfrm>
            <a:off x="7805738" y="4879975"/>
            <a:ext cx="204788" cy="20637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7" name="Oval 17"/>
          <p:cNvSpPr>
            <a:spLocks noChangeArrowheads="1"/>
          </p:cNvSpPr>
          <p:nvPr/>
        </p:nvSpPr>
        <p:spPr bwMode="auto">
          <a:xfrm>
            <a:off x="9328150" y="5481638"/>
            <a:ext cx="209550" cy="209550"/>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18" name="Oval 18"/>
          <p:cNvSpPr>
            <a:spLocks noChangeArrowheads="1"/>
          </p:cNvSpPr>
          <p:nvPr/>
        </p:nvSpPr>
        <p:spPr bwMode="auto">
          <a:xfrm>
            <a:off x="10542588" y="4273550"/>
            <a:ext cx="206375" cy="20955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19" name="Oval 19"/>
          <p:cNvSpPr>
            <a:spLocks noChangeArrowheads="1"/>
          </p:cNvSpPr>
          <p:nvPr/>
        </p:nvSpPr>
        <p:spPr bwMode="auto">
          <a:xfrm>
            <a:off x="10566400" y="2574925"/>
            <a:ext cx="209550" cy="206375"/>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20" name="Oval 20"/>
          <p:cNvSpPr>
            <a:spLocks noChangeArrowheads="1"/>
          </p:cNvSpPr>
          <p:nvPr/>
        </p:nvSpPr>
        <p:spPr bwMode="auto">
          <a:xfrm>
            <a:off x="10566400" y="1119188"/>
            <a:ext cx="209550" cy="20955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50" name="Group 49"/>
          <p:cNvGrpSpPr/>
          <p:nvPr/>
        </p:nvGrpSpPr>
        <p:grpSpPr>
          <a:xfrm>
            <a:off x="4708806" y="2581275"/>
            <a:ext cx="1325891" cy="697277"/>
            <a:chOff x="4708806" y="2581275"/>
            <a:chExt cx="1325891" cy="697277"/>
          </a:xfrm>
        </p:grpSpPr>
        <p:sp>
          <p:nvSpPr>
            <p:cNvPr id="27" name="Rectangle 27"/>
            <p:cNvSpPr>
              <a:spLocks noChangeArrowheads="1"/>
            </p:cNvSpPr>
            <p:nvPr/>
          </p:nvSpPr>
          <p:spPr bwMode="auto">
            <a:xfrm>
              <a:off x="4836902" y="2581275"/>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2"/>
                  </a:solidFill>
                  <a:effectLst/>
                  <a:latin typeface="Open Sans" panose="020B0606030504020204" pitchFamily="34" charset="0"/>
                </a:rPr>
                <a:t>2003</a:t>
              </a:r>
              <a:endParaRPr kumimoji="0" lang="ru-RU" altLang="ru-RU" sz="1800" b="0" i="0" u="none" strike="noStrike" cap="none" normalizeH="0" baseline="0" dirty="0" smtClean="0">
                <a:ln>
                  <a:noFill/>
                </a:ln>
                <a:solidFill>
                  <a:schemeClr val="accent2"/>
                </a:solidFill>
                <a:effectLst/>
              </a:endParaRPr>
            </a:p>
          </p:txBody>
        </p:sp>
        <p:sp>
          <p:nvSpPr>
            <p:cNvPr id="35" name="TextBox 34"/>
            <p:cNvSpPr txBox="1"/>
            <p:nvPr/>
          </p:nvSpPr>
          <p:spPr>
            <a:xfrm>
              <a:off x="4708806" y="2755332"/>
              <a:ext cx="1325891" cy="523220"/>
            </a:xfrm>
            <a:prstGeom prst="rect">
              <a:avLst/>
            </a:prstGeom>
            <a:noFill/>
          </p:spPr>
          <p:txBody>
            <a:bodyPr wrap="square" rtlCol="0">
              <a:spAutoFit/>
            </a:bodyPr>
            <a:lstStyle/>
            <a:p>
              <a:r>
                <a:rPr lang="en-US" sz="700" dirty="0" smtClean="0"/>
                <a:t>Lorem ipsum dolor sit amet, consectetur adipiscing elit, sed do eiusmod tempor</a:t>
              </a:r>
              <a:endParaRPr lang="ru-RU" sz="700" dirty="0"/>
            </a:p>
          </p:txBody>
        </p:sp>
      </p:grpSp>
      <p:grpSp>
        <p:nvGrpSpPr>
          <p:cNvPr id="49" name="Group 48"/>
          <p:cNvGrpSpPr/>
          <p:nvPr/>
        </p:nvGrpSpPr>
        <p:grpSpPr>
          <a:xfrm>
            <a:off x="4686301" y="4332288"/>
            <a:ext cx="1325891" cy="733097"/>
            <a:chOff x="4686301" y="4332288"/>
            <a:chExt cx="1325891" cy="733097"/>
          </a:xfrm>
        </p:grpSpPr>
        <p:sp>
          <p:nvSpPr>
            <p:cNvPr id="30" name="Rectangle 30"/>
            <p:cNvSpPr>
              <a:spLocks noChangeArrowheads="1"/>
            </p:cNvSpPr>
            <p:nvPr/>
          </p:nvSpPr>
          <p:spPr bwMode="auto">
            <a:xfrm>
              <a:off x="4782927" y="4332288"/>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5"/>
                  </a:solidFill>
                  <a:effectLst/>
                  <a:latin typeface="Open Sans" panose="020B0606030504020204" pitchFamily="34" charset="0"/>
                </a:rPr>
                <a:t>2001</a:t>
              </a:r>
              <a:endParaRPr kumimoji="0" lang="ru-RU" altLang="ru-RU" sz="1800" b="0" i="0" u="none" strike="noStrike" cap="none" normalizeH="0" baseline="0" dirty="0" smtClean="0">
                <a:ln>
                  <a:noFill/>
                </a:ln>
                <a:solidFill>
                  <a:schemeClr val="accent5"/>
                </a:solidFill>
                <a:effectLst/>
              </a:endParaRPr>
            </a:p>
          </p:txBody>
        </p:sp>
        <p:sp>
          <p:nvSpPr>
            <p:cNvPr id="36" name="TextBox 35"/>
            <p:cNvSpPr txBox="1"/>
            <p:nvPr/>
          </p:nvSpPr>
          <p:spPr>
            <a:xfrm>
              <a:off x="4686301" y="4542165"/>
              <a:ext cx="1325891" cy="523220"/>
            </a:xfrm>
            <a:prstGeom prst="rect">
              <a:avLst/>
            </a:prstGeom>
            <a:noFill/>
          </p:spPr>
          <p:txBody>
            <a:bodyPr wrap="square" rtlCol="0">
              <a:spAutoFit/>
            </a:bodyPr>
            <a:lstStyle/>
            <a:p>
              <a:r>
                <a:rPr lang="en-US" sz="700" dirty="0" smtClean="0"/>
                <a:t>Lorem ipsum dolor sit amet, consectetur adipiscing elit, sed do eiusmod tempor</a:t>
              </a:r>
              <a:endParaRPr lang="ru-RU" sz="700" dirty="0"/>
            </a:p>
          </p:txBody>
        </p:sp>
      </p:grpSp>
      <p:grpSp>
        <p:nvGrpSpPr>
          <p:cNvPr id="53" name="Group 52"/>
          <p:cNvGrpSpPr/>
          <p:nvPr/>
        </p:nvGrpSpPr>
        <p:grpSpPr>
          <a:xfrm>
            <a:off x="7732059" y="3203575"/>
            <a:ext cx="1325891" cy="752427"/>
            <a:chOff x="7732059" y="3203575"/>
            <a:chExt cx="1325891" cy="752427"/>
          </a:xfrm>
        </p:grpSpPr>
        <p:sp>
          <p:nvSpPr>
            <p:cNvPr id="28" name="Rectangle 28"/>
            <p:cNvSpPr>
              <a:spLocks noChangeArrowheads="1"/>
            </p:cNvSpPr>
            <p:nvPr/>
          </p:nvSpPr>
          <p:spPr bwMode="auto">
            <a:xfrm>
              <a:off x="7808578" y="3203575"/>
              <a:ext cx="43601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500" b="1" i="0" u="none" strike="noStrike" cap="none" normalizeH="0" baseline="0" dirty="0" smtClean="0">
                  <a:ln>
                    <a:noFill/>
                  </a:ln>
                  <a:solidFill>
                    <a:schemeClr val="accent6"/>
                  </a:solidFill>
                  <a:effectLst/>
                  <a:latin typeface="Open Sans" panose="020B0606030504020204" pitchFamily="34" charset="0"/>
                </a:rPr>
                <a:t>2013</a:t>
              </a:r>
              <a:endParaRPr kumimoji="0" lang="ru-RU" altLang="ru-RU" sz="1800" b="0" i="0" u="none" strike="noStrike" cap="none" normalizeH="0" baseline="0" dirty="0" smtClean="0">
                <a:ln>
                  <a:noFill/>
                </a:ln>
                <a:solidFill>
                  <a:schemeClr val="accent6"/>
                </a:solidFill>
                <a:effectLst/>
              </a:endParaRPr>
            </a:p>
          </p:txBody>
        </p:sp>
        <p:sp>
          <p:nvSpPr>
            <p:cNvPr id="37" name="TextBox 36"/>
            <p:cNvSpPr txBox="1"/>
            <p:nvPr/>
          </p:nvSpPr>
          <p:spPr>
            <a:xfrm>
              <a:off x="7732059" y="3432782"/>
              <a:ext cx="1325891" cy="523220"/>
            </a:xfrm>
            <a:prstGeom prst="rect">
              <a:avLst/>
            </a:prstGeom>
            <a:noFill/>
          </p:spPr>
          <p:txBody>
            <a:bodyPr wrap="square" rtlCol="0">
              <a:spAutoFit/>
            </a:bodyPr>
            <a:lstStyle/>
            <a:p>
              <a:r>
                <a:rPr lang="en-US" sz="700" dirty="0" smtClean="0"/>
                <a:t>Lorem ipsum dolor sit amet, consectetur adipiscing elit, sed do eiusmod tempor</a:t>
              </a:r>
              <a:endParaRPr lang="ru-RU" sz="700" dirty="0"/>
            </a:p>
          </p:txBody>
        </p:sp>
      </p:grpSp>
      <p:grpSp>
        <p:nvGrpSpPr>
          <p:cNvPr id="3" name="Group 2"/>
          <p:cNvGrpSpPr/>
          <p:nvPr/>
        </p:nvGrpSpPr>
        <p:grpSpPr>
          <a:xfrm>
            <a:off x="1734156" y="2727325"/>
            <a:ext cx="1325891" cy="771992"/>
            <a:chOff x="1734156" y="2727325"/>
            <a:chExt cx="1325891" cy="771992"/>
          </a:xfrm>
        </p:grpSpPr>
        <p:sp>
          <p:nvSpPr>
            <p:cNvPr id="32" name="Rectangle 32"/>
            <p:cNvSpPr>
              <a:spLocks noChangeArrowheads="1"/>
            </p:cNvSpPr>
            <p:nvPr/>
          </p:nvSpPr>
          <p:spPr bwMode="auto">
            <a:xfrm>
              <a:off x="1820652" y="2727325"/>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1"/>
                  </a:solidFill>
                  <a:effectLst/>
                  <a:latin typeface="Open Sans" panose="020B0606030504020204" pitchFamily="34" charset="0"/>
                </a:rPr>
                <a:t>1992</a:t>
              </a:r>
              <a:endParaRPr kumimoji="0" lang="ru-RU" altLang="ru-RU" sz="1800" b="0" i="0" u="none" strike="noStrike" cap="none" normalizeH="0" baseline="0" dirty="0" smtClean="0">
                <a:ln>
                  <a:noFill/>
                </a:ln>
                <a:solidFill>
                  <a:schemeClr val="accent1"/>
                </a:solidFill>
                <a:effectLst/>
              </a:endParaRPr>
            </a:p>
          </p:txBody>
        </p:sp>
        <p:sp>
          <p:nvSpPr>
            <p:cNvPr id="38" name="TextBox 37"/>
            <p:cNvSpPr txBox="1"/>
            <p:nvPr/>
          </p:nvSpPr>
          <p:spPr>
            <a:xfrm>
              <a:off x="1734156" y="2976097"/>
              <a:ext cx="1325891" cy="523220"/>
            </a:xfrm>
            <a:prstGeom prst="rect">
              <a:avLst/>
            </a:prstGeom>
            <a:noFill/>
          </p:spPr>
          <p:txBody>
            <a:bodyPr wrap="square" rtlCol="0">
              <a:spAutoFit/>
            </a:bodyPr>
            <a:lstStyle/>
            <a:p>
              <a:r>
                <a:rPr lang="en-US" sz="700" dirty="0" smtClean="0"/>
                <a:t>Lorem ipsum dolor sit amet, consectetur adipiscing elit, sed do eiusmod tempor</a:t>
              </a:r>
              <a:endParaRPr lang="ru-RU" sz="700" dirty="0"/>
            </a:p>
          </p:txBody>
        </p:sp>
      </p:grpSp>
      <p:grpSp>
        <p:nvGrpSpPr>
          <p:cNvPr id="4" name="Group 3"/>
          <p:cNvGrpSpPr/>
          <p:nvPr/>
        </p:nvGrpSpPr>
        <p:grpSpPr>
          <a:xfrm>
            <a:off x="1959942" y="4402138"/>
            <a:ext cx="1325891" cy="656193"/>
            <a:chOff x="1959942" y="4402138"/>
            <a:chExt cx="1325891" cy="656193"/>
          </a:xfrm>
        </p:grpSpPr>
        <p:sp>
          <p:nvSpPr>
            <p:cNvPr id="31" name="Rectangle 31"/>
            <p:cNvSpPr>
              <a:spLocks noChangeArrowheads="1"/>
            </p:cNvSpPr>
            <p:nvPr/>
          </p:nvSpPr>
          <p:spPr bwMode="auto">
            <a:xfrm>
              <a:off x="2026234" y="4402138"/>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6"/>
                  </a:solidFill>
                  <a:effectLst/>
                  <a:latin typeface="Open Sans" panose="020B0606030504020204" pitchFamily="34" charset="0"/>
                </a:rPr>
                <a:t>1995</a:t>
              </a:r>
              <a:endParaRPr kumimoji="0" lang="ru-RU" altLang="ru-RU" sz="1800" b="0" i="0" u="none" strike="noStrike" cap="none" normalizeH="0" baseline="0" dirty="0" smtClean="0">
                <a:ln>
                  <a:noFill/>
                </a:ln>
                <a:solidFill>
                  <a:schemeClr val="accent6"/>
                </a:solidFill>
                <a:effectLst/>
              </a:endParaRPr>
            </a:p>
          </p:txBody>
        </p:sp>
        <p:sp>
          <p:nvSpPr>
            <p:cNvPr id="39" name="TextBox 38"/>
            <p:cNvSpPr txBox="1"/>
            <p:nvPr/>
          </p:nvSpPr>
          <p:spPr>
            <a:xfrm>
              <a:off x="1959942" y="4642833"/>
              <a:ext cx="1325891" cy="415498"/>
            </a:xfrm>
            <a:prstGeom prst="rect">
              <a:avLst/>
            </a:prstGeom>
            <a:noFill/>
          </p:spPr>
          <p:txBody>
            <a:bodyPr wrap="square" rtlCol="0">
              <a:spAutoFit/>
            </a:bodyPr>
            <a:lstStyle/>
            <a:p>
              <a:r>
                <a:rPr lang="en-US" sz="700" dirty="0" smtClean="0"/>
                <a:t>Lorem ipsum dolor sit amet, consectetur adipiscing elit, sed do</a:t>
              </a:r>
              <a:endParaRPr lang="ru-RU" sz="700" dirty="0"/>
            </a:p>
          </p:txBody>
        </p:sp>
      </p:grpSp>
      <p:grpSp>
        <p:nvGrpSpPr>
          <p:cNvPr id="2" name="Group 1"/>
          <p:cNvGrpSpPr/>
          <p:nvPr/>
        </p:nvGrpSpPr>
        <p:grpSpPr>
          <a:xfrm>
            <a:off x="878236" y="471913"/>
            <a:ext cx="1325891" cy="511006"/>
            <a:chOff x="878236" y="471913"/>
            <a:chExt cx="1325891" cy="511006"/>
          </a:xfrm>
        </p:grpSpPr>
        <p:sp>
          <p:nvSpPr>
            <p:cNvPr id="21" name="Rectangle 21"/>
            <p:cNvSpPr>
              <a:spLocks noChangeArrowheads="1"/>
            </p:cNvSpPr>
            <p:nvPr/>
          </p:nvSpPr>
          <p:spPr bwMode="auto">
            <a:xfrm>
              <a:off x="1320217" y="471913"/>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3"/>
                  </a:solidFill>
                  <a:effectLst/>
                  <a:latin typeface="Open Sans" panose="020B0606030504020204" pitchFamily="34" charset="0"/>
                </a:rPr>
                <a:t>1989</a:t>
              </a:r>
              <a:endParaRPr kumimoji="0" lang="ru-RU" altLang="ru-RU" sz="1800" b="0" i="0" u="none" strike="noStrike" cap="none" normalizeH="0" baseline="0" dirty="0" smtClean="0">
                <a:ln>
                  <a:noFill/>
                </a:ln>
                <a:solidFill>
                  <a:schemeClr val="accent3"/>
                </a:solidFill>
                <a:effectLst/>
              </a:endParaRPr>
            </a:p>
          </p:txBody>
        </p:sp>
        <p:sp>
          <p:nvSpPr>
            <p:cNvPr id="40" name="TextBox 39"/>
            <p:cNvSpPr txBox="1"/>
            <p:nvPr/>
          </p:nvSpPr>
          <p:spPr>
            <a:xfrm>
              <a:off x="878236" y="675142"/>
              <a:ext cx="1325891" cy="307777"/>
            </a:xfrm>
            <a:prstGeom prst="rect">
              <a:avLst/>
            </a:prstGeom>
            <a:noFill/>
          </p:spPr>
          <p:txBody>
            <a:bodyPr wrap="square" rtlCol="0">
              <a:spAutoFit/>
            </a:bodyPr>
            <a:lstStyle/>
            <a:p>
              <a:pPr algn="ctr"/>
              <a:r>
                <a:rPr lang="en-US" sz="700" dirty="0" smtClean="0"/>
                <a:t>Lorem ipsum dolor sit amet, consectetur</a:t>
              </a:r>
              <a:endParaRPr lang="ru-RU" sz="700" dirty="0"/>
            </a:p>
          </p:txBody>
        </p:sp>
      </p:grpSp>
      <p:grpSp>
        <p:nvGrpSpPr>
          <p:cNvPr id="5" name="Group 4"/>
          <p:cNvGrpSpPr/>
          <p:nvPr/>
        </p:nvGrpSpPr>
        <p:grpSpPr>
          <a:xfrm>
            <a:off x="2464615" y="5807075"/>
            <a:ext cx="1325891" cy="538609"/>
            <a:chOff x="2464615" y="5807075"/>
            <a:chExt cx="1325891" cy="538609"/>
          </a:xfrm>
        </p:grpSpPr>
        <p:sp>
          <p:nvSpPr>
            <p:cNvPr id="33" name="Rectangle 33"/>
            <p:cNvSpPr>
              <a:spLocks noChangeArrowheads="1"/>
            </p:cNvSpPr>
            <p:nvPr/>
          </p:nvSpPr>
          <p:spPr bwMode="auto">
            <a:xfrm>
              <a:off x="2909553" y="5807075"/>
              <a:ext cx="43601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500" b="1" i="0" u="none" strike="noStrike" cap="none" normalizeH="0" baseline="0" dirty="0" smtClean="0">
                  <a:ln>
                    <a:noFill/>
                  </a:ln>
                  <a:solidFill>
                    <a:schemeClr val="accent4"/>
                  </a:solidFill>
                  <a:effectLst/>
                  <a:latin typeface="Open Sans" panose="020B0606030504020204" pitchFamily="34" charset="0"/>
                </a:rPr>
                <a:t>1998</a:t>
              </a:r>
              <a:endParaRPr kumimoji="0" lang="ru-RU" altLang="ru-RU" sz="1800" b="0" i="0" u="none" strike="noStrike" cap="none" normalizeH="0" baseline="0" dirty="0" smtClean="0">
                <a:ln>
                  <a:noFill/>
                </a:ln>
                <a:solidFill>
                  <a:schemeClr val="accent4"/>
                </a:solidFill>
                <a:effectLst/>
              </a:endParaRPr>
            </a:p>
          </p:txBody>
        </p:sp>
        <p:sp>
          <p:nvSpPr>
            <p:cNvPr id="41" name="TextBox 40"/>
            <p:cNvSpPr txBox="1"/>
            <p:nvPr/>
          </p:nvSpPr>
          <p:spPr>
            <a:xfrm>
              <a:off x="2464615" y="6037907"/>
              <a:ext cx="1325891" cy="307777"/>
            </a:xfrm>
            <a:prstGeom prst="rect">
              <a:avLst/>
            </a:prstGeom>
            <a:noFill/>
          </p:spPr>
          <p:txBody>
            <a:bodyPr wrap="square" rtlCol="0">
              <a:spAutoFit/>
            </a:bodyPr>
            <a:lstStyle/>
            <a:p>
              <a:pPr algn="ctr"/>
              <a:r>
                <a:rPr lang="en-US" sz="700" dirty="0" smtClean="0"/>
                <a:t>Lorem ipsum dolor sit amet, consectetur</a:t>
              </a:r>
              <a:endParaRPr lang="ru-RU" sz="700" dirty="0"/>
            </a:p>
          </p:txBody>
        </p:sp>
      </p:grpSp>
      <p:grpSp>
        <p:nvGrpSpPr>
          <p:cNvPr id="55" name="Group 54"/>
          <p:cNvGrpSpPr/>
          <p:nvPr/>
        </p:nvGrpSpPr>
        <p:grpSpPr>
          <a:xfrm>
            <a:off x="8764562" y="5807075"/>
            <a:ext cx="1325891" cy="538609"/>
            <a:chOff x="8764562" y="5807075"/>
            <a:chExt cx="1325891" cy="538609"/>
          </a:xfrm>
        </p:grpSpPr>
        <p:sp>
          <p:nvSpPr>
            <p:cNvPr id="34" name="Rectangle 34"/>
            <p:cNvSpPr>
              <a:spLocks noChangeArrowheads="1"/>
            </p:cNvSpPr>
            <p:nvPr/>
          </p:nvSpPr>
          <p:spPr bwMode="auto">
            <a:xfrm>
              <a:off x="9226216" y="5807075"/>
              <a:ext cx="436017"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500" b="1" i="0" u="none" strike="noStrike" cap="none" normalizeH="0" baseline="0" dirty="0" smtClean="0">
                  <a:ln>
                    <a:noFill/>
                  </a:ln>
                  <a:solidFill>
                    <a:schemeClr val="accent5"/>
                  </a:solidFill>
                  <a:effectLst/>
                  <a:latin typeface="Open Sans" panose="020B0606030504020204" pitchFamily="34" charset="0"/>
                </a:rPr>
                <a:t>2016</a:t>
              </a:r>
              <a:endParaRPr kumimoji="0" lang="ru-RU" altLang="ru-RU" sz="1800" b="0" i="0" u="none" strike="noStrike" cap="none" normalizeH="0" baseline="0" dirty="0" smtClean="0">
                <a:ln>
                  <a:noFill/>
                </a:ln>
                <a:solidFill>
                  <a:schemeClr val="accent5"/>
                </a:solidFill>
                <a:effectLst/>
              </a:endParaRPr>
            </a:p>
          </p:txBody>
        </p:sp>
        <p:sp>
          <p:nvSpPr>
            <p:cNvPr id="42" name="TextBox 41"/>
            <p:cNvSpPr txBox="1"/>
            <p:nvPr/>
          </p:nvSpPr>
          <p:spPr>
            <a:xfrm>
              <a:off x="8764562" y="6037907"/>
              <a:ext cx="1325891" cy="307777"/>
            </a:xfrm>
            <a:prstGeom prst="rect">
              <a:avLst/>
            </a:prstGeom>
            <a:noFill/>
          </p:spPr>
          <p:txBody>
            <a:bodyPr wrap="square" rtlCol="0">
              <a:spAutoFit/>
            </a:bodyPr>
            <a:lstStyle/>
            <a:p>
              <a:pPr algn="ctr"/>
              <a:r>
                <a:rPr lang="en-US" sz="700" dirty="0" smtClean="0"/>
                <a:t>Lorem ipsum dolor sit amet, consectetur</a:t>
              </a:r>
              <a:endParaRPr lang="ru-RU" sz="700" dirty="0"/>
            </a:p>
          </p:txBody>
        </p:sp>
      </p:grpSp>
      <p:grpSp>
        <p:nvGrpSpPr>
          <p:cNvPr id="58" name="Group 57"/>
          <p:cNvGrpSpPr/>
          <p:nvPr/>
        </p:nvGrpSpPr>
        <p:grpSpPr>
          <a:xfrm>
            <a:off x="9981895" y="500529"/>
            <a:ext cx="1325891" cy="482390"/>
            <a:chOff x="9981895" y="500529"/>
            <a:chExt cx="1325891" cy="482390"/>
          </a:xfrm>
        </p:grpSpPr>
        <p:sp>
          <p:nvSpPr>
            <p:cNvPr id="22" name="Rectangle 22"/>
            <p:cNvSpPr>
              <a:spLocks noChangeArrowheads="1"/>
            </p:cNvSpPr>
            <p:nvPr/>
          </p:nvSpPr>
          <p:spPr bwMode="auto">
            <a:xfrm>
              <a:off x="10475702" y="500529"/>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1"/>
                  </a:solidFill>
                  <a:effectLst/>
                  <a:latin typeface="Open Sans" panose="020B0606030504020204" pitchFamily="34" charset="0"/>
                </a:rPr>
                <a:t>2021</a:t>
              </a:r>
              <a:endParaRPr kumimoji="0" lang="ru-RU" altLang="ru-RU" sz="1800" b="0" i="0" u="none" strike="noStrike" cap="none" normalizeH="0" baseline="0" dirty="0" smtClean="0">
                <a:ln>
                  <a:noFill/>
                </a:ln>
                <a:solidFill>
                  <a:schemeClr val="accent1"/>
                </a:solidFill>
                <a:effectLst/>
              </a:endParaRPr>
            </a:p>
          </p:txBody>
        </p:sp>
        <p:sp>
          <p:nvSpPr>
            <p:cNvPr id="43" name="TextBox 42"/>
            <p:cNvSpPr txBox="1"/>
            <p:nvPr/>
          </p:nvSpPr>
          <p:spPr>
            <a:xfrm>
              <a:off x="9981895" y="675142"/>
              <a:ext cx="1325891" cy="307777"/>
            </a:xfrm>
            <a:prstGeom prst="rect">
              <a:avLst/>
            </a:prstGeom>
            <a:noFill/>
          </p:spPr>
          <p:txBody>
            <a:bodyPr wrap="square" rtlCol="0">
              <a:spAutoFit/>
            </a:bodyPr>
            <a:lstStyle/>
            <a:p>
              <a:pPr algn="ctr"/>
              <a:r>
                <a:rPr lang="en-US" sz="700" dirty="0" smtClean="0"/>
                <a:t>Lorem ipsum dolor sit amet, consectetur</a:t>
              </a:r>
              <a:endParaRPr lang="ru-RU" sz="700" dirty="0"/>
            </a:p>
          </p:txBody>
        </p:sp>
      </p:grpSp>
      <p:grpSp>
        <p:nvGrpSpPr>
          <p:cNvPr id="51" name="Group 50"/>
          <p:cNvGrpSpPr/>
          <p:nvPr/>
        </p:nvGrpSpPr>
        <p:grpSpPr>
          <a:xfrm>
            <a:off x="3978044" y="725488"/>
            <a:ext cx="1325891" cy="596983"/>
            <a:chOff x="3978044" y="725488"/>
            <a:chExt cx="1325891" cy="596983"/>
          </a:xfrm>
        </p:grpSpPr>
        <p:sp>
          <p:nvSpPr>
            <p:cNvPr id="26" name="Rectangle 26"/>
            <p:cNvSpPr>
              <a:spLocks noChangeArrowheads="1"/>
            </p:cNvSpPr>
            <p:nvPr/>
          </p:nvSpPr>
          <p:spPr bwMode="auto">
            <a:xfrm>
              <a:off x="4811502" y="725488"/>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3"/>
                  </a:solidFill>
                  <a:effectLst/>
                  <a:latin typeface="Open Sans" panose="020B0606030504020204" pitchFamily="34" charset="0"/>
                </a:rPr>
                <a:t>2006</a:t>
              </a:r>
              <a:endParaRPr kumimoji="0" lang="ru-RU" altLang="ru-RU" sz="1800" b="0" i="0" u="none" strike="noStrike" cap="none" normalizeH="0" baseline="0" dirty="0" smtClean="0">
                <a:ln>
                  <a:noFill/>
                </a:ln>
                <a:solidFill>
                  <a:schemeClr val="accent3"/>
                </a:solidFill>
                <a:effectLst/>
              </a:endParaRPr>
            </a:p>
          </p:txBody>
        </p:sp>
        <p:sp>
          <p:nvSpPr>
            <p:cNvPr id="44" name="TextBox 43"/>
            <p:cNvSpPr txBox="1"/>
            <p:nvPr/>
          </p:nvSpPr>
          <p:spPr>
            <a:xfrm>
              <a:off x="3978044" y="906973"/>
              <a:ext cx="1325891" cy="415498"/>
            </a:xfrm>
            <a:prstGeom prst="rect">
              <a:avLst/>
            </a:prstGeom>
            <a:noFill/>
          </p:spPr>
          <p:txBody>
            <a:bodyPr wrap="square" rtlCol="0">
              <a:spAutoFit/>
            </a:bodyPr>
            <a:lstStyle/>
            <a:p>
              <a:pPr algn="r"/>
              <a:r>
                <a:rPr lang="en-US" sz="700" dirty="0" smtClean="0"/>
                <a:t>Lorem ipsum dolor sit amet, consectetur adipiscing elit, sed do</a:t>
              </a:r>
              <a:endParaRPr lang="ru-RU" sz="700" dirty="0"/>
            </a:p>
          </p:txBody>
        </p:sp>
      </p:grpSp>
      <p:grpSp>
        <p:nvGrpSpPr>
          <p:cNvPr id="52" name="Group 51"/>
          <p:cNvGrpSpPr/>
          <p:nvPr/>
        </p:nvGrpSpPr>
        <p:grpSpPr>
          <a:xfrm>
            <a:off x="7205338" y="962025"/>
            <a:ext cx="1325891" cy="615941"/>
            <a:chOff x="7205338" y="962025"/>
            <a:chExt cx="1325891" cy="615941"/>
          </a:xfrm>
        </p:grpSpPr>
        <p:sp>
          <p:nvSpPr>
            <p:cNvPr id="29" name="Rectangle 29"/>
            <p:cNvSpPr>
              <a:spLocks noChangeArrowheads="1"/>
            </p:cNvSpPr>
            <p:nvPr/>
          </p:nvSpPr>
          <p:spPr bwMode="auto">
            <a:xfrm>
              <a:off x="7297527" y="962025"/>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1"/>
                  </a:solidFill>
                  <a:effectLst/>
                  <a:latin typeface="Open Sans" panose="020B0606030504020204" pitchFamily="34" charset="0"/>
                </a:rPr>
                <a:t>2008</a:t>
              </a:r>
              <a:endParaRPr kumimoji="0" lang="ru-RU" altLang="ru-RU" sz="1800" b="0" i="0" u="none" strike="noStrike" cap="none" normalizeH="0" baseline="0" dirty="0" smtClean="0">
                <a:ln>
                  <a:noFill/>
                </a:ln>
                <a:solidFill>
                  <a:schemeClr val="accent1"/>
                </a:solidFill>
                <a:effectLst/>
              </a:endParaRPr>
            </a:p>
          </p:txBody>
        </p:sp>
        <p:sp>
          <p:nvSpPr>
            <p:cNvPr id="45" name="TextBox 44"/>
            <p:cNvSpPr txBox="1"/>
            <p:nvPr/>
          </p:nvSpPr>
          <p:spPr>
            <a:xfrm>
              <a:off x="7205338" y="1162468"/>
              <a:ext cx="1325891" cy="415498"/>
            </a:xfrm>
            <a:prstGeom prst="rect">
              <a:avLst/>
            </a:prstGeom>
            <a:noFill/>
          </p:spPr>
          <p:txBody>
            <a:bodyPr wrap="square" rtlCol="0">
              <a:spAutoFit/>
            </a:bodyPr>
            <a:lstStyle/>
            <a:p>
              <a:r>
                <a:rPr lang="en-US" sz="700" dirty="0" smtClean="0"/>
                <a:t>Lorem ipsum dolor sit amet, consectetur adipiscing elit, sed do</a:t>
              </a:r>
              <a:endParaRPr lang="ru-RU" sz="700" dirty="0"/>
            </a:p>
          </p:txBody>
        </p:sp>
      </p:grpSp>
      <p:grpSp>
        <p:nvGrpSpPr>
          <p:cNvPr id="54" name="Group 53"/>
          <p:cNvGrpSpPr/>
          <p:nvPr/>
        </p:nvGrpSpPr>
        <p:grpSpPr>
          <a:xfrm>
            <a:off x="6479847" y="5146675"/>
            <a:ext cx="1325891" cy="745073"/>
            <a:chOff x="6479847" y="5146675"/>
            <a:chExt cx="1325891" cy="745073"/>
          </a:xfrm>
        </p:grpSpPr>
        <p:sp>
          <p:nvSpPr>
            <p:cNvPr id="23" name="Rectangle 23"/>
            <p:cNvSpPr>
              <a:spLocks noChangeArrowheads="1"/>
            </p:cNvSpPr>
            <p:nvPr/>
          </p:nvSpPr>
          <p:spPr bwMode="auto">
            <a:xfrm>
              <a:off x="7319752" y="5146675"/>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4"/>
                  </a:solidFill>
                  <a:effectLst/>
                  <a:latin typeface="Open Sans" panose="020B0606030504020204" pitchFamily="34" charset="0"/>
                </a:rPr>
                <a:t>2014</a:t>
              </a:r>
              <a:endParaRPr kumimoji="0" lang="ru-RU" altLang="ru-RU" sz="1800" b="0" i="0" u="none" strike="noStrike" cap="none" normalizeH="0" baseline="0" dirty="0" smtClean="0">
                <a:ln>
                  <a:noFill/>
                </a:ln>
                <a:solidFill>
                  <a:schemeClr val="accent4"/>
                </a:solidFill>
                <a:effectLst/>
              </a:endParaRPr>
            </a:p>
          </p:txBody>
        </p:sp>
        <p:sp>
          <p:nvSpPr>
            <p:cNvPr id="46" name="TextBox 45"/>
            <p:cNvSpPr txBox="1"/>
            <p:nvPr/>
          </p:nvSpPr>
          <p:spPr>
            <a:xfrm>
              <a:off x="6479847" y="5368528"/>
              <a:ext cx="1325891" cy="523220"/>
            </a:xfrm>
            <a:prstGeom prst="rect">
              <a:avLst/>
            </a:prstGeom>
            <a:noFill/>
          </p:spPr>
          <p:txBody>
            <a:bodyPr wrap="square" rtlCol="0">
              <a:spAutoFit/>
            </a:bodyPr>
            <a:lstStyle/>
            <a:p>
              <a:pPr algn="r"/>
              <a:r>
                <a:rPr lang="en-US" sz="700" dirty="0" smtClean="0"/>
                <a:t>Lorem ipsum dolor sit amet, consectetur adipiscing elit, sed do eiusmod tempor</a:t>
              </a:r>
              <a:endParaRPr lang="ru-RU" sz="700" dirty="0"/>
            </a:p>
          </p:txBody>
        </p:sp>
      </p:grpSp>
      <p:grpSp>
        <p:nvGrpSpPr>
          <p:cNvPr id="57" name="Group 56"/>
          <p:cNvGrpSpPr/>
          <p:nvPr/>
        </p:nvGrpSpPr>
        <p:grpSpPr>
          <a:xfrm>
            <a:off x="9102023" y="2381250"/>
            <a:ext cx="1325891" cy="733680"/>
            <a:chOff x="9102023" y="2381250"/>
            <a:chExt cx="1325891" cy="733680"/>
          </a:xfrm>
        </p:grpSpPr>
        <p:sp>
          <p:nvSpPr>
            <p:cNvPr id="25" name="Rectangle 25"/>
            <p:cNvSpPr>
              <a:spLocks noChangeArrowheads="1"/>
            </p:cNvSpPr>
            <p:nvPr/>
          </p:nvSpPr>
          <p:spPr bwMode="auto">
            <a:xfrm>
              <a:off x="9953415" y="2381250"/>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3"/>
                  </a:solidFill>
                  <a:effectLst/>
                  <a:latin typeface="Open Sans" panose="020B0606030504020204" pitchFamily="34" charset="0"/>
                </a:rPr>
                <a:t>2019</a:t>
              </a:r>
              <a:endParaRPr kumimoji="0" lang="ru-RU" altLang="ru-RU" sz="1800" b="0" i="0" u="none" strike="noStrike" cap="none" normalizeH="0" baseline="0" dirty="0" smtClean="0">
                <a:ln>
                  <a:noFill/>
                </a:ln>
                <a:solidFill>
                  <a:schemeClr val="accent3"/>
                </a:solidFill>
                <a:effectLst/>
              </a:endParaRPr>
            </a:p>
          </p:txBody>
        </p:sp>
        <p:sp>
          <p:nvSpPr>
            <p:cNvPr id="47" name="TextBox 46"/>
            <p:cNvSpPr txBox="1"/>
            <p:nvPr/>
          </p:nvSpPr>
          <p:spPr>
            <a:xfrm>
              <a:off x="9102023" y="2591710"/>
              <a:ext cx="1325891" cy="523220"/>
            </a:xfrm>
            <a:prstGeom prst="rect">
              <a:avLst/>
            </a:prstGeom>
            <a:noFill/>
          </p:spPr>
          <p:txBody>
            <a:bodyPr wrap="square" rtlCol="0">
              <a:spAutoFit/>
            </a:bodyPr>
            <a:lstStyle/>
            <a:p>
              <a:pPr algn="r"/>
              <a:r>
                <a:rPr lang="en-US" sz="700" dirty="0" smtClean="0"/>
                <a:t>Lorem ipsum dolor sit amet, consectetur adipiscing elit, sed do eiusmod tempor</a:t>
              </a:r>
              <a:endParaRPr lang="ru-RU" sz="700" dirty="0"/>
            </a:p>
          </p:txBody>
        </p:sp>
      </p:grpSp>
      <p:grpSp>
        <p:nvGrpSpPr>
          <p:cNvPr id="56" name="Group 55"/>
          <p:cNvGrpSpPr/>
          <p:nvPr/>
        </p:nvGrpSpPr>
        <p:grpSpPr>
          <a:xfrm>
            <a:off x="9075129" y="4013200"/>
            <a:ext cx="1325891" cy="627825"/>
            <a:chOff x="9075129" y="4013200"/>
            <a:chExt cx="1325891" cy="627825"/>
          </a:xfrm>
        </p:grpSpPr>
        <p:sp>
          <p:nvSpPr>
            <p:cNvPr id="24" name="Rectangle 24"/>
            <p:cNvSpPr>
              <a:spLocks noChangeArrowheads="1"/>
            </p:cNvSpPr>
            <p:nvPr/>
          </p:nvSpPr>
          <p:spPr bwMode="auto">
            <a:xfrm>
              <a:off x="9912934" y="4013200"/>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2"/>
                  </a:solidFill>
                  <a:effectLst/>
                  <a:latin typeface="Open Sans" panose="020B0606030504020204" pitchFamily="34" charset="0"/>
                </a:rPr>
                <a:t>2018</a:t>
              </a:r>
              <a:endParaRPr kumimoji="0" lang="ru-RU" altLang="ru-RU" sz="1800" b="0" i="0" u="none" strike="noStrike" cap="none" normalizeH="0" baseline="0" dirty="0" smtClean="0">
                <a:ln>
                  <a:noFill/>
                </a:ln>
                <a:solidFill>
                  <a:schemeClr val="accent2"/>
                </a:solidFill>
                <a:effectLst/>
              </a:endParaRPr>
            </a:p>
          </p:txBody>
        </p:sp>
        <p:sp>
          <p:nvSpPr>
            <p:cNvPr id="48" name="TextBox 47"/>
            <p:cNvSpPr txBox="1"/>
            <p:nvPr/>
          </p:nvSpPr>
          <p:spPr>
            <a:xfrm>
              <a:off x="9075129" y="4225527"/>
              <a:ext cx="1325891" cy="415498"/>
            </a:xfrm>
            <a:prstGeom prst="rect">
              <a:avLst/>
            </a:prstGeom>
            <a:noFill/>
          </p:spPr>
          <p:txBody>
            <a:bodyPr wrap="square" rtlCol="0">
              <a:spAutoFit/>
            </a:bodyPr>
            <a:lstStyle/>
            <a:p>
              <a:pPr algn="r"/>
              <a:r>
                <a:rPr lang="en-US" sz="700" dirty="0" smtClean="0"/>
                <a:t>Lorem ipsum dolor sit amet, consectetur adipiscing elit, sed do</a:t>
              </a:r>
              <a:endParaRPr lang="ru-RU" sz="700" dirty="0"/>
            </a:p>
          </p:txBody>
        </p:sp>
      </p:grpSp>
    </p:spTree>
    <p:extLst>
      <p:ext uri="{BB962C8B-B14F-4D97-AF65-F5344CB8AC3E}">
        <p14:creationId xmlns:p14="http://schemas.microsoft.com/office/powerpoint/2010/main" val="337839900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750"/>
                                        <p:tgtEl>
                                          <p:spTgt spid="6"/>
                                        </p:tgtEl>
                                      </p:cBhvr>
                                    </p:animEffect>
                                  </p:childTnLst>
                                </p:cTn>
                              </p:par>
                              <p:par>
                                <p:cTn id="8" presetID="53" presetClass="entr" presetSubtype="16" fill="hold" grpId="0" nodeType="withEffect">
                                  <p:stCondLst>
                                    <p:cond delay="100"/>
                                  </p:stCondLst>
                                  <p:childTnLst>
                                    <p:set>
                                      <p:cBhvr>
                                        <p:cTn id="9" dur="1" fill="hold">
                                          <p:stCondLst>
                                            <p:cond delay="0"/>
                                          </p:stCondLst>
                                        </p:cTn>
                                        <p:tgtEl>
                                          <p:spTgt spid="7"/>
                                        </p:tgtEl>
                                        <p:attrNameLst>
                                          <p:attrName>style.visibility</p:attrName>
                                        </p:attrNameLst>
                                      </p:cBhvr>
                                      <p:to>
                                        <p:strVal val="visible"/>
                                      </p:to>
                                    </p:set>
                                    <p:anim calcmode="lin" valueType="num">
                                      <p:cBhvr>
                                        <p:cTn id="10" dur="750" fill="hold"/>
                                        <p:tgtEl>
                                          <p:spTgt spid="7"/>
                                        </p:tgtEl>
                                        <p:attrNameLst>
                                          <p:attrName>ppt_w</p:attrName>
                                        </p:attrNameLst>
                                      </p:cBhvr>
                                      <p:tavLst>
                                        <p:tav tm="0">
                                          <p:val>
                                            <p:fltVal val="0"/>
                                          </p:val>
                                        </p:tav>
                                        <p:tav tm="100000">
                                          <p:val>
                                            <p:strVal val="#ppt_w"/>
                                          </p:val>
                                        </p:tav>
                                      </p:tavLst>
                                    </p:anim>
                                    <p:anim calcmode="lin" valueType="num">
                                      <p:cBhvr>
                                        <p:cTn id="11" dur="750" fill="hold"/>
                                        <p:tgtEl>
                                          <p:spTgt spid="7"/>
                                        </p:tgtEl>
                                        <p:attrNameLst>
                                          <p:attrName>ppt_h</p:attrName>
                                        </p:attrNameLst>
                                      </p:cBhvr>
                                      <p:tavLst>
                                        <p:tav tm="0">
                                          <p:val>
                                            <p:fltVal val="0"/>
                                          </p:val>
                                        </p:tav>
                                        <p:tav tm="100000">
                                          <p:val>
                                            <p:strVal val="#ppt_h"/>
                                          </p:val>
                                        </p:tav>
                                      </p:tavLst>
                                    </p:anim>
                                    <p:animEffect transition="in" filter="fade">
                                      <p:cBhvr>
                                        <p:cTn id="12" dur="750"/>
                                        <p:tgtEl>
                                          <p:spTgt spid="7"/>
                                        </p:tgtEl>
                                      </p:cBhvr>
                                    </p:animEffect>
                                  </p:childTnLst>
                                </p:cTn>
                              </p:par>
                              <p:par>
                                <p:cTn id="13" presetID="53" presetClass="entr" presetSubtype="16" fill="hold" grpId="0" nodeType="withEffect">
                                  <p:stCondLst>
                                    <p:cond delay="200"/>
                                  </p:stCondLst>
                                  <p:childTnLst>
                                    <p:set>
                                      <p:cBhvr>
                                        <p:cTn id="14" dur="1" fill="hold">
                                          <p:stCondLst>
                                            <p:cond delay="0"/>
                                          </p:stCondLst>
                                        </p:cTn>
                                        <p:tgtEl>
                                          <p:spTgt spid="8"/>
                                        </p:tgtEl>
                                        <p:attrNameLst>
                                          <p:attrName>style.visibility</p:attrName>
                                        </p:attrNameLst>
                                      </p:cBhvr>
                                      <p:to>
                                        <p:strVal val="visible"/>
                                      </p:to>
                                    </p:set>
                                    <p:anim calcmode="lin" valueType="num">
                                      <p:cBhvr>
                                        <p:cTn id="15" dur="750" fill="hold"/>
                                        <p:tgtEl>
                                          <p:spTgt spid="8"/>
                                        </p:tgtEl>
                                        <p:attrNameLst>
                                          <p:attrName>ppt_w</p:attrName>
                                        </p:attrNameLst>
                                      </p:cBhvr>
                                      <p:tavLst>
                                        <p:tav tm="0">
                                          <p:val>
                                            <p:fltVal val="0"/>
                                          </p:val>
                                        </p:tav>
                                        <p:tav tm="100000">
                                          <p:val>
                                            <p:strVal val="#ppt_w"/>
                                          </p:val>
                                        </p:tav>
                                      </p:tavLst>
                                    </p:anim>
                                    <p:anim calcmode="lin" valueType="num">
                                      <p:cBhvr>
                                        <p:cTn id="16" dur="750" fill="hold"/>
                                        <p:tgtEl>
                                          <p:spTgt spid="8"/>
                                        </p:tgtEl>
                                        <p:attrNameLst>
                                          <p:attrName>ppt_h</p:attrName>
                                        </p:attrNameLst>
                                      </p:cBhvr>
                                      <p:tavLst>
                                        <p:tav tm="0">
                                          <p:val>
                                            <p:fltVal val="0"/>
                                          </p:val>
                                        </p:tav>
                                        <p:tav tm="100000">
                                          <p:val>
                                            <p:strVal val="#ppt_h"/>
                                          </p:val>
                                        </p:tav>
                                      </p:tavLst>
                                    </p:anim>
                                    <p:animEffect transition="in" filter="fade">
                                      <p:cBhvr>
                                        <p:cTn id="17" dur="750"/>
                                        <p:tgtEl>
                                          <p:spTgt spid="8"/>
                                        </p:tgtEl>
                                      </p:cBhvr>
                                    </p:animEffect>
                                  </p:childTnLst>
                                </p:cTn>
                              </p:par>
                              <p:par>
                                <p:cTn id="18" presetID="53" presetClass="entr" presetSubtype="16" fill="hold" grpId="0" nodeType="withEffect">
                                  <p:stCondLst>
                                    <p:cond delay="300"/>
                                  </p:stCondLst>
                                  <p:childTnLst>
                                    <p:set>
                                      <p:cBhvr>
                                        <p:cTn id="19" dur="1" fill="hold">
                                          <p:stCondLst>
                                            <p:cond delay="0"/>
                                          </p:stCondLst>
                                        </p:cTn>
                                        <p:tgtEl>
                                          <p:spTgt spid="9"/>
                                        </p:tgtEl>
                                        <p:attrNameLst>
                                          <p:attrName>style.visibility</p:attrName>
                                        </p:attrNameLst>
                                      </p:cBhvr>
                                      <p:to>
                                        <p:strVal val="visible"/>
                                      </p:to>
                                    </p:set>
                                    <p:anim calcmode="lin" valueType="num">
                                      <p:cBhvr>
                                        <p:cTn id="20" dur="750" fill="hold"/>
                                        <p:tgtEl>
                                          <p:spTgt spid="9"/>
                                        </p:tgtEl>
                                        <p:attrNameLst>
                                          <p:attrName>ppt_w</p:attrName>
                                        </p:attrNameLst>
                                      </p:cBhvr>
                                      <p:tavLst>
                                        <p:tav tm="0">
                                          <p:val>
                                            <p:fltVal val="0"/>
                                          </p:val>
                                        </p:tav>
                                        <p:tav tm="100000">
                                          <p:val>
                                            <p:strVal val="#ppt_w"/>
                                          </p:val>
                                        </p:tav>
                                      </p:tavLst>
                                    </p:anim>
                                    <p:anim calcmode="lin" valueType="num">
                                      <p:cBhvr>
                                        <p:cTn id="21" dur="750" fill="hold"/>
                                        <p:tgtEl>
                                          <p:spTgt spid="9"/>
                                        </p:tgtEl>
                                        <p:attrNameLst>
                                          <p:attrName>ppt_h</p:attrName>
                                        </p:attrNameLst>
                                      </p:cBhvr>
                                      <p:tavLst>
                                        <p:tav tm="0">
                                          <p:val>
                                            <p:fltVal val="0"/>
                                          </p:val>
                                        </p:tav>
                                        <p:tav tm="100000">
                                          <p:val>
                                            <p:strVal val="#ppt_h"/>
                                          </p:val>
                                        </p:tav>
                                      </p:tavLst>
                                    </p:anim>
                                    <p:animEffect transition="in" filter="fade">
                                      <p:cBhvr>
                                        <p:cTn id="22" dur="750"/>
                                        <p:tgtEl>
                                          <p:spTgt spid="9"/>
                                        </p:tgtEl>
                                      </p:cBhvr>
                                    </p:animEffect>
                                  </p:childTnLst>
                                </p:cTn>
                              </p:par>
                              <p:par>
                                <p:cTn id="23" presetID="53" presetClass="entr" presetSubtype="16" fill="hold" grpId="0" nodeType="withEffect">
                                  <p:stCondLst>
                                    <p:cond delay="400"/>
                                  </p:stCondLst>
                                  <p:childTnLst>
                                    <p:set>
                                      <p:cBhvr>
                                        <p:cTn id="24" dur="1" fill="hold">
                                          <p:stCondLst>
                                            <p:cond delay="0"/>
                                          </p:stCondLst>
                                        </p:cTn>
                                        <p:tgtEl>
                                          <p:spTgt spid="10"/>
                                        </p:tgtEl>
                                        <p:attrNameLst>
                                          <p:attrName>style.visibility</p:attrName>
                                        </p:attrNameLst>
                                      </p:cBhvr>
                                      <p:to>
                                        <p:strVal val="visible"/>
                                      </p:to>
                                    </p:set>
                                    <p:anim calcmode="lin" valueType="num">
                                      <p:cBhvr>
                                        <p:cTn id="25" dur="750" fill="hold"/>
                                        <p:tgtEl>
                                          <p:spTgt spid="10"/>
                                        </p:tgtEl>
                                        <p:attrNameLst>
                                          <p:attrName>ppt_w</p:attrName>
                                        </p:attrNameLst>
                                      </p:cBhvr>
                                      <p:tavLst>
                                        <p:tav tm="0">
                                          <p:val>
                                            <p:fltVal val="0"/>
                                          </p:val>
                                        </p:tav>
                                        <p:tav tm="100000">
                                          <p:val>
                                            <p:strVal val="#ppt_w"/>
                                          </p:val>
                                        </p:tav>
                                      </p:tavLst>
                                    </p:anim>
                                    <p:anim calcmode="lin" valueType="num">
                                      <p:cBhvr>
                                        <p:cTn id="26" dur="750" fill="hold"/>
                                        <p:tgtEl>
                                          <p:spTgt spid="10"/>
                                        </p:tgtEl>
                                        <p:attrNameLst>
                                          <p:attrName>ppt_h</p:attrName>
                                        </p:attrNameLst>
                                      </p:cBhvr>
                                      <p:tavLst>
                                        <p:tav tm="0">
                                          <p:val>
                                            <p:fltVal val="0"/>
                                          </p:val>
                                        </p:tav>
                                        <p:tav tm="100000">
                                          <p:val>
                                            <p:strVal val="#ppt_h"/>
                                          </p:val>
                                        </p:tav>
                                      </p:tavLst>
                                    </p:anim>
                                    <p:animEffect transition="in" filter="fade">
                                      <p:cBhvr>
                                        <p:cTn id="27" dur="750"/>
                                        <p:tgtEl>
                                          <p:spTgt spid="10"/>
                                        </p:tgtEl>
                                      </p:cBhvr>
                                    </p:animEffect>
                                  </p:childTnLst>
                                </p:cTn>
                              </p:par>
                              <p:par>
                                <p:cTn id="28" presetID="53" presetClass="entr" presetSubtype="16" fill="hold" grpId="0" nodeType="withEffect">
                                  <p:stCondLst>
                                    <p:cond delay="500"/>
                                  </p:stCondLst>
                                  <p:childTnLst>
                                    <p:set>
                                      <p:cBhvr>
                                        <p:cTn id="29" dur="1" fill="hold">
                                          <p:stCondLst>
                                            <p:cond delay="0"/>
                                          </p:stCondLst>
                                        </p:cTn>
                                        <p:tgtEl>
                                          <p:spTgt spid="11"/>
                                        </p:tgtEl>
                                        <p:attrNameLst>
                                          <p:attrName>style.visibility</p:attrName>
                                        </p:attrNameLst>
                                      </p:cBhvr>
                                      <p:to>
                                        <p:strVal val="visible"/>
                                      </p:to>
                                    </p:set>
                                    <p:anim calcmode="lin" valueType="num">
                                      <p:cBhvr>
                                        <p:cTn id="30" dur="750" fill="hold"/>
                                        <p:tgtEl>
                                          <p:spTgt spid="11"/>
                                        </p:tgtEl>
                                        <p:attrNameLst>
                                          <p:attrName>ppt_w</p:attrName>
                                        </p:attrNameLst>
                                      </p:cBhvr>
                                      <p:tavLst>
                                        <p:tav tm="0">
                                          <p:val>
                                            <p:fltVal val="0"/>
                                          </p:val>
                                        </p:tav>
                                        <p:tav tm="100000">
                                          <p:val>
                                            <p:strVal val="#ppt_w"/>
                                          </p:val>
                                        </p:tav>
                                      </p:tavLst>
                                    </p:anim>
                                    <p:anim calcmode="lin" valueType="num">
                                      <p:cBhvr>
                                        <p:cTn id="31" dur="750" fill="hold"/>
                                        <p:tgtEl>
                                          <p:spTgt spid="11"/>
                                        </p:tgtEl>
                                        <p:attrNameLst>
                                          <p:attrName>ppt_h</p:attrName>
                                        </p:attrNameLst>
                                      </p:cBhvr>
                                      <p:tavLst>
                                        <p:tav tm="0">
                                          <p:val>
                                            <p:fltVal val="0"/>
                                          </p:val>
                                        </p:tav>
                                        <p:tav tm="100000">
                                          <p:val>
                                            <p:strVal val="#ppt_h"/>
                                          </p:val>
                                        </p:tav>
                                      </p:tavLst>
                                    </p:anim>
                                    <p:animEffect transition="in" filter="fade">
                                      <p:cBhvr>
                                        <p:cTn id="32" dur="750"/>
                                        <p:tgtEl>
                                          <p:spTgt spid="11"/>
                                        </p:tgtEl>
                                      </p:cBhvr>
                                    </p:animEffect>
                                  </p:childTnLst>
                                </p:cTn>
                              </p:par>
                              <p:par>
                                <p:cTn id="33" presetID="53" presetClass="entr" presetSubtype="16" fill="hold" grpId="0" nodeType="withEffect">
                                  <p:stCondLst>
                                    <p:cond delay="600"/>
                                  </p:stCondLst>
                                  <p:childTnLst>
                                    <p:set>
                                      <p:cBhvr>
                                        <p:cTn id="34" dur="1" fill="hold">
                                          <p:stCondLst>
                                            <p:cond delay="0"/>
                                          </p:stCondLst>
                                        </p:cTn>
                                        <p:tgtEl>
                                          <p:spTgt spid="12"/>
                                        </p:tgtEl>
                                        <p:attrNameLst>
                                          <p:attrName>style.visibility</p:attrName>
                                        </p:attrNameLst>
                                      </p:cBhvr>
                                      <p:to>
                                        <p:strVal val="visible"/>
                                      </p:to>
                                    </p:set>
                                    <p:anim calcmode="lin" valueType="num">
                                      <p:cBhvr>
                                        <p:cTn id="35" dur="750" fill="hold"/>
                                        <p:tgtEl>
                                          <p:spTgt spid="12"/>
                                        </p:tgtEl>
                                        <p:attrNameLst>
                                          <p:attrName>ppt_w</p:attrName>
                                        </p:attrNameLst>
                                      </p:cBhvr>
                                      <p:tavLst>
                                        <p:tav tm="0">
                                          <p:val>
                                            <p:fltVal val="0"/>
                                          </p:val>
                                        </p:tav>
                                        <p:tav tm="100000">
                                          <p:val>
                                            <p:strVal val="#ppt_w"/>
                                          </p:val>
                                        </p:tav>
                                      </p:tavLst>
                                    </p:anim>
                                    <p:anim calcmode="lin" valueType="num">
                                      <p:cBhvr>
                                        <p:cTn id="36" dur="750" fill="hold"/>
                                        <p:tgtEl>
                                          <p:spTgt spid="12"/>
                                        </p:tgtEl>
                                        <p:attrNameLst>
                                          <p:attrName>ppt_h</p:attrName>
                                        </p:attrNameLst>
                                      </p:cBhvr>
                                      <p:tavLst>
                                        <p:tav tm="0">
                                          <p:val>
                                            <p:fltVal val="0"/>
                                          </p:val>
                                        </p:tav>
                                        <p:tav tm="100000">
                                          <p:val>
                                            <p:strVal val="#ppt_h"/>
                                          </p:val>
                                        </p:tav>
                                      </p:tavLst>
                                    </p:anim>
                                    <p:animEffect transition="in" filter="fade">
                                      <p:cBhvr>
                                        <p:cTn id="37" dur="750"/>
                                        <p:tgtEl>
                                          <p:spTgt spid="12"/>
                                        </p:tgtEl>
                                      </p:cBhvr>
                                    </p:animEffect>
                                  </p:childTnLst>
                                </p:cTn>
                              </p:par>
                              <p:par>
                                <p:cTn id="38" presetID="53" presetClass="entr" presetSubtype="16" fill="hold" grpId="0" nodeType="withEffect">
                                  <p:stCondLst>
                                    <p:cond delay="700"/>
                                  </p:stCondLst>
                                  <p:childTnLst>
                                    <p:set>
                                      <p:cBhvr>
                                        <p:cTn id="39" dur="1" fill="hold">
                                          <p:stCondLst>
                                            <p:cond delay="0"/>
                                          </p:stCondLst>
                                        </p:cTn>
                                        <p:tgtEl>
                                          <p:spTgt spid="13"/>
                                        </p:tgtEl>
                                        <p:attrNameLst>
                                          <p:attrName>style.visibility</p:attrName>
                                        </p:attrNameLst>
                                      </p:cBhvr>
                                      <p:to>
                                        <p:strVal val="visible"/>
                                      </p:to>
                                    </p:set>
                                    <p:anim calcmode="lin" valueType="num">
                                      <p:cBhvr>
                                        <p:cTn id="40" dur="750" fill="hold"/>
                                        <p:tgtEl>
                                          <p:spTgt spid="13"/>
                                        </p:tgtEl>
                                        <p:attrNameLst>
                                          <p:attrName>ppt_w</p:attrName>
                                        </p:attrNameLst>
                                      </p:cBhvr>
                                      <p:tavLst>
                                        <p:tav tm="0">
                                          <p:val>
                                            <p:fltVal val="0"/>
                                          </p:val>
                                        </p:tav>
                                        <p:tav tm="100000">
                                          <p:val>
                                            <p:strVal val="#ppt_w"/>
                                          </p:val>
                                        </p:tav>
                                      </p:tavLst>
                                    </p:anim>
                                    <p:anim calcmode="lin" valueType="num">
                                      <p:cBhvr>
                                        <p:cTn id="41" dur="750" fill="hold"/>
                                        <p:tgtEl>
                                          <p:spTgt spid="13"/>
                                        </p:tgtEl>
                                        <p:attrNameLst>
                                          <p:attrName>ppt_h</p:attrName>
                                        </p:attrNameLst>
                                      </p:cBhvr>
                                      <p:tavLst>
                                        <p:tav tm="0">
                                          <p:val>
                                            <p:fltVal val="0"/>
                                          </p:val>
                                        </p:tav>
                                        <p:tav tm="100000">
                                          <p:val>
                                            <p:strVal val="#ppt_h"/>
                                          </p:val>
                                        </p:tav>
                                      </p:tavLst>
                                    </p:anim>
                                    <p:animEffect transition="in" filter="fade">
                                      <p:cBhvr>
                                        <p:cTn id="42" dur="750"/>
                                        <p:tgtEl>
                                          <p:spTgt spid="13"/>
                                        </p:tgtEl>
                                      </p:cBhvr>
                                    </p:animEffect>
                                  </p:childTnLst>
                                </p:cTn>
                              </p:par>
                              <p:par>
                                <p:cTn id="43" presetID="53" presetClass="entr" presetSubtype="16" fill="hold" grpId="0" nodeType="withEffect">
                                  <p:stCondLst>
                                    <p:cond delay="800"/>
                                  </p:stCondLst>
                                  <p:childTnLst>
                                    <p:set>
                                      <p:cBhvr>
                                        <p:cTn id="44" dur="1" fill="hold">
                                          <p:stCondLst>
                                            <p:cond delay="0"/>
                                          </p:stCondLst>
                                        </p:cTn>
                                        <p:tgtEl>
                                          <p:spTgt spid="14"/>
                                        </p:tgtEl>
                                        <p:attrNameLst>
                                          <p:attrName>style.visibility</p:attrName>
                                        </p:attrNameLst>
                                      </p:cBhvr>
                                      <p:to>
                                        <p:strVal val="visible"/>
                                      </p:to>
                                    </p:set>
                                    <p:anim calcmode="lin" valueType="num">
                                      <p:cBhvr>
                                        <p:cTn id="45" dur="750" fill="hold"/>
                                        <p:tgtEl>
                                          <p:spTgt spid="14"/>
                                        </p:tgtEl>
                                        <p:attrNameLst>
                                          <p:attrName>ppt_w</p:attrName>
                                        </p:attrNameLst>
                                      </p:cBhvr>
                                      <p:tavLst>
                                        <p:tav tm="0">
                                          <p:val>
                                            <p:fltVal val="0"/>
                                          </p:val>
                                        </p:tav>
                                        <p:tav tm="100000">
                                          <p:val>
                                            <p:strVal val="#ppt_w"/>
                                          </p:val>
                                        </p:tav>
                                      </p:tavLst>
                                    </p:anim>
                                    <p:anim calcmode="lin" valueType="num">
                                      <p:cBhvr>
                                        <p:cTn id="46" dur="750" fill="hold"/>
                                        <p:tgtEl>
                                          <p:spTgt spid="14"/>
                                        </p:tgtEl>
                                        <p:attrNameLst>
                                          <p:attrName>ppt_h</p:attrName>
                                        </p:attrNameLst>
                                      </p:cBhvr>
                                      <p:tavLst>
                                        <p:tav tm="0">
                                          <p:val>
                                            <p:fltVal val="0"/>
                                          </p:val>
                                        </p:tav>
                                        <p:tav tm="100000">
                                          <p:val>
                                            <p:strVal val="#ppt_h"/>
                                          </p:val>
                                        </p:tav>
                                      </p:tavLst>
                                    </p:anim>
                                    <p:animEffect transition="in" filter="fade">
                                      <p:cBhvr>
                                        <p:cTn id="47" dur="750"/>
                                        <p:tgtEl>
                                          <p:spTgt spid="14"/>
                                        </p:tgtEl>
                                      </p:cBhvr>
                                    </p:animEffect>
                                  </p:childTnLst>
                                </p:cTn>
                              </p:par>
                              <p:par>
                                <p:cTn id="48" presetID="53" presetClass="entr" presetSubtype="16" fill="hold" grpId="0" nodeType="withEffect">
                                  <p:stCondLst>
                                    <p:cond delay="900"/>
                                  </p:stCondLst>
                                  <p:childTnLst>
                                    <p:set>
                                      <p:cBhvr>
                                        <p:cTn id="49" dur="1" fill="hold">
                                          <p:stCondLst>
                                            <p:cond delay="0"/>
                                          </p:stCondLst>
                                        </p:cTn>
                                        <p:tgtEl>
                                          <p:spTgt spid="15"/>
                                        </p:tgtEl>
                                        <p:attrNameLst>
                                          <p:attrName>style.visibility</p:attrName>
                                        </p:attrNameLst>
                                      </p:cBhvr>
                                      <p:to>
                                        <p:strVal val="visible"/>
                                      </p:to>
                                    </p:set>
                                    <p:anim calcmode="lin" valueType="num">
                                      <p:cBhvr>
                                        <p:cTn id="50" dur="750" fill="hold"/>
                                        <p:tgtEl>
                                          <p:spTgt spid="15"/>
                                        </p:tgtEl>
                                        <p:attrNameLst>
                                          <p:attrName>ppt_w</p:attrName>
                                        </p:attrNameLst>
                                      </p:cBhvr>
                                      <p:tavLst>
                                        <p:tav tm="0">
                                          <p:val>
                                            <p:fltVal val="0"/>
                                          </p:val>
                                        </p:tav>
                                        <p:tav tm="100000">
                                          <p:val>
                                            <p:strVal val="#ppt_w"/>
                                          </p:val>
                                        </p:tav>
                                      </p:tavLst>
                                    </p:anim>
                                    <p:anim calcmode="lin" valueType="num">
                                      <p:cBhvr>
                                        <p:cTn id="51" dur="750" fill="hold"/>
                                        <p:tgtEl>
                                          <p:spTgt spid="15"/>
                                        </p:tgtEl>
                                        <p:attrNameLst>
                                          <p:attrName>ppt_h</p:attrName>
                                        </p:attrNameLst>
                                      </p:cBhvr>
                                      <p:tavLst>
                                        <p:tav tm="0">
                                          <p:val>
                                            <p:fltVal val="0"/>
                                          </p:val>
                                        </p:tav>
                                        <p:tav tm="100000">
                                          <p:val>
                                            <p:strVal val="#ppt_h"/>
                                          </p:val>
                                        </p:tav>
                                      </p:tavLst>
                                    </p:anim>
                                    <p:animEffect transition="in" filter="fade">
                                      <p:cBhvr>
                                        <p:cTn id="52" dur="750"/>
                                        <p:tgtEl>
                                          <p:spTgt spid="15"/>
                                        </p:tgtEl>
                                      </p:cBhvr>
                                    </p:animEffect>
                                  </p:childTnLst>
                                </p:cTn>
                              </p:par>
                              <p:par>
                                <p:cTn id="53" presetID="53" presetClass="entr" presetSubtype="16" fill="hold" grpId="0" nodeType="withEffect">
                                  <p:stCondLst>
                                    <p:cond delay="1000"/>
                                  </p:stCondLst>
                                  <p:childTnLst>
                                    <p:set>
                                      <p:cBhvr>
                                        <p:cTn id="54" dur="1" fill="hold">
                                          <p:stCondLst>
                                            <p:cond delay="0"/>
                                          </p:stCondLst>
                                        </p:cTn>
                                        <p:tgtEl>
                                          <p:spTgt spid="16"/>
                                        </p:tgtEl>
                                        <p:attrNameLst>
                                          <p:attrName>style.visibility</p:attrName>
                                        </p:attrNameLst>
                                      </p:cBhvr>
                                      <p:to>
                                        <p:strVal val="visible"/>
                                      </p:to>
                                    </p:set>
                                    <p:anim calcmode="lin" valueType="num">
                                      <p:cBhvr>
                                        <p:cTn id="55" dur="750" fill="hold"/>
                                        <p:tgtEl>
                                          <p:spTgt spid="16"/>
                                        </p:tgtEl>
                                        <p:attrNameLst>
                                          <p:attrName>ppt_w</p:attrName>
                                        </p:attrNameLst>
                                      </p:cBhvr>
                                      <p:tavLst>
                                        <p:tav tm="0">
                                          <p:val>
                                            <p:fltVal val="0"/>
                                          </p:val>
                                        </p:tav>
                                        <p:tav tm="100000">
                                          <p:val>
                                            <p:strVal val="#ppt_w"/>
                                          </p:val>
                                        </p:tav>
                                      </p:tavLst>
                                    </p:anim>
                                    <p:anim calcmode="lin" valueType="num">
                                      <p:cBhvr>
                                        <p:cTn id="56" dur="750" fill="hold"/>
                                        <p:tgtEl>
                                          <p:spTgt spid="16"/>
                                        </p:tgtEl>
                                        <p:attrNameLst>
                                          <p:attrName>ppt_h</p:attrName>
                                        </p:attrNameLst>
                                      </p:cBhvr>
                                      <p:tavLst>
                                        <p:tav tm="0">
                                          <p:val>
                                            <p:fltVal val="0"/>
                                          </p:val>
                                        </p:tav>
                                        <p:tav tm="100000">
                                          <p:val>
                                            <p:strVal val="#ppt_h"/>
                                          </p:val>
                                        </p:tav>
                                      </p:tavLst>
                                    </p:anim>
                                    <p:animEffect transition="in" filter="fade">
                                      <p:cBhvr>
                                        <p:cTn id="57" dur="750"/>
                                        <p:tgtEl>
                                          <p:spTgt spid="16"/>
                                        </p:tgtEl>
                                      </p:cBhvr>
                                    </p:animEffect>
                                  </p:childTnLst>
                                </p:cTn>
                              </p:par>
                              <p:par>
                                <p:cTn id="58" presetID="53" presetClass="entr" presetSubtype="16" fill="hold" grpId="0" nodeType="withEffect">
                                  <p:stCondLst>
                                    <p:cond delay="1100"/>
                                  </p:stCondLst>
                                  <p:childTnLst>
                                    <p:set>
                                      <p:cBhvr>
                                        <p:cTn id="59" dur="1" fill="hold">
                                          <p:stCondLst>
                                            <p:cond delay="0"/>
                                          </p:stCondLst>
                                        </p:cTn>
                                        <p:tgtEl>
                                          <p:spTgt spid="17"/>
                                        </p:tgtEl>
                                        <p:attrNameLst>
                                          <p:attrName>style.visibility</p:attrName>
                                        </p:attrNameLst>
                                      </p:cBhvr>
                                      <p:to>
                                        <p:strVal val="visible"/>
                                      </p:to>
                                    </p:set>
                                    <p:anim calcmode="lin" valueType="num">
                                      <p:cBhvr>
                                        <p:cTn id="60" dur="750" fill="hold"/>
                                        <p:tgtEl>
                                          <p:spTgt spid="17"/>
                                        </p:tgtEl>
                                        <p:attrNameLst>
                                          <p:attrName>ppt_w</p:attrName>
                                        </p:attrNameLst>
                                      </p:cBhvr>
                                      <p:tavLst>
                                        <p:tav tm="0">
                                          <p:val>
                                            <p:fltVal val="0"/>
                                          </p:val>
                                        </p:tav>
                                        <p:tav tm="100000">
                                          <p:val>
                                            <p:strVal val="#ppt_w"/>
                                          </p:val>
                                        </p:tav>
                                      </p:tavLst>
                                    </p:anim>
                                    <p:anim calcmode="lin" valueType="num">
                                      <p:cBhvr>
                                        <p:cTn id="61" dur="750" fill="hold"/>
                                        <p:tgtEl>
                                          <p:spTgt spid="17"/>
                                        </p:tgtEl>
                                        <p:attrNameLst>
                                          <p:attrName>ppt_h</p:attrName>
                                        </p:attrNameLst>
                                      </p:cBhvr>
                                      <p:tavLst>
                                        <p:tav tm="0">
                                          <p:val>
                                            <p:fltVal val="0"/>
                                          </p:val>
                                        </p:tav>
                                        <p:tav tm="100000">
                                          <p:val>
                                            <p:strVal val="#ppt_h"/>
                                          </p:val>
                                        </p:tav>
                                      </p:tavLst>
                                    </p:anim>
                                    <p:animEffect transition="in" filter="fade">
                                      <p:cBhvr>
                                        <p:cTn id="62" dur="750"/>
                                        <p:tgtEl>
                                          <p:spTgt spid="17"/>
                                        </p:tgtEl>
                                      </p:cBhvr>
                                    </p:animEffect>
                                  </p:childTnLst>
                                </p:cTn>
                              </p:par>
                              <p:par>
                                <p:cTn id="63" presetID="53" presetClass="entr" presetSubtype="16" fill="hold" grpId="0" nodeType="withEffect">
                                  <p:stCondLst>
                                    <p:cond delay="1200"/>
                                  </p:stCondLst>
                                  <p:childTnLst>
                                    <p:set>
                                      <p:cBhvr>
                                        <p:cTn id="64" dur="1" fill="hold">
                                          <p:stCondLst>
                                            <p:cond delay="0"/>
                                          </p:stCondLst>
                                        </p:cTn>
                                        <p:tgtEl>
                                          <p:spTgt spid="18"/>
                                        </p:tgtEl>
                                        <p:attrNameLst>
                                          <p:attrName>style.visibility</p:attrName>
                                        </p:attrNameLst>
                                      </p:cBhvr>
                                      <p:to>
                                        <p:strVal val="visible"/>
                                      </p:to>
                                    </p:set>
                                    <p:anim calcmode="lin" valueType="num">
                                      <p:cBhvr>
                                        <p:cTn id="65" dur="750" fill="hold"/>
                                        <p:tgtEl>
                                          <p:spTgt spid="18"/>
                                        </p:tgtEl>
                                        <p:attrNameLst>
                                          <p:attrName>ppt_w</p:attrName>
                                        </p:attrNameLst>
                                      </p:cBhvr>
                                      <p:tavLst>
                                        <p:tav tm="0">
                                          <p:val>
                                            <p:fltVal val="0"/>
                                          </p:val>
                                        </p:tav>
                                        <p:tav tm="100000">
                                          <p:val>
                                            <p:strVal val="#ppt_w"/>
                                          </p:val>
                                        </p:tav>
                                      </p:tavLst>
                                    </p:anim>
                                    <p:anim calcmode="lin" valueType="num">
                                      <p:cBhvr>
                                        <p:cTn id="66" dur="750" fill="hold"/>
                                        <p:tgtEl>
                                          <p:spTgt spid="18"/>
                                        </p:tgtEl>
                                        <p:attrNameLst>
                                          <p:attrName>ppt_h</p:attrName>
                                        </p:attrNameLst>
                                      </p:cBhvr>
                                      <p:tavLst>
                                        <p:tav tm="0">
                                          <p:val>
                                            <p:fltVal val="0"/>
                                          </p:val>
                                        </p:tav>
                                        <p:tav tm="100000">
                                          <p:val>
                                            <p:strVal val="#ppt_h"/>
                                          </p:val>
                                        </p:tav>
                                      </p:tavLst>
                                    </p:anim>
                                    <p:animEffect transition="in" filter="fade">
                                      <p:cBhvr>
                                        <p:cTn id="67" dur="750"/>
                                        <p:tgtEl>
                                          <p:spTgt spid="18"/>
                                        </p:tgtEl>
                                      </p:cBhvr>
                                    </p:animEffect>
                                  </p:childTnLst>
                                </p:cTn>
                              </p:par>
                              <p:par>
                                <p:cTn id="68" presetID="53" presetClass="entr" presetSubtype="16" fill="hold" grpId="0" nodeType="withEffect">
                                  <p:stCondLst>
                                    <p:cond delay="1300"/>
                                  </p:stCondLst>
                                  <p:childTnLst>
                                    <p:set>
                                      <p:cBhvr>
                                        <p:cTn id="69" dur="1" fill="hold">
                                          <p:stCondLst>
                                            <p:cond delay="0"/>
                                          </p:stCondLst>
                                        </p:cTn>
                                        <p:tgtEl>
                                          <p:spTgt spid="19"/>
                                        </p:tgtEl>
                                        <p:attrNameLst>
                                          <p:attrName>style.visibility</p:attrName>
                                        </p:attrNameLst>
                                      </p:cBhvr>
                                      <p:to>
                                        <p:strVal val="visible"/>
                                      </p:to>
                                    </p:set>
                                    <p:anim calcmode="lin" valueType="num">
                                      <p:cBhvr>
                                        <p:cTn id="70" dur="750" fill="hold"/>
                                        <p:tgtEl>
                                          <p:spTgt spid="19"/>
                                        </p:tgtEl>
                                        <p:attrNameLst>
                                          <p:attrName>ppt_w</p:attrName>
                                        </p:attrNameLst>
                                      </p:cBhvr>
                                      <p:tavLst>
                                        <p:tav tm="0">
                                          <p:val>
                                            <p:fltVal val="0"/>
                                          </p:val>
                                        </p:tav>
                                        <p:tav tm="100000">
                                          <p:val>
                                            <p:strVal val="#ppt_w"/>
                                          </p:val>
                                        </p:tav>
                                      </p:tavLst>
                                    </p:anim>
                                    <p:anim calcmode="lin" valueType="num">
                                      <p:cBhvr>
                                        <p:cTn id="71" dur="750" fill="hold"/>
                                        <p:tgtEl>
                                          <p:spTgt spid="19"/>
                                        </p:tgtEl>
                                        <p:attrNameLst>
                                          <p:attrName>ppt_h</p:attrName>
                                        </p:attrNameLst>
                                      </p:cBhvr>
                                      <p:tavLst>
                                        <p:tav tm="0">
                                          <p:val>
                                            <p:fltVal val="0"/>
                                          </p:val>
                                        </p:tav>
                                        <p:tav tm="100000">
                                          <p:val>
                                            <p:strVal val="#ppt_h"/>
                                          </p:val>
                                        </p:tav>
                                      </p:tavLst>
                                    </p:anim>
                                    <p:animEffect transition="in" filter="fade">
                                      <p:cBhvr>
                                        <p:cTn id="72" dur="750"/>
                                        <p:tgtEl>
                                          <p:spTgt spid="19"/>
                                        </p:tgtEl>
                                      </p:cBhvr>
                                    </p:animEffect>
                                  </p:childTnLst>
                                </p:cTn>
                              </p:par>
                              <p:par>
                                <p:cTn id="73" presetID="53" presetClass="entr" presetSubtype="16" fill="hold" grpId="0" nodeType="withEffect">
                                  <p:stCondLst>
                                    <p:cond delay="1400"/>
                                  </p:stCondLst>
                                  <p:childTnLst>
                                    <p:set>
                                      <p:cBhvr>
                                        <p:cTn id="74" dur="1" fill="hold">
                                          <p:stCondLst>
                                            <p:cond delay="0"/>
                                          </p:stCondLst>
                                        </p:cTn>
                                        <p:tgtEl>
                                          <p:spTgt spid="20"/>
                                        </p:tgtEl>
                                        <p:attrNameLst>
                                          <p:attrName>style.visibility</p:attrName>
                                        </p:attrNameLst>
                                      </p:cBhvr>
                                      <p:to>
                                        <p:strVal val="visible"/>
                                      </p:to>
                                    </p:set>
                                    <p:anim calcmode="lin" valueType="num">
                                      <p:cBhvr>
                                        <p:cTn id="75" dur="750" fill="hold"/>
                                        <p:tgtEl>
                                          <p:spTgt spid="20"/>
                                        </p:tgtEl>
                                        <p:attrNameLst>
                                          <p:attrName>ppt_w</p:attrName>
                                        </p:attrNameLst>
                                      </p:cBhvr>
                                      <p:tavLst>
                                        <p:tav tm="0">
                                          <p:val>
                                            <p:fltVal val="0"/>
                                          </p:val>
                                        </p:tav>
                                        <p:tav tm="100000">
                                          <p:val>
                                            <p:strVal val="#ppt_w"/>
                                          </p:val>
                                        </p:tav>
                                      </p:tavLst>
                                    </p:anim>
                                    <p:anim calcmode="lin" valueType="num">
                                      <p:cBhvr>
                                        <p:cTn id="76" dur="750" fill="hold"/>
                                        <p:tgtEl>
                                          <p:spTgt spid="20"/>
                                        </p:tgtEl>
                                        <p:attrNameLst>
                                          <p:attrName>ppt_h</p:attrName>
                                        </p:attrNameLst>
                                      </p:cBhvr>
                                      <p:tavLst>
                                        <p:tav tm="0">
                                          <p:val>
                                            <p:fltVal val="0"/>
                                          </p:val>
                                        </p:tav>
                                        <p:tav tm="100000">
                                          <p:val>
                                            <p:strVal val="#ppt_h"/>
                                          </p:val>
                                        </p:tav>
                                      </p:tavLst>
                                    </p:anim>
                                    <p:animEffect transition="in" filter="fade">
                                      <p:cBhvr>
                                        <p:cTn id="77" dur="750"/>
                                        <p:tgtEl>
                                          <p:spTgt spid="20"/>
                                        </p:tgtEl>
                                      </p:cBhvr>
                                    </p:animEffect>
                                  </p:childTnLst>
                                </p:cTn>
                              </p:par>
                              <p:par>
                                <p:cTn id="78" presetID="53" presetClass="entr" presetSubtype="16" fill="hold" nodeType="withEffect">
                                  <p:stCondLst>
                                    <p:cond delay="200"/>
                                  </p:stCondLst>
                                  <p:childTnLst>
                                    <p:set>
                                      <p:cBhvr>
                                        <p:cTn id="79" dur="1" fill="hold">
                                          <p:stCondLst>
                                            <p:cond delay="0"/>
                                          </p:stCondLst>
                                        </p:cTn>
                                        <p:tgtEl>
                                          <p:spTgt spid="2"/>
                                        </p:tgtEl>
                                        <p:attrNameLst>
                                          <p:attrName>style.visibility</p:attrName>
                                        </p:attrNameLst>
                                      </p:cBhvr>
                                      <p:to>
                                        <p:strVal val="visible"/>
                                      </p:to>
                                    </p:set>
                                    <p:anim calcmode="lin" valueType="num">
                                      <p:cBhvr>
                                        <p:cTn id="80" dur="750" fill="hold"/>
                                        <p:tgtEl>
                                          <p:spTgt spid="2"/>
                                        </p:tgtEl>
                                        <p:attrNameLst>
                                          <p:attrName>ppt_w</p:attrName>
                                        </p:attrNameLst>
                                      </p:cBhvr>
                                      <p:tavLst>
                                        <p:tav tm="0">
                                          <p:val>
                                            <p:fltVal val="0"/>
                                          </p:val>
                                        </p:tav>
                                        <p:tav tm="100000">
                                          <p:val>
                                            <p:strVal val="#ppt_w"/>
                                          </p:val>
                                        </p:tav>
                                      </p:tavLst>
                                    </p:anim>
                                    <p:anim calcmode="lin" valueType="num">
                                      <p:cBhvr>
                                        <p:cTn id="81" dur="750" fill="hold"/>
                                        <p:tgtEl>
                                          <p:spTgt spid="2"/>
                                        </p:tgtEl>
                                        <p:attrNameLst>
                                          <p:attrName>ppt_h</p:attrName>
                                        </p:attrNameLst>
                                      </p:cBhvr>
                                      <p:tavLst>
                                        <p:tav tm="0">
                                          <p:val>
                                            <p:fltVal val="0"/>
                                          </p:val>
                                        </p:tav>
                                        <p:tav tm="100000">
                                          <p:val>
                                            <p:strVal val="#ppt_h"/>
                                          </p:val>
                                        </p:tav>
                                      </p:tavLst>
                                    </p:anim>
                                    <p:animEffect transition="in" filter="fade">
                                      <p:cBhvr>
                                        <p:cTn id="82" dur="750"/>
                                        <p:tgtEl>
                                          <p:spTgt spid="2"/>
                                        </p:tgtEl>
                                      </p:cBhvr>
                                    </p:animEffect>
                                  </p:childTnLst>
                                </p:cTn>
                              </p:par>
                              <p:par>
                                <p:cTn id="83" presetID="53" presetClass="entr" presetSubtype="16" fill="hold" nodeType="withEffect">
                                  <p:stCondLst>
                                    <p:cond delay="350"/>
                                  </p:stCondLst>
                                  <p:childTnLst>
                                    <p:set>
                                      <p:cBhvr>
                                        <p:cTn id="84" dur="1" fill="hold">
                                          <p:stCondLst>
                                            <p:cond delay="0"/>
                                          </p:stCondLst>
                                        </p:cTn>
                                        <p:tgtEl>
                                          <p:spTgt spid="3"/>
                                        </p:tgtEl>
                                        <p:attrNameLst>
                                          <p:attrName>style.visibility</p:attrName>
                                        </p:attrNameLst>
                                      </p:cBhvr>
                                      <p:to>
                                        <p:strVal val="visible"/>
                                      </p:to>
                                    </p:set>
                                    <p:anim calcmode="lin" valueType="num">
                                      <p:cBhvr>
                                        <p:cTn id="85" dur="750" fill="hold"/>
                                        <p:tgtEl>
                                          <p:spTgt spid="3"/>
                                        </p:tgtEl>
                                        <p:attrNameLst>
                                          <p:attrName>ppt_w</p:attrName>
                                        </p:attrNameLst>
                                      </p:cBhvr>
                                      <p:tavLst>
                                        <p:tav tm="0">
                                          <p:val>
                                            <p:fltVal val="0"/>
                                          </p:val>
                                        </p:tav>
                                        <p:tav tm="100000">
                                          <p:val>
                                            <p:strVal val="#ppt_w"/>
                                          </p:val>
                                        </p:tav>
                                      </p:tavLst>
                                    </p:anim>
                                    <p:anim calcmode="lin" valueType="num">
                                      <p:cBhvr>
                                        <p:cTn id="86" dur="750" fill="hold"/>
                                        <p:tgtEl>
                                          <p:spTgt spid="3"/>
                                        </p:tgtEl>
                                        <p:attrNameLst>
                                          <p:attrName>ppt_h</p:attrName>
                                        </p:attrNameLst>
                                      </p:cBhvr>
                                      <p:tavLst>
                                        <p:tav tm="0">
                                          <p:val>
                                            <p:fltVal val="0"/>
                                          </p:val>
                                        </p:tav>
                                        <p:tav tm="100000">
                                          <p:val>
                                            <p:strVal val="#ppt_h"/>
                                          </p:val>
                                        </p:tav>
                                      </p:tavLst>
                                    </p:anim>
                                    <p:animEffect transition="in" filter="fade">
                                      <p:cBhvr>
                                        <p:cTn id="87" dur="750"/>
                                        <p:tgtEl>
                                          <p:spTgt spid="3"/>
                                        </p:tgtEl>
                                      </p:cBhvr>
                                    </p:animEffect>
                                  </p:childTnLst>
                                </p:cTn>
                              </p:par>
                              <p:par>
                                <p:cTn id="88" presetID="53" presetClass="entr" presetSubtype="16" fill="hold" nodeType="withEffect">
                                  <p:stCondLst>
                                    <p:cond delay="500"/>
                                  </p:stCondLst>
                                  <p:childTnLst>
                                    <p:set>
                                      <p:cBhvr>
                                        <p:cTn id="89" dur="1" fill="hold">
                                          <p:stCondLst>
                                            <p:cond delay="0"/>
                                          </p:stCondLst>
                                        </p:cTn>
                                        <p:tgtEl>
                                          <p:spTgt spid="4"/>
                                        </p:tgtEl>
                                        <p:attrNameLst>
                                          <p:attrName>style.visibility</p:attrName>
                                        </p:attrNameLst>
                                      </p:cBhvr>
                                      <p:to>
                                        <p:strVal val="visible"/>
                                      </p:to>
                                    </p:set>
                                    <p:anim calcmode="lin" valueType="num">
                                      <p:cBhvr>
                                        <p:cTn id="90" dur="750" fill="hold"/>
                                        <p:tgtEl>
                                          <p:spTgt spid="4"/>
                                        </p:tgtEl>
                                        <p:attrNameLst>
                                          <p:attrName>ppt_w</p:attrName>
                                        </p:attrNameLst>
                                      </p:cBhvr>
                                      <p:tavLst>
                                        <p:tav tm="0">
                                          <p:val>
                                            <p:fltVal val="0"/>
                                          </p:val>
                                        </p:tav>
                                        <p:tav tm="100000">
                                          <p:val>
                                            <p:strVal val="#ppt_w"/>
                                          </p:val>
                                        </p:tav>
                                      </p:tavLst>
                                    </p:anim>
                                    <p:anim calcmode="lin" valueType="num">
                                      <p:cBhvr>
                                        <p:cTn id="91" dur="750" fill="hold"/>
                                        <p:tgtEl>
                                          <p:spTgt spid="4"/>
                                        </p:tgtEl>
                                        <p:attrNameLst>
                                          <p:attrName>ppt_h</p:attrName>
                                        </p:attrNameLst>
                                      </p:cBhvr>
                                      <p:tavLst>
                                        <p:tav tm="0">
                                          <p:val>
                                            <p:fltVal val="0"/>
                                          </p:val>
                                        </p:tav>
                                        <p:tav tm="100000">
                                          <p:val>
                                            <p:strVal val="#ppt_h"/>
                                          </p:val>
                                        </p:tav>
                                      </p:tavLst>
                                    </p:anim>
                                    <p:animEffect transition="in" filter="fade">
                                      <p:cBhvr>
                                        <p:cTn id="92" dur="750"/>
                                        <p:tgtEl>
                                          <p:spTgt spid="4"/>
                                        </p:tgtEl>
                                      </p:cBhvr>
                                    </p:animEffect>
                                  </p:childTnLst>
                                </p:cTn>
                              </p:par>
                              <p:par>
                                <p:cTn id="93" presetID="53" presetClass="entr" presetSubtype="16" fill="hold" nodeType="withEffect">
                                  <p:stCondLst>
                                    <p:cond delay="650"/>
                                  </p:stCondLst>
                                  <p:childTnLst>
                                    <p:set>
                                      <p:cBhvr>
                                        <p:cTn id="94" dur="1" fill="hold">
                                          <p:stCondLst>
                                            <p:cond delay="0"/>
                                          </p:stCondLst>
                                        </p:cTn>
                                        <p:tgtEl>
                                          <p:spTgt spid="5"/>
                                        </p:tgtEl>
                                        <p:attrNameLst>
                                          <p:attrName>style.visibility</p:attrName>
                                        </p:attrNameLst>
                                      </p:cBhvr>
                                      <p:to>
                                        <p:strVal val="visible"/>
                                      </p:to>
                                    </p:set>
                                    <p:anim calcmode="lin" valueType="num">
                                      <p:cBhvr>
                                        <p:cTn id="95" dur="750" fill="hold"/>
                                        <p:tgtEl>
                                          <p:spTgt spid="5"/>
                                        </p:tgtEl>
                                        <p:attrNameLst>
                                          <p:attrName>ppt_w</p:attrName>
                                        </p:attrNameLst>
                                      </p:cBhvr>
                                      <p:tavLst>
                                        <p:tav tm="0">
                                          <p:val>
                                            <p:fltVal val="0"/>
                                          </p:val>
                                        </p:tav>
                                        <p:tav tm="100000">
                                          <p:val>
                                            <p:strVal val="#ppt_w"/>
                                          </p:val>
                                        </p:tav>
                                      </p:tavLst>
                                    </p:anim>
                                    <p:anim calcmode="lin" valueType="num">
                                      <p:cBhvr>
                                        <p:cTn id="96" dur="750" fill="hold"/>
                                        <p:tgtEl>
                                          <p:spTgt spid="5"/>
                                        </p:tgtEl>
                                        <p:attrNameLst>
                                          <p:attrName>ppt_h</p:attrName>
                                        </p:attrNameLst>
                                      </p:cBhvr>
                                      <p:tavLst>
                                        <p:tav tm="0">
                                          <p:val>
                                            <p:fltVal val="0"/>
                                          </p:val>
                                        </p:tav>
                                        <p:tav tm="100000">
                                          <p:val>
                                            <p:strVal val="#ppt_h"/>
                                          </p:val>
                                        </p:tav>
                                      </p:tavLst>
                                    </p:anim>
                                    <p:animEffect transition="in" filter="fade">
                                      <p:cBhvr>
                                        <p:cTn id="97" dur="750"/>
                                        <p:tgtEl>
                                          <p:spTgt spid="5"/>
                                        </p:tgtEl>
                                      </p:cBhvr>
                                    </p:animEffect>
                                  </p:childTnLst>
                                </p:cTn>
                              </p:par>
                              <p:par>
                                <p:cTn id="98" presetID="53" presetClass="entr" presetSubtype="16" fill="hold" nodeType="withEffect">
                                  <p:stCondLst>
                                    <p:cond delay="800"/>
                                  </p:stCondLst>
                                  <p:childTnLst>
                                    <p:set>
                                      <p:cBhvr>
                                        <p:cTn id="99" dur="1" fill="hold">
                                          <p:stCondLst>
                                            <p:cond delay="0"/>
                                          </p:stCondLst>
                                        </p:cTn>
                                        <p:tgtEl>
                                          <p:spTgt spid="49"/>
                                        </p:tgtEl>
                                        <p:attrNameLst>
                                          <p:attrName>style.visibility</p:attrName>
                                        </p:attrNameLst>
                                      </p:cBhvr>
                                      <p:to>
                                        <p:strVal val="visible"/>
                                      </p:to>
                                    </p:set>
                                    <p:anim calcmode="lin" valueType="num">
                                      <p:cBhvr>
                                        <p:cTn id="100" dur="750" fill="hold"/>
                                        <p:tgtEl>
                                          <p:spTgt spid="49"/>
                                        </p:tgtEl>
                                        <p:attrNameLst>
                                          <p:attrName>ppt_w</p:attrName>
                                        </p:attrNameLst>
                                      </p:cBhvr>
                                      <p:tavLst>
                                        <p:tav tm="0">
                                          <p:val>
                                            <p:fltVal val="0"/>
                                          </p:val>
                                        </p:tav>
                                        <p:tav tm="100000">
                                          <p:val>
                                            <p:strVal val="#ppt_w"/>
                                          </p:val>
                                        </p:tav>
                                      </p:tavLst>
                                    </p:anim>
                                    <p:anim calcmode="lin" valueType="num">
                                      <p:cBhvr>
                                        <p:cTn id="101" dur="750" fill="hold"/>
                                        <p:tgtEl>
                                          <p:spTgt spid="49"/>
                                        </p:tgtEl>
                                        <p:attrNameLst>
                                          <p:attrName>ppt_h</p:attrName>
                                        </p:attrNameLst>
                                      </p:cBhvr>
                                      <p:tavLst>
                                        <p:tav tm="0">
                                          <p:val>
                                            <p:fltVal val="0"/>
                                          </p:val>
                                        </p:tav>
                                        <p:tav tm="100000">
                                          <p:val>
                                            <p:strVal val="#ppt_h"/>
                                          </p:val>
                                        </p:tav>
                                      </p:tavLst>
                                    </p:anim>
                                    <p:animEffect transition="in" filter="fade">
                                      <p:cBhvr>
                                        <p:cTn id="102" dur="750"/>
                                        <p:tgtEl>
                                          <p:spTgt spid="49"/>
                                        </p:tgtEl>
                                      </p:cBhvr>
                                    </p:animEffect>
                                  </p:childTnLst>
                                </p:cTn>
                              </p:par>
                              <p:par>
                                <p:cTn id="103" presetID="53" presetClass="entr" presetSubtype="16" fill="hold" nodeType="withEffect">
                                  <p:stCondLst>
                                    <p:cond delay="950"/>
                                  </p:stCondLst>
                                  <p:childTnLst>
                                    <p:set>
                                      <p:cBhvr>
                                        <p:cTn id="104" dur="1" fill="hold">
                                          <p:stCondLst>
                                            <p:cond delay="0"/>
                                          </p:stCondLst>
                                        </p:cTn>
                                        <p:tgtEl>
                                          <p:spTgt spid="50"/>
                                        </p:tgtEl>
                                        <p:attrNameLst>
                                          <p:attrName>style.visibility</p:attrName>
                                        </p:attrNameLst>
                                      </p:cBhvr>
                                      <p:to>
                                        <p:strVal val="visible"/>
                                      </p:to>
                                    </p:set>
                                    <p:anim calcmode="lin" valueType="num">
                                      <p:cBhvr>
                                        <p:cTn id="105" dur="750" fill="hold"/>
                                        <p:tgtEl>
                                          <p:spTgt spid="50"/>
                                        </p:tgtEl>
                                        <p:attrNameLst>
                                          <p:attrName>ppt_w</p:attrName>
                                        </p:attrNameLst>
                                      </p:cBhvr>
                                      <p:tavLst>
                                        <p:tav tm="0">
                                          <p:val>
                                            <p:fltVal val="0"/>
                                          </p:val>
                                        </p:tav>
                                        <p:tav tm="100000">
                                          <p:val>
                                            <p:strVal val="#ppt_w"/>
                                          </p:val>
                                        </p:tav>
                                      </p:tavLst>
                                    </p:anim>
                                    <p:anim calcmode="lin" valueType="num">
                                      <p:cBhvr>
                                        <p:cTn id="106" dur="750" fill="hold"/>
                                        <p:tgtEl>
                                          <p:spTgt spid="50"/>
                                        </p:tgtEl>
                                        <p:attrNameLst>
                                          <p:attrName>ppt_h</p:attrName>
                                        </p:attrNameLst>
                                      </p:cBhvr>
                                      <p:tavLst>
                                        <p:tav tm="0">
                                          <p:val>
                                            <p:fltVal val="0"/>
                                          </p:val>
                                        </p:tav>
                                        <p:tav tm="100000">
                                          <p:val>
                                            <p:strVal val="#ppt_h"/>
                                          </p:val>
                                        </p:tav>
                                      </p:tavLst>
                                    </p:anim>
                                    <p:animEffect transition="in" filter="fade">
                                      <p:cBhvr>
                                        <p:cTn id="107" dur="750"/>
                                        <p:tgtEl>
                                          <p:spTgt spid="50"/>
                                        </p:tgtEl>
                                      </p:cBhvr>
                                    </p:animEffect>
                                  </p:childTnLst>
                                </p:cTn>
                              </p:par>
                              <p:par>
                                <p:cTn id="108" presetID="53" presetClass="entr" presetSubtype="16" fill="hold" nodeType="withEffect">
                                  <p:stCondLst>
                                    <p:cond delay="1100"/>
                                  </p:stCondLst>
                                  <p:childTnLst>
                                    <p:set>
                                      <p:cBhvr>
                                        <p:cTn id="109" dur="1" fill="hold">
                                          <p:stCondLst>
                                            <p:cond delay="0"/>
                                          </p:stCondLst>
                                        </p:cTn>
                                        <p:tgtEl>
                                          <p:spTgt spid="51"/>
                                        </p:tgtEl>
                                        <p:attrNameLst>
                                          <p:attrName>style.visibility</p:attrName>
                                        </p:attrNameLst>
                                      </p:cBhvr>
                                      <p:to>
                                        <p:strVal val="visible"/>
                                      </p:to>
                                    </p:set>
                                    <p:anim calcmode="lin" valueType="num">
                                      <p:cBhvr>
                                        <p:cTn id="110" dur="750" fill="hold"/>
                                        <p:tgtEl>
                                          <p:spTgt spid="51"/>
                                        </p:tgtEl>
                                        <p:attrNameLst>
                                          <p:attrName>ppt_w</p:attrName>
                                        </p:attrNameLst>
                                      </p:cBhvr>
                                      <p:tavLst>
                                        <p:tav tm="0">
                                          <p:val>
                                            <p:fltVal val="0"/>
                                          </p:val>
                                        </p:tav>
                                        <p:tav tm="100000">
                                          <p:val>
                                            <p:strVal val="#ppt_w"/>
                                          </p:val>
                                        </p:tav>
                                      </p:tavLst>
                                    </p:anim>
                                    <p:anim calcmode="lin" valueType="num">
                                      <p:cBhvr>
                                        <p:cTn id="111" dur="750" fill="hold"/>
                                        <p:tgtEl>
                                          <p:spTgt spid="51"/>
                                        </p:tgtEl>
                                        <p:attrNameLst>
                                          <p:attrName>ppt_h</p:attrName>
                                        </p:attrNameLst>
                                      </p:cBhvr>
                                      <p:tavLst>
                                        <p:tav tm="0">
                                          <p:val>
                                            <p:fltVal val="0"/>
                                          </p:val>
                                        </p:tav>
                                        <p:tav tm="100000">
                                          <p:val>
                                            <p:strVal val="#ppt_h"/>
                                          </p:val>
                                        </p:tav>
                                      </p:tavLst>
                                    </p:anim>
                                    <p:animEffect transition="in" filter="fade">
                                      <p:cBhvr>
                                        <p:cTn id="112" dur="750"/>
                                        <p:tgtEl>
                                          <p:spTgt spid="51"/>
                                        </p:tgtEl>
                                      </p:cBhvr>
                                    </p:animEffect>
                                  </p:childTnLst>
                                </p:cTn>
                              </p:par>
                              <p:par>
                                <p:cTn id="113" presetID="53" presetClass="entr" presetSubtype="16" fill="hold" nodeType="withEffect">
                                  <p:stCondLst>
                                    <p:cond delay="1250"/>
                                  </p:stCondLst>
                                  <p:childTnLst>
                                    <p:set>
                                      <p:cBhvr>
                                        <p:cTn id="114" dur="1" fill="hold">
                                          <p:stCondLst>
                                            <p:cond delay="0"/>
                                          </p:stCondLst>
                                        </p:cTn>
                                        <p:tgtEl>
                                          <p:spTgt spid="52"/>
                                        </p:tgtEl>
                                        <p:attrNameLst>
                                          <p:attrName>style.visibility</p:attrName>
                                        </p:attrNameLst>
                                      </p:cBhvr>
                                      <p:to>
                                        <p:strVal val="visible"/>
                                      </p:to>
                                    </p:set>
                                    <p:anim calcmode="lin" valueType="num">
                                      <p:cBhvr>
                                        <p:cTn id="115" dur="750" fill="hold"/>
                                        <p:tgtEl>
                                          <p:spTgt spid="52"/>
                                        </p:tgtEl>
                                        <p:attrNameLst>
                                          <p:attrName>ppt_w</p:attrName>
                                        </p:attrNameLst>
                                      </p:cBhvr>
                                      <p:tavLst>
                                        <p:tav tm="0">
                                          <p:val>
                                            <p:fltVal val="0"/>
                                          </p:val>
                                        </p:tav>
                                        <p:tav tm="100000">
                                          <p:val>
                                            <p:strVal val="#ppt_w"/>
                                          </p:val>
                                        </p:tav>
                                      </p:tavLst>
                                    </p:anim>
                                    <p:anim calcmode="lin" valueType="num">
                                      <p:cBhvr>
                                        <p:cTn id="116" dur="750" fill="hold"/>
                                        <p:tgtEl>
                                          <p:spTgt spid="52"/>
                                        </p:tgtEl>
                                        <p:attrNameLst>
                                          <p:attrName>ppt_h</p:attrName>
                                        </p:attrNameLst>
                                      </p:cBhvr>
                                      <p:tavLst>
                                        <p:tav tm="0">
                                          <p:val>
                                            <p:fltVal val="0"/>
                                          </p:val>
                                        </p:tav>
                                        <p:tav tm="100000">
                                          <p:val>
                                            <p:strVal val="#ppt_h"/>
                                          </p:val>
                                        </p:tav>
                                      </p:tavLst>
                                    </p:anim>
                                    <p:animEffect transition="in" filter="fade">
                                      <p:cBhvr>
                                        <p:cTn id="117" dur="750"/>
                                        <p:tgtEl>
                                          <p:spTgt spid="52"/>
                                        </p:tgtEl>
                                      </p:cBhvr>
                                    </p:animEffect>
                                  </p:childTnLst>
                                </p:cTn>
                              </p:par>
                              <p:par>
                                <p:cTn id="118" presetID="53" presetClass="entr" presetSubtype="16" fill="hold" nodeType="withEffect">
                                  <p:stCondLst>
                                    <p:cond delay="1400"/>
                                  </p:stCondLst>
                                  <p:childTnLst>
                                    <p:set>
                                      <p:cBhvr>
                                        <p:cTn id="119" dur="1" fill="hold">
                                          <p:stCondLst>
                                            <p:cond delay="0"/>
                                          </p:stCondLst>
                                        </p:cTn>
                                        <p:tgtEl>
                                          <p:spTgt spid="53"/>
                                        </p:tgtEl>
                                        <p:attrNameLst>
                                          <p:attrName>style.visibility</p:attrName>
                                        </p:attrNameLst>
                                      </p:cBhvr>
                                      <p:to>
                                        <p:strVal val="visible"/>
                                      </p:to>
                                    </p:set>
                                    <p:anim calcmode="lin" valueType="num">
                                      <p:cBhvr>
                                        <p:cTn id="120" dur="750" fill="hold"/>
                                        <p:tgtEl>
                                          <p:spTgt spid="53"/>
                                        </p:tgtEl>
                                        <p:attrNameLst>
                                          <p:attrName>ppt_w</p:attrName>
                                        </p:attrNameLst>
                                      </p:cBhvr>
                                      <p:tavLst>
                                        <p:tav tm="0">
                                          <p:val>
                                            <p:fltVal val="0"/>
                                          </p:val>
                                        </p:tav>
                                        <p:tav tm="100000">
                                          <p:val>
                                            <p:strVal val="#ppt_w"/>
                                          </p:val>
                                        </p:tav>
                                      </p:tavLst>
                                    </p:anim>
                                    <p:anim calcmode="lin" valueType="num">
                                      <p:cBhvr>
                                        <p:cTn id="121" dur="750" fill="hold"/>
                                        <p:tgtEl>
                                          <p:spTgt spid="53"/>
                                        </p:tgtEl>
                                        <p:attrNameLst>
                                          <p:attrName>ppt_h</p:attrName>
                                        </p:attrNameLst>
                                      </p:cBhvr>
                                      <p:tavLst>
                                        <p:tav tm="0">
                                          <p:val>
                                            <p:fltVal val="0"/>
                                          </p:val>
                                        </p:tav>
                                        <p:tav tm="100000">
                                          <p:val>
                                            <p:strVal val="#ppt_h"/>
                                          </p:val>
                                        </p:tav>
                                      </p:tavLst>
                                    </p:anim>
                                    <p:animEffect transition="in" filter="fade">
                                      <p:cBhvr>
                                        <p:cTn id="122" dur="750"/>
                                        <p:tgtEl>
                                          <p:spTgt spid="53"/>
                                        </p:tgtEl>
                                      </p:cBhvr>
                                    </p:animEffect>
                                  </p:childTnLst>
                                </p:cTn>
                              </p:par>
                              <p:par>
                                <p:cTn id="123" presetID="53" presetClass="entr" presetSubtype="16" fill="hold" nodeType="withEffect">
                                  <p:stCondLst>
                                    <p:cond delay="1600"/>
                                  </p:stCondLst>
                                  <p:childTnLst>
                                    <p:set>
                                      <p:cBhvr>
                                        <p:cTn id="124" dur="1" fill="hold">
                                          <p:stCondLst>
                                            <p:cond delay="0"/>
                                          </p:stCondLst>
                                        </p:cTn>
                                        <p:tgtEl>
                                          <p:spTgt spid="54"/>
                                        </p:tgtEl>
                                        <p:attrNameLst>
                                          <p:attrName>style.visibility</p:attrName>
                                        </p:attrNameLst>
                                      </p:cBhvr>
                                      <p:to>
                                        <p:strVal val="visible"/>
                                      </p:to>
                                    </p:set>
                                    <p:anim calcmode="lin" valueType="num">
                                      <p:cBhvr>
                                        <p:cTn id="125" dur="750" fill="hold"/>
                                        <p:tgtEl>
                                          <p:spTgt spid="54"/>
                                        </p:tgtEl>
                                        <p:attrNameLst>
                                          <p:attrName>ppt_w</p:attrName>
                                        </p:attrNameLst>
                                      </p:cBhvr>
                                      <p:tavLst>
                                        <p:tav tm="0">
                                          <p:val>
                                            <p:fltVal val="0"/>
                                          </p:val>
                                        </p:tav>
                                        <p:tav tm="100000">
                                          <p:val>
                                            <p:strVal val="#ppt_w"/>
                                          </p:val>
                                        </p:tav>
                                      </p:tavLst>
                                    </p:anim>
                                    <p:anim calcmode="lin" valueType="num">
                                      <p:cBhvr>
                                        <p:cTn id="126" dur="750" fill="hold"/>
                                        <p:tgtEl>
                                          <p:spTgt spid="54"/>
                                        </p:tgtEl>
                                        <p:attrNameLst>
                                          <p:attrName>ppt_h</p:attrName>
                                        </p:attrNameLst>
                                      </p:cBhvr>
                                      <p:tavLst>
                                        <p:tav tm="0">
                                          <p:val>
                                            <p:fltVal val="0"/>
                                          </p:val>
                                        </p:tav>
                                        <p:tav tm="100000">
                                          <p:val>
                                            <p:strVal val="#ppt_h"/>
                                          </p:val>
                                        </p:tav>
                                      </p:tavLst>
                                    </p:anim>
                                    <p:animEffect transition="in" filter="fade">
                                      <p:cBhvr>
                                        <p:cTn id="127" dur="750"/>
                                        <p:tgtEl>
                                          <p:spTgt spid="54"/>
                                        </p:tgtEl>
                                      </p:cBhvr>
                                    </p:animEffect>
                                  </p:childTnLst>
                                </p:cTn>
                              </p:par>
                              <p:par>
                                <p:cTn id="128" presetID="53" presetClass="entr" presetSubtype="16" fill="hold" nodeType="withEffect">
                                  <p:stCondLst>
                                    <p:cond delay="1750"/>
                                  </p:stCondLst>
                                  <p:childTnLst>
                                    <p:set>
                                      <p:cBhvr>
                                        <p:cTn id="129" dur="1" fill="hold">
                                          <p:stCondLst>
                                            <p:cond delay="0"/>
                                          </p:stCondLst>
                                        </p:cTn>
                                        <p:tgtEl>
                                          <p:spTgt spid="55"/>
                                        </p:tgtEl>
                                        <p:attrNameLst>
                                          <p:attrName>style.visibility</p:attrName>
                                        </p:attrNameLst>
                                      </p:cBhvr>
                                      <p:to>
                                        <p:strVal val="visible"/>
                                      </p:to>
                                    </p:set>
                                    <p:anim calcmode="lin" valueType="num">
                                      <p:cBhvr>
                                        <p:cTn id="130" dur="750" fill="hold"/>
                                        <p:tgtEl>
                                          <p:spTgt spid="55"/>
                                        </p:tgtEl>
                                        <p:attrNameLst>
                                          <p:attrName>ppt_w</p:attrName>
                                        </p:attrNameLst>
                                      </p:cBhvr>
                                      <p:tavLst>
                                        <p:tav tm="0">
                                          <p:val>
                                            <p:fltVal val="0"/>
                                          </p:val>
                                        </p:tav>
                                        <p:tav tm="100000">
                                          <p:val>
                                            <p:strVal val="#ppt_w"/>
                                          </p:val>
                                        </p:tav>
                                      </p:tavLst>
                                    </p:anim>
                                    <p:anim calcmode="lin" valueType="num">
                                      <p:cBhvr>
                                        <p:cTn id="131" dur="750" fill="hold"/>
                                        <p:tgtEl>
                                          <p:spTgt spid="55"/>
                                        </p:tgtEl>
                                        <p:attrNameLst>
                                          <p:attrName>ppt_h</p:attrName>
                                        </p:attrNameLst>
                                      </p:cBhvr>
                                      <p:tavLst>
                                        <p:tav tm="0">
                                          <p:val>
                                            <p:fltVal val="0"/>
                                          </p:val>
                                        </p:tav>
                                        <p:tav tm="100000">
                                          <p:val>
                                            <p:strVal val="#ppt_h"/>
                                          </p:val>
                                        </p:tav>
                                      </p:tavLst>
                                    </p:anim>
                                    <p:animEffect transition="in" filter="fade">
                                      <p:cBhvr>
                                        <p:cTn id="132" dur="750"/>
                                        <p:tgtEl>
                                          <p:spTgt spid="55"/>
                                        </p:tgtEl>
                                      </p:cBhvr>
                                    </p:animEffect>
                                  </p:childTnLst>
                                </p:cTn>
                              </p:par>
                              <p:par>
                                <p:cTn id="133" presetID="53" presetClass="entr" presetSubtype="16" fill="hold" nodeType="withEffect">
                                  <p:stCondLst>
                                    <p:cond delay="1900"/>
                                  </p:stCondLst>
                                  <p:childTnLst>
                                    <p:set>
                                      <p:cBhvr>
                                        <p:cTn id="134" dur="1" fill="hold">
                                          <p:stCondLst>
                                            <p:cond delay="0"/>
                                          </p:stCondLst>
                                        </p:cTn>
                                        <p:tgtEl>
                                          <p:spTgt spid="56"/>
                                        </p:tgtEl>
                                        <p:attrNameLst>
                                          <p:attrName>style.visibility</p:attrName>
                                        </p:attrNameLst>
                                      </p:cBhvr>
                                      <p:to>
                                        <p:strVal val="visible"/>
                                      </p:to>
                                    </p:set>
                                    <p:anim calcmode="lin" valueType="num">
                                      <p:cBhvr>
                                        <p:cTn id="135" dur="750" fill="hold"/>
                                        <p:tgtEl>
                                          <p:spTgt spid="56"/>
                                        </p:tgtEl>
                                        <p:attrNameLst>
                                          <p:attrName>ppt_w</p:attrName>
                                        </p:attrNameLst>
                                      </p:cBhvr>
                                      <p:tavLst>
                                        <p:tav tm="0">
                                          <p:val>
                                            <p:fltVal val="0"/>
                                          </p:val>
                                        </p:tav>
                                        <p:tav tm="100000">
                                          <p:val>
                                            <p:strVal val="#ppt_w"/>
                                          </p:val>
                                        </p:tav>
                                      </p:tavLst>
                                    </p:anim>
                                    <p:anim calcmode="lin" valueType="num">
                                      <p:cBhvr>
                                        <p:cTn id="136" dur="750" fill="hold"/>
                                        <p:tgtEl>
                                          <p:spTgt spid="56"/>
                                        </p:tgtEl>
                                        <p:attrNameLst>
                                          <p:attrName>ppt_h</p:attrName>
                                        </p:attrNameLst>
                                      </p:cBhvr>
                                      <p:tavLst>
                                        <p:tav tm="0">
                                          <p:val>
                                            <p:fltVal val="0"/>
                                          </p:val>
                                        </p:tav>
                                        <p:tav tm="100000">
                                          <p:val>
                                            <p:strVal val="#ppt_h"/>
                                          </p:val>
                                        </p:tav>
                                      </p:tavLst>
                                    </p:anim>
                                    <p:animEffect transition="in" filter="fade">
                                      <p:cBhvr>
                                        <p:cTn id="137" dur="750"/>
                                        <p:tgtEl>
                                          <p:spTgt spid="56"/>
                                        </p:tgtEl>
                                      </p:cBhvr>
                                    </p:animEffect>
                                  </p:childTnLst>
                                </p:cTn>
                              </p:par>
                              <p:par>
                                <p:cTn id="138" presetID="53" presetClass="entr" presetSubtype="16" fill="hold" nodeType="withEffect">
                                  <p:stCondLst>
                                    <p:cond delay="2050"/>
                                  </p:stCondLst>
                                  <p:childTnLst>
                                    <p:set>
                                      <p:cBhvr>
                                        <p:cTn id="139" dur="1" fill="hold">
                                          <p:stCondLst>
                                            <p:cond delay="0"/>
                                          </p:stCondLst>
                                        </p:cTn>
                                        <p:tgtEl>
                                          <p:spTgt spid="57"/>
                                        </p:tgtEl>
                                        <p:attrNameLst>
                                          <p:attrName>style.visibility</p:attrName>
                                        </p:attrNameLst>
                                      </p:cBhvr>
                                      <p:to>
                                        <p:strVal val="visible"/>
                                      </p:to>
                                    </p:set>
                                    <p:anim calcmode="lin" valueType="num">
                                      <p:cBhvr>
                                        <p:cTn id="140" dur="750" fill="hold"/>
                                        <p:tgtEl>
                                          <p:spTgt spid="57"/>
                                        </p:tgtEl>
                                        <p:attrNameLst>
                                          <p:attrName>ppt_w</p:attrName>
                                        </p:attrNameLst>
                                      </p:cBhvr>
                                      <p:tavLst>
                                        <p:tav tm="0">
                                          <p:val>
                                            <p:fltVal val="0"/>
                                          </p:val>
                                        </p:tav>
                                        <p:tav tm="100000">
                                          <p:val>
                                            <p:strVal val="#ppt_w"/>
                                          </p:val>
                                        </p:tav>
                                      </p:tavLst>
                                    </p:anim>
                                    <p:anim calcmode="lin" valueType="num">
                                      <p:cBhvr>
                                        <p:cTn id="141" dur="750" fill="hold"/>
                                        <p:tgtEl>
                                          <p:spTgt spid="57"/>
                                        </p:tgtEl>
                                        <p:attrNameLst>
                                          <p:attrName>ppt_h</p:attrName>
                                        </p:attrNameLst>
                                      </p:cBhvr>
                                      <p:tavLst>
                                        <p:tav tm="0">
                                          <p:val>
                                            <p:fltVal val="0"/>
                                          </p:val>
                                        </p:tav>
                                        <p:tav tm="100000">
                                          <p:val>
                                            <p:strVal val="#ppt_h"/>
                                          </p:val>
                                        </p:tav>
                                      </p:tavLst>
                                    </p:anim>
                                    <p:animEffect transition="in" filter="fade">
                                      <p:cBhvr>
                                        <p:cTn id="142" dur="750"/>
                                        <p:tgtEl>
                                          <p:spTgt spid="57"/>
                                        </p:tgtEl>
                                      </p:cBhvr>
                                    </p:animEffect>
                                  </p:childTnLst>
                                </p:cTn>
                              </p:par>
                              <p:par>
                                <p:cTn id="143" presetID="53" presetClass="entr" presetSubtype="16" fill="hold" nodeType="withEffect">
                                  <p:stCondLst>
                                    <p:cond delay="2200"/>
                                  </p:stCondLst>
                                  <p:childTnLst>
                                    <p:set>
                                      <p:cBhvr>
                                        <p:cTn id="144" dur="1" fill="hold">
                                          <p:stCondLst>
                                            <p:cond delay="0"/>
                                          </p:stCondLst>
                                        </p:cTn>
                                        <p:tgtEl>
                                          <p:spTgt spid="58"/>
                                        </p:tgtEl>
                                        <p:attrNameLst>
                                          <p:attrName>style.visibility</p:attrName>
                                        </p:attrNameLst>
                                      </p:cBhvr>
                                      <p:to>
                                        <p:strVal val="visible"/>
                                      </p:to>
                                    </p:set>
                                    <p:anim calcmode="lin" valueType="num">
                                      <p:cBhvr>
                                        <p:cTn id="145" dur="750" fill="hold"/>
                                        <p:tgtEl>
                                          <p:spTgt spid="58"/>
                                        </p:tgtEl>
                                        <p:attrNameLst>
                                          <p:attrName>ppt_w</p:attrName>
                                        </p:attrNameLst>
                                      </p:cBhvr>
                                      <p:tavLst>
                                        <p:tav tm="0">
                                          <p:val>
                                            <p:fltVal val="0"/>
                                          </p:val>
                                        </p:tav>
                                        <p:tav tm="100000">
                                          <p:val>
                                            <p:strVal val="#ppt_w"/>
                                          </p:val>
                                        </p:tav>
                                      </p:tavLst>
                                    </p:anim>
                                    <p:anim calcmode="lin" valueType="num">
                                      <p:cBhvr>
                                        <p:cTn id="146" dur="750" fill="hold"/>
                                        <p:tgtEl>
                                          <p:spTgt spid="58"/>
                                        </p:tgtEl>
                                        <p:attrNameLst>
                                          <p:attrName>ppt_h</p:attrName>
                                        </p:attrNameLst>
                                      </p:cBhvr>
                                      <p:tavLst>
                                        <p:tav tm="0">
                                          <p:val>
                                            <p:fltVal val="0"/>
                                          </p:val>
                                        </p:tav>
                                        <p:tav tm="100000">
                                          <p:val>
                                            <p:strVal val="#ppt_h"/>
                                          </p:val>
                                        </p:tav>
                                      </p:tavLst>
                                    </p:anim>
                                    <p:animEffect transition="in" filter="fade">
                                      <p:cBhvr>
                                        <p:cTn id="147" dur="750"/>
                                        <p:tgtEl>
                                          <p:spTgt spid="5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6"/>
          <p:cNvSpPr>
            <a:spLocks noChangeArrowheads="1"/>
          </p:cNvSpPr>
          <p:nvPr/>
        </p:nvSpPr>
        <p:spPr bwMode="auto">
          <a:xfrm>
            <a:off x="1171178" y="5385594"/>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3"/>
                </a:solidFill>
                <a:effectLst/>
                <a:latin typeface="Open Sans" panose="020B0606030504020204" pitchFamily="34" charset="0"/>
              </a:rPr>
              <a:t>1984</a:t>
            </a:r>
            <a:endParaRPr kumimoji="0" lang="ru-RU" altLang="ru-RU" sz="1800" b="0" i="0" u="none" strike="noStrike" cap="none" normalizeH="0" baseline="0" dirty="0" smtClean="0">
              <a:ln>
                <a:noFill/>
              </a:ln>
              <a:solidFill>
                <a:schemeClr val="accent3"/>
              </a:solidFill>
              <a:effectLst/>
            </a:endParaRPr>
          </a:p>
        </p:txBody>
      </p:sp>
      <p:sp>
        <p:nvSpPr>
          <p:cNvPr id="7" name="Rectangle 7"/>
          <p:cNvSpPr>
            <a:spLocks noChangeArrowheads="1"/>
          </p:cNvSpPr>
          <p:nvPr/>
        </p:nvSpPr>
        <p:spPr bwMode="auto">
          <a:xfrm>
            <a:off x="2742009" y="5385594"/>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1"/>
                </a:solidFill>
                <a:effectLst/>
                <a:latin typeface="Open Sans" panose="020B0606030504020204" pitchFamily="34" charset="0"/>
              </a:rPr>
              <a:t>1989</a:t>
            </a:r>
            <a:endParaRPr kumimoji="0" lang="ru-RU" altLang="ru-RU" sz="1800" b="0" i="0" u="none" strike="noStrike" cap="none" normalizeH="0" baseline="0" dirty="0" smtClean="0">
              <a:ln>
                <a:noFill/>
              </a:ln>
              <a:solidFill>
                <a:schemeClr val="accent1"/>
              </a:solidFill>
              <a:effectLst/>
            </a:endParaRPr>
          </a:p>
        </p:txBody>
      </p:sp>
      <p:sp>
        <p:nvSpPr>
          <p:cNvPr id="8" name="Rectangle 8"/>
          <p:cNvSpPr>
            <a:spLocks noChangeArrowheads="1"/>
          </p:cNvSpPr>
          <p:nvPr/>
        </p:nvSpPr>
        <p:spPr bwMode="auto">
          <a:xfrm>
            <a:off x="4312841" y="5385594"/>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6"/>
                </a:solidFill>
                <a:effectLst/>
                <a:latin typeface="Open Sans" panose="020B0606030504020204" pitchFamily="34" charset="0"/>
              </a:rPr>
              <a:t>1992</a:t>
            </a:r>
            <a:endParaRPr kumimoji="0" lang="ru-RU" altLang="ru-RU" sz="1800" b="0" i="0" u="none" strike="noStrike" cap="none" normalizeH="0" baseline="0" dirty="0" smtClean="0">
              <a:ln>
                <a:noFill/>
              </a:ln>
              <a:solidFill>
                <a:schemeClr val="accent6"/>
              </a:solidFill>
              <a:effectLst/>
            </a:endParaRPr>
          </a:p>
        </p:txBody>
      </p:sp>
      <p:sp>
        <p:nvSpPr>
          <p:cNvPr id="9" name="Rectangle 9"/>
          <p:cNvSpPr>
            <a:spLocks noChangeArrowheads="1"/>
          </p:cNvSpPr>
          <p:nvPr/>
        </p:nvSpPr>
        <p:spPr bwMode="auto">
          <a:xfrm>
            <a:off x="5883672" y="5385594"/>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4"/>
                </a:solidFill>
                <a:effectLst/>
                <a:latin typeface="Open Sans" panose="020B0606030504020204" pitchFamily="34" charset="0"/>
              </a:rPr>
              <a:t>1995</a:t>
            </a:r>
            <a:endParaRPr kumimoji="0" lang="ru-RU" altLang="ru-RU" sz="1800" b="0" i="0" u="none" strike="noStrike" cap="none" normalizeH="0" baseline="0" dirty="0" smtClean="0">
              <a:ln>
                <a:noFill/>
              </a:ln>
              <a:solidFill>
                <a:schemeClr val="accent4"/>
              </a:solidFill>
              <a:effectLst/>
            </a:endParaRPr>
          </a:p>
        </p:txBody>
      </p:sp>
      <p:sp>
        <p:nvSpPr>
          <p:cNvPr id="10" name="Rectangle 10"/>
          <p:cNvSpPr>
            <a:spLocks noChangeArrowheads="1"/>
          </p:cNvSpPr>
          <p:nvPr/>
        </p:nvSpPr>
        <p:spPr bwMode="auto">
          <a:xfrm>
            <a:off x="7460853" y="5385594"/>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5"/>
                </a:solidFill>
                <a:effectLst/>
                <a:latin typeface="Open Sans" panose="020B0606030504020204" pitchFamily="34" charset="0"/>
              </a:rPr>
              <a:t>2003</a:t>
            </a:r>
            <a:endParaRPr kumimoji="0" lang="ru-RU" altLang="ru-RU" sz="1800" b="0" i="0" u="none" strike="noStrike" cap="none" normalizeH="0" baseline="0" dirty="0" smtClean="0">
              <a:ln>
                <a:noFill/>
              </a:ln>
              <a:solidFill>
                <a:schemeClr val="accent5"/>
              </a:solidFill>
              <a:effectLst/>
            </a:endParaRPr>
          </a:p>
        </p:txBody>
      </p:sp>
      <p:sp>
        <p:nvSpPr>
          <p:cNvPr id="11" name="Rectangle 11"/>
          <p:cNvSpPr>
            <a:spLocks noChangeArrowheads="1"/>
          </p:cNvSpPr>
          <p:nvPr/>
        </p:nvSpPr>
        <p:spPr bwMode="auto">
          <a:xfrm>
            <a:off x="9030097" y="5385594"/>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3"/>
                </a:solidFill>
                <a:effectLst/>
                <a:latin typeface="Open Sans" panose="020B0606030504020204" pitchFamily="34" charset="0"/>
              </a:rPr>
              <a:t>2008</a:t>
            </a:r>
            <a:endParaRPr kumimoji="0" lang="ru-RU" altLang="ru-RU" sz="1800" b="0" i="0" u="none" strike="noStrike" cap="none" normalizeH="0" baseline="0" dirty="0" smtClean="0">
              <a:ln>
                <a:noFill/>
              </a:ln>
              <a:solidFill>
                <a:schemeClr val="accent3"/>
              </a:solidFill>
              <a:effectLst/>
            </a:endParaRPr>
          </a:p>
        </p:txBody>
      </p:sp>
      <p:sp>
        <p:nvSpPr>
          <p:cNvPr id="12" name="Rectangle 12"/>
          <p:cNvSpPr>
            <a:spLocks noChangeArrowheads="1"/>
          </p:cNvSpPr>
          <p:nvPr/>
        </p:nvSpPr>
        <p:spPr bwMode="auto">
          <a:xfrm>
            <a:off x="10596166" y="5385594"/>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1"/>
                </a:solidFill>
                <a:effectLst/>
                <a:latin typeface="Open Sans" panose="020B0606030504020204" pitchFamily="34" charset="0"/>
              </a:rPr>
              <a:t>2019</a:t>
            </a:r>
            <a:endParaRPr kumimoji="0" lang="ru-RU" altLang="ru-RU" sz="1800" b="0" i="0" u="none" strike="noStrike" cap="none" normalizeH="0" baseline="0" dirty="0" smtClean="0">
              <a:ln>
                <a:noFill/>
              </a:ln>
              <a:solidFill>
                <a:schemeClr val="accent1"/>
              </a:solidFill>
              <a:effectLst/>
            </a:endParaRPr>
          </a:p>
        </p:txBody>
      </p:sp>
      <p:sp>
        <p:nvSpPr>
          <p:cNvPr id="13" name="Rectangle 13"/>
          <p:cNvSpPr>
            <a:spLocks noChangeArrowheads="1"/>
          </p:cNvSpPr>
          <p:nvPr/>
        </p:nvSpPr>
        <p:spPr bwMode="auto">
          <a:xfrm>
            <a:off x="61913" y="5395913"/>
            <a:ext cx="1066800" cy="190500"/>
          </a:xfrm>
          <a:prstGeom prst="rect">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4" name="Rectangle 14"/>
          <p:cNvSpPr>
            <a:spLocks noChangeArrowheads="1"/>
          </p:cNvSpPr>
          <p:nvPr/>
        </p:nvSpPr>
        <p:spPr bwMode="auto">
          <a:xfrm>
            <a:off x="1630363" y="5395913"/>
            <a:ext cx="1066800" cy="19050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pPr algn="ctr"/>
            <a:endParaRPr lang="ru-RU"/>
          </a:p>
        </p:txBody>
      </p:sp>
      <p:sp>
        <p:nvSpPr>
          <p:cNvPr id="15" name="Rectangle 15"/>
          <p:cNvSpPr>
            <a:spLocks noChangeArrowheads="1"/>
          </p:cNvSpPr>
          <p:nvPr/>
        </p:nvSpPr>
        <p:spPr bwMode="auto">
          <a:xfrm>
            <a:off x="3201988" y="5395913"/>
            <a:ext cx="1066800" cy="190500"/>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pPr algn="ctr"/>
            <a:endParaRPr lang="ru-RU"/>
          </a:p>
        </p:txBody>
      </p:sp>
      <p:sp>
        <p:nvSpPr>
          <p:cNvPr id="16" name="Rectangle 16"/>
          <p:cNvSpPr>
            <a:spLocks noChangeArrowheads="1"/>
          </p:cNvSpPr>
          <p:nvPr/>
        </p:nvSpPr>
        <p:spPr bwMode="auto">
          <a:xfrm>
            <a:off x="4775200" y="5395913"/>
            <a:ext cx="1065212" cy="190500"/>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pPr algn="ctr"/>
            <a:endParaRPr lang="ru-RU"/>
          </a:p>
        </p:txBody>
      </p:sp>
      <p:sp>
        <p:nvSpPr>
          <p:cNvPr id="17" name="Rectangle 17"/>
          <p:cNvSpPr>
            <a:spLocks noChangeArrowheads="1"/>
          </p:cNvSpPr>
          <p:nvPr/>
        </p:nvSpPr>
        <p:spPr bwMode="auto">
          <a:xfrm>
            <a:off x="6343650" y="5395913"/>
            <a:ext cx="1065212" cy="190500"/>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pPr algn="ctr"/>
            <a:endParaRPr lang="ru-RU"/>
          </a:p>
        </p:txBody>
      </p:sp>
      <p:sp>
        <p:nvSpPr>
          <p:cNvPr id="18" name="Rectangle 18"/>
          <p:cNvSpPr>
            <a:spLocks noChangeArrowheads="1"/>
          </p:cNvSpPr>
          <p:nvPr/>
        </p:nvSpPr>
        <p:spPr bwMode="auto">
          <a:xfrm>
            <a:off x="7915275" y="5395913"/>
            <a:ext cx="1065212" cy="190500"/>
          </a:xfrm>
          <a:prstGeom prst="rect">
            <a:avLst/>
          </a:prstGeom>
          <a:solidFill>
            <a:schemeClr val="accent5"/>
          </a:solidFill>
          <a:ln>
            <a:noFill/>
          </a:ln>
        </p:spPr>
        <p:txBody>
          <a:bodyPr vert="horz" wrap="square" lIns="91440" tIns="45720" rIns="91440" bIns="45720" numCol="1" anchor="t" anchorCtr="0" compatLnSpc="1">
            <a:prstTxWarp prst="textNoShape">
              <a:avLst/>
            </a:prstTxWarp>
          </a:bodyPr>
          <a:lstStyle/>
          <a:p>
            <a:pPr algn="ctr"/>
            <a:endParaRPr lang="ru-RU"/>
          </a:p>
        </p:txBody>
      </p:sp>
      <p:sp>
        <p:nvSpPr>
          <p:cNvPr id="19" name="Rectangle 19"/>
          <p:cNvSpPr>
            <a:spLocks noChangeArrowheads="1"/>
          </p:cNvSpPr>
          <p:nvPr/>
        </p:nvSpPr>
        <p:spPr bwMode="auto">
          <a:xfrm>
            <a:off x="9486900" y="5395913"/>
            <a:ext cx="1065212" cy="190500"/>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pPr algn="ctr"/>
            <a:endParaRPr lang="ru-RU"/>
          </a:p>
        </p:txBody>
      </p:sp>
      <p:sp>
        <p:nvSpPr>
          <p:cNvPr id="20" name="Rectangle 20"/>
          <p:cNvSpPr>
            <a:spLocks noChangeArrowheads="1"/>
          </p:cNvSpPr>
          <p:nvPr/>
        </p:nvSpPr>
        <p:spPr bwMode="auto">
          <a:xfrm>
            <a:off x="11055350" y="5395913"/>
            <a:ext cx="1065212" cy="190500"/>
          </a:xfrm>
          <a:prstGeom prst="rect">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2" name="Group 1"/>
          <p:cNvGrpSpPr/>
          <p:nvPr/>
        </p:nvGrpSpPr>
        <p:grpSpPr>
          <a:xfrm>
            <a:off x="957263" y="3602038"/>
            <a:ext cx="833437" cy="1668463"/>
            <a:chOff x="957263" y="3602038"/>
            <a:chExt cx="833437" cy="1668463"/>
          </a:xfrm>
        </p:grpSpPr>
        <p:sp>
          <p:nvSpPr>
            <p:cNvPr id="21" name="Oval 21"/>
            <p:cNvSpPr>
              <a:spLocks noChangeArrowheads="1"/>
            </p:cNvSpPr>
            <p:nvPr/>
          </p:nvSpPr>
          <p:spPr bwMode="auto">
            <a:xfrm>
              <a:off x="1295400" y="5110163"/>
              <a:ext cx="157162" cy="160338"/>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22" name="Oval 22"/>
            <p:cNvSpPr>
              <a:spLocks noChangeArrowheads="1"/>
            </p:cNvSpPr>
            <p:nvPr/>
          </p:nvSpPr>
          <p:spPr bwMode="auto">
            <a:xfrm>
              <a:off x="957263" y="3602038"/>
              <a:ext cx="833437" cy="833438"/>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23" name="Line 23"/>
            <p:cNvSpPr>
              <a:spLocks noChangeShapeType="1"/>
            </p:cNvSpPr>
            <p:nvPr/>
          </p:nvSpPr>
          <p:spPr bwMode="auto">
            <a:xfrm flipV="1">
              <a:off x="1376363" y="4435475"/>
              <a:ext cx="0" cy="754063"/>
            </a:xfrm>
            <a:prstGeom prst="line">
              <a:avLst/>
            </a:prstGeom>
            <a:noFill/>
            <a:ln w="30163" cap="flat">
              <a:solidFill>
                <a:schemeClr val="accent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 name="Group 2"/>
          <p:cNvGrpSpPr/>
          <p:nvPr/>
        </p:nvGrpSpPr>
        <p:grpSpPr>
          <a:xfrm>
            <a:off x="2528888" y="2916238"/>
            <a:ext cx="833437" cy="2354263"/>
            <a:chOff x="2528888" y="2916238"/>
            <a:chExt cx="833437" cy="2354263"/>
          </a:xfrm>
        </p:grpSpPr>
        <p:sp>
          <p:nvSpPr>
            <p:cNvPr id="24" name="Oval 24"/>
            <p:cNvSpPr>
              <a:spLocks noChangeArrowheads="1"/>
            </p:cNvSpPr>
            <p:nvPr/>
          </p:nvSpPr>
          <p:spPr bwMode="auto">
            <a:xfrm>
              <a:off x="2867025" y="5110163"/>
              <a:ext cx="157162" cy="16033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25" name="Oval 25"/>
            <p:cNvSpPr>
              <a:spLocks noChangeArrowheads="1"/>
            </p:cNvSpPr>
            <p:nvPr/>
          </p:nvSpPr>
          <p:spPr bwMode="auto">
            <a:xfrm>
              <a:off x="2528888" y="2916238"/>
              <a:ext cx="833437" cy="83820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26" name="Line 26"/>
            <p:cNvSpPr>
              <a:spLocks noChangeShapeType="1"/>
            </p:cNvSpPr>
            <p:nvPr/>
          </p:nvSpPr>
          <p:spPr bwMode="auto">
            <a:xfrm flipV="1">
              <a:off x="2943225" y="3754438"/>
              <a:ext cx="0" cy="1435100"/>
            </a:xfrm>
            <a:prstGeom prst="line">
              <a:avLst/>
            </a:prstGeom>
            <a:noFill/>
            <a:ln w="301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 name="Group 3"/>
          <p:cNvGrpSpPr/>
          <p:nvPr/>
        </p:nvGrpSpPr>
        <p:grpSpPr>
          <a:xfrm>
            <a:off x="4097338" y="3602038"/>
            <a:ext cx="836612" cy="1668463"/>
            <a:chOff x="4097338" y="3602038"/>
            <a:chExt cx="836612" cy="1668463"/>
          </a:xfrm>
        </p:grpSpPr>
        <p:sp>
          <p:nvSpPr>
            <p:cNvPr id="27" name="Oval 27"/>
            <p:cNvSpPr>
              <a:spLocks noChangeArrowheads="1"/>
            </p:cNvSpPr>
            <p:nvPr/>
          </p:nvSpPr>
          <p:spPr bwMode="auto">
            <a:xfrm>
              <a:off x="4435475" y="5110163"/>
              <a:ext cx="160337" cy="160338"/>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28" name="Oval 28"/>
            <p:cNvSpPr>
              <a:spLocks noChangeArrowheads="1"/>
            </p:cNvSpPr>
            <p:nvPr/>
          </p:nvSpPr>
          <p:spPr bwMode="auto">
            <a:xfrm>
              <a:off x="4097338" y="3602038"/>
              <a:ext cx="836612" cy="833438"/>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29" name="Line 29"/>
            <p:cNvSpPr>
              <a:spLocks noChangeShapeType="1"/>
            </p:cNvSpPr>
            <p:nvPr/>
          </p:nvSpPr>
          <p:spPr bwMode="auto">
            <a:xfrm flipV="1">
              <a:off x="4516438" y="4435475"/>
              <a:ext cx="0" cy="754063"/>
            </a:xfrm>
            <a:prstGeom prst="line">
              <a:avLst/>
            </a:prstGeom>
            <a:noFill/>
            <a:ln w="30163"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 name="Group 4"/>
          <p:cNvGrpSpPr/>
          <p:nvPr/>
        </p:nvGrpSpPr>
        <p:grpSpPr>
          <a:xfrm>
            <a:off x="5668963" y="2916238"/>
            <a:ext cx="833437" cy="2354263"/>
            <a:chOff x="5668963" y="2916238"/>
            <a:chExt cx="833437" cy="2354263"/>
          </a:xfrm>
        </p:grpSpPr>
        <p:sp>
          <p:nvSpPr>
            <p:cNvPr id="30" name="Oval 30"/>
            <p:cNvSpPr>
              <a:spLocks noChangeArrowheads="1"/>
            </p:cNvSpPr>
            <p:nvPr/>
          </p:nvSpPr>
          <p:spPr bwMode="auto">
            <a:xfrm>
              <a:off x="6008688" y="5110163"/>
              <a:ext cx="155575" cy="160338"/>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31" name="Oval 31"/>
            <p:cNvSpPr>
              <a:spLocks noChangeArrowheads="1"/>
            </p:cNvSpPr>
            <p:nvPr/>
          </p:nvSpPr>
          <p:spPr bwMode="auto">
            <a:xfrm>
              <a:off x="5668963" y="2916238"/>
              <a:ext cx="833437" cy="83820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32" name="Line 32"/>
            <p:cNvSpPr>
              <a:spLocks noChangeShapeType="1"/>
            </p:cNvSpPr>
            <p:nvPr/>
          </p:nvSpPr>
          <p:spPr bwMode="auto">
            <a:xfrm flipV="1">
              <a:off x="6088063" y="3754438"/>
              <a:ext cx="0" cy="1435100"/>
            </a:xfrm>
            <a:prstGeom prst="line">
              <a:avLst/>
            </a:prstGeom>
            <a:noFill/>
            <a:ln w="30163" cap="flat">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6" name="Group 55"/>
          <p:cNvGrpSpPr/>
          <p:nvPr/>
        </p:nvGrpSpPr>
        <p:grpSpPr>
          <a:xfrm>
            <a:off x="7240588" y="3602038"/>
            <a:ext cx="833437" cy="1668463"/>
            <a:chOff x="7240588" y="3602038"/>
            <a:chExt cx="833437" cy="1668463"/>
          </a:xfrm>
        </p:grpSpPr>
        <p:sp>
          <p:nvSpPr>
            <p:cNvPr id="33" name="Oval 33"/>
            <p:cNvSpPr>
              <a:spLocks noChangeArrowheads="1"/>
            </p:cNvSpPr>
            <p:nvPr/>
          </p:nvSpPr>
          <p:spPr bwMode="auto">
            <a:xfrm>
              <a:off x="7580313" y="5110163"/>
              <a:ext cx="155575" cy="160338"/>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34" name="Oval 34"/>
            <p:cNvSpPr>
              <a:spLocks noChangeArrowheads="1"/>
            </p:cNvSpPr>
            <p:nvPr/>
          </p:nvSpPr>
          <p:spPr bwMode="auto">
            <a:xfrm>
              <a:off x="7240588" y="3602038"/>
              <a:ext cx="833437" cy="833438"/>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35" name="Line 35"/>
            <p:cNvSpPr>
              <a:spLocks noChangeShapeType="1"/>
            </p:cNvSpPr>
            <p:nvPr/>
          </p:nvSpPr>
          <p:spPr bwMode="auto">
            <a:xfrm flipV="1">
              <a:off x="7656513" y="4435475"/>
              <a:ext cx="0" cy="754063"/>
            </a:xfrm>
            <a:prstGeom prst="line">
              <a:avLst/>
            </a:prstGeom>
            <a:noFill/>
            <a:ln w="30163"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5" name="Group 64"/>
          <p:cNvGrpSpPr/>
          <p:nvPr/>
        </p:nvGrpSpPr>
        <p:grpSpPr>
          <a:xfrm>
            <a:off x="8809038" y="2916238"/>
            <a:ext cx="838200" cy="2354263"/>
            <a:chOff x="8809038" y="2916238"/>
            <a:chExt cx="838200" cy="2354263"/>
          </a:xfrm>
        </p:grpSpPr>
        <p:sp>
          <p:nvSpPr>
            <p:cNvPr id="36" name="Oval 36"/>
            <p:cNvSpPr>
              <a:spLocks noChangeArrowheads="1"/>
            </p:cNvSpPr>
            <p:nvPr/>
          </p:nvSpPr>
          <p:spPr bwMode="auto">
            <a:xfrm>
              <a:off x="9148763" y="5110163"/>
              <a:ext cx="158750" cy="160338"/>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37" name="Oval 37"/>
            <p:cNvSpPr>
              <a:spLocks noChangeArrowheads="1"/>
            </p:cNvSpPr>
            <p:nvPr/>
          </p:nvSpPr>
          <p:spPr bwMode="auto">
            <a:xfrm>
              <a:off x="8809038" y="2916238"/>
              <a:ext cx="838200" cy="838200"/>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38" name="Line 38"/>
            <p:cNvSpPr>
              <a:spLocks noChangeShapeType="1"/>
            </p:cNvSpPr>
            <p:nvPr/>
          </p:nvSpPr>
          <p:spPr bwMode="auto">
            <a:xfrm flipV="1">
              <a:off x="9228138" y="3754438"/>
              <a:ext cx="0" cy="1435100"/>
            </a:xfrm>
            <a:prstGeom prst="line">
              <a:avLst/>
            </a:prstGeom>
            <a:noFill/>
            <a:ln w="30163" cap="flat">
              <a:solidFill>
                <a:schemeClr val="accent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66" name="Group 65"/>
          <p:cNvGrpSpPr/>
          <p:nvPr/>
        </p:nvGrpSpPr>
        <p:grpSpPr>
          <a:xfrm>
            <a:off x="10380663" y="3602038"/>
            <a:ext cx="835025" cy="1668463"/>
            <a:chOff x="10380663" y="3602038"/>
            <a:chExt cx="835025" cy="1668463"/>
          </a:xfrm>
        </p:grpSpPr>
        <p:sp>
          <p:nvSpPr>
            <p:cNvPr id="39" name="Oval 39"/>
            <p:cNvSpPr>
              <a:spLocks noChangeArrowheads="1"/>
            </p:cNvSpPr>
            <p:nvPr/>
          </p:nvSpPr>
          <p:spPr bwMode="auto">
            <a:xfrm>
              <a:off x="10720388" y="5110163"/>
              <a:ext cx="155575" cy="16033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40" name="Oval 40"/>
            <p:cNvSpPr>
              <a:spLocks noChangeArrowheads="1"/>
            </p:cNvSpPr>
            <p:nvPr/>
          </p:nvSpPr>
          <p:spPr bwMode="auto">
            <a:xfrm>
              <a:off x="10380663" y="3602038"/>
              <a:ext cx="835025" cy="83343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41" name="Line 41"/>
            <p:cNvSpPr>
              <a:spLocks noChangeShapeType="1"/>
            </p:cNvSpPr>
            <p:nvPr/>
          </p:nvSpPr>
          <p:spPr bwMode="auto">
            <a:xfrm flipV="1">
              <a:off x="10799763" y="4435475"/>
              <a:ext cx="0" cy="754063"/>
            </a:xfrm>
            <a:prstGeom prst="line">
              <a:avLst/>
            </a:prstGeom>
            <a:noFill/>
            <a:ln w="30163"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42" name="Freeform 42"/>
          <p:cNvSpPr>
            <a:spLocks noEditPoints="1"/>
          </p:cNvSpPr>
          <p:nvPr/>
        </p:nvSpPr>
        <p:spPr bwMode="auto">
          <a:xfrm>
            <a:off x="4295775" y="3849688"/>
            <a:ext cx="436562" cy="338138"/>
          </a:xfrm>
          <a:custGeom>
            <a:avLst/>
            <a:gdLst>
              <a:gd name="T0" fmla="*/ 82 w 115"/>
              <a:gd name="T1" fmla="*/ 41 h 89"/>
              <a:gd name="T2" fmla="*/ 102 w 115"/>
              <a:gd name="T3" fmla="*/ 25 h 89"/>
              <a:gd name="T4" fmla="*/ 102 w 115"/>
              <a:gd name="T5" fmla="*/ 89 h 89"/>
              <a:gd name="T6" fmla="*/ 82 w 115"/>
              <a:gd name="T7" fmla="*/ 89 h 89"/>
              <a:gd name="T8" fmla="*/ 82 w 115"/>
              <a:gd name="T9" fmla="*/ 41 h 89"/>
              <a:gd name="T10" fmla="*/ 58 w 115"/>
              <a:gd name="T11" fmla="*/ 89 h 89"/>
              <a:gd name="T12" fmla="*/ 77 w 115"/>
              <a:gd name="T13" fmla="*/ 89 h 89"/>
              <a:gd name="T14" fmla="*/ 77 w 115"/>
              <a:gd name="T15" fmla="*/ 46 h 89"/>
              <a:gd name="T16" fmla="*/ 58 w 115"/>
              <a:gd name="T17" fmla="*/ 63 h 89"/>
              <a:gd name="T18" fmla="*/ 58 w 115"/>
              <a:gd name="T19" fmla="*/ 89 h 89"/>
              <a:gd name="T20" fmla="*/ 33 w 115"/>
              <a:gd name="T21" fmla="*/ 89 h 89"/>
              <a:gd name="T22" fmla="*/ 53 w 115"/>
              <a:gd name="T23" fmla="*/ 89 h 89"/>
              <a:gd name="T24" fmla="*/ 53 w 115"/>
              <a:gd name="T25" fmla="*/ 63 h 89"/>
              <a:gd name="T26" fmla="*/ 33 w 115"/>
              <a:gd name="T27" fmla="*/ 42 h 89"/>
              <a:gd name="T28" fmla="*/ 33 w 115"/>
              <a:gd name="T29" fmla="*/ 89 h 89"/>
              <a:gd name="T30" fmla="*/ 9 w 115"/>
              <a:gd name="T31" fmla="*/ 89 h 89"/>
              <a:gd name="T32" fmla="*/ 28 w 115"/>
              <a:gd name="T33" fmla="*/ 89 h 89"/>
              <a:gd name="T34" fmla="*/ 28 w 115"/>
              <a:gd name="T35" fmla="*/ 40 h 89"/>
              <a:gd name="T36" fmla="*/ 9 w 115"/>
              <a:gd name="T37" fmla="*/ 55 h 89"/>
              <a:gd name="T38" fmla="*/ 9 w 115"/>
              <a:gd name="T39" fmla="*/ 89 h 89"/>
              <a:gd name="T40" fmla="*/ 113 w 115"/>
              <a:gd name="T41" fmla="*/ 0 h 89"/>
              <a:gd name="T42" fmla="*/ 95 w 115"/>
              <a:gd name="T43" fmla="*/ 0 h 89"/>
              <a:gd name="T44" fmla="*/ 93 w 115"/>
              <a:gd name="T45" fmla="*/ 3 h 89"/>
              <a:gd name="T46" fmla="*/ 99 w 115"/>
              <a:gd name="T47" fmla="*/ 10 h 89"/>
              <a:gd name="T48" fmla="*/ 55 w 115"/>
              <a:gd name="T49" fmla="*/ 47 h 89"/>
              <a:gd name="T50" fmla="*/ 33 w 115"/>
              <a:gd name="T51" fmla="*/ 23 h 89"/>
              <a:gd name="T52" fmla="*/ 28 w 115"/>
              <a:gd name="T53" fmla="*/ 23 h 89"/>
              <a:gd name="T54" fmla="*/ 2 w 115"/>
              <a:gd name="T55" fmla="*/ 43 h 89"/>
              <a:gd name="T56" fmla="*/ 2 w 115"/>
              <a:gd name="T57" fmla="*/ 49 h 89"/>
              <a:gd name="T58" fmla="*/ 7 w 115"/>
              <a:gd name="T59" fmla="*/ 49 h 89"/>
              <a:gd name="T60" fmla="*/ 30 w 115"/>
              <a:gd name="T61" fmla="*/ 31 h 89"/>
              <a:gd name="T62" fmla="*/ 52 w 115"/>
              <a:gd name="T63" fmla="*/ 55 h 89"/>
              <a:gd name="T64" fmla="*/ 55 w 115"/>
              <a:gd name="T65" fmla="*/ 56 h 89"/>
              <a:gd name="T66" fmla="*/ 57 w 115"/>
              <a:gd name="T67" fmla="*/ 55 h 89"/>
              <a:gd name="T68" fmla="*/ 104 w 115"/>
              <a:gd name="T69" fmla="*/ 15 h 89"/>
              <a:gd name="T70" fmla="*/ 109 w 115"/>
              <a:gd name="T71" fmla="*/ 22 h 89"/>
              <a:gd name="T72" fmla="*/ 113 w 115"/>
              <a:gd name="T73" fmla="*/ 21 h 89"/>
              <a:gd name="T74" fmla="*/ 115 w 115"/>
              <a:gd name="T75" fmla="*/ 2 h 89"/>
              <a:gd name="T76" fmla="*/ 113 w 115"/>
              <a:gd name="T77" fmla="*/ 0 h 8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115" h="89">
                <a:moveTo>
                  <a:pt x="82" y="41"/>
                </a:moveTo>
                <a:cubicBezTo>
                  <a:pt x="102" y="25"/>
                  <a:pt x="102" y="25"/>
                  <a:pt x="102" y="25"/>
                </a:cubicBezTo>
                <a:cubicBezTo>
                  <a:pt x="102" y="89"/>
                  <a:pt x="102" y="89"/>
                  <a:pt x="102" y="89"/>
                </a:cubicBezTo>
                <a:cubicBezTo>
                  <a:pt x="82" y="89"/>
                  <a:pt x="82" y="89"/>
                  <a:pt x="82" y="89"/>
                </a:cubicBezTo>
                <a:lnTo>
                  <a:pt x="82" y="41"/>
                </a:lnTo>
                <a:close/>
                <a:moveTo>
                  <a:pt x="58" y="89"/>
                </a:moveTo>
                <a:cubicBezTo>
                  <a:pt x="77" y="89"/>
                  <a:pt x="77" y="89"/>
                  <a:pt x="77" y="89"/>
                </a:cubicBezTo>
                <a:cubicBezTo>
                  <a:pt x="77" y="46"/>
                  <a:pt x="77" y="46"/>
                  <a:pt x="77" y="46"/>
                </a:cubicBezTo>
                <a:cubicBezTo>
                  <a:pt x="58" y="63"/>
                  <a:pt x="58" y="63"/>
                  <a:pt x="58" y="63"/>
                </a:cubicBezTo>
                <a:lnTo>
                  <a:pt x="58" y="89"/>
                </a:lnTo>
                <a:close/>
                <a:moveTo>
                  <a:pt x="33" y="89"/>
                </a:moveTo>
                <a:cubicBezTo>
                  <a:pt x="53" y="89"/>
                  <a:pt x="53" y="89"/>
                  <a:pt x="53" y="89"/>
                </a:cubicBezTo>
                <a:cubicBezTo>
                  <a:pt x="53" y="63"/>
                  <a:pt x="53" y="63"/>
                  <a:pt x="53" y="63"/>
                </a:cubicBezTo>
                <a:cubicBezTo>
                  <a:pt x="33" y="42"/>
                  <a:pt x="33" y="42"/>
                  <a:pt x="33" y="42"/>
                </a:cubicBezTo>
                <a:lnTo>
                  <a:pt x="33" y="89"/>
                </a:lnTo>
                <a:close/>
                <a:moveTo>
                  <a:pt x="9" y="89"/>
                </a:moveTo>
                <a:cubicBezTo>
                  <a:pt x="28" y="89"/>
                  <a:pt x="28" y="89"/>
                  <a:pt x="28" y="89"/>
                </a:cubicBezTo>
                <a:cubicBezTo>
                  <a:pt x="28" y="40"/>
                  <a:pt x="28" y="40"/>
                  <a:pt x="28" y="40"/>
                </a:cubicBezTo>
                <a:cubicBezTo>
                  <a:pt x="9" y="55"/>
                  <a:pt x="9" y="55"/>
                  <a:pt x="9" y="55"/>
                </a:cubicBezTo>
                <a:lnTo>
                  <a:pt x="9" y="89"/>
                </a:lnTo>
                <a:close/>
                <a:moveTo>
                  <a:pt x="113" y="0"/>
                </a:moveTo>
                <a:cubicBezTo>
                  <a:pt x="95" y="0"/>
                  <a:pt x="95" y="0"/>
                  <a:pt x="95" y="0"/>
                </a:cubicBezTo>
                <a:cubicBezTo>
                  <a:pt x="93" y="0"/>
                  <a:pt x="92" y="2"/>
                  <a:pt x="93" y="3"/>
                </a:cubicBezTo>
                <a:cubicBezTo>
                  <a:pt x="99" y="10"/>
                  <a:pt x="99" y="10"/>
                  <a:pt x="99" y="10"/>
                </a:cubicBezTo>
                <a:cubicBezTo>
                  <a:pt x="55" y="47"/>
                  <a:pt x="55" y="47"/>
                  <a:pt x="55" y="47"/>
                </a:cubicBezTo>
                <a:cubicBezTo>
                  <a:pt x="33" y="23"/>
                  <a:pt x="33" y="23"/>
                  <a:pt x="33" y="23"/>
                </a:cubicBezTo>
                <a:cubicBezTo>
                  <a:pt x="31" y="22"/>
                  <a:pt x="29" y="22"/>
                  <a:pt x="28" y="23"/>
                </a:cubicBezTo>
                <a:cubicBezTo>
                  <a:pt x="2" y="43"/>
                  <a:pt x="2" y="43"/>
                  <a:pt x="2" y="43"/>
                </a:cubicBezTo>
                <a:cubicBezTo>
                  <a:pt x="1" y="45"/>
                  <a:pt x="0" y="47"/>
                  <a:pt x="2" y="49"/>
                </a:cubicBezTo>
                <a:cubicBezTo>
                  <a:pt x="3" y="50"/>
                  <a:pt x="5" y="50"/>
                  <a:pt x="7" y="49"/>
                </a:cubicBezTo>
                <a:cubicBezTo>
                  <a:pt x="30" y="31"/>
                  <a:pt x="30" y="31"/>
                  <a:pt x="30" y="31"/>
                </a:cubicBezTo>
                <a:cubicBezTo>
                  <a:pt x="52" y="55"/>
                  <a:pt x="52" y="55"/>
                  <a:pt x="52" y="55"/>
                </a:cubicBezTo>
                <a:cubicBezTo>
                  <a:pt x="53" y="56"/>
                  <a:pt x="54" y="56"/>
                  <a:pt x="55" y="56"/>
                </a:cubicBezTo>
                <a:cubicBezTo>
                  <a:pt x="56" y="56"/>
                  <a:pt x="57" y="56"/>
                  <a:pt x="57" y="55"/>
                </a:cubicBezTo>
                <a:cubicBezTo>
                  <a:pt x="104" y="15"/>
                  <a:pt x="104" y="15"/>
                  <a:pt x="104" y="15"/>
                </a:cubicBezTo>
                <a:cubicBezTo>
                  <a:pt x="109" y="22"/>
                  <a:pt x="109" y="22"/>
                  <a:pt x="109" y="22"/>
                </a:cubicBezTo>
                <a:cubicBezTo>
                  <a:pt x="110" y="23"/>
                  <a:pt x="113" y="23"/>
                  <a:pt x="113" y="21"/>
                </a:cubicBezTo>
                <a:cubicBezTo>
                  <a:pt x="115" y="2"/>
                  <a:pt x="115" y="2"/>
                  <a:pt x="115" y="2"/>
                </a:cubicBezTo>
                <a:cubicBezTo>
                  <a:pt x="115" y="1"/>
                  <a:pt x="114" y="0"/>
                  <a:pt x="113"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sp>
        <p:nvSpPr>
          <p:cNvPr id="43" name="Freeform 43"/>
          <p:cNvSpPr>
            <a:spLocks noEditPoints="1"/>
          </p:cNvSpPr>
          <p:nvPr/>
        </p:nvSpPr>
        <p:spPr bwMode="auto">
          <a:xfrm>
            <a:off x="2727325" y="3122613"/>
            <a:ext cx="436562" cy="376238"/>
          </a:xfrm>
          <a:custGeom>
            <a:avLst/>
            <a:gdLst>
              <a:gd name="T0" fmla="*/ 80 w 115"/>
              <a:gd name="T1" fmla="*/ 51 h 99"/>
              <a:gd name="T2" fmla="*/ 80 w 115"/>
              <a:gd name="T3" fmla="*/ 56 h 99"/>
              <a:gd name="T4" fmla="*/ 72 w 115"/>
              <a:gd name="T5" fmla="*/ 56 h 99"/>
              <a:gd name="T6" fmla="*/ 72 w 115"/>
              <a:gd name="T7" fmla="*/ 51 h 99"/>
              <a:gd name="T8" fmla="*/ 57 w 115"/>
              <a:gd name="T9" fmla="*/ 41 h 99"/>
              <a:gd name="T10" fmla="*/ 64 w 115"/>
              <a:gd name="T11" fmla="*/ 37 h 99"/>
              <a:gd name="T12" fmla="*/ 77 w 115"/>
              <a:gd name="T13" fmla="*/ 44 h 99"/>
              <a:gd name="T14" fmla="*/ 87 w 115"/>
              <a:gd name="T15" fmla="*/ 37 h 99"/>
              <a:gd name="T16" fmla="*/ 77 w 115"/>
              <a:gd name="T17" fmla="*/ 31 h 99"/>
              <a:gd name="T18" fmla="*/ 59 w 115"/>
              <a:gd name="T19" fmla="*/ 17 h 99"/>
              <a:gd name="T20" fmla="*/ 72 w 115"/>
              <a:gd name="T21" fmla="*/ 4 h 99"/>
              <a:gd name="T22" fmla="*/ 72 w 115"/>
              <a:gd name="T23" fmla="*/ 0 h 99"/>
              <a:gd name="T24" fmla="*/ 80 w 115"/>
              <a:gd name="T25" fmla="*/ 0 h 99"/>
              <a:gd name="T26" fmla="*/ 80 w 115"/>
              <a:gd name="T27" fmla="*/ 4 h 99"/>
              <a:gd name="T28" fmla="*/ 94 w 115"/>
              <a:gd name="T29" fmla="*/ 13 h 99"/>
              <a:gd name="T30" fmla="*/ 87 w 115"/>
              <a:gd name="T31" fmla="*/ 16 h 99"/>
              <a:gd name="T32" fmla="*/ 77 w 115"/>
              <a:gd name="T33" fmla="*/ 11 h 99"/>
              <a:gd name="T34" fmla="*/ 67 w 115"/>
              <a:gd name="T35" fmla="*/ 17 h 99"/>
              <a:gd name="T36" fmla="*/ 77 w 115"/>
              <a:gd name="T37" fmla="*/ 23 h 99"/>
              <a:gd name="T38" fmla="*/ 95 w 115"/>
              <a:gd name="T39" fmla="*/ 37 h 99"/>
              <a:gd name="T40" fmla="*/ 80 w 115"/>
              <a:gd name="T41" fmla="*/ 51 h 99"/>
              <a:gd name="T42" fmla="*/ 110 w 115"/>
              <a:gd name="T43" fmla="*/ 74 h 99"/>
              <a:gd name="T44" fmla="*/ 82 w 115"/>
              <a:gd name="T45" fmla="*/ 82 h 99"/>
              <a:gd name="T46" fmla="*/ 59 w 115"/>
              <a:gd name="T47" fmla="*/ 73 h 99"/>
              <a:gd name="T48" fmla="*/ 83 w 115"/>
              <a:gd name="T49" fmla="*/ 72 h 99"/>
              <a:gd name="T50" fmla="*/ 68 w 115"/>
              <a:gd name="T51" fmla="*/ 62 h 99"/>
              <a:gd name="T52" fmla="*/ 49 w 115"/>
              <a:gd name="T53" fmla="*/ 59 h 99"/>
              <a:gd name="T54" fmla="*/ 23 w 115"/>
              <a:gd name="T55" fmla="*/ 65 h 99"/>
              <a:gd name="T56" fmla="*/ 23 w 115"/>
              <a:gd name="T57" fmla="*/ 92 h 99"/>
              <a:gd name="T58" fmla="*/ 40 w 115"/>
              <a:gd name="T59" fmla="*/ 95 h 99"/>
              <a:gd name="T60" fmla="*/ 85 w 115"/>
              <a:gd name="T61" fmla="*/ 97 h 99"/>
              <a:gd name="T62" fmla="*/ 114 w 115"/>
              <a:gd name="T63" fmla="*/ 77 h 99"/>
              <a:gd name="T64" fmla="*/ 110 w 115"/>
              <a:gd name="T65" fmla="*/ 74 h 99"/>
              <a:gd name="T66" fmla="*/ 0 w 115"/>
              <a:gd name="T67" fmla="*/ 99 h 99"/>
              <a:gd name="T68" fmla="*/ 19 w 115"/>
              <a:gd name="T69" fmla="*/ 99 h 99"/>
              <a:gd name="T70" fmla="*/ 19 w 115"/>
              <a:gd name="T71" fmla="*/ 65 h 99"/>
              <a:gd name="T72" fmla="*/ 0 w 115"/>
              <a:gd name="T73" fmla="*/ 65 h 99"/>
              <a:gd name="T74" fmla="*/ 0 w 115"/>
              <a:gd name="T75" fmla="*/ 99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Lst>
            <a:rect l="0" t="0" r="r" b="b"/>
            <a:pathLst>
              <a:path w="115" h="99">
                <a:moveTo>
                  <a:pt x="80" y="51"/>
                </a:moveTo>
                <a:cubicBezTo>
                  <a:pt x="80" y="56"/>
                  <a:pt x="80" y="56"/>
                  <a:pt x="80" y="56"/>
                </a:cubicBezTo>
                <a:cubicBezTo>
                  <a:pt x="72" y="56"/>
                  <a:pt x="72" y="56"/>
                  <a:pt x="72" y="56"/>
                </a:cubicBezTo>
                <a:cubicBezTo>
                  <a:pt x="72" y="51"/>
                  <a:pt x="72" y="51"/>
                  <a:pt x="72" y="51"/>
                </a:cubicBezTo>
                <a:cubicBezTo>
                  <a:pt x="65" y="51"/>
                  <a:pt x="60" y="47"/>
                  <a:pt x="57" y="41"/>
                </a:cubicBezTo>
                <a:cubicBezTo>
                  <a:pt x="64" y="37"/>
                  <a:pt x="64" y="37"/>
                  <a:pt x="64" y="37"/>
                </a:cubicBezTo>
                <a:cubicBezTo>
                  <a:pt x="66" y="42"/>
                  <a:pt x="71" y="44"/>
                  <a:pt x="77" y="44"/>
                </a:cubicBezTo>
                <a:cubicBezTo>
                  <a:pt x="82" y="44"/>
                  <a:pt x="87" y="42"/>
                  <a:pt x="87" y="37"/>
                </a:cubicBezTo>
                <a:cubicBezTo>
                  <a:pt x="87" y="33"/>
                  <a:pt x="83" y="31"/>
                  <a:pt x="77" y="31"/>
                </a:cubicBezTo>
                <a:cubicBezTo>
                  <a:pt x="67" y="30"/>
                  <a:pt x="59" y="27"/>
                  <a:pt x="59" y="17"/>
                </a:cubicBezTo>
                <a:cubicBezTo>
                  <a:pt x="59" y="9"/>
                  <a:pt x="65" y="6"/>
                  <a:pt x="72" y="4"/>
                </a:cubicBezTo>
                <a:cubicBezTo>
                  <a:pt x="72" y="0"/>
                  <a:pt x="72" y="0"/>
                  <a:pt x="72" y="0"/>
                </a:cubicBezTo>
                <a:cubicBezTo>
                  <a:pt x="80" y="0"/>
                  <a:pt x="80" y="0"/>
                  <a:pt x="80" y="0"/>
                </a:cubicBezTo>
                <a:cubicBezTo>
                  <a:pt x="80" y="4"/>
                  <a:pt x="80" y="4"/>
                  <a:pt x="80" y="4"/>
                </a:cubicBezTo>
                <a:cubicBezTo>
                  <a:pt x="86" y="5"/>
                  <a:pt x="91" y="7"/>
                  <a:pt x="94" y="13"/>
                </a:cubicBezTo>
                <a:cubicBezTo>
                  <a:pt x="87" y="16"/>
                  <a:pt x="87" y="16"/>
                  <a:pt x="87" y="16"/>
                </a:cubicBezTo>
                <a:cubicBezTo>
                  <a:pt x="86" y="14"/>
                  <a:pt x="81" y="11"/>
                  <a:pt x="77" y="11"/>
                </a:cubicBezTo>
                <a:cubicBezTo>
                  <a:pt x="70" y="11"/>
                  <a:pt x="67" y="14"/>
                  <a:pt x="67" y="17"/>
                </a:cubicBezTo>
                <a:cubicBezTo>
                  <a:pt x="67" y="21"/>
                  <a:pt x="72" y="22"/>
                  <a:pt x="77" y="23"/>
                </a:cubicBezTo>
                <a:cubicBezTo>
                  <a:pt x="87" y="24"/>
                  <a:pt x="95" y="27"/>
                  <a:pt x="95" y="37"/>
                </a:cubicBezTo>
                <a:cubicBezTo>
                  <a:pt x="95" y="46"/>
                  <a:pt x="89" y="50"/>
                  <a:pt x="80" y="51"/>
                </a:cubicBezTo>
                <a:close/>
                <a:moveTo>
                  <a:pt x="110" y="74"/>
                </a:moveTo>
                <a:cubicBezTo>
                  <a:pt x="102" y="71"/>
                  <a:pt x="96" y="77"/>
                  <a:pt x="82" y="82"/>
                </a:cubicBezTo>
                <a:cubicBezTo>
                  <a:pt x="80" y="83"/>
                  <a:pt x="60" y="77"/>
                  <a:pt x="59" y="73"/>
                </a:cubicBezTo>
                <a:cubicBezTo>
                  <a:pt x="58" y="71"/>
                  <a:pt x="79" y="75"/>
                  <a:pt x="83" y="72"/>
                </a:cubicBezTo>
                <a:cubicBezTo>
                  <a:pt x="91" y="65"/>
                  <a:pt x="82" y="63"/>
                  <a:pt x="68" y="62"/>
                </a:cubicBezTo>
                <a:cubicBezTo>
                  <a:pt x="68" y="62"/>
                  <a:pt x="61" y="61"/>
                  <a:pt x="49" y="59"/>
                </a:cubicBezTo>
                <a:cubicBezTo>
                  <a:pt x="42" y="57"/>
                  <a:pt x="23" y="65"/>
                  <a:pt x="23" y="65"/>
                </a:cubicBezTo>
                <a:cubicBezTo>
                  <a:pt x="23" y="92"/>
                  <a:pt x="23" y="92"/>
                  <a:pt x="23" y="92"/>
                </a:cubicBezTo>
                <a:cubicBezTo>
                  <a:pt x="23" y="92"/>
                  <a:pt x="36" y="94"/>
                  <a:pt x="40" y="95"/>
                </a:cubicBezTo>
                <a:cubicBezTo>
                  <a:pt x="47" y="97"/>
                  <a:pt x="80" y="98"/>
                  <a:pt x="85" y="97"/>
                </a:cubicBezTo>
                <a:cubicBezTo>
                  <a:pt x="89" y="97"/>
                  <a:pt x="112" y="78"/>
                  <a:pt x="114" y="77"/>
                </a:cubicBezTo>
                <a:cubicBezTo>
                  <a:pt x="115" y="76"/>
                  <a:pt x="115" y="75"/>
                  <a:pt x="110" y="74"/>
                </a:cubicBezTo>
                <a:close/>
                <a:moveTo>
                  <a:pt x="0" y="99"/>
                </a:moveTo>
                <a:cubicBezTo>
                  <a:pt x="19" y="99"/>
                  <a:pt x="19" y="99"/>
                  <a:pt x="19" y="99"/>
                </a:cubicBezTo>
                <a:cubicBezTo>
                  <a:pt x="19" y="65"/>
                  <a:pt x="19" y="65"/>
                  <a:pt x="19" y="65"/>
                </a:cubicBezTo>
                <a:cubicBezTo>
                  <a:pt x="0" y="65"/>
                  <a:pt x="0" y="65"/>
                  <a:pt x="0" y="65"/>
                </a:cubicBezTo>
                <a:lnTo>
                  <a:pt x="0" y="99"/>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sp>
        <p:nvSpPr>
          <p:cNvPr id="44" name="Freeform 44"/>
          <p:cNvSpPr>
            <a:spLocks noEditPoints="1"/>
          </p:cNvSpPr>
          <p:nvPr/>
        </p:nvSpPr>
        <p:spPr bwMode="auto">
          <a:xfrm>
            <a:off x="7473950" y="3833813"/>
            <a:ext cx="368300" cy="369888"/>
          </a:xfrm>
          <a:custGeom>
            <a:avLst/>
            <a:gdLst>
              <a:gd name="T0" fmla="*/ 37 w 97"/>
              <a:gd name="T1" fmla="*/ 20 h 97"/>
              <a:gd name="T2" fmla="*/ 48 w 97"/>
              <a:gd name="T3" fmla="*/ 10 h 97"/>
              <a:gd name="T4" fmla="*/ 59 w 97"/>
              <a:gd name="T5" fmla="*/ 20 h 97"/>
              <a:gd name="T6" fmla="*/ 48 w 97"/>
              <a:gd name="T7" fmla="*/ 31 h 97"/>
              <a:gd name="T8" fmla="*/ 37 w 97"/>
              <a:gd name="T9" fmla="*/ 20 h 97"/>
              <a:gd name="T10" fmla="*/ 63 w 97"/>
              <a:gd name="T11" fmla="*/ 36 h 97"/>
              <a:gd name="T12" fmla="*/ 34 w 97"/>
              <a:gd name="T13" fmla="*/ 36 h 97"/>
              <a:gd name="T14" fmla="*/ 30 w 97"/>
              <a:gd name="T15" fmla="*/ 40 h 97"/>
              <a:gd name="T16" fmla="*/ 30 w 97"/>
              <a:gd name="T17" fmla="*/ 64 h 97"/>
              <a:gd name="T18" fmla="*/ 34 w 97"/>
              <a:gd name="T19" fmla="*/ 68 h 97"/>
              <a:gd name="T20" fmla="*/ 38 w 97"/>
              <a:gd name="T21" fmla="*/ 68 h 97"/>
              <a:gd name="T22" fmla="*/ 38 w 97"/>
              <a:gd name="T23" fmla="*/ 93 h 97"/>
              <a:gd name="T24" fmla="*/ 41 w 97"/>
              <a:gd name="T25" fmla="*/ 97 h 97"/>
              <a:gd name="T26" fmla="*/ 56 w 97"/>
              <a:gd name="T27" fmla="*/ 97 h 97"/>
              <a:gd name="T28" fmla="*/ 59 w 97"/>
              <a:gd name="T29" fmla="*/ 93 h 97"/>
              <a:gd name="T30" fmla="*/ 59 w 97"/>
              <a:gd name="T31" fmla="*/ 68 h 97"/>
              <a:gd name="T32" fmla="*/ 63 w 97"/>
              <a:gd name="T33" fmla="*/ 68 h 97"/>
              <a:gd name="T34" fmla="*/ 66 w 97"/>
              <a:gd name="T35" fmla="*/ 64 h 97"/>
              <a:gd name="T36" fmla="*/ 66 w 97"/>
              <a:gd name="T37" fmla="*/ 40 h 97"/>
              <a:gd name="T38" fmla="*/ 63 w 97"/>
              <a:gd name="T39" fmla="*/ 36 h 97"/>
              <a:gd name="T40" fmla="*/ 80 w 97"/>
              <a:gd name="T41" fmla="*/ 20 h 97"/>
              <a:gd name="T42" fmla="*/ 90 w 97"/>
              <a:gd name="T43" fmla="*/ 10 h 97"/>
              <a:gd name="T44" fmla="*/ 80 w 97"/>
              <a:gd name="T45" fmla="*/ 0 h 97"/>
              <a:gd name="T46" fmla="*/ 70 w 97"/>
              <a:gd name="T47" fmla="*/ 10 h 97"/>
              <a:gd name="T48" fmla="*/ 80 w 97"/>
              <a:gd name="T49" fmla="*/ 20 h 97"/>
              <a:gd name="T50" fmla="*/ 94 w 97"/>
              <a:gd name="T51" fmla="*/ 25 h 97"/>
              <a:gd name="T52" fmla="*/ 67 w 97"/>
              <a:gd name="T53" fmla="*/ 25 h 97"/>
              <a:gd name="T54" fmla="*/ 64 w 97"/>
              <a:gd name="T55" fmla="*/ 28 h 97"/>
              <a:gd name="T56" fmla="*/ 64 w 97"/>
              <a:gd name="T57" fmla="*/ 29 h 97"/>
              <a:gd name="T58" fmla="*/ 74 w 97"/>
              <a:gd name="T59" fmla="*/ 40 h 97"/>
              <a:gd name="T60" fmla="*/ 74 w 97"/>
              <a:gd name="T61" fmla="*/ 64 h 97"/>
              <a:gd name="T62" fmla="*/ 70 w 97"/>
              <a:gd name="T63" fmla="*/ 72 h 97"/>
              <a:gd name="T64" fmla="*/ 70 w 97"/>
              <a:gd name="T65" fmla="*/ 78 h 97"/>
              <a:gd name="T66" fmla="*/ 74 w 97"/>
              <a:gd name="T67" fmla="*/ 82 h 97"/>
              <a:gd name="T68" fmla="*/ 87 w 97"/>
              <a:gd name="T69" fmla="*/ 82 h 97"/>
              <a:gd name="T70" fmla="*/ 90 w 97"/>
              <a:gd name="T71" fmla="*/ 78 h 97"/>
              <a:gd name="T72" fmla="*/ 90 w 97"/>
              <a:gd name="T73" fmla="*/ 54 h 97"/>
              <a:gd name="T74" fmla="*/ 94 w 97"/>
              <a:gd name="T75" fmla="*/ 54 h 97"/>
              <a:gd name="T76" fmla="*/ 97 w 97"/>
              <a:gd name="T77" fmla="*/ 51 h 97"/>
              <a:gd name="T78" fmla="*/ 97 w 97"/>
              <a:gd name="T79" fmla="*/ 28 h 97"/>
              <a:gd name="T80" fmla="*/ 94 w 97"/>
              <a:gd name="T81" fmla="*/ 25 h 97"/>
              <a:gd name="T82" fmla="*/ 26 w 97"/>
              <a:gd name="T83" fmla="*/ 10 h 97"/>
              <a:gd name="T84" fmla="*/ 16 w 97"/>
              <a:gd name="T85" fmla="*/ 0 h 97"/>
              <a:gd name="T86" fmla="*/ 6 w 97"/>
              <a:gd name="T87" fmla="*/ 10 h 97"/>
              <a:gd name="T88" fmla="*/ 16 w 97"/>
              <a:gd name="T89" fmla="*/ 20 h 97"/>
              <a:gd name="T90" fmla="*/ 26 w 97"/>
              <a:gd name="T91" fmla="*/ 10 h 97"/>
              <a:gd name="T92" fmla="*/ 0 w 97"/>
              <a:gd name="T93" fmla="*/ 28 h 97"/>
              <a:gd name="T94" fmla="*/ 0 w 97"/>
              <a:gd name="T95" fmla="*/ 51 h 97"/>
              <a:gd name="T96" fmla="*/ 3 w 97"/>
              <a:gd name="T97" fmla="*/ 54 h 97"/>
              <a:gd name="T98" fmla="*/ 6 w 97"/>
              <a:gd name="T99" fmla="*/ 54 h 97"/>
              <a:gd name="T100" fmla="*/ 6 w 97"/>
              <a:gd name="T101" fmla="*/ 78 h 97"/>
              <a:gd name="T102" fmla="*/ 10 w 97"/>
              <a:gd name="T103" fmla="*/ 82 h 97"/>
              <a:gd name="T104" fmla="*/ 23 w 97"/>
              <a:gd name="T105" fmla="*/ 82 h 97"/>
              <a:gd name="T106" fmla="*/ 26 w 97"/>
              <a:gd name="T107" fmla="*/ 78 h 97"/>
              <a:gd name="T108" fmla="*/ 26 w 97"/>
              <a:gd name="T109" fmla="*/ 72 h 97"/>
              <a:gd name="T110" fmla="*/ 23 w 97"/>
              <a:gd name="T111" fmla="*/ 64 h 97"/>
              <a:gd name="T112" fmla="*/ 23 w 97"/>
              <a:gd name="T113" fmla="*/ 40 h 97"/>
              <a:gd name="T114" fmla="*/ 33 w 97"/>
              <a:gd name="T115" fmla="*/ 29 h 97"/>
              <a:gd name="T116" fmla="*/ 33 w 97"/>
              <a:gd name="T117" fmla="*/ 28 h 97"/>
              <a:gd name="T118" fmla="*/ 29 w 97"/>
              <a:gd name="T119" fmla="*/ 25 h 97"/>
              <a:gd name="T120" fmla="*/ 3 w 97"/>
              <a:gd name="T121" fmla="*/ 25 h 97"/>
              <a:gd name="T122" fmla="*/ 0 w 97"/>
              <a:gd name="T123" fmla="*/ 2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 ang="0">
                <a:pos x="T122" y="T123"/>
              </a:cxn>
            </a:cxnLst>
            <a:rect l="0" t="0" r="r" b="b"/>
            <a:pathLst>
              <a:path w="97" h="97">
                <a:moveTo>
                  <a:pt x="37" y="20"/>
                </a:moveTo>
                <a:cubicBezTo>
                  <a:pt x="37" y="14"/>
                  <a:pt x="42" y="10"/>
                  <a:pt x="48" y="10"/>
                </a:cubicBezTo>
                <a:cubicBezTo>
                  <a:pt x="54" y="10"/>
                  <a:pt x="59" y="14"/>
                  <a:pt x="59" y="20"/>
                </a:cubicBezTo>
                <a:cubicBezTo>
                  <a:pt x="59" y="26"/>
                  <a:pt x="54" y="31"/>
                  <a:pt x="48" y="31"/>
                </a:cubicBezTo>
                <a:cubicBezTo>
                  <a:pt x="42" y="31"/>
                  <a:pt x="37" y="26"/>
                  <a:pt x="37" y="20"/>
                </a:cubicBezTo>
                <a:close/>
                <a:moveTo>
                  <a:pt x="63" y="36"/>
                </a:moveTo>
                <a:cubicBezTo>
                  <a:pt x="34" y="36"/>
                  <a:pt x="34" y="36"/>
                  <a:pt x="34" y="36"/>
                </a:cubicBezTo>
                <a:cubicBezTo>
                  <a:pt x="32" y="36"/>
                  <a:pt x="30" y="37"/>
                  <a:pt x="30" y="40"/>
                </a:cubicBezTo>
                <a:cubicBezTo>
                  <a:pt x="30" y="64"/>
                  <a:pt x="30" y="64"/>
                  <a:pt x="30" y="64"/>
                </a:cubicBezTo>
                <a:cubicBezTo>
                  <a:pt x="30" y="66"/>
                  <a:pt x="32" y="68"/>
                  <a:pt x="34" y="68"/>
                </a:cubicBezTo>
                <a:cubicBezTo>
                  <a:pt x="38" y="68"/>
                  <a:pt x="38" y="68"/>
                  <a:pt x="38" y="68"/>
                </a:cubicBezTo>
                <a:cubicBezTo>
                  <a:pt x="38" y="93"/>
                  <a:pt x="38" y="93"/>
                  <a:pt x="38" y="93"/>
                </a:cubicBezTo>
                <a:cubicBezTo>
                  <a:pt x="38" y="95"/>
                  <a:pt x="39" y="97"/>
                  <a:pt x="41" y="97"/>
                </a:cubicBezTo>
                <a:cubicBezTo>
                  <a:pt x="56" y="97"/>
                  <a:pt x="56" y="97"/>
                  <a:pt x="56" y="97"/>
                </a:cubicBezTo>
                <a:cubicBezTo>
                  <a:pt x="58" y="97"/>
                  <a:pt x="59" y="95"/>
                  <a:pt x="59" y="93"/>
                </a:cubicBezTo>
                <a:cubicBezTo>
                  <a:pt x="59" y="68"/>
                  <a:pt x="59" y="68"/>
                  <a:pt x="59" y="68"/>
                </a:cubicBezTo>
                <a:cubicBezTo>
                  <a:pt x="63" y="68"/>
                  <a:pt x="63" y="68"/>
                  <a:pt x="63" y="68"/>
                </a:cubicBezTo>
                <a:cubicBezTo>
                  <a:pt x="65" y="68"/>
                  <a:pt x="66" y="66"/>
                  <a:pt x="66" y="64"/>
                </a:cubicBezTo>
                <a:cubicBezTo>
                  <a:pt x="66" y="40"/>
                  <a:pt x="66" y="40"/>
                  <a:pt x="66" y="40"/>
                </a:cubicBezTo>
                <a:cubicBezTo>
                  <a:pt x="66" y="37"/>
                  <a:pt x="65" y="36"/>
                  <a:pt x="63" y="36"/>
                </a:cubicBezTo>
                <a:close/>
                <a:moveTo>
                  <a:pt x="80" y="20"/>
                </a:moveTo>
                <a:cubicBezTo>
                  <a:pt x="86" y="20"/>
                  <a:pt x="90" y="16"/>
                  <a:pt x="90" y="10"/>
                </a:cubicBezTo>
                <a:cubicBezTo>
                  <a:pt x="90" y="5"/>
                  <a:pt x="86" y="0"/>
                  <a:pt x="80" y="0"/>
                </a:cubicBezTo>
                <a:cubicBezTo>
                  <a:pt x="75" y="0"/>
                  <a:pt x="70" y="5"/>
                  <a:pt x="70" y="10"/>
                </a:cubicBezTo>
                <a:cubicBezTo>
                  <a:pt x="70" y="16"/>
                  <a:pt x="75" y="20"/>
                  <a:pt x="80" y="20"/>
                </a:cubicBezTo>
                <a:close/>
                <a:moveTo>
                  <a:pt x="94" y="25"/>
                </a:moveTo>
                <a:cubicBezTo>
                  <a:pt x="67" y="25"/>
                  <a:pt x="67" y="25"/>
                  <a:pt x="67" y="25"/>
                </a:cubicBezTo>
                <a:cubicBezTo>
                  <a:pt x="65" y="25"/>
                  <a:pt x="64" y="26"/>
                  <a:pt x="64" y="28"/>
                </a:cubicBezTo>
                <a:cubicBezTo>
                  <a:pt x="64" y="29"/>
                  <a:pt x="64" y="29"/>
                  <a:pt x="64" y="29"/>
                </a:cubicBezTo>
                <a:cubicBezTo>
                  <a:pt x="69" y="29"/>
                  <a:pt x="74" y="34"/>
                  <a:pt x="74" y="40"/>
                </a:cubicBezTo>
                <a:cubicBezTo>
                  <a:pt x="74" y="64"/>
                  <a:pt x="74" y="64"/>
                  <a:pt x="74" y="64"/>
                </a:cubicBezTo>
                <a:cubicBezTo>
                  <a:pt x="74" y="67"/>
                  <a:pt x="72" y="70"/>
                  <a:pt x="70" y="72"/>
                </a:cubicBezTo>
                <a:cubicBezTo>
                  <a:pt x="70" y="78"/>
                  <a:pt x="70" y="78"/>
                  <a:pt x="70" y="78"/>
                </a:cubicBezTo>
                <a:cubicBezTo>
                  <a:pt x="70" y="80"/>
                  <a:pt x="72" y="82"/>
                  <a:pt x="74" y="82"/>
                </a:cubicBezTo>
                <a:cubicBezTo>
                  <a:pt x="87" y="82"/>
                  <a:pt x="87" y="82"/>
                  <a:pt x="87" y="82"/>
                </a:cubicBezTo>
                <a:cubicBezTo>
                  <a:pt x="89" y="82"/>
                  <a:pt x="90" y="80"/>
                  <a:pt x="90" y="78"/>
                </a:cubicBezTo>
                <a:cubicBezTo>
                  <a:pt x="90" y="54"/>
                  <a:pt x="90" y="54"/>
                  <a:pt x="90" y="54"/>
                </a:cubicBezTo>
                <a:cubicBezTo>
                  <a:pt x="94" y="54"/>
                  <a:pt x="94" y="54"/>
                  <a:pt x="94" y="54"/>
                </a:cubicBezTo>
                <a:cubicBezTo>
                  <a:pt x="96" y="54"/>
                  <a:pt x="97" y="53"/>
                  <a:pt x="97" y="51"/>
                </a:cubicBezTo>
                <a:cubicBezTo>
                  <a:pt x="97" y="28"/>
                  <a:pt x="97" y="28"/>
                  <a:pt x="97" y="28"/>
                </a:cubicBezTo>
                <a:cubicBezTo>
                  <a:pt x="97" y="26"/>
                  <a:pt x="96" y="25"/>
                  <a:pt x="94" y="25"/>
                </a:cubicBezTo>
                <a:close/>
                <a:moveTo>
                  <a:pt x="26" y="10"/>
                </a:moveTo>
                <a:cubicBezTo>
                  <a:pt x="26" y="5"/>
                  <a:pt x="22" y="0"/>
                  <a:pt x="16" y="0"/>
                </a:cubicBezTo>
                <a:cubicBezTo>
                  <a:pt x="11" y="0"/>
                  <a:pt x="6" y="5"/>
                  <a:pt x="6" y="10"/>
                </a:cubicBezTo>
                <a:cubicBezTo>
                  <a:pt x="6" y="16"/>
                  <a:pt x="11" y="20"/>
                  <a:pt x="16" y="20"/>
                </a:cubicBezTo>
                <a:cubicBezTo>
                  <a:pt x="22" y="20"/>
                  <a:pt x="26" y="16"/>
                  <a:pt x="26" y="10"/>
                </a:cubicBezTo>
                <a:close/>
                <a:moveTo>
                  <a:pt x="0" y="28"/>
                </a:moveTo>
                <a:cubicBezTo>
                  <a:pt x="0" y="51"/>
                  <a:pt x="0" y="51"/>
                  <a:pt x="0" y="51"/>
                </a:cubicBezTo>
                <a:cubicBezTo>
                  <a:pt x="0" y="53"/>
                  <a:pt x="1" y="54"/>
                  <a:pt x="3" y="54"/>
                </a:cubicBezTo>
                <a:cubicBezTo>
                  <a:pt x="6" y="54"/>
                  <a:pt x="6" y="54"/>
                  <a:pt x="6" y="54"/>
                </a:cubicBezTo>
                <a:cubicBezTo>
                  <a:pt x="6" y="78"/>
                  <a:pt x="6" y="78"/>
                  <a:pt x="6" y="78"/>
                </a:cubicBezTo>
                <a:cubicBezTo>
                  <a:pt x="6" y="80"/>
                  <a:pt x="8" y="82"/>
                  <a:pt x="10" y="82"/>
                </a:cubicBezTo>
                <a:cubicBezTo>
                  <a:pt x="23" y="82"/>
                  <a:pt x="23" y="82"/>
                  <a:pt x="23" y="82"/>
                </a:cubicBezTo>
                <a:cubicBezTo>
                  <a:pt x="25" y="82"/>
                  <a:pt x="26" y="80"/>
                  <a:pt x="26" y="78"/>
                </a:cubicBezTo>
                <a:cubicBezTo>
                  <a:pt x="26" y="72"/>
                  <a:pt x="26" y="72"/>
                  <a:pt x="26" y="72"/>
                </a:cubicBezTo>
                <a:cubicBezTo>
                  <a:pt x="24" y="70"/>
                  <a:pt x="23" y="67"/>
                  <a:pt x="23" y="64"/>
                </a:cubicBezTo>
                <a:cubicBezTo>
                  <a:pt x="23" y="40"/>
                  <a:pt x="23" y="40"/>
                  <a:pt x="23" y="40"/>
                </a:cubicBezTo>
                <a:cubicBezTo>
                  <a:pt x="23" y="34"/>
                  <a:pt x="27" y="29"/>
                  <a:pt x="33" y="29"/>
                </a:cubicBezTo>
                <a:cubicBezTo>
                  <a:pt x="33" y="28"/>
                  <a:pt x="33" y="28"/>
                  <a:pt x="33" y="28"/>
                </a:cubicBezTo>
                <a:cubicBezTo>
                  <a:pt x="33" y="26"/>
                  <a:pt x="31" y="25"/>
                  <a:pt x="29" y="25"/>
                </a:cubicBezTo>
                <a:cubicBezTo>
                  <a:pt x="3" y="25"/>
                  <a:pt x="3" y="25"/>
                  <a:pt x="3" y="25"/>
                </a:cubicBezTo>
                <a:cubicBezTo>
                  <a:pt x="1" y="25"/>
                  <a:pt x="0" y="26"/>
                  <a:pt x="0" y="2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sp>
        <p:nvSpPr>
          <p:cNvPr id="45" name="Freeform 45"/>
          <p:cNvSpPr>
            <a:spLocks noEditPoints="1"/>
          </p:cNvSpPr>
          <p:nvPr/>
        </p:nvSpPr>
        <p:spPr bwMode="auto">
          <a:xfrm>
            <a:off x="9021763" y="3125788"/>
            <a:ext cx="407987" cy="438150"/>
          </a:xfrm>
          <a:custGeom>
            <a:avLst/>
            <a:gdLst>
              <a:gd name="T0" fmla="*/ 1 w 107"/>
              <a:gd name="T1" fmla="*/ 36 h 115"/>
              <a:gd name="T2" fmla="*/ 16 w 107"/>
              <a:gd name="T3" fmla="*/ 23 h 115"/>
              <a:gd name="T4" fmla="*/ 31 w 107"/>
              <a:gd name="T5" fmla="*/ 44 h 115"/>
              <a:gd name="T6" fmla="*/ 24 w 107"/>
              <a:gd name="T7" fmla="*/ 57 h 115"/>
              <a:gd name="T8" fmla="*/ 47 w 107"/>
              <a:gd name="T9" fmla="*/ 85 h 115"/>
              <a:gd name="T10" fmla="*/ 60 w 107"/>
              <a:gd name="T11" fmla="*/ 79 h 115"/>
              <a:gd name="T12" fmla="*/ 79 w 107"/>
              <a:gd name="T13" fmla="*/ 89 h 115"/>
              <a:gd name="T14" fmla="*/ 70 w 107"/>
              <a:gd name="T15" fmla="*/ 109 h 115"/>
              <a:gd name="T16" fmla="*/ 24 w 107"/>
              <a:gd name="T17" fmla="*/ 87 h 115"/>
              <a:gd name="T18" fmla="*/ 1 w 107"/>
              <a:gd name="T19" fmla="*/ 36 h 115"/>
              <a:gd name="T20" fmla="*/ 77 w 107"/>
              <a:gd name="T21" fmla="*/ 47 h 115"/>
              <a:gd name="T22" fmla="*/ 60 w 107"/>
              <a:gd name="T23" fmla="*/ 47 h 115"/>
              <a:gd name="T24" fmla="*/ 60 w 107"/>
              <a:gd name="T25" fmla="*/ 28 h 115"/>
              <a:gd name="T26" fmla="*/ 57 w 107"/>
              <a:gd name="T27" fmla="*/ 25 h 115"/>
              <a:gd name="T28" fmla="*/ 53 w 107"/>
              <a:gd name="T29" fmla="*/ 28 h 115"/>
              <a:gd name="T30" fmla="*/ 53 w 107"/>
              <a:gd name="T31" fmla="*/ 50 h 115"/>
              <a:gd name="T32" fmla="*/ 57 w 107"/>
              <a:gd name="T33" fmla="*/ 54 h 115"/>
              <a:gd name="T34" fmla="*/ 77 w 107"/>
              <a:gd name="T35" fmla="*/ 54 h 115"/>
              <a:gd name="T36" fmla="*/ 80 w 107"/>
              <a:gd name="T37" fmla="*/ 50 h 115"/>
              <a:gd name="T38" fmla="*/ 77 w 107"/>
              <a:gd name="T39" fmla="*/ 47 h 115"/>
              <a:gd name="T40" fmla="*/ 57 w 107"/>
              <a:gd name="T41" fmla="*/ 0 h 115"/>
              <a:gd name="T42" fmla="*/ 19 w 107"/>
              <a:gd name="T43" fmla="*/ 17 h 115"/>
              <a:gd name="T44" fmla="*/ 26 w 107"/>
              <a:gd name="T45" fmla="*/ 20 h 115"/>
              <a:gd name="T46" fmla="*/ 53 w 107"/>
              <a:gd name="T47" fmla="*/ 7 h 115"/>
              <a:gd name="T48" fmla="*/ 53 w 107"/>
              <a:gd name="T49" fmla="*/ 14 h 115"/>
              <a:gd name="T50" fmla="*/ 57 w 107"/>
              <a:gd name="T51" fmla="*/ 17 h 115"/>
              <a:gd name="T52" fmla="*/ 60 w 107"/>
              <a:gd name="T53" fmla="*/ 14 h 115"/>
              <a:gd name="T54" fmla="*/ 60 w 107"/>
              <a:gd name="T55" fmla="*/ 7 h 115"/>
              <a:gd name="T56" fmla="*/ 100 w 107"/>
              <a:gd name="T57" fmla="*/ 47 h 115"/>
              <a:gd name="T58" fmla="*/ 94 w 107"/>
              <a:gd name="T59" fmla="*/ 47 h 115"/>
              <a:gd name="T60" fmla="*/ 90 w 107"/>
              <a:gd name="T61" fmla="*/ 50 h 115"/>
              <a:gd name="T62" fmla="*/ 94 w 107"/>
              <a:gd name="T63" fmla="*/ 54 h 115"/>
              <a:gd name="T64" fmla="*/ 100 w 107"/>
              <a:gd name="T65" fmla="*/ 54 h 115"/>
              <a:gd name="T66" fmla="*/ 83 w 107"/>
              <a:gd name="T67" fmla="*/ 85 h 115"/>
              <a:gd name="T68" fmla="*/ 84 w 107"/>
              <a:gd name="T69" fmla="*/ 86 h 115"/>
              <a:gd name="T70" fmla="*/ 84 w 107"/>
              <a:gd name="T71" fmla="*/ 86 h 115"/>
              <a:gd name="T72" fmla="*/ 84 w 107"/>
              <a:gd name="T73" fmla="*/ 86 h 115"/>
              <a:gd name="T74" fmla="*/ 87 w 107"/>
              <a:gd name="T75" fmla="*/ 91 h 115"/>
              <a:gd name="T76" fmla="*/ 107 w 107"/>
              <a:gd name="T77" fmla="*/ 50 h 115"/>
              <a:gd name="T78" fmla="*/ 57 w 107"/>
              <a:gd name="T79" fmla="*/ 0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 h="115">
                <a:moveTo>
                  <a:pt x="1" y="36"/>
                </a:moveTo>
                <a:cubicBezTo>
                  <a:pt x="2" y="31"/>
                  <a:pt x="10" y="24"/>
                  <a:pt x="16" y="23"/>
                </a:cubicBezTo>
                <a:cubicBezTo>
                  <a:pt x="23" y="22"/>
                  <a:pt x="33" y="37"/>
                  <a:pt x="31" y="44"/>
                </a:cubicBezTo>
                <a:cubicBezTo>
                  <a:pt x="29" y="50"/>
                  <a:pt x="23" y="53"/>
                  <a:pt x="24" y="57"/>
                </a:cubicBezTo>
                <a:cubicBezTo>
                  <a:pt x="34" y="75"/>
                  <a:pt x="40" y="81"/>
                  <a:pt x="47" y="85"/>
                </a:cubicBezTo>
                <a:cubicBezTo>
                  <a:pt x="53" y="87"/>
                  <a:pt x="54" y="83"/>
                  <a:pt x="60" y="79"/>
                </a:cubicBezTo>
                <a:cubicBezTo>
                  <a:pt x="66" y="75"/>
                  <a:pt x="75" y="84"/>
                  <a:pt x="79" y="89"/>
                </a:cubicBezTo>
                <a:cubicBezTo>
                  <a:pt x="83" y="95"/>
                  <a:pt x="82" y="100"/>
                  <a:pt x="70" y="109"/>
                </a:cubicBezTo>
                <a:cubicBezTo>
                  <a:pt x="47" y="115"/>
                  <a:pt x="24" y="87"/>
                  <a:pt x="24" y="87"/>
                </a:cubicBezTo>
                <a:cubicBezTo>
                  <a:pt x="1" y="61"/>
                  <a:pt x="0" y="42"/>
                  <a:pt x="1" y="36"/>
                </a:cubicBezTo>
                <a:close/>
                <a:moveTo>
                  <a:pt x="77" y="47"/>
                </a:moveTo>
                <a:cubicBezTo>
                  <a:pt x="60" y="47"/>
                  <a:pt x="60" y="47"/>
                  <a:pt x="60" y="47"/>
                </a:cubicBezTo>
                <a:cubicBezTo>
                  <a:pt x="60" y="28"/>
                  <a:pt x="60" y="28"/>
                  <a:pt x="60" y="28"/>
                </a:cubicBezTo>
                <a:cubicBezTo>
                  <a:pt x="60" y="26"/>
                  <a:pt x="59" y="25"/>
                  <a:pt x="57" y="25"/>
                </a:cubicBezTo>
                <a:cubicBezTo>
                  <a:pt x="55" y="25"/>
                  <a:pt x="53" y="26"/>
                  <a:pt x="53" y="28"/>
                </a:cubicBezTo>
                <a:cubicBezTo>
                  <a:pt x="53" y="50"/>
                  <a:pt x="53" y="50"/>
                  <a:pt x="53" y="50"/>
                </a:cubicBezTo>
                <a:cubicBezTo>
                  <a:pt x="53" y="52"/>
                  <a:pt x="55" y="54"/>
                  <a:pt x="57" y="54"/>
                </a:cubicBezTo>
                <a:cubicBezTo>
                  <a:pt x="77" y="54"/>
                  <a:pt x="77" y="54"/>
                  <a:pt x="77" y="54"/>
                </a:cubicBezTo>
                <a:cubicBezTo>
                  <a:pt x="79" y="54"/>
                  <a:pt x="80" y="52"/>
                  <a:pt x="80" y="50"/>
                </a:cubicBezTo>
                <a:cubicBezTo>
                  <a:pt x="80" y="49"/>
                  <a:pt x="79" y="47"/>
                  <a:pt x="77" y="47"/>
                </a:cubicBezTo>
                <a:close/>
                <a:moveTo>
                  <a:pt x="57" y="0"/>
                </a:moveTo>
                <a:cubicBezTo>
                  <a:pt x="42" y="0"/>
                  <a:pt x="28" y="7"/>
                  <a:pt x="19" y="17"/>
                </a:cubicBezTo>
                <a:cubicBezTo>
                  <a:pt x="21" y="18"/>
                  <a:pt x="24" y="19"/>
                  <a:pt x="26" y="20"/>
                </a:cubicBezTo>
                <a:cubicBezTo>
                  <a:pt x="33" y="13"/>
                  <a:pt x="42" y="8"/>
                  <a:pt x="53" y="7"/>
                </a:cubicBezTo>
                <a:cubicBezTo>
                  <a:pt x="53" y="14"/>
                  <a:pt x="53" y="14"/>
                  <a:pt x="53" y="14"/>
                </a:cubicBezTo>
                <a:cubicBezTo>
                  <a:pt x="53" y="16"/>
                  <a:pt x="55" y="17"/>
                  <a:pt x="57" y="17"/>
                </a:cubicBezTo>
                <a:cubicBezTo>
                  <a:pt x="59" y="17"/>
                  <a:pt x="60" y="16"/>
                  <a:pt x="60" y="14"/>
                </a:cubicBezTo>
                <a:cubicBezTo>
                  <a:pt x="60" y="7"/>
                  <a:pt x="60" y="7"/>
                  <a:pt x="60" y="7"/>
                </a:cubicBezTo>
                <a:cubicBezTo>
                  <a:pt x="82" y="9"/>
                  <a:pt x="98" y="26"/>
                  <a:pt x="100" y="47"/>
                </a:cubicBezTo>
                <a:cubicBezTo>
                  <a:pt x="94" y="47"/>
                  <a:pt x="94" y="47"/>
                  <a:pt x="94" y="47"/>
                </a:cubicBezTo>
                <a:cubicBezTo>
                  <a:pt x="92" y="47"/>
                  <a:pt x="90" y="49"/>
                  <a:pt x="90" y="50"/>
                </a:cubicBezTo>
                <a:cubicBezTo>
                  <a:pt x="90" y="52"/>
                  <a:pt x="92" y="54"/>
                  <a:pt x="94" y="54"/>
                </a:cubicBezTo>
                <a:cubicBezTo>
                  <a:pt x="100" y="54"/>
                  <a:pt x="100" y="54"/>
                  <a:pt x="100" y="54"/>
                </a:cubicBezTo>
                <a:cubicBezTo>
                  <a:pt x="99" y="67"/>
                  <a:pt x="93" y="78"/>
                  <a:pt x="83" y="85"/>
                </a:cubicBezTo>
                <a:cubicBezTo>
                  <a:pt x="83" y="85"/>
                  <a:pt x="84" y="85"/>
                  <a:pt x="84" y="86"/>
                </a:cubicBezTo>
                <a:cubicBezTo>
                  <a:pt x="84" y="86"/>
                  <a:pt x="84" y="86"/>
                  <a:pt x="84" y="86"/>
                </a:cubicBezTo>
                <a:cubicBezTo>
                  <a:pt x="84" y="86"/>
                  <a:pt x="84" y="86"/>
                  <a:pt x="84" y="86"/>
                </a:cubicBezTo>
                <a:cubicBezTo>
                  <a:pt x="85" y="88"/>
                  <a:pt x="86" y="90"/>
                  <a:pt x="87" y="91"/>
                </a:cubicBezTo>
                <a:cubicBezTo>
                  <a:pt x="99" y="82"/>
                  <a:pt x="107" y="67"/>
                  <a:pt x="107" y="50"/>
                </a:cubicBezTo>
                <a:cubicBezTo>
                  <a:pt x="107" y="23"/>
                  <a:pt x="85" y="0"/>
                  <a:pt x="57" y="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sp>
        <p:nvSpPr>
          <p:cNvPr id="46" name="Freeform 46"/>
          <p:cNvSpPr>
            <a:spLocks noEditPoints="1"/>
          </p:cNvSpPr>
          <p:nvPr/>
        </p:nvSpPr>
        <p:spPr bwMode="auto">
          <a:xfrm>
            <a:off x="1227138" y="3822700"/>
            <a:ext cx="293687" cy="392113"/>
          </a:xfrm>
          <a:custGeom>
            <a:avLst/>
            <a:gdLst>
              <a:gd name="T0" fmla="*/ 39 w 77"/>
              <a:gd name="T1" fmla="*/ 23 h 103"/>
              <a:gd name="T2" fmla="*/ 23 w 77"/>
              <a:gd name="T3" fmla="*/ 17 h 103"/>
              <a:gd name="T4" fmla="*/ 39 w 77"/>
              <a:gd name="T5" fmla="*/ 0 h 103"/>
              <a:gd name="T6" fmla="*/ 54 w 77"/>
              <a:gd name="T7" fmla="*/ 17 h 103"/>
              <a:gd name="T8" fmla="*/ 39 w 77"/>
              <a:gd name="T9" fmla="*/ 23 h 103"/>
              <a:gd name="T10" fmla="*/ 56 w 77"/>
              <a:gd name="T11" fmla="*/ 77 h 103"/>
              <a:gd name="T12" fmla="*/ 22 w 77"/>
              <a:gd name="T13" fmla="*/ 77 h 103"/>
              <a:gd name="T14" fmla="*/ 25 w 77"/>
              <a:gd name="T15" fmla="*/ 85 h 103"/>
              <a:gd name="T16" fmla="*/ 52 w 77"/>
              <a:gd name="T17" fmla="*/ 85 h 103"/>
              <a:gd name="T18" fmla="*/ 56 w 77"/>
              <a:gd name="T19" fmla="*/ 77 h 103"/>
              <a:gd name="T20" fmla="*/ 29 w 77"/>
              <a:gd name="T21" fmla="*/ 88 h 103"/>
              <a:gd name="T22" fmla="*/ 29 w 77"/>
              <a:gd name="T23" fmla="*/ 89 h 103"/>
              <a:gd name="T24" fmla="*/ 39 w 77"/>
              <a:gd name="T25" fmla="*/ 103 h 103"/>
              <a:gd name="T26" fmla="*/ 48 w 77"/>
              <a:gd name="T27" fmla="*/ 89 h 103"/>
              <a:gd name="T28" fmla="*/ 48 w 77"/>
              <a:gd name="T29" fmla="*/ 88 h 103"/>
              <a:gd name="T30" fmla="*/ 29 w 77"/>
              <a:gd name="T31" fmla="*/ 88 h 103"/>
              <a:gd name="T32" fmla="*/ 39 w 77"/>
              <a:gd name="T33" fmla="*/ 41 h 103"/>
              <a:gd name="T34" fmla="*/ 33 w 77"/>
              <a:gd name="T35" fmla="*/ 47 h 103"/>
              <a:gd name="T36" fmla="*/ 39 w 77"/>
              <a:gd name="T37" fmla="*/ 53 h 103"/>
              <a:gd name="T38" fmla="*/ 45 w 77"/>
              <a:gd name="T39" fmla="*/ 47 h 103"/>
              <a:gd name="T40" fmla="*/ 39 w 77"/>
              <a:gd name="T41" fmla="*/ 41 h 103"/>
              <a:gd name="T42" fmla="*/ 62 w 77"/>
              <a:gd name="T43" fmla="*/ 40 h 103"/>
              <a:gd name="T44" fmla="*/ 57 w 77"/>
              <a:gd name="T45" fmla="*/ 74 h 103"/>
              <a:gd name="T46" fmla="*/ 20 w 77"/>
              <a:gd name="T47" fmla="*/ 74 h 103"/>
              <a:gd name="T48" fmla="*/ 16 w 77"/>
              <a:gd name="T49" fmla="*/ 40 h 103"/>
              <a:gd name="T50" fmla="*/ 21 w 77"/>
              <a:gd name="T51" fmla="*/ 21 h 103"/>
              <a:gd name="T52" fmla="*/ 39 w 77"/>
              <a:gd name="T53" fmla="*/ 27 h 103"/>
              <a:gd name="T54" fmla="*/ 56 w 77"/>
              <a:gd name="T55" fmla="*/ 21 h 103"/>
              <a:gd name="T56" fmla="*/ 62 w 77"/>
              <a:gd name="T57" fmla="*/ 40 h 103"/>
              <a:gd name="T58" fmla="*/ 50 w 77"/>
              <a:gd name="T59" fmla="*/ 47 h 103"/>
              <a:gd name="T60" fmla="*/ 39 w 77"/>
              <a:gd name="T61" fmla="*/ 36 h 103"/>
              <a:gd name="T62" fmla="*/ 28 w 77"/>
              <a:gd name="T63" fmla="*/ 47 h 103"/>
              <a:gd name="T64" fmla="*/ 39 w 77"/>
              <a:gd name="T65" fmla="*/ 58 h 103"/>
              <a:gd name="T66" fmla="*/ 50 w 77"/>
              <a:gd name="T67" fmla="*/ 47 h 103"/>
              <a:gd name="T68" fmla="*/ 12 w 77"/>
              <a:gd name="T69" fmla="*/ 56 h 103"/>
              <a:gd name="T70" fmla="*/ 0 w 77"/>
              <a:gd name="T71" fmla="*/ 83 h 103"/>
              <a:gd name="T72" fmla="*/ 16 w 77"/>
              <a:gd name="T73" fmla="*/ 74 h 103"/>
              <a:gd name="T74" fmla="*/ 12 w 77"/>
              <a:gd name="T75" fmla="*/ 56 h 103"/>
              <a:gd name="T76" fmla="*/ 61 w 77"/>
              <a:gd name="T77" fmla="*/ 74 h 103"/>
              <a:gd name="T78" fmla="*/ 77 w 77"/>
              <a:gd name="T79" fmla="*/ 83 h 103"/>
              <a:gd name="T80" fmla="*/ 65 w 77"/>
              <a:gd name="T81" fmla="*/ 56 h 103"/>
              <a:gd name="T82" fmla="*/ 61 w 77"/>
              <a:gd name="T83" fmla="*/ 74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77" h="103">
                <a:moveTo>
                  <a:pt x="39" y="23"/>
                </a:moveTo>
                <a:cubicBezTo>
                  <a:pt x="33" y="23"/>
                  <a:pt x="27" y="21"/>
                  <a:pt x="23" y="17"/>
                </a:cubicBezTo>
                <a:cubicBezTo>
                  <a:pt x="30" y="7"/>
                  <a:pt x="39" y="0"/>
                  <a:pt x="39" y="0"/>
                </a:cubicBezTo>
                <a:cubicBezTo>
                  <a:pt x="39" y="0"/>
                  <a:pt x="47" y="7"/>
                  <a:pt x="54" y="17"/>
                </a:cubicBezTo>
                <a:cubicBezTo>
                  <a:pt x="50" y="21"/>
                  <a:pt x="44" y="23"/>
                  <a:pt x="39" y="23"/>
                </a:cubicBezTo>
                <a:close/>
                <a:moveTo>
                  <a:pt x="56" y="77"/>
                </a:moveTo>
                <a:cubicBezTo>
                  <a:pt x="22" y="77"/>
                  <a:pt x="22" y="77"/>
                  <a:pt x="22" y="77"/>
                </a:cubicBezTo>
                <a:cubicBezTo>
                  <a:pt x="25" y="85"/>
                  <a:pt x="25" y="85"/>
                  <a:pt x="25" y="85"/>
                </a:cubicBezTo>
                <a:cubicBezTo>
                  <a:pt x="52" y="85"/>
                  <a:pt x="52" y="85"/>
                  <a:pt x="52" y="85"/>
                </a:cubicBezTo>
                <a:lnTo>
                  <a:pt x="56" y="77"/>
                </a:lnTo>
                <a:close/>
                <a:moveTo>
                  <a:pt x="29" y="88"/>
                </a:moveTo>
                <a:cubicBezTo>
                  <a:pt x="29" y="89"/>
                  <a:pt x="29" y="89"/>
                  <a:pt x="29" y="89"/>
                </a:cubicBezTo>
                <a:cubicBezTo>
                  <a:pt x="29" y="97"/>
                  <a:pt x="39" y="103"/>
                  <a:pt x="39" y="103"/>
                </a:cubicBezTo>
                <a:cubicBezTo>
                  <a:pt x="39" y="103"/>
                  <a:pt x="48" y="97"/>
                  <a:pt x="48" y="89"/>
                </a:cubicBezTo>
                <a:cubicBezTo>
                  <a:pt x="48" y="89"/>
                  <a:pt x="48" y="89"/>
                  <a:pt x="48" y="88"/>
                </a:cubicBezTo>
                <a:lnTo>
                  <a:pt x="29" y="88"/>
                </a:lnTo>
                <a:close/>
                <a:moveTo>
                  <a:pt x="39" y="41"/>
                </a:moveTo>
                <a:cubicBezTo>
                  <a:pt x="35" y="41"/>
                  <a:pt x="33" y="43"/>
                  <a:pt x="33" y="47"/>
                </a:cubicBezTo>
                <a:cubicBezTo>
                  <a:pt x="33" y="50"/>
                  <a:pt x="35" y="53"/>
                  <a:pt x="39" y="53"/>
                </a:cubicBezTo>
                <a:cubicBezTo>
                  <a:pt x="42" y="53"/>
                  <a:pt x="45" y="50"/>
                  <a:pt x="45" y="47"/>
                </a:cubicBezTo>
                <a:cubicBezTo>
                  <a:pt x="45" y="43"/>
                  <a:pt x="42" y="41"/>
                  <a:pt x="39" y="41"/>
                </a:cubicBezTo>
                <a:close/>
                <a:moveTo>
                  <a:pt x="62" y="40"/>
                </a:moveTo>
                <a:cubicBezTo>
                  <a:pt x="62" y="49"/>
                  <a:pt x="60" y="67"/>
                  <a:pt x="57" y="74"/>
                </a:cubicBezTo>
                <a:cubicBezTo>
                  <a:pt x="20" y="74"/>
                  <a:pt x="20" y="74"/>
                  <a:pt x="20" y="74"/>
                </a:cubicBezTo>
                <a:cubicBezTo>
                  <a:pt x="17" y="67"/>
                  <a:pt x="16" y="49"/>
                  <a:pt x="16" y="40"/>
                </a:cubicBezTo>
                <a:cubicBezTo>
                  <a:pt x="16" y="33"/>
                  <a:pt x="18" y="27"/>
                  <a:pt x="21" y="21"/>
                </a:cubicBezTo>
                <a:cubicBezTo>
                  <a:pt x="26" y="25"/>
                  <a:pt x="32" y="27"/>
                  <a:pt x="39" y="27"/>
                </a:cubicBezTo>
                <a:cubicBezTo>
                  <a:pt x="45" y="27"/>
                  <a:pt x="52" y="25"/>
                  <a:pt x="56" y="21"/>
                </a:cubicBezTo>
                <a:cubicBezTo>
                  <a:pt x="59" y="27"/>
                  <a:pt x="62" y="33"/>
                  <a:pt x="62" y="40"/>
                </a:cubicBezTo>
                <a:close/>
                <a:moveTo>
                  <a:pt x="50" y="47"/>
                </a:moveTo>
                <a:cubicBezTo>
                  <a:pt x="50" y="41"/>
                  <a:pt x="45" y="36"/>
                  <a:pt x="39" y="36"/>
                </a:cubicBezTo>
                <a:cubicBezTo>
                  <a:pt x="33" y="36"/>
                  <a:pt x="28" y="41"/>
                  <a:pt x="28" y="47"/>
                </a:cubicBezTo>
                <a:cubicBezTo>
                  <a:pt x="28" y="53"/>
                  <a:pt x="33" y="58"/>
                  <a:pt x="39" y="58"/>
                </a:cubicBezTo>
                <a:cubicBezTo>
                  <a:pt x="45" y="58"/>
                  <a:pt x="50" y="53"/>
                  <a:pt x="50" y="47"/>
                </a:cubicBezTo>
                <a:close/>
                <a:moveTo>
                  <a:pt x="12" y="56"/>
                </a:moveTo>
                <a:cubicBezTo>
                  <a:pt x="7" y="61"/>
                  <a:pt x="2" y="73"/>
                  <a:pt x="0" y="83"/>
                </a:cubicBezTo>
                <a:cubicBezTo>
                  <a:pt x="16" y="74"/>
                  <a:pt x="16" y="74"/>
                  <a:pt x="16" y="74"/>
                </a:cubicBezTo>
                <a:cubicBezTo>
                  <a:pt x="15" y="69"/>
                  <a:pt x="13" y="63"/>
                  <a:pt x="12" y="56"/>
                </a:cubicBezTo>
                <a:close/>
                <a:moveTo>
                  <a:pt x="61" y="74"/>
                </a:moveTo>
                <a:cubicBezTo>
                  <a:pt x="77" y="83"/>
                  <a:pt x="77" y="83"/>
                  <a:pt x="77" y="83"/>
                </a:cubicBezTo>
                <a:cubicBezTo>
                  <a:pt x="76" y="73"/>
                  <a:pt x="70" y="61"/>
                  <a:pt x="65" y="56"/>
                </a:cubicBezTo>
                <a:cubicBezTo>
                  <a:pt x="64" y="63"/>
                  <a:pt x="63" y="69"/>
                  <a:pt x="61" y="74"/>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sp>
        <p:nvSpPr>
          <p:cNvPr id="47" name="Freeform 47"/>
          <p:cNvSpPr>
            <a:spLocks noEditPoints="1"/>
          </p:cNvSpPr>
          <p:nvPr/>
        </p:nvSpPr>
        <p:spPr bwMode="auto">
          <a:xfrm>
            <a:off x="10625138" y="3792538"/>
            <a:ext cx="425450" cy="427038"/>
          </a:xfrm>
          <a:custGeom>
            <a:avLst/>
            <a:gdLst>
              <a:gd name="T0" fmla="*/ 112 w 112"/>
              <a:gd name="T1" fmla="*/ 17 h 112"/>
              <a:gd name="T2" fmla="*/ 98 w 112"/>
              <a:gd name="T3" fmla="*/ 14 h 112"/>
              <a:gd name="T4" fmla="*/ 94 w 112"/>
              <a:gd name="T5" fmla="*/ 0 h 112"/>
              <a:gd name="T6" fmla="*/ 78 w 112"/>
              <a:gd name="T7" fmla="*/ 21 h 112"/>
              <a:gd name="T8" fmla="*/ 79 w 112"/>
              <a:gd name="T9" fmla="*/ 28 h 112"/>
              <a:gd name="T10" fmla="*/ 45 w 112"/>
              <a:gd name="T11" fmla="*/ 62 h 112"/>
              <a:gd name="T12" fmla="*/ 45 w 112"/>
              <a:gd name="T13" fmla="*/ 67 h 112"/>
              <a:gd name="T14" fmla="*/ 47 w 112"/>
              <a:gd name="T15" fmla="*/ 68 h 112"/>
              <a:gd name="T16" fmla="*/ 50 w 112"/>
              <a:gd name="T17" fmla="*/ 67 h 112"/>
              <a:gd name="T18" fmla="*/ 84 w 112"/>
              <a:gd name="T19" fmla="*/ 33 h 112"/>
              <a:gd name="T20" fmla="*/ 91 w 112"/>
              <a:gd name="T21" fmla="*/ 34 h 112"/>
              <a:gd name="T22" fmla="*/ 112 w 112"/>
              <a:gd name="T23" fmla="*/ 17 h 112"/>
              <a:gd name="T24" fmla="*/ 71 w 112"/>
              <a:gd name="T25" fmla="*/ 55 h 112"/>
              <a:gd name="T26" fmla="*/ 76 w 112"/>
              <a:gd name="T27" fmla="*/ 50 h 112"/>
              <a:gd name="T28" fmla="*/ 79 w 112"/>
              <a:gd name="T29" fmla="*/ 65 h 112"/>
              <a:gd name="T30" fmla="*/ 47 w 112"/>
              <a:gd name="T31" fmla="*/ 96 h 112"/>
              <a:gd name="T32" fmla="*/ 16 w 112"/>
              <a:gd name="T33" fmla="*/ 65 h 112"/>
              <a:gd name="T34" fmla="*/ 47 w 112"/>
              <a:gd name="T35" fmla="*/ 33 h 112"/>
              <a:gd name="T36" fmla="*/ 62 w 112"/>
              <a:gd name="T37" fmla="*/ 36 h 112"/>
              <a:gd name="T38" fmla="*/ 57 w 112"/>
              <a:gd name="T39" fmla="*/ 41 h 112"/>
              <a:gd name="T40" fmla="*/ 47 w 112"/>
              <a:gd name="T41" fmla="*/ 39 h 112"/>
              <a:gd name="T42" fmla="*/ 22 w 112"/>
              <a:gd name="T43" fmla="*/ 65 h 112"/>
              <a:gd name="T44" fmla="*/ 47 w 112"/>
              <a:gd name="T45" fmla="*/ 90 h 112"/>
              <a:gd name="T46" fmla="*/ 72 w 112"/>
              <a:gd name="T47" fmla="*/ 65 h 112"/>
              <a:gd name="T48" fmla="*/ 71 w 112"/>
              <a:gd name="T49" fmla="*/ 55 h 112"/>
              <a:gd name="T50" fmla="*/ 58 w 112"/>
              <a:gd name="T51" fmla="*/ 68 h 112"/>
              <a:gd name="T52" fmla="*/ 65 w 112"/>
              <a:gd name="T53" fmla="*/ 61 h 112"/>
              <a:gd name="T54" fmla="*/ 65 w 112"/>
              <a:gd name="T55" fmla="*/ 65 h 112"/>
              <a:gd name="T56" fmla="*/ 47 w 112"/>
              <a:gd name="T57" fmla="*/ 82 h 112"/>
              <a:gd name="T58" fmla="*/ 30 w 112"/>
              <a:gd name="T59" fmla="*/ 65 h 112"/>
              <a:gd name="T60" fmla="*/ 47 w 112"/>
              <a:gd name="T61" fmla="*/ 47 h 112"/>
              <a:gd name="T62" fmla="*/ 51 w 112"/>
              <a:gd name="T63" fmla="*/ 47 h 112"/>
              <a:gd name="T64" fmla="*/ 44 w 112"/>
              <a:gd name="T65" fmla="*/ 54 h 112"/>
              <a:gd name="T66" fmla="*/ 36 w 112"/>
              <a:gd name="T67" fmla="*/ 65 h 112"/>
              <a:gd name="T68" fmla="*/ 47 w 112"/>
              <a:gd name="T69" fmla="*/ 76 h 112"/>
              <a:gd name="T70" fmla="*/ 58 w 112"/>
              <a:gd name="T71" fmla="*/ 68 h 112"/>
              <a:gd name="T72" fmla="*/ 87 w 112"/>
              <a:gd name="T73" fmla="*/ 40 h 112"/>
              <a:gd name="T74" fmla="*/ 94 w 112"/>
              <a:gd name="T75" fmla="*/ 65 h 112"/>
              <a:gd name="T76" fmla="*/ 47 w 112"/>
              <a:gd name="T77" fmla="*/ 112 h 112"/>
              <a:gd name="T78" fmla="*/ 0 w 112"/>
              <a:gd name="T79" fmla="*/ 65 h 112"/>
              <a:gd name="T80" fmla="*/ 47 w 112"/>
              <a:gd name="T81" fmla="*/ 18 h 112"/>
              <a:gd name="T82" fmla="*/ 72 w 112"/>
              <a:gd name="T83" fmla="*/ 25 h 112"/>
              <a:gd name="T84" fmla="*/ 72 w 112"/>
              <a:gd name="T85" fmla="*/ 26 h 112"/>
              <a:gd name="T86" fmla="*/ 68 w 112"/>
              <a:gd name="T87" fmla="*/ 30 h 112"/>
              <a:gd name="T88" fmla="*/ 47 w 112"/>
              <a:gd name="T89" fmla="*/ 24 h 112"/>
              <a:gd name="T90" fmla="*/ 7 w 112"/>
              <a:gd name="T91" fmla="*/ 65 h 112"/>
              <a:gd name="T92" fmla="*/ 47 w 112"/>
              <a:gd name="T93" fmla="*/ 105 h 112"/>
              <a:gd name="T94" fmla="*/ 88 w 112"/>
              <a:gd name="T95" fmla="*/ 65 h 112"/>
              <a:gd name="T96" fmla="*/ 82 w 112"/>
              <a:gd name="T97" fmla="*/ 44 h 112"/>
              <a:gd name="T98" fmla="*/ 86 w 112"/>
              <a:gd name="T99" fmla="*/ 40 h 112"/>
              <a:gd name="T100" fmla="*/ 87 w 112"/>
              <a:gd name="T101" fmla="*/ 4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2" h="112">
                <a:moveTo>
                  <a:pt x="112" y="17"/>
                </a:moveTo>
                <a:cubicBezTo>
                  <a:pt x="98" y="14"/>
                  <a:pt x="98" y="14"/>
                  <a:pt x="98" y="14"/>
                </a:cubicBezTo>
                <a:cubicBezTo>
                  <a:pt x="94" y="0"/>
                  <a:pt x="94" y="0"/>
                  <a:pt x="94" y="0"/>
                </a:cubicBezTo>
                <a:cubicBezTo>
                  <a:pt x="78" y="21"/>
                  <a:pt x="78" y="21"/>
                  <a:pt x="78" y="21"/>
                </a:cubicBezTo>
                <a:cubicBezTo>
                  <a:pt x="79" y="28"/>
                  <a:pt x="79" y="28"/>
                  <a:pt x="79" y="28"/>
                </a:cubicBezTo>
                <a:cubicBezTo>
                  <a:pt x="45" y="62"/>
                  <a:pt x="45" y="62"/>
                  <a:pt x="45" y="62"/>
                </a:cubicBezTo>
                <a:cubicBezTo>
                  <a:pt x="44" y="64"/>
                  <a:pt x="44" y="66"/>
                  <a:pt x="45" y="67"/>
                </a:cubicBezTo>
                <a:cubicBezTo>
                  <a:pt x="46" y="68"/>
                  <a:pt x="47" y="68"/>
                  <a:pt x="47" y="68"/>
                </a:cubicBezTo>
                <a:cubicBezTo>
                  <a:pt x="48" y="68"/>
                  <a:pt x="49" y="68"/>
                  <a:pt x="50" y="67"/>
                </a:cubicBezTo>
                <a:cubicBezTo>
                  <a:pt x="84" y="33"/>
                  <a:pt x="84" y="33"/>
                  <a:pt x="84" y="33"/>
                </a:cubicBezTo>
                <a:cubicBezTo>
                  <a:pt x="91" y="34"/>
                  <a:pt x="91" y="34"/>
                  <a:pt x="91" y="34"/>
                </a:cubicBezTo>
                <a:lnTo>
                  <a:pt x="112" y="17"/>
                </a:lnTo>
                <a:close/>
                <a:moveTo>
                  <a:pt x="71" y="55"/>
                </a:moveTo>
                <a:cubicBezTo>
                  <a:pt x="76" y="50"/>
                  <a:pt x="76" y="50"/>
                  <a:pt x="76" y="50"/>
                </a:cubicBezTo>
                <a:cubicBezTo>
                  <a:pt x="78" y="55"/>
                  <a:pt x="79" y="59"/>
                  <a:pt x="79" y="65"/>
                </a:cubicBezTo>
                <a:cubicBezTo>
                  <a:pt x="79" y="82"/>
                  <a:pt x="65" y="96"/>
                  <a:pt x="47" y="96"/>
                </a:cubicBezTo>
                <a:cubicBezTo>
                  <a:pt x="30" y="96"/>
                  <a:pt x="16" y="82"/>
                  <a:pt x="16" y="65"/>
                </a:cubicBezTo>
                <a:cubicBezTo>
                  <a:pt x="16" y="47"/>
                  <a:pt x="30" y="33"/>
                  <a:pt x="47" y="33"/>
                </a:cubicBezTo>
                <a:cubicBezTo>
                  <a:pt x="53" y="33"/>
                  <a:pt x="57" y="34"/>
                  <a:pt x="62" y="36"/>
                </a:cubicBezTo>
                <a:cubicBezTo>
                  <a:pt x="57" y="41"/>
                  <a:pt x="57" y="41"/>
                  <a:pt x="57" y="41"/>
                </a:cubicBezTo>
                <a:cubicBezTo>
                  <a:pt x="54" y="40"/>
                  <a:pt x="51" y="39"/>
                  <a:pt x="47" y="39"/>
                </a:cubicBezTo>
                <a:cubicBezTo>
                  <a:pt x="34" y="39"/>
                  <a:pt x="22" y="51"/>
                  <a:pt x="22" y="65"/>
                </a:cubicBezTo>
                <a:cubicBezTo>
                  <a:pt x="22" y="78"/>
                  <a:pt x="34" y="90"/>
                  <a:pt x="47" y="90"/>
                </a:cubicBezTo>
                <a:cubicBezTo>
                  <a:pt x="61" y="90"/>
                  <a:pt x="72" y="78"/>
                  <a:pt x="72" y="65"/>
                </a:cubicBezTo>
                <a:cubicBezTo>
                  <a:pt x="72" y="61"/>
                  <a:pt x="72" y="58"/>
                  <a:pt x="71" y="55"/>
                </a:cubicBezTo>
                <a:close/>
                <a:moveTo>
                  <a:pt x="58" y="68"/>
                </a:moveTo>
                <a:cubicBezTo>
                  <a:pt x="65" y="61"/>
                  <a:pt x="65" y="61"/>
                  <a:pt x="65" y="61"/>
                </a:cubicBezTo>
                <a:cubicBezTo>
                  <a:pt x="65" y="62"/>
                  <a:pt x="65" y="63"/>
                  <a:pt x="65" y="65"/>
                </a:cubicBezTo>
                <a:cubicBezTo>
                  <a:pt x="65" y="74"/>
                  <a:pt x="57" y="82"/>
                  <a:pt x="47" y="82"/>
                </a:cubicBezTo>
                <a:cubicBezTo>
                  <a:pt x="38" y="82"/>
                  <a:pt x="30" y="74"/>
                  <a:pt x="30" y="65"/>
                </a:cubicBezTo>
                <a:cubicBezTo>
                  <a:pt x="30" y="55"/>
                  <a:pt x="38" y="47"/>
                  <a:pt x="47" y="47"/>
                </a:cubicBezTo>
                <a:cubicBezTo>
                  <a:pt x="49" y="47"/>
                  <a:pt x="50" y="47"/>
                  <a:pt x="51" y="47"/>
                </a:cubicBezTo>
                <a:cubicBezTo>
                  <a:pt x="44" y="54"/>
                  <a:pt x="44" y="54"/>
                  <a:pt x="44" y="54"/>
                </a:cubicBezTo>
                <a:cubicBezTo>
                  <a:pt x="39" y="56"/>
                  <a:pt x="36" y="60"/>
                  <a:pt x="36" y="65"/>
                </a:cubicBezTo>
                <a:cubicBezTo>
                  <a:pt x="36" y="71"/>
                  <a:pt x="41" y="76"/>
                  <a:pt x="47" y="76"/>
                </a:cubicBezTo>
                <a:cubicBezTo>
                  <a:pt x="52" y="76"/>
                  <a:pt x="56" y="72"/>
                  <a:pt x="58" y="68"/>
                </a:cubicBezTo>
                <a:close/>
                <a:moveTo>
                  <a:pt x="87" y="40"/>
                </a:moveTo>
                <a:cubicBezTo>
                  <a:pt x="92" y="47"/>
                  <a:pt x="94" y="55"/>
                  <a:pt x="94" y="65"/>
                </a:cubicBezTo>
                <a:cubicBezTo>
                  <a:pt x="94" y="90"/>
                  <a:pt x="73" y="112"/>
                  <a:pt x="47" y="112"/>
                </a:cubicBezTo>
                <a:cubicBezTo>
                  <a:pt x="21" y="112"/>
                  <a:pt x="0" y="90"/>
                  <a:pt x="0" y="65"/>
                </a:cubicBezTo>
                <a:cubicBezTo>
                  <a:pt x="0" y="39"/>
                  <a:pt x="21" y="18"/>
                  <a:pt x="47" y="18"/>
                </a:cubicBezTo>
                <a:cubicBezTo>
                  <a:pt x="56" y="18"/>
                  <a:pt x="65" y="20"/>
                  <a:pt x="72" y="25"/>
                </a:cubicBezTo>
                <a:cubicBezTo>
                  <a:pt x="72" y="26"/>
                  <a:pt x="72" y="26"/>
                  <a:pt x="72" y="26"/>
                </a:cubicBezTo>
                <a:cubicBezTo>
                  <a:pt x="68" y="30"/>
                  <a:pt x="68" y="30"/>
                  <a:pt x="68" y="30"/>
                </a:cubicBezTo>
                <a:cubicBezTo>
                  <a:pt x="62" y="26"/>
                  <a:pt x="55" y="24"/>
                  <a:pt x="47" y="24"/>
                </a:cubicBezTo>
                <a:cubicBezTo>
                  <a:pt x="25" y="24"/>
                  <a:pt x="7" y="42"/>
                  <a:pt x="7" y="65"/>
                </a:cubicBezTo>
                <a:cubicBezTo>
                  <a:pt x="7" y="87"/>
                  <a:pt x="25" y="105"/>
                  <a:pt x="47" y="105"/>
                </a:cubicBezTo>
                <a:cubicBezTo>
                  <a:pt x="70" y="105"/>
                  <a:pt x="88" y="87"/>
                  <a:pt x="88" y="65"/>
                </a:cubicBezTo>
                <a:cubicBezTo>
                  <a:pt x="88" y="57"/>
                  <a:pt x="86" y="50"/>
                  <a:pt x="82" y="44"/>
                </a:cubicBezTo>
                <a:cubicBezTo>
                  <a:pt x="86" y="40"/>
                  <a:pt x="86" y="40"/>
                  <a:pt x="86" y="40"/>
                </a:cubicBezTo>
                <a:lnTo>
                  <a:pt x="87" y="40"/>
                </a:ln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sp>
        <p:nvSpPr>
          <p:cNvPr id="48" name="Freeform 48"/>
          <p:cNvSpPr>
            <a:spLocks noEditPoints="1"/>
          </p:cNvSpPr>
          <p:nvPr/>
        </p:nvSpPr>
        <p:spPr bwMode="auto">
          <a:xfrm>
            <a:off x="5951538" y="3141663"/>
            <a:ext cx="269875" cy="392113"/>
          </a:xfrm>
          <a:custGeom>
            <a:avLst/>
            <a:gdLst>
              <a:gd name="T0" fmla="*/ 33 w 71"/>
              <a:gd name="T1" fmla="*/ 50 h 103"/>
              <a:gd name="T2" fmla="*/ 39 w 71"/>
              <a:gd name="T3" fmla="*/ 50 h 103"/>
              <a:gd name="T4" fmla="*/ 39 w 71"/>
              <a:gd name="T5" fmla="*/ 81 h 103"/>
              <a:gd name="T6" fmla="*/ 33 w 71"/>
              <a:gd name="T7" fmla="*/ 81 h 103"/>
              <a:gd name="T8" fmla="*/ 33 w 71"/>
              <a:gd name="T9" fmla="*/ 50 h 103"/>
              <a:gd name="T10" fmla="*/ 36 w 71"/>
              <a:gd name="T11" fmla="*/ 0 h 103"/>
              <a:gd name="T12" fmla="*/ 0 w 71"/>
              <a:gd name="T13" fmla="*/ 36 h 103"/>
              <a:gd name="T14" fmla="*/ 7 w 71"/>
              <a:gd name="T15" fmla="*/ 57 h 103"/>
              <a:gd name="T16" fmla="*/ 16 w 71"/>
              <a:gd name="T17" fmla="*/ 74 h 103"/>
              <a:gd name="T18" fmla="*/ 23 w 71"/>
              <a:gd name="T19" fmla="*/ 81 h 103"/>
              <a:gd name="T20" fmla="*/ 27 w 71"/>
              <a:gd name="T21" fmla="*/ 81 h 103"/>
              <a:gd name="T22" fmla="*/ 27 w 71"/>
              <a:gd name="T23" fmla="*/ 50 h 103"/>
              <a:gd name="T24" fmla="*/ 22 w 71"/>
              <a:gd name="T25" fmla="*/ 50 h 103"/>
              <a:gd name="T26" fmla="*/ 11 w 71"/>
              <a:gd name="T27" fmla="*/ 40 h 103"/>
              <a:gd name="T28" fmla="*/ 22 w 71"/>
              <a:gd name="T29" fmla="*/ 29 h 103"/>
              <a:gd name="T30" fmla="*/ 32 w 71"/>
              <a:gd name="T31" fmla="*/ 40 h 103"/>
              <a:gd name="T32" fmla="*/ 31 w 71"/>
              <a:gd name="T33" fmla="*/ 45 h 103"/>
              <a:gd name="T34" fmla="*/ 40 w 71"/>
              <a:gd name="T35" fmla="*/ 45 h 103"/>
              <a:gd name="T36" fmla="*/ 39 w 71"/>
              <a:gd name="T37" fmla="*/ 40 h 103"/>
              <a:gd name="T38" fmla="*/ 50 w 71"/>
              <a:gd name="T39" fmla="*/ 29 h 103"/>
              <a:gd name="T40" fmla="*/ 60 w 71"/>
              <a:gd name="T41" fmla="*/ 40 h 103"/>
              <a:gd name="T42" fmla="*/ 50 w 71"/>
              <a:gd name="T43" fmla="*/ 50 h 103"/>
              <a:gd name="T44" fmla="*/ 44 w 71"/>
              <a:gd name="T45" fmla="*/ 50 h 103"/>
              <a:gd name="T46" fmla="*/ 44 w 71"/>
              <a:gd name="T47" fmla="*/ 81 h 103"/>
              <a:gd name="T48" fmla="*/ 48 w 71"/>
              <a:gd name="T49" fmla="*/ 81 h 103"/>
              <a:gd name="T50" fmla="*/ 56 w 71"/>
              <a:gd name="T51" fmla="*/ 74 h 103"/>
              <a:gd name="T52" fmla="*/ 64 w 71"/>
              <a:gd name="T53" fmla="*/ 57 h 103"/>
              <a:gd name="T54" fmla="*/ 71 w 71"/>
              <a:gd name="T55" fmla="*/ 36 h 103"/>
              <a:gd name="T56" fmla="*/ 36 w 71"/>
              <a:gd name="T57" fmla="*/ 0 h 103"/>
              <a:gd name="T58" fmla="*/ 17 w 71"/>
              <a:gd name="T59" fmla="*/ 40 h 103"/>
              <a:gd name="T60" fmla="*/ 22 w 71"/>
              <a:gd name="T61" fmla="*/ 45 h 103"/>
              <a:gd name="T62" fmla="*/ 27 w 71"/>
              <a:gd name="T63" fmla="*/ 40 h 103"/>
              <a:gd name="T64" fmla="*/ 22 w 71"/>
              <a:gd name="T65" fmla="*/ 35 h 103"/>
              <a:gd name="T66" fmla="*/ 17 w 71"/>
              <a:gd name="T67" fmla="*/ 40 h 103"/>
              <a:gd name="T68" fmla="*/ 54 w 71"/>
              <a:gd name="T69" fmla="*/ 40 h 103"/>
              <a:gd name="T70" fmla="*/ 50 w 71"/>
              <a:gd name="T71" fmla="*/ 35 h 103"/>
              <a:gd name="T72" fmla="*/ 45 w 71"/>
              <a:gd name="T73" fmla="*/ 40 h 103"/>
              <a:gd name="T74" fmla="*/ 50 w 71"/>
              <a:gd name="T75" fmla="*/ 45 h 103"/>
              <a:gd name="T76" fmla="*/ 54 w 71"/>
              <a:gd name="T77" fmla="*/ 40 h 103"/>
              <a:gd name="T78" fmla="*/ 52 w 71"/>
              <a:gd name="T79" fmla="*/ 90 h 103"/>
              <a:gd name="T80" fmla="*/ 50 w 71"/>
              <a:gd name="T81" fmla="*/ 87 h 103"/>
              <a:gd name="T82" fmla="*/ 22 w 71"/>
              <a:gd name="T83" fmla="*/ 87 h 103"/>
              <a:gd name="T84" fmla="*/ 19 w 71"/>
              <a:gd name="T85" fmla="*/ 90 h 103"/>
              <a:gd name="T86" fmla="*/ 22 w 71"/>
              <a:gd name="T87" fmla="*/ 92 h 103"/>
              <a:gd name="T88" fmla="*/ 50 w 71"/>
              <a:gd name="T89" fmla="*/ 92 h 103"/>
              <a:gd name="T90" fmla="*/ 52 w 71"/>
              <a:gd name="T91" fmla="*/ 90 h 103"/>
              <a:gd name="T92" fmla="*/ 49 w 71"/>
              <a:gd name="T93" fmla="*/ 100 h 103"/>
              <a:gd name="T94" fmla="*/ 46 w 71"/>
              <a:gd name="T95" fmla="*/ 97 h 103"/>
              <a:gd name="T96" fmla="*/ 25 w 71"/>
              <a:gd name="T97" fmla="*/ 97 h 103"/>
              <a:gd name="T98" fmla="*/ 22 w 71"/>
              <a:gd name="T99" fmla="*/ 100 h 103"/>
              <a:gd name="T100" fmla="*/ 25 w 71"/>
              <a:gd name="T101" fmla="*/ 103 h 103"/>
              <a:gd name="T102" fmla="*/ 46 w 71"/>
              <a:gd name="T103" fmla="*/ 103 h 103"/>
              <a:gd name="T104" fmla="*/ 49 w 71"/>
              <a:gd name="T105" fmla="*/ 100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Lst>
            <a:rect l="0" t="0" r="r" b="b"/>
            <a:pathLst>
              <a:path w="71" h="103">
                <a:moveTo>
                  <a:pt x="33" y="50"/>
                </a:moveTo>
                <a:cubicBezTo>
                  <a:pt x="39" y="50"/>
                  <a:pt x="39" y="50"/>
                  <a:pt x="39" y="50"/>
                </a:cubicBezTo>
                <a:cubicBezTo>
                  <a:pt x="39" y="81"/>
                  <a:pt x="39" y="81"/>
                  <a:pt x="39" y="81"/>
                </a:cubicBezTo>
                <a:cubicBezTo>
                  <a:pt x="33" y="81"/>
                  <a:pt x="33" y="81"/>
                  <a:pt x="33" y="81"/>
                </a:cubicBezTo>
                <a:lnTo>
                  <a:pt x="33" y="50"/>
                </a:lnTo>
                <a:close/>
                <a:moveTo>
                  <a:pt x="36" y="0"/>
                </a:moveTo>
                <a:cubicBezTo>
                  <a:pt x="16" y="0"/>
                  <a:pt x="0" y="16"/>
                  <a:pt x="0" y="36"/>
                </a:cubicBezTo>
                <a:cubicBezTo>
                  <a:pt x="0" y="44"/>
                  <a:pt x="3" y="51"/>
                  <a:pt x="7" y="57"/>
                </a:cubicBezTo>
                <a:cubicBezTo>
                  <a:pt x="14" y="66"/>
                  <a:pt x="16" y="69"/>
                  <a:pt x="16" y="74"/>
                </a:cubicBezTo>
                <a:cubicBezTo>
                  <a:pt x="16" y="78"/>
                  <a:pt x="19" y="81"/>
                  <a:pt x="23" y="81"/>
                </a:cubicBezTo>
                <a:cubicBezTo>
                  <a:pt x="27" y="81"/>
                  <a:pt x="27" y="81"/>
                  <a:pt x="27" y="81"/>
                </a:cubicBezTo>
                <a:cubicBezTo>
                  <a:pt x="27" y="50"/>
                  <a:pt x="27" y="50"/>
                  <a:pt x="27" y="50"/>
                </a:cubicBezTo>
                <a:cubicBezTo>
                  <a:pt x="22" y="50"/>
                  <a:pt x="22" y="50"/>
                  <a:pt x="22" y="50"/>
                </a:cubicBezTo>
                <a:cubicBezTo>
                  <a:pt x="16" y="50"/>
                  <a:pt x="11" y="45"/>
                  <a:pt x="11" y="40"/>
                </a:cubicBezTo>
                <a:cubicBezTo>
                  <a:pt x="11" y="34"/>
                  <a:pt x="16" y="29"/>
                  <a:pt x="22" y="29"/>
                </a:cubicBezTo>
                <a:cubicBezTo>
                  <a:pt x="27" y="29"/>
                  <a:pt x="32" y="34"/>
                  <a:pt x="32" y="40"/>
                </a:cubicBezTo>
                <a:cubicBezTo>
                  <a:pt x="32" y="41"/>
                  <a:pt x="32" y="43"/>
                  <a:pt x="31" y="45"/>
                </a:cubicBezTo>
                <a:cubicBezTo>
                  <a:pt x="40" y="45"/>
                  <a:pt x="40" y="45"/>
                  <a:pt x="40" y="45"/>
                </a:cubicBezTo>
                <a:cubicBezTo>
                  <a:pt x="40" y="43"/>
                  <a:pt x="39" y="41"/>
                  <a:pt x="39" y="40"/>
                </a:cubicBezTo>
                <a:cubicBezTo>
                  <a:pt x="39" y="34"/>
                  <a:pt x="44" y="29"/>
                  <a:pt x="50" y="29"/>
                </a:cubicBezTo>
                <a:cubicBezTo>
                  <a:pt x="55" y="29"/>
                  <a:pt x="60" y="34"/>
                  <a:pt x="60" y="40"/>
                </a:cubicBezTo>
                <a:cubicBezTo>
                  <a:pt x="60" y="45"/>
                  <a:pt x="55" y="50"/>
                  <a:pt x="50" y="50"/>
                </a:cubicBezTo>
                <a:cubicBezTo>
                  <a:pt x="44" y="50"/>
                  <a:pt x="44" y="50"/>
                  <a:pt x="44" y="50"/>
                </a:cubicBezTo>
                <a:cubicBezTo>
                  <a:pt x="44" y="81"/>
                  <a:pt x="44" y="81"/>
                  <a:pt x="44" y="81"/>
                </a:cubicBezTo>
                <a:cubicBezTo>
                  <a:pt x="48" y="81"/>
                  <a:pt x="48" y="81"/>
                  <a:pt x="48" y="81"/>
                </a:cubicBezTo>
                <a:cubicBezTo>
                  <a:pt x="52" y="81"/>
                  <a:pt x="56" y="78"/>
                  <a:pt x="56" y="74"/>
                </a:cubicBezTo>
                <a:cubicBezTo>
                  <a:pt x="56" y="69"/>
                  <a:pt x="57" y="66"/>
                  <a:pt x="64" y="57"/>
                </a:cubicBezTo>
                <a:cubicBezTo>
                  <a:pt x="68" y="51"/>
                  <a:pt x="71" y="44"/>
                  <a:pt x="71" y="36"/>
                </a:cubicBezTo>
                <a:cubicBezTo>
                  <a:pt x="71" y="16"/>
                  <a:pt x="55" y="0"/>
                  <a:pt x="36" y="0"/>
                </a:cubicBezTo>
                <a:close/>
                <a:moveTo>
                  <a:pt x="17" y="40"/>
                </a:moveTo>
                <a:cubicBezTo>
                  <a:pt x="17" y="42"/>
                  <a:pt x="19" y="45"/>
                  <a:pt x="22" y="45"/>
                </a:cubicBezTo>
                <a:cubicBezTo>
                  <a:pt x="24" y="45"/>
                  <a:pt x="27" y="42"/>
                  <a:pt x="27" y="40"/>
                </a:cubicBezTo>
                <a:cubicBezTo>
                  <a:pt x="27" y="37"/>
                  <a:pt x="24" y="35"/>
                  <a:pt x="22" y="35"/>
                </a:cubicBezTo>
                <a:cubicBezTo>
                  <a:pt x="19" y="35"/>
                  <a:pt x="17" y="37"/>
                  <a:pt x="17" y="40"/>
                </a:cubicBezTo>
                <a:close/>
                <a:moveTo>
                  <a:pt x="54" y="40"/>
                </a:moveTo>
                <a:cubicBezTo>
                  <a:pt x="54" y="37"/>
                  <a:pt x="52" y="35"/>
                  <a:pt x="50" y="35"/>
                </a:cubicBezTo>
                <a:cubicBezTo>
                  <a:pt x="47" y="35"/>
                  <a:pt x="45" y="37"/>
                  <a:pt x="45" y="40"/>
                </a:cubicBezTo>
                <a:cubicBezTo>
                  <a:pt x="45" y="42"/>
                  <a:pt x="47" y="45"/>
                  <a:pt x="50" y="45"/>
                </a:cubicBezTo>
                <a:cubicBezTo>
                  <a:pt x="52" y="45"/>
                  <a:pt x="54" y="42"/>
                  <a:pt x="54" y="40"/>
                </a:cubicBezTo>
                <a:close/>
                <a:moveTo>
                  <a:pt x="52" y="90"/>
                </a:moveTo>
                <a:cubicBezTo>
                  <a:pt x="52" y="88"/>
                  <a:pt x="51" y="87"/>
                  <a:pt x="50" y="87"/>
                </a:cubicBezTo>
                <a:cubicBezTo>
                  <a:pt x="22" y="87"/>
                  <a:pt x="22" y="87"/>
                  <a:pt x="22" y="87"/>
                </a:cubicBezTo>
                <a:cubicBezTo>
                  <a:pt x="20" y="87"/>
                  <a:pt x="19" y="88"/>
                  <a:pt x="19" y="90"/>
                </a:cubicBezTo>
                <a:cubicBezTo>
                  <a:pt x="19" y="91"/>
                  <a:pt x="20" y="92"/>
                  <a:pt x="22" y="92"/>
                </a:cubicBezTo>
                <a:cubicBezTo>
                  <a:pt x="50" y="92"/>
                  <a:pt x="50" y="92"/>
                  <a:pt x="50" y="92"/>
                </a:cubicBezTo>
                <a:cubicBezTo>
                  <a:pt x="51" y="92"/>
                  <a:pt x="52" y="91"/>
                  <a:pt x="52" y="90"/>
                </a:cubicBezTo>
                <a:close/>
                <a:moveTo>
                  <a:pt x="49" y="100"/>
                </a:moveTo>
                <a:cubicBezTo>
                  <a:pt x="49" y="98"/>
                  <a:pt x="48" y="97"/>
                  <a:pt x="46" y="97"/>
                </a:cubicBezTo>
                <a:cubicBezTo>
                  <a:pt x="25" y="97"/>
                  <a:pt x="25" y="97"/>
                  <a:pt x="25" y="97"/>
                </a:cubicBezTo>
                <a:cubicBezTo>
                  <a:pt x="24" y="97"/>
                  <a:pt x="22" y="98"/>
                  <a:pt x="22" y="100"/>
                </a:cubicBezTo>
                <a:cubicBezTo>
                  <a:pt x="22" y="101"/>
                  <a:pt x="24" y="103"/>
                  <a:pt x="25" y="103"/>
                </a:cubicBezTo>
                <a:cubicBezTo>
                  <a:pt x="46" y="103"/>
                  <a:pt x="46" y="103"/>
                  <a:pt x="46" y="103"/>
                </a:cubicBezTo>
                <a:cubicBezTo>
                  <a:pt x="48" y="103"/>
                  <a:pt x="49" y="101"/>
                  <a:pt x="49" y="100"/>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sp>
        <p:nvSpPr>
          <p:cNvPr id="57" name="Rectangle 31"/>
          <p:cNvSpPr>
            <a:spLocks noChangeArrowheads="1"/>
          </p:cNvSpPr>
          <p:nvPr/>
        </p:nvSpPr>
        <p:spPr bwMode="auto">
          <a:xfrm>
            <a:off x="3887863" y="396875"/>
            <a:ext cx="441627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TIMELINE INFOGRAPHIC</a:t>
            </a:r>
            <a:endParaRPr kumimoji="0" lang="ru-RU" altLang="ru-RU" sz="1800" b="0" i="0" u="none" strike="noStrike" cap="none" normalizeH="0" baseline="0" dirty="0" smtClean="0">
              <a:ln>
                <a:noFill/>
              </a:ln>
              <a:effectLst/>
            </a:endParaRPr>
          </a:p>
        </p:txBody>
      </p:sp>
      <p:grpSp>
        <p:nvGrpSpPr>
          <p:cNvPr id="67" name="Group 66"/>
          <p:cNvGrpSpPr/>
          <p:nvPr/>
        </p:nvGrpSpPr>
        <p:grpSpPr>
          <a:xfrm>
            <a:off x="765322" y="2728404"/>
            <a:ext cx="1298802" cy="702579"/>
            <a:chOff x="765322" y="2728404"/>
            <a:chExt cx="1298802" cy="702579"/>
          </a:xfrm>
        </p:grpSpPr>
        <p:sp>
          <p:nvSpPr>
            <p:cNvPr id="49" name="Rectangle 49"/>
            <p:cNvSpPr>
              <a:spLocks noChangeArrowheads="1"/>
            </p:cNvSpPr>
            <p:nvPr/>
          </p:nvSpPr>
          <p:spPr bwMode="auto">
            <a:xfrm>
              <a:off x="1081956" y="2728404"/>
              <a:ext cx="61715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dirty="0" smtClean="0">
                  <a:ln>
                    <a:noFill/>
                  </a:ln>
                  <a:solidFill>
                    <a:schemeClr val="accent3"/>
                  </a:solidFill>
                  <a:effectLst/>
                  <a:latin typeface="Open Sans" panose="020B0606030504020204" pitchFamily="34" charset="0"/>
                </a:rPr>
                <a:t>STEP 01</a:t>
              </a:r>
              <a:endParaRPr kumimoji="0" lang="ru-RU" altLang="ru-RU" sz="1800" b="0" i="0" u="none" strike="noStrike" cap="none" normalizeH="0" baseline="0" dirty="0" smtClean="0">
                <a:ln>
                  <a:noFill/>
                </a:ln>
                <a:solidFill>
                  <a:schemeClr val="accent3"/>
                </a:solidFill>
                <a:effectLst/>
              </a:endParaRPr>
            </a:p>
          </p:txBody>
        </p:sp>
        <p:sp>
          <p:nvSpPr>
            <p:cNvPr id="58" name="TextBox 57"/>
            <p:cNvSpPr txBox="1"/>
            <p:nvPr/>
          </p:nvSpPr>
          <p:spPr>
            <a:xfrm>
              <a:off x="765322" y="2923152"/>
              <a:ext cx="1298802" cy="507831"/>
            </a:xfrm>
            <a:prstGeom prst="rect">
              <a:avLst/>
            </a:prstGeom>
            <a:noFill/>
          </p:spPr>
          <p:txBody>
            <a:bodyPr wrap="square" rtlCol="0">
              <a:spAutoFit/>
            </a:bodyPr>
            <a:lstStyle/>
            <a:p>
              <a:pPr algn="ctr"/>
              <a:r>
                <a:rPr lang="en-US" sz="900" dirty="0" smtClean="0"/>
                <a:t>Lorem ipsum dolor sit amet, consectetur adipiscing elit, sed</a:t>
              </a:r>
              <a:endParaRPr lang="ru-RU" sz="900" dirty="0"/>
            </a:p>
          </p:txBody>
        </p:sp>
      </p:grpSp>
      <p:grpSp>
        <p:nvGrpSpPr>
          <p:cNvPr id="69" name="Group 68"/>
          <p:cNvGrpSpPr/>
          <p:nvPr/>
        </p:nvGrpSpPr>
        <p:grpSpPr>
          <a:xfrm>
            <a:off x="3885040" y="2709863"/>
            <a:ext cx="1298802" cy="721120"/>
            <a:chOff x="3885040" y="2709863"/>
            <a:chExt cx="1298802" cy="721120"/>
          </a:xfrm>
        </p:grpSpPr>
        <p:sp>
          <p:nvSpPr>
            <p:cNvPr id="50" name="Rectangle 50"/>
            <p:cNvSpPr>
              <a:spLocks noChangeArrowheads="1"/>
            </p:cNvSpPr>
            <p:nvPr/>
          </p:nvSpPr>
          <p:spPr bwMode="auto">
            <a:xfrm>
              <a:off x="4249928" y="2709863"/>
              <a:ext cx="61715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dirty="0" smtClean="0">
                  <a:ln>
                    <a:noFill/>
                  </a:ln>
                  <a:solidFill>
                    <a:schemeClr val="accent6"/>
                  </a:solidFill>
                  <a:effectLst/>
                  <a:latin typeface="Open Sans" panose="020B0606030504020204" pitchFamily="34" charset="0"/>
                </a:rPr>
                <a:t>STEP 03</a:t>
              </a:r>
              <a:endParaRPr kumimoji="0" lang="ru-RU" altLang="ru-RU" sz="1800" b="0" i="0" u="none" strike="noStrike" cap="none" normalizeH="0" baseline="0" dirty="0" smtClean="0">
                <a:ln>
                  <a:noFill/>
                </a:ln>
                <a:solidFill>
                  <a:schemeClr val="accent6"/>
                </a:solidFill>
                <a:effectLst/>
              </a:endParaRPr>
            </a:p>
          </p:txBody>
        </p:sp>
        <p:sp>
          <p:nvSpPr>
            <p:cNvPr id="59" name="TextBox 58"/>
            <p:cNvSpPr txBox="1"/>
            <p:nvPr/>
          </p:nvSpPr>
          <p:spPr>
            <a:xfrm>
              <a:off x="3885040" y="2923152"/>
              <a:ext cx="1298802" cy="507831"/>
            </a:xfrm>
            <a:prstGeom prst="rect">
              <a:avLst/>
            </a:prstGeom>
            <a:noFill/>
          </p:spPr>
          <p:txBody>
            <a:bodyPr wrap="square" rtlCol="0">
              <a:spAutoFit/>
            </a:bodyPr>
            <a:lstStyle/>
            <a:p>
              <a:pPr algn="ctr"/>
              <a:r>
                <a:rPr lang="en-US" sz="900" dirty="0" smtClean="0"/>
                <a:t>Lorem ipsum dolor sit amet, consectetur adipiscing elit, sed</a:t>
              </a:r>
              <a:endParaRPr lang="ru-RU" sz="900" dirty="0"/>
            </a:p>
          </p:txBody>
        </p:sp>
      </p:grpSp>
      <p:grpSp>
        <p:nvGrpSpPr>
          <p:cNvPr id="71" name="Group 70"/>
          <p:cNvGrpSpPr/>
          <p:nvPr/>
        </p:nvGrpSpPr>
        <p:grpSpPr>
          <a:xfrm>
            <a:off x="7004757" y="2709863"/>
            <a:ext cx="1298802" cy="721120"/>
            <a:chOff x="7004757" y="2709863"/>
            <a:chExt cx="1298802" cy="721120"/>
          </a:xfrm>
        </p:grpSpPr>
        <p:sp>
          <p:nvSpPr>
            <p:cNvPr id="54" name="Rectangle 54"/>
            <p:cNvSpPr>
              <a:spLocks noChangeArrowheads="1"/>
            </p:cNvSpPr>
            <p:nvPr/>
          </p:nvSpPr>
          <p:spPr bwMode="auto">
            <a:xfrm>
              <a:off x="7391590" y="2709863"/>
              <a:ext cx="61715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dirty="0" smtClean="0">
                  <a:ln>
                    <a:noFill/>
                  </a:ln>
                  <a:solidFill>
                    <a:schemeClr val="accent5"/>
                  </a:solidFill>
                  <a:effectLst/>
                  <a:latin typeface="Open Sans" panose="020B0606030504020204" pitchFamily="34" charset="0"/>
                </a:rPr>
                <a:t>STEP 05</a:t>
              </a:r>
              <a:endParaRPr kumimoji="0" lang="ru-RU" altLang="ru-RU" sz="1800" b="0" i="0" u="none" strike="noStrike" cap="none" normalizeH="0" baseline="0" dirty="0" smtClean="0">
                <a:ln>
                  <a:noFill/>
                </a:ln>
                <a:solidFill>
                  <a:schemeClr val="accent5"/>
                </a:solidFill>
                <a:effectLst/>
              </a:endParaRPr>
            </a:p>
          </p:txBody>
        </p:sp>
        <p:sp>
          <p:nvSpPr>
            <p:cNvPr id="60" name="TextBox 59"/>
            <p:cNvSpPr txBox="1"/>
            <p:nvPr/>
          </p:nvSpPr>
          <p:spPr>
            <a:xfrm>
              <a:off x="7004757" y="2923152"/>
              <a:ext cx="1298802" cy="507831"/>
            </a:xfrm>
            <a:prstGeom prst="rect">
              <a:avLst/>
            </a:prstGeom>
            <a:noFill/>
          </p:spPr>
          <p:txBody>
            <a:bodyPr wrap="square" rtlCol="0">
              <a:spAutoFit/>
            </a:bodyPr>
            <a:lstStyle/>
            <a:p>
              <a:pPr algn="ctr"/>
              <a:r>
                <a:rPr lang="en-US" sz="900" dirty="0" smtClean="0"/>
                <a:t>Lorem ipsum dolor sit amet, consectetur adipiscing elit, sed</a:t>
              </a:r>
              <a:endParaRPr lang="ru-RU" sz="900" dirty="0"/>
            </a:p>
          </p:txBody>
        </p:sp>
      </p:grpSp>
      <p:grpSp>
        <p:nvGrpSpPr>
          <p:cNvPr id="73" name="Group 72"/>
          <p:cNvGrpSpPr/>
          <p:nvPr/>
        </p:nvGrpSpPr>
        <p:grpSpPr>
          <a:xfrm>
            <a:off x="10117751" y="2709863"/>
            <a:ext cx="1298802" cy="721120"/>
            <a:chOff x="10117751" y="2709863"/>
            <a:chExt cx="1298802" cy="721120"/>
          </a:xfrm>
        </p:grpSpPr>
        <p:sp>
          <p:nvSpPr>
            <p:cNvPr id="55" name="Rectangle 55"/>
            <p:cNvSpPr>
              <a:spLocks noChangeArrowheads="1"/>
            </p:cNvSpPr>
            <p:nvPr/>
          </p:nvSpPr>
          <p:spPr bwMode="auto">
            <a:xfrm>
              <a:off x="10533253" y="2709863"/>
              <a:ext cx="61715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dirty="0" smtClean="0">
                  <a:ln>
                    <a:noFill/>
                  </a:ln>
                  <a:solidFill>
                    <a:schemeClr val="accent1"/>
                  </a:solidFill>
                  <a:effectLst/>
                  <a:latin typeface="Open Sans" panose="020B0606030504020204" pitchFamily="34" charset="0"/>
                </a:rPr>
                <a:t>STEP 07</a:t>
              </a:r>
              <a:endParaRPr kumimoji="0" lang="ru-RU" altLang="ru-RU" sz="1800" b="0" i="0" u="none" strike="noStrike" cap="none" normalizeH="0" baseline="0" dirty="0" smtClean="0">
                <a:ln>
                  <a:noFill/>
                </a:ln>
                <a:solidFill>
                  <a:schemeClr val="accent1"/>
                </a:solidFill>
                <a:effectLst/>
              </a:endParaRPr>
            </a:p>
          </p:txBody>
        </p:sp>
        <p:sp>
          <p:nvSpPr>
            <p:cNvPr id="61" name="TextBox 60"/>
            <p:cNvSpPr txBox="1"/>
            <p:nvPr/>
          </p:nvSpPr>
          <p:spPr>
            <a:xfrm>
              <a:off x="10117751" y="2923152"/>
              <a:ext cx="1298802" cy="507831"/>
            </a:xfrm>
            <a:prstGeom prst="rect">
              <a:avLst/>
            </a:prstGeom>
            <a:noFill/>
          </p:spPr>
          <p:txBody>
            <a:bodyPr wrap="square" rtlCol="0">
              <a:spAutoFit/>
            </a:bodyPr>
            <a:lstStyle/>
            <a:p>
              <a:pPr algn="ctr"/>
              <a:r>
                <a:rPr lang="en-US" sz="900" dirty="0" smtClean="0"/>
                <a:t>Lorem ipsum dolor sit amet, consectetur adipiscing elit, sed</a:t>
              </a:r>
              <a:endParaRPr lang="ru-RU" sz="900" dirty="0"/>
            </a:p>
          </p:txBody>
        </p:sp>
      </p:grpSp>
      <p:grpSp>
        <p:nvGrpSpPr>
          <p:cNvPr id="68" name="Group 67"/>
          <p:cNvGrpSpPr/>
          <p:nvPr/>
        </p:nvGrpSpPr>
        <p:grpSpPr>
          <a:xfrm>
            <a:off x="2336333" y="2016125"/>
            <a:ext cx="1298802" cy="704048"/>
            <a:chOff x="2336333" y="2016125"/>
            <a:chExt cx="1298802" cy="704048"/>
          </a:xfrm>
        </p:grpSpPr>
        <p:sp>
          <p:nvSpPr>
            <p:cNvPr id="51" name="Rectangle 51"/>
            <p:cNvSpPr>
              <a:spLocks noChangeArrowheads="1"/>
            </p:cNvSpPr>
            <p:nvPr/>
          </p:nvSpPr>
          <p:spPr bwMode="auto">
            <a:xfrm>
              <a:off x="2679890" y="2016125"/>
              <a:ext cx="61715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dirty="0" smtClean="0">
                  <a:ln>
                    <a:noFill/>
                  </a:ln>
                  <a:solidFill>
                    <a:schemeClr val="accent1"/>
                  </a:solidFill>
                  <a:effectLst/>
                  <a:latin typeface="Open Sans" panose="020B0606030504020204" pitchFamily="34" charset="0"/>
                </a:rPr>
                <a:t>STEP 02</a:t>
              </a:r>
              <a:endParaRPr kumimoji="0" lang="ru-RU" altLang="ru-RU" sz="1800" b="0" i="0" u="none" strike="noStrike" cap="none" normalizeH="0" baseline="0" dirty="0" smtClean="0">
                <a:ln>
                  <a:noFill/>
                </a:ln>
                <a:solidFill>
                  <a:schemeClr val="accent1"/>
                </a:solidFill>
                <a:effectLst/>
              </a:endParaRPr>
            </a:p>
          </p:txBody>
        </p:sp>
        <p:sp>
          <p:nvSpPr>
            <p:cNvPr id="62" name="TextBox 61"/>
            <p:cNvSpPr txBox="1"/>
            <p:nvPr/>
          </p:nvSpPr>
          <p:spPr>
            <a:xfrm>
              <a:off x="2336333" y="2212342"/>
              <a:ext cx="1298802" cy="507831"/>
            </a:xfrm>
            <a:prstGeom prst="rect">
              <a:avLst/>
            </a:prstGeom>
            <a:noFill/>
          </p:spPr>
          <p:txBody>
            <a:bodyPr wrap="square" rtlCol="0">
              <a:spAutoFit/>
            </a:bodyPr>
            <a:lstStyle/>
            <a:p>
              <a:pPr algn="ctr"/>
              <a:r>
                <a:rPr lang="en-US" sz="900" dirty="0" smtClean="0"/>
                <a:t>Lorem ipsum dolor sit amet, consectetur adipiscing elit, sed</a:t>
              </a:r>
              <a:endParaRPr lang="ru-RU" sz="900" dirty="0"/>
            </a:p>
          </p:txBody>
        </p:sp>
      </p:grpSp>
      <p:grpSp>
        <p:nvGrpSpPr>
          <p:cNvPr id="70" name="Group 69"/>
          <p:cNvGrpSpPr/>
          <p:nvPr/>
        </p:nvGrpSpPr>
        <p:grpSpPr>
          <a:xfrm>
            <a:off x="5449327" y="2016125"/>
            <a:ext cx="1298802" cy="704048"/>
            <a:chOff x="5449327" y="2016125"/>
            <a:chExt cx="1298802" cy="704048"/>
          </a:xfrm>
        </p:grpSpPr>
        <p:sp>
          <p:nvSpPr>
            <p:cNvPr id="52" name="Rectangle 52"/>
            <p:cNvSpPr>
              <a:spLocks noChangeArrowheads="1"/>
            </p:cNvSpPr>
            <p:nvPr/>
          </p:nvSpPr>
          <p:spPr bwMode="auto">
            <a:xfrm>
              <a:off x="5821553" y="2016125"/>
              <a:ext cx="61715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dirty="0" smtClean="0">
                  <a:ln>
                    <a:noFill/>
                  </a:ln>
                  <a:solidFill>
                    <a:schemeClr val="accent4"/>
                  </a:solidFill>
                  <a:effectLst/>
                  <a:latin typeface="Open Sans" panose="020B0606030504020204" pitchFamily="34" charset="0"/>
                </a:rPr>
                <a:t>STEP 04</a:t>
              </a:r>
              <a:endParaRPr kumimoji="0" lang="ru-RU" altLang="ru-RU" sz="1800" b="0" i="0" u="none" strike="noStrike" cap="none" normalizeH="0" baseline="0" dirty="0" smtClean="0">
                <a:ln>
                  <a:noFill/>
                </a:ln>
                <a:solidFill>
                  <a:schemeClr val="accent4"/>
                </a:solidFill>
                <a:effectLst/>
              </a:endParaRPr>
            </a:p>
          </p:txBody>
        </p:sp>
        <p:sp>
          <p:nvSpPr>
            <p:cNvPr id="63" name="TextBox 62"/>
            <p:cNvSpPr txBox="1"/>
            <p:nvPr/>
          </p:nvSpPr>
          <p:spPr>
            <a:xfrm>
              <a:off x="5449327" y="2212342"/>
              <a:ext cx="1298802" cy="507831"/>
            </a:xfrm>
            <a:prstGeom prst="rect">
              <a:avLst/>
            </a:prstGeom>
            <a:noFill/>
          </p:spPr>
          <p:txBody>
            <a:bodyPr wrap="square" rtlCol="0">
              <a:spAutoFit/>
            </a:bodyPr>
            <a:lstStyle/>
            <a:p>
              <a:pPr algn="ctr"/>
              <a:r>
                <a:rPr lang="en-US" sz="900" dirty="0" smtClean="0"/>
                <a:t>Lorem ipsum dolor sit amet, consectetur adipiscing elit, sed</a:t>
              </a:r>
              <a:endParaRPr lang="ru-RU" sz="900" dirty="0"/>
            </a:p>
          </p:txBody>
        </p:sp>
      </p:grpSp>
      <p:grpSp>
        <p:nvGrpSpPr>
          <p:cNvPr id="72" name="Group 71"/>
          <p:cNvGrpSpPr/>
          <p:nvPr/>
        </p:nvGrpSpPr>
        <p:grpSpPr>
          <a:xfrm>
            <a:off x="8609386" y="2016125"/>
            <a:ext cx="1298802" cy="704048"/>
            <a:chOff x="8609386" y="2016125"/>
            <a:chExt cx="1298802" cy="704048"/>
          </a:xfrm>
        </p:grpSpPr>
        <p:sp>
          <p:nvSpPr>
            <p:cNvPr id="53" name="Rectangle 53"/>
            <p:cNvSpPr>
              <a:spLocks noChangeArrowheads="1"/>
            </p:cNvSpPr>
            <p:nvPr/>
          </p:nvSpPr>
          <p:spPr bwMode="auto">
            <a:xfrm>
              <a:off x="8963215" y="2016125"/>
              <a:ext cx="617156"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dirty="0" smtClean="0">
                  <a:ln>
                    <a:noFill/>
                  </a:ln>
                  <a:solidFill>
                    <a:schemeClr val="accent3"/>
                  </a:solidFill>
                  <a:effectLst/>
                  <a:latin typeface="Open Sans" panose="020B0606030504020204" pitchFamily="34" charset="0"/>
                </a:rPr>
                <a:t>STEP 06</a:t>
              </a:r>
              <a:endParaRPr kumimoji="0" lang="ru-RU" altLang="ru-RU" sz="1800" b="0" i="0" u="none" strike="noStrike" cap="none" normalizeH="0" baseline="0" dirty="0" smtClean="0">
                <a:ln>
                  <a:noFill/>
                </a:ln>
                <a:solidFill>
                  <a:schemeClr val="accent3"/>
                </a:solidFill>
                <a:effectLst/>
              </a:endParaRPr>
            </a:p>
          </p:txBody>
        </p:sp>
        <p:sp>
          <p:nvSpPr>
            <p:cNvPr id="64" name="TextBox 63"/>
            <p:cNvSpPr txBox="1"/>
            <p:nvPr/>
          </p:nvSpPr>
          <p:spPr>
            <a:xfrm>
              <a:off x="8609386" y="2212342"/>
              <a:ext cx="1298802" cy="507831"/>
            </a:xfrm>
            <a:prstGeom prst="rect">
              <a:avLst/>
            </a:prstGeom>
            <a:noFill/>
          </p:spPr>
          <p:txBody>
            <a:bodyPr wrap="square" rtlCol="0">
              <a:spAutoFit/>
            </a:bodyPr>
            <a:lstStyle/>
            <a:p>
              <a:pPr algn="ctr"/>
              <a:r>
                <a:rPr lang="en-US" sz="900" dirty="0" smtClean="0"/>
                <a:t>Lorem ipsum dolor sit amet, consectetur adipiscing elit, sed</a:t>
              </a:r>
              <a:endParaRPr lang="ru-RU" sz="900" dirty="0"/>
            </a:p>
          </p:txBody>
        </p:sp>
      </p:grpSp>
    </p:spTree>
    <p:extLst>
      <p:ext uri="{BB962C8B-B14F-4D97-AF65-F5344CB8AC3E}">
        <p14:creationId xmlns:p14="http://schemas.microsoft.com/office/powerpoint/2010/main" val="66970726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53" presetClass="entr" presetSubtype="16"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animEffect transition="in" filter="fade">
                                          <p:cBhvr>
                                            <p:cTn id="12" dur="500"/>
                                            <p:tgtEl>
                                              <p:spTgt spid="6"/>
                                            </p:tgtEl>
                                          </p:cBhvr>
                                        </p:animEffect>
                                      </p:childTnLst>
                                    </p:cTn>
                                  </p:par>
                                  <p:par>
                                    <p:cTn id="13" presetID="22" presetClass="entr" presetSubtype="8"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par>
                                    <p:cTn id="16" presetID="53" presetClass="entr" presetSubtype="16" fill="hold" grpId="0" nodeType="withEffect">
                                      <p:stCondLst>
                                        <p:cond delay="30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22" presetClass="entr" presetSubtype="8" fill="hold" grpId="0" nodeType="withEffect">
                                      <p:stCondLst>
                                        <p:cond delay="40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par>
                                    <p:cTn id="24" presetID="53" presetClass="entr" presetSubtype="16" fill="hold" grpId="0" nodeType="withEffect">
                                      <p:stCondLst>
                                        <p:cond delay="5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22" presetClass="entr" presetSubtype="8"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par>
                                    <p:cTn id="32" presetID="53" presetClass="entr" presetSubtype="16" fill="hold" grpId="0" nodeType="withEffect">
                                      <p:stCondLst>
                                        <p:cond delay="70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par>
                                    <p:cTn id="37" presetID="22" presetClass="entr" presetSubtype="8" fill="hold" grpId="0" nodeType="withEffect">
                                      <p:stCondLst>
                                        <p:cond delay="80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par>
                                    <p:cTn id="40" presetID="53" presetClass="entr" presetSubtype="16" fill="hold" grpId="0" nodeType="withEffect">
                                      <p:stCondLst>
                                        <p:cond delay="9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par>
                                    <p:cTn id="45" presetID="22" presetClass="entr" presetSubtype="8" fill="hold" grpId="0" nodeType="withEffect">
                                      <p:stCondLst>
                                        <p:cond delay="100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par>
                                    <p:cTn id="48" presetID="53" presetClass="entr" presetSubtype="16" fill="hold" grpId="0" nodeType="withEffect">
                                      <p:stCondLst>
                                        <p:cond delay="1100"/>
                                      </p:stCondLst>
                                      <p:childTnLst>
                                        <p:set>
                                          <p:cBhvr>
                                            <p:cTn id="49" dur="1" fill="hold">
                                              <p:stCondLst>
                                                <p:cond delay="0"/>
                                              </p:stCondLst>
                                            </p:cTn>
                                            <p:tgtEl>
                                              <p:spTgt spid="11"/>
                                            </p:tgtEl>
                                            <p:attrNameLst>
                                              <p:attrName>style.visibility</p:attrName>
                                            </p:attrNameLst>
                                          </p:cBhvr>
                                          <p:to>
                                            <p:strVal val="visible"/>
                                          </p:to>
                                        </p:set>
                                        <p:anim calcmode="lin" valueType="num">
                                          <p:cBhvr>
                                            <p:cTn id="50" dur="500" fill="hold"/>
                                            <p:tgtEl>
                                              <p:spTgt spid="11"/>
                                            </p:tgtEl>
                                            <p:attrNameLst>
                                              <p:attrName>ppt_w</p:attrName>
                                            </p:attrNameLst>
                                          </p:cBhvr>
                                          <p:tavLst>
                                            <p:tav tm="0">
                                              <p:val>
                                                <p:fltVal val="0"/>
                                              </p:val>
                                            </p:tav>
                                            <p:tav tm="100000">
                                              <p:val>
                                                <p:strVal val="#ppt_w"/>
                                              </p:val>
                                            </p:tav>
                                          </p:tavLst>
                                        </p:anim>
                                        <p:anim calcmode="lin" valueType="num">
                                          <p:cBhvr>
                                            <p:cTn id="51" dur="500" fill="hold"/>
                                            <p:tgtEl>
                                              <p:spTgt spid="11"/>
                                            </p:tgtEl>
                                            <p:attrNameLst>
                                              <p:attrName>ppt_h</p:attrName>
                                            </p:attrNameLst>
                                          </p:cBhvr>
                                          <p:tavLst>
                                            <p:tav tm="0">
                                              <p:val>
                                                <p:fltVal val="0"/>
                                              </p:val>
                                            </p:tav>
                                            <p:tav tm="100000">
                                              <p:val>
                                                <p:strVal val="#ppt_h"/>
                                              </p:val>
                                            </p:tav>
                                          </p:tavLst>
                                        </p:anim>
                                        <p:animEffect transition="in" filter="fade">
                                          <p:cBhvr>
                                            <p:cTn id="52" dur="500"/>
                                            <p:tgtEl>
                                              <p:spTgt spid="11"/>
                                            </p:tgtEl>
                                          </p:cBhvr>
                                        </p:animEffect>
                                      </p:childTnLst>
                                    </p:cTn>
                                  </p:par>
                                  <p:par>
                                    <p:cTn id="53" presetID="22" presetClass="entr" presetSubtype="8" fill="hold" grpId="0" nodeType="withEffect">
                                      <p:stCondLst>
                                        <p:cond delay="120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par>
                                    <p:cTn id="56" presetID="53" presetClass="entr" presetSubtype="16" fill="hold" grpId="0" nodeType="withEffect">
                                      <p:stCondLst>
                                        <p:cond delay="1300"/>
                                      </p:stCondLst>
                                      <p:childTnLst>
                                        <p:set>
                                          <p:cBhvr>
                                            <p:cTn id="57" dur="1" fill="hold">
                                              <p:stCondLst>
                                                <p:cond delay="0"/>
                                              </p:stCondLst>
                                            </p:cTn>
                                            <p:tgtEl>
                                              <p:spTgt spid="12"/>
                                            </p:tgtEl>
                                            <p:attrNameLst>
                                              <p:attrName>style.visibility</p:attrName>
                                            </p:attrNameLst>
                                          </p:cBhvr>
                                          <p:to>
                                            <p:strVal val="visible"/>
                                          </p:to>
                                        </p:set>
                                        <p:anim calcmode="lin" valueType="num">
                                          <p:cBhvr>
                                            <p:cTn id="58" dur="500" fill="hold"/>
                                            <p:tgtEl>
                                              <p:spTgt spid="12"/>
                                            </p:tgtEl>
                                            <p:attrNameLst>
                                              <p:attrName>ppt_w</p:attrName>
                                            </p:attrNameLst>
                                          </p:cBhvr>
                                          <p:tavLst>
                                            <p:tav tm="0">
                                              <p:val>
                                                <p:fltVal val="0"/>
                                              </p:val>
                                            </p:tav>
                                            <p:tav tm="100000">
                                              <p:val>
                                                <p:strVal val="#ppt_w"/>
                                              </p:val>
                                            </p:tav>
                                          </p:tavLst>
                                        </p:anim>
                                        <p:anim calcmode="lin" valueType="num">
                                          <p:cBhvr>
                                            <p:cTn id="59" dur="500" fill="hold"/>
                                            <p:tgtEl>
                                              <p:spTgt spid="12"/>
                                            </p:tgtEl>
                                            <p:attrNameLst>
                                              <p:attrName>ppt_h</p:attrName>
                                            </p:attrNameLst>
                                          </p:cBhvr>
                                          <p:tavLst>
                                            <p:tav tm="0">
                                              <p:val>
                                                <p:fltVal val="0"/>
                                              </p:val>
                                            </p:tav>
                                            <p:tav tm="100000">
                                              <p:val>
                                                <p:strVal val="#ppt_h"/>
                                              </p:val>
                                            </p:tav>
                                          </p:tavLst>
                                        </p:anim>
                                        <p:animEffect transition="in" filter="fade">
                                          <p:cBhvr>
                                            <p:cTn id="60" dur="500"/>
                                            <p:tgtEl>
                                              <p:spTgt spid="12"/>
                                            </p:tgtEl>
                                          </p:cBhvr>
                                        </p:animEffect>
                                      </p:childTnLst>
                                    </p:cTn>
                                  </p:par>
                                  <p:par>
                                    <p:cTn id="61" presetID="22" presetClass="entr" presetSubtype="8" fill="hold" grpId="0" nodeType="withEffect">
                                      <p:stCondLst>
                                        <p:cond delay="140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par>
                                    <p:cTn id="64" presetID="2" presetClass="entr" presetSubtype="1" fill="hold" nodeType="withEffect" p14:presetBounceEnd="67000">
                                      <p:stCondLst>
                                        <p:cond delay="400"/>
                                      </p:stCondLst>
                                      <p:childTnLst>
                                        <p:set>
                                          <p:cBhvr>
                                            <p:cTn id="65" dur="1" fill="hold">
                                              <p:stCondLst>
                                                <p:cond delay="0"/>
                                              </p:stCondLst>
                                            </p:cTn>
                                            <p:tgtEl>
                                              <p:spTgt spid="2"/>
                                            </p:tgtEl>
                                            <p:attrNameLst>
                                              <p:attrName>style.visibility</p:attrName>
                                            </p:attrNameLst>
                                          </p:cBhvr>
                                          <p:to>
                                            <p:strVal val="visible"/>
                                          </p:to>
                                        </p:set>
                                        <p:anim calcmode="lin" valueType="num" p14:bounceEnd="67000">
                                          <p:cBhvr additive="base">
                                            <p:cTn id="66" dur="1000" fill="hold"/>
                                            <p:tgtEl>
                                              <p:spTgt spid="2"/>
                                            </p:tgtEl>
                                            <p:attrNameLst>
                                              <p:attrName>ppt_x</p:attrName>
                                            </p:attrNameLst>
                                          </p:cBhvr>
                                          <p:tavLst>
                                            <p:tav tm="0">
                                              <p:val>
                                                <p:strVal val="#ppt_x"/>
                                              </p:val>
                                            </p:tav>
                                            <p:tav tm="100000">
                                              <p:val>
                                                <p:strVal val="#ppt_x"/>
                                              </p:val>
                                            </p:tav>
                                          </p:tavLst>
                                        </p:anim>
                                        <p:anim calcmode="lin" valueType="num" p14:bounceEnd="67000">
                                          <p:cBhvr additive="base">
                                            <p:cTn id="67" dur="1000" fill="hold"/>
                                            <p:tgtEl>
                                              <p:spTgt spid="2"/>
                                            </p:tgtEl>
                                            <p:attrNameLst>
                                              <p:attrName>ppt_y</p:attrName>
                                            </p:attrNameLst>
                                          </p:cBhvr>
                                          <p:tavLst>
                                            <p:tav tm="0">
                                              <p:val>
                                                <p:strVal val="0-#ppt_h/2"/>
                                              </p:val>
                                            </p:tav>
                                            <p:tav tm="100000">
                                              <p:val>
                                                <p:strVal val="#ppt_y"/>
                                              </p:val>
                                            </p:tav>
                                          </p:tavLst>
                                        </p:anim>
                                      </p:childTnLst>
                                    </p:cTn>
                                  </p:par>
                                  <p:par>
                                    <p:cTn id="68" presetID="2" presetClass="entr" presetSubtype="1" fill="hold" nodeType="withEffect" p14:presetBounceEnd="67000">
                                      <p:stCondLst>
                                        <p:cond delay="600"/>
                                      </p:stCondLst>
                                      <p:childTnLst>
                                        <p:set>
                                          <p:cBhvr>
                                            <p:cTn id="69" dur="1" fill="hold">
                                              <p:stCondLst>
                                                <p:cond delay="0"/>
                                              </p:stCondLst>
                                            </p:cTn>
                                            <p:tgtEl>
                                              <p:spTgt spid="3"/>
                                            </p:tgtEl>
                                            <p:attrNameLst>
                                              <p:attrName>style.visibility</p:attrName>
                                            </p:attrNameLst>
                                          </p:cBhvr>
                                          <p:to>
                                            <p:strVal val="visible"/>
                                          </p:to>
                                        </p:set>
                                        <p:anim calcmode="lin" valueType="num" p14:bounceEnd="67000">
                                          <p:cBhvr additive="base">
                                            <p:cTn id="70" dur="1000" fill="hold"/>
                                            <p:tgtEl>
                                              <p:spTgt spid="3"/>
                                            </p:tgtEl>
                                            <p:attrNameLst>
                                              <p:attrName>ppt_x</p:attrName>
                                            </p:attrNameLst>
                                          </p:cBhvr>
                                          <p:tavLst>
                                            <p:tav tm="0">
                                              <p:val>
                                                <p:strVal val="#ppt_x"/>
                                              </p:val>
                                            </p:tav>
                                            <p:tav tm="100000">
                                              <p:val>
                                                <p:strVal val="#ppt_x"/>
                                              </p:val>
                                            </p:tav>
                                          </p:tavLst>
                                        </p:anim>
                                        <p:anim calcmode="lin" valueType="num" p14:bounceEnd="67000">
                                          <p:cBhvr additive="base">
                                            <p:cTn id="71" dur="1000" fill="hold"/>
                                            <p:tgtEl>
                                              <p:spTgt spid="3"/>
                                            </p:tgtEl>
                                            <p:attrNameLst>
                                              <p:attrName>ppt_y</p:attrName>
                                            </p:attrNameLst>
                                          </p:cBhvr>
                                          <p:tavLst>
                                            <p:tav tm="0">
                                              <p:val>
                                                <p:strVal val="0-#ppt_h/2"/>
                                              </p:val>
                                            </p:tav>
                                            <p:tav tm="100000">
                                              <p:val>
                                                <p:strVal val="#ppt_y"/>
                                              </p:val>
                                            </p:tav>
                                          </p:tavLst>
                                        </p:anim>
                                      </p:childTnLst>
                                    </p:cTn>
                                  </p:par>
                                  <p:par>
                                    <p:cTn id="72" presetID="2" presetClass="entr" presetSubtype="1" fill="hold" nodeType="withEffect" p14:presetBounceEnd="67000">
                                      <p:stCondLst>
                                        <p:cond delay="800"/>
                                      </p:stCondLst>
                                      <p:childTnLst>
                                        <p:set>
                                          <p:cBhvr>
                                            <p:cTn id="73" dur="1" fill="hold">
                                              <p:stCondLst>
                                                <p:cond delay="0"/>
                                              </p:stCondLst>
                                            </p:cTn>
                                            <p:tgtEl>
                                              <p:spTgt spid="4"/>
                                            </p:tgtEl>
                                            <p:attrNameLst>
                                              <p:attrName>style.visibility</p:attrName>
                                            </p:attrNameLst>
                                          </p:cBhvr>
                                          <p:to>
                                            <p:strVal val="visible"/>
                                          </p:to>
                                        </p:set>
                                        <p:anim calcmode="lin" valueType="num" p14:bounceEnd="67000">
                                          <p:cBhvr additive="base">
                                            <p:cTn id="74" dur="1000" fill="hold"/>
                                            <p:tgtEl>
                                              <p:spTgt spid="4"/>
                                            </p:tgtEl>
                                            <p:attrNameLst>
                                              <p:attrName>ppt_x</p:attrName>
                                            </p:attrNameLst>
                                          </p:cBhvr>
                                          <p:tavLst>
                                            <p:tav tm="0">
                                              <p:val>
                                                <p:strVal val="#ppt_x"/>
                                              </p:val>
                                            </p:tav>
                                            <p:tav tm="100000">
                                              <p:val>
                                                <p:strVal val="#ppt_x"/>
                                              </p:val>
                                            </p:tav>
                                          </p:tavLst>
                                        </p:anim>
                                        <p:anim calcmode="lin" valueType="num" p14:bounceEnd="67000">
                                          <p:cBhvr additive="base">
                                            <p:cTn id="75" dur="1000" fill="hold"/>
                                            <p:tgtEl>
                                              <p:spTgt spid="4"/>
                                            </p:tgtEl>
                                            <p:attrNameLst>
                                              <p:attrName>ppt_y</p:attrName>
                                            </p:attrNameLst>
                                          </p:cBhvr>
                                          <p:tavLst>
                                            <p:tav tm="0">
                                              <p:val>
                                                <p:strVal val="0-#ppt_h/2"/>
                                              </p:val>
                                            </p:tav>
                                            <p:tav tm="100000">
                                              <p:val>
                                                <p:strVal val="#ppt_y"/>
                                              </p:val>
                                            </p:tav>
                                          </p:tavLst>
                                        </p:anim>
                                      </p:childTnLst>
                                    </p:cTn>
                                  </p:par>
                                  <p:par>
                                    <p:cTn id="76" presetID="2" presetClass="entr" presetSubtype="1" fill="hold" nodeType="withEffect" p14:presetBounceEnd="67000">
                                      <p:stCondLst>
                                        <p:cond delay="1000"/>
                                      </p:stCondLst>
                                      <p:childTnLst>
                                        <p:set>
                                          <p:cBhvr>
                                            <p:cTn id="77" dur="1" fill="hold">
                                              <p:stCondLst>
                                                <p:cond delay="0"/>
                                              </p:stCondLst>
                                            </p:cTn>
                                            <p:tgtEl>
                                              <p:spTgt spid="5"/>
                                            </p:tgtEl>
                                            <p:attrNameLst>
                                              <p:attrName>style.visibility</p:attrName>
                                            </p:attrNameLst>
                                          </p:cBhvr>
                                          <p:to>
                                            <p:strVal val="visible"/>
                                          </p:to>
                                        </p:set>
                                        <p:anim calcmode="lin" valueType="num" p14:bounceEnd="67000">
                                          <p:cBhvr additive="base">
                                            <p:cTn id="78" dur="1000" fill="hold"/>
                                            <p:tgtEl>
                                              <p:spTgt spid="5"/>
                                            </p:tgtEl>
                                            <p:attrNameLst>
                                              <p:attrName>ppt_x</p:attrName>
                                            </p:attrNameLst>
                                          </p:cBhvr>
                                          <p:tavLst>
                                            <p:tav tm="0">
                                              <p:val>
                                                <p:strVal val="#ppt_x"/>
                                              </p:val>
                                            </p:tav>
                                            <p:tav tm="100000">
                                              <p:val>
                                                <p:strVal val="#ppt_x"/>
                                              </p:val>
                                            </p:tav>
                                          </p:tavLst>
                                        </p:anim>
                                        <p:anim calcmode="lin" valueType="num" p14:bounceEnd="67000">
                                          <p:cBhvr additive="base">
                                            <p:cTn id="79" dur="1000" fill="hold"/>
                                            <p:tgtEl>
                                              <p:spTgt spid="5"/>
                                            </p:tgtEl>
                                            <p:attrNameLst>
                                              <p:attrName>ppt_y</p:attrName>
                                            </p:attrNameLst>
                                          </p:cBhvr>
                                          <p:tavLst>
                                            <p:tav tm="0">
                                              <p:val>
                                                <p:strVal val="0-#ppt_h/2"/>
                                              </p:val>
                                            </p:tav>
                                            <p:tav tm="100000">
                                              <p:val>
                                                <p:strVal val="#ppt_y"/>
                                              </p:val>
                                            </p:tav>
                                          </p:tavLst>
                                        </p:anim>
                                      </p:childTnLst>
                                    </p:cTn>
                                  </p:par>
                                  <p:par>
                                    <p:cTn id="80" presetID="2" presetClass="entr" presetSubtype="1" fill="hold" nodeType="withEffect" p14:presetBounceEnd="67000">
                                      <p:stCondLst>
                                        <p:cond delay="1200"/>
                                      </p:stCondLst>
                                      <p:childTnLst>
                                        <p:set>
                                          <p:cBhvr>
                                            <p:cTn id="81" dur="1" fill="hold">
                                              <p:stCondLst>
                                                <p:cond delay="0"/>
                                              </p:stCondLst>
                                            </p:cTn>
                                            <p:tgtEl>
                                              <p:spTgt spid="56"/>
                                            </p:tgtEl>
                                            <p:attrNameLst>
                                              <p:attrName>style.visibility</p:attrName>
                                            </p:attrNameLst>
                                          </p:cBhvr>
                                          <p:to>
                                            <p:strVal val="visible"/>
                                          </p:to>
                                        </p:set>
                                        <p:anim calcmode="lin" valueType="num" p14:bounceEnd="67000">
                                          <p:cBhvr additive="base">
                                            <p:cTn id="82" dur="1000" fill="hold"/>
                                            <p:tgtEl>
                                              <p:spTgt spid="56"/>
                                            </p:tgtEl>
                                            <p:attrNameLst>
                                              <p:attrName>ppt_x</p:attrName>
                                            </p:attrNameLst>
                                          </p:cBhvr>
                                          <p:tavLst>
                                            <p:tav tm="0">
                                              <p:val>
                                                <p:strVal val="#ppt_x"/>
                                              </p:val>
                                            </p:tav>
                                            <p:tav tm="100000">
                                              <p:val>
                                                <p:strVal val="#ppt_x"/>
                                              </p:val>
                                            </p:tav>
                                          </p:tavLst>
                                        </p:anim>
                                        <p:anim calcmode="lin" valueType="num" p14:bounceEnd="67000">
                                          <p:cBhvr additive="base">
                                            <p:cTn id="83" dur="1000" fill="hold"/>
                                            <p:tgtEl>
                                              <p:spTgt spid="56"/>
                                            </p:tgtEl>
                                            <p:attrNameLst>
                                              <p:attrName>ppt_y</p:attrName>
                                            </p:attrNameLst>
                                          </p:cBhvr>
                                          <p:tavLst>
                                            <p:tav tm="0">
                                              <p:val>
                                                <p:strVal val="0-#ppt_h/2"/>
                                              </p:val>
                                            </p:tav>
                                            <p:tav tm="100000">
                                              <p:val>
                                                <p:strVal val="#ppt_y"/>
                                              </p:val>
                                            </p:tav>
                                          </p:tavLst>
                                        </p:anim>
                                      </p:childTnLst>
                                    </p:cTn>
                                  </p:par>
                                  <p:par>
                                    <p:cTn id="84" presetID="2" presetClass="entr" presetSubtype="1" fill="hold" nodeType="withEffect" p14:presetBounceEnd="67000">
                                      <p:stCondLst>
                                        <p:cond delay="1400"/>
                                      </p:stCondLst>
                                      <p:childTnLst>
                                        <p:set>
                                          <p:cBhvr>
                                            <p:cTn id="85" dur="1" fill="hold">
                                              <p:stCondLst>
                                                <p:cond delay="0"/>
                                              </p:stCondLst>
                                            </p:cTn>
                                            <p:tgtEl>
                                              <p:spTgt spid="65"/>
                                            </p:tgtEl>
                                            <p:attrNameLst>
                                              <p:attrName>style.visibility</p:attrName>
                                            </p:attrNameLst>
                                          </p:cBhvr>
                                          <p:to>
                                            <p:strVal val="visible"/>
                                          </p:to>
                                        </p:set>
                                        <p:anim calcmode="lin" valueType="num" p14:bounceEnd="67000">
                                          <p:cBhvr additive="base">
                                            <p:cTn id="86" dur="1000" fill="hold"/>
                                            <p:tgtEl>
                                              <p:spTgt spid="65"/>
                                            </p:tgtEl>
                                            <p:attrNameLst>
                                              <p:attrName>ppt_x</p:attrName>
                                            </p:attrNameLst>
                                          </p:cBhvr>
                                          <p:tavLst>
                                            <p:tav tm="0">
                                              <p:val>
                                                <p:strVal val="#ppt_x"/>
                                              </p:val>
                                            </p:tav>
                                            <p:tav tm="100000">
                                              <p:val>
                                                <p:strVal val="#ppt_x"/>
                                              </p:val>
                                            </p:tav>
                                          </p:tavLst>
                                        </p:anim>
                                        <p:anim calcmode="lin" valueType="num" p14:bounceEnd="67000">
                                          <p:cBhvr additive="base">
                                            <p:cTn id="87" dur="1000" fill="hold"/>
                                            <p:tgtEl>
                                              <p:spTgt spid="65"/>
                                            </p:tgtEl>
                                            <p:attrNameLst>
                                              <p:attrName>ppt_y</p:attrName>
                                            </p:attrNameLst>
                                          </p:cBhvr>
                                          <p:tavLst>
                                            <p:tav tm="0">
                                              <p:val>
                                                <p:strVal val="0-#ppt_h/2"/>
                                              </p:val>
                                            </p:tav>
                                            <p:tav tm="100000">
                                              <p:val>
                                                <p:strVal val="#ppt_y"/>
                                              </p:val>
                                            </p:tav>
                                          </p:tavLst>
                                        </p:anim>
                                      </p:childTnLst>
                                    </p:cTn>
                                  </p:par>
                                  <p:par>
                                    <p:cTn id="88" presetID="2" presetClass="entr" presetSubtype="1" fill="hold" nodeType="withEffect" p14:presetBounceEnd="67000">
                                      <p:stCondLst>
                                        <p:cond delay="1600"/>
                                      </p:stCondLst>
                                      <p:childTnLst>
                                        <p:set>
                                          <p:cBhvr>
                                            <p:cTn id="89" dur="1" fill="hold">
                                              <p:stCondLst>
                                                <p:cond delay="0"/>
                                              </p:stCondLst>
                                            </p:cTn>
                                            <p:tgtEl>
                                              <p:spTgt spid="66"/>
                                            </p:tgtEl>
                                            <p:attrNameLst>
                                              <p:attrName>style.visibility</p:attrName>
                                            </p:attrNameLst>
                                          </p:cBhvr>
                                          <p:to>
                                            <p:strVal val="visible"/>
                                          </p:to>
                                        </p:set>
                                        <p:anim calcmode="lin" valueType="num" p14:bounceEnd="67000">
                                          <p:cBhvr additive="base">
                                            <p:cTn id="90" dur="1000" fill="hold"/>
                                            <p:tgtEl>
                                              <p:spTgt spid="66"/>
                                            </p:tgtEl>
                                            <p:attrNameLst>
                                              <p:attrName>ppt_x</p:attrName>
                                            </p:attrNameLst>
                                          </p:cBhvr>
                                          <p:tavLst>
                                            <p:tav tm="0">
                                              <p:val>
                                                <p:strVal val="#ppt_x"/>
                                              </p:val>
                                            </p:tav>
                                            <p:tav tm="100000">
                                              <p:val>
                                                <p:strVal val="#ppt_x"/>
                                              </p:val>
                                            </p:tav>
                                          </p:tavLst>
                                        </p:anim>
                                        <p:anim calcmode="lin" valueType="num" p14:bounceEnd="67000">
                                          <p:cBhvr additive="base">
                                            <p:cTn id="91" dur="1000" fill="hold"/>
                                            <p:tgtEl>
                                              <p:spTgt spid="66"/>
                                            </p:tgtEl>
                                            <p:attrNameLst>
                                              <p:attrName>ppt_y</p:attrName>
                                            </p:attrNameLst>
                                          </p:cBhvr>
                                          <p:tavLst>
                                            <p:tav tm="0">
                                              <p:val>
                                                <p:strVal val="0-#ppt_h/2"/>
                                              </p:val>
                                            </p:tav>
                                            <p:tav tm="100000">
                                              <p:val>
                                                <p:strVal val="#ppt_y"/>
                                              </p:val>
                                            </p:tav>
                                          </p:tavLst>
                                        </p:anim>
                                      </p:childTnLst>
                                    </p:cTn>
                                  </p:par>
                                  <p:par>
                                    <p:cTn id="92" presetID="53" presetClass="entr" presetSubtype="16" fill="hold" grpId="0" nodeType="withEffect">
                                      <p:stCondLst>
                                        <p:cond delay="400"/>
                                      </p:stCondLst>
                                      <p:childTnLst>
                                        <p:set>
                                          <p:cBhvr>
                                            <p:cTn id="93" dur="1" fill="hold">
                                              <p:stCondLst>
                                                <p:cond delay="0"/>
                                              </p:stCondLst>
                                            </p:cTn>
                                            <p:tgtEl>
                                              <p:spTgt spid="46"/>
                                            </p:tgtEl>
                                            <p:attrNameLst>
                                              <p:attrName>style.visibility</p:attrName>
                                            </p:attrNameLst>
                                          </p:cBhvr>
                                          <p:to>
                                            <p:strVal val="visible"/>
                                          </p:to>
                                        </p:set>
                                        <p:anim calcmode="lin" valueType="num">
                                          <p:cBhvr>
                                            <p:cTn id="94" dur="750" fill="hold"/>
                                            <p:tgtEl>
                                              <p:spTgt spid="46"/>
                                            </p:tgtEl>
                                            <p:attrNameLst>
                                              <p:attrName>ppt_w</p:attrName>
                                            </p:attrNameLst>
                                          </p:cBhvr>
                                          <p:tavLst>
                                            <p:tav tm="0">
                                              <p:val>
                                                <p:fltVal val="0"/>
                                              </p:val>
                                            </p:tav>
                                            <p:tav tm="100000">
                                              <p:val>
                                                <p:strVal val="#ppt_w"/>
                                              </p:val>
                                            </p:tav>
                                          </p:tavLst>
                                        </p:anim>
                                        <p:anim calcmode="lin" valueType="num">
                                          <p:cBhvr>
                                            <p:cTn id="95" dur="750" fill="hold"/>
                                            <p:tgtEl>
                                              <p:spTgt spid="46"/>
                                            </p:tgtEl>
                                            <p:attrNameLst>
                                              <p:attrName>ppt_h</p:attrName>
                                            </p:attrNameLst>
                                          </p:cBhvr>
                                          <p:tavLst>
                                            <p:tav tm="0">
                                              <p:val>
                                                <p:fltVal val="0"/>
                                              </p:val>
                                            </p:tav>
                                            <p:tav tm="100000">
                                              <p:val>
                                                <p:strVal val="#ppt_h"/>
                                              </p:val>
                                            </p:tav>
                                          </p:tavLst>
                                        </p:anim>
                                        <p:animEffect transition="in" filter="fade">
                                          <p:cBhvr>
                                            <p:cTn id="96" dur="750"/>
                                            <p:tgtEl>
                                              <p:spTgt spid="46"/>
                                            </p:tgtEl>
                                          </p:cBhvr>
                                        </p:animEffect>
                                      </p:childTnLst>
                                    </p:cTn>
                                  </p:par>
                                  <p:par>
                                    <p:cTn id="97" presetID="53" presetClass="entr" presetSubtype="16" fill="hold" grpId="0" nodeType="withEffect">
                                      <p:stCondLst>
                                        <p:cond delay="600"/>
                                      </p:stCondLst>
                                      <p:childTnLst>
                                        <p:set>
                                          <p:cBhvr>
                                            <p:cTn id="98" dur="1" fill="hold">
                                              <p:stCondLst>
                                                <p:cond delay="0"/>
                                              </p:stCondLst>
                                            </p:cTn>
                                            <p:tgtEl>
                                              <p:spTgt spid="43"/>
                                            </p:tgtEl>
                                            <p:attrNameLst>
                                              <p:attrName>style.visibility</p:attrName>
                                            </p:attrNameLst>
                                          </p:cBhvr>
                                          <p:to>
                                            <p:strVal val="visible"/>
                                          </p:to>
                                        </p:set>
                                        <p:anim calcmode="lin" valueType="num">
                                          <p:cBhvr>
                                            <p:cTn id="99" dur="750" fill="hold"/>
                                            <p:tgtEl>
                                              <p:spTgt spid="43"/>
                                            </p:tgtEl>
                                            <p:attrNameLst>
                                              <p:attrName>ppt_w</p:attrName>
                                            </p:attrNameLst>
                                          </p:cBhvr>
                                          <p:tavLst>
                                            <p:tav tm="0">
                                              <p:val>
                                                <p:fltVal val="0"/>
                                              </p:val>
                                            </p:tav>
                                            <p:tav tm="100000">
                                              <p:val>
                                                <p:strVal val="#ppt_w"/>
                                              </p:val>
                                            </p:tav>
                                          </p:tavLst>
                                        </p:anim>
                                        <p:anim calcmode="lin" valueType="num">
                                          <p:cBhvr>
                                            <p:cTn id="100" dur="750" fill="hold"/>
                                            <p:tgtEl>
                                              <p:spTgt spid="43"/>
                                            </p:tgtEl>
                                            <p:attrNameLst>
                                              <p:attrName>ppt_h</p:attrName>
                                            </p:attrNameLst>
                                          </p:cBhvr>
                                          <p:tavLst>
                                            <p:tav tm="0">
                                              <p:val>
                                                <p:fltVal val="0"/>
                                              </p:val>
                                            </p:tav>
                                            <p:tav tm="100000">
                                              <p:val>
                                                <p:strVal val="#ppt_h"/>
                                              </p:val>
                                            </p:tav>
                                          </p:tavLst>
                                        </p:anim>
                                        <p:animEffect transition="in" filter="fade">
                                          <p:cBhvr>
                                            <p:cTn id="101" dur="750"/>
                                            <p:tgtEl>
                                              <p:spTgt spid="43"/>
                                            </p:tgtEl>
                                          </p:cBhvr>
                                        </p:animEffect>
                                      </p:childTnLst>
                                    </p:cTn>
                                  </p:par>
                                  <p:par>
                                    <p:cTn id="102" presetID="53" presetClass="entr" presetSubtype="16" fill="hold" grpId="0" nodeType="withEffect">
                                      <p:stCondLst>
                                        <p:cond delay="800"/>
                                      </p:stCondLst>
                                      <p:childTnLst>
                                        <p:set>
                                          <p:cBhvr>
                                            <p:cTn id="103" dur="1" fill="hold">
                                              <p:stCondLst>
                                                <p:cond delay="0"/>
                                              </p:stCondLst>
                                            </p:cTn>
                                            <p:tgtEl>
                                              <p:spTgt spid="42"/>
                                            </p:tgtEl>
                                            <p:attrNameLst>
                                              <p:attrName>style.visibility</p:attrName>
                                            </p:attrNameLst>
                                          </p:cBhvr>
                                          <p:to>
                                            <p:strVal val="visible"/>
                                          </p:to>
                                        </p:set>
                                        <p:anim calcmode="lin" valueType="num">
                                          <p:cBhvr>
                                            <p:cTn id="104" dur="750" fill="hold"/>
                                            <p:tgtEl>
                                              <p:spTgt spid="42"/>
                                            </p:tgtEl>
                                            <p:attrNameLst>
                                              <p:attrName>ppt_w</p:attrName>
                                            </p:attrNameLst>
                                          </p:cBhvr>
                                          <p:tavLst>
                                            <p:tav tm="0">
                                              <p:val>
                                                <p:fltVal val="0"/>
                                              </p:val>
                                            </p:tav>
                                            <p:tav tm="100000">
                                              <p:val>
                                                <p:strVal val="#ppt_w"/>
                                              </p:val>
                                            </p:tav>
                                          </p:tavLst>
                                        </p:anim>
                                        <p:anim calcmode="lin" valueType="num">
                                          <p:cBhvr>
                                            <p:cTn id="105" dur="750" fill="hold"/>
                                            <p:tgtEl>
                                              <p:spTgt spid="42"/>
                                            </p:tgtEl>
                                            <p:attrNameLst>
                                              <p:attrName>ppt_h</p:attrName>
                                            </p:attrNameLst>
                                          </p:cBhvr>
                                          <p:tavLst>
                                            <p:tav tm="0">
                                              <p:val>
                                                <p:fltVal val="0"/>
                                              </p:val>
                                            </p:tav>
                                            <p:tav tm="100000">
                                              <p:val>
                                                <p:strVal val="#ppt_h"/>
                                              </p:val>
                                            </p:tav>
                                          </p:tavLst>
                                        </p:anim>
                                        <p:animEffect transition="in" filter="fade">
                                          <p:cBhvr>
                                            <p:cTn id="106" dur="750"/>
                                            <p:tgtEl>
                                              <p:spTgt spid="42"/>
                                            </p:tgtEl>
                                          </p:cBhvr>
                                        </p:animEffect>
                                      </p:childTnLst>
                                    </p:cTn>
                                  </p:par>
                                  <p:par>
                                    <p:cTn id="107" presetID="53" presetClass="entr" presetSubtype="16" fill="hold" grpId="0" nodeType="withEffect">
                                      <p:stCondLst>
                                        <p:cond delay="1000"/>
                                      </p:stCondLst>
                                      <p:childTnLst>
                                        <p:set>
                                          <p:cBhvr>
                                            <p:cTn id="108" dur="1" fill="hold">
                                              <p:stCondLst>
                                                <p:cond delay="0"/>
                                              </p:stCondLst>
                                            </p:cTn>
                                            <p:tgtEl>
                                              <p:spTgt spid="48"/>
                                            </p:tgtEl>
                                            <p:attrNameLst>
                                              <p:attrName>style.visibility</p:attrName>
                                            </p:attrNameLst>
                                          </p:cBhvr>
                                          <p:to>
                                            <p:strVal val="visible"/>
                                          </p:to>
                                        </p:set>
                                        <p:anim calcmode="lin" valueType="num">
                                          <p:cBhvr>
                                            <p:cTn id="109" dur="750" fill="hold"/>
                                            <p:tgtEl>
                                              <p:spTgt spid="48"/>
                                            </p:tgtEl>
                                            <p:attrNameLst>
                                              <p:attrName>ppt_w</p:attrName>
                                            </p:attrNameLst>
                                          </p:cBhvr>
                                          <p:tavLst>
                                            <p:tav tm="0">
                                              <p:val>
                                                <p:fltVal val="0"/>
                                              </p:val>
                                            </p:tav>
                                            <p:tav tm="100000">
                                              <p:val>
                                                <p:strVal val="#ppt_w"/>
                                              </p:val>
                                            </p:tav>
                                          </p:tavLst>
                                        </p:anim>
                                        <p:anim calcmode="lin" valueType="num">
                                          <p:cBhvr>
                                            <p:cTn id="110" dur="750" fill="hold"/>
                                            <p:tgtEl>
                                              <p:spTgt spid="48"/>
                                            </p:tgtEl>
                                            <p:attrNameLst>
                                              <p:attrName>ppt_h</p:attrName>
                                            </p:attrNameLst>
                                          </p:cBhvr>
                                          <p:tavLst>
                                            <p:tav tm="0">
                                              <p:val>
                                                <p:fltVal val="0"/>
                                              </p:val>
                                            </p:tav>
                                            <p:tav tm="100000">
                                              <p:val>
                                                <p:strVal val="#ppt_h"/>
                                              </p:val>
                                            </p:tav>
                                          </p:tavLst>
                                        </p:anim>
                                        <p:animEffect transition="in" filter="fade">
                                          <p:cBhvr>
                                            <p:cTn id="111" dur="750"/>
                                            <p:tgtEl>
                                              <p:spTgt spid="48"/>
                                            </p:tgtEl>
                                          </p:cBhvr>
                                        </p:animEffect>
                                      </p:childTnLst>
                                    </p:cTn>
                                  </p:par>
                                  <p:par>
                                    <p:cTn id="112" presetID="53" presetClass="entr" presetSubtype="16" fill="hold" grpId="0" nodeType="withEffect">
                                      <p:stCondLst>
                                        <p:cond delay="1200"/>
                                      </p:stCondLst>
                                      <p:childTnLst>
                                        <p:set>
                                          <p:cBhvr>
                                            <p:cTn id="113" dur="1" fill="hold">
                                              <p:stCondLst>
                                                <p:cond delay="0"/>
                                              </p:stCondLst>
                                            </p:cTn>
                                            <p:tgtEl>
                                              <p:spTgt spid="44"/>
                                            </p:tgtEl>
                                            <p:attrNameLst>
                                              <p:attrName>style.visibility</p:attrName>
                                            </p:attrNameLst>
                                          </p:cBhvr>
                                          <p:to>
                                            <p:strVal val="visible"/>
                                          </p:to>
                                        </p:set>
                                        <p:anim calcmode="lin" valueType="num">
                                          <p:cBhvr>
                                            <p:cTn id="114" dur="750" fill="hold"/>
                                            <p:tgtEl>
                                              <p:spTgt spid="44"/>
                                            </p:tgtEl>
                                            <p:attrNameLst>
                                              <p:attrName>ppt_w</p:attrName>
                                            </p:attrNameLst>
                                          </p:cBhvr>
                                          <p:tavLst>
                                            <p:tav tm="0">
                                              <p:val>
                                                <p:fltVal val="0"/>
                                              </p:val>
                                            </p:tav>
                                            <p:tav tm="100000">
                                              <p:val>
                                                <p:strVal val="#ppt_w"/>
                                              </p:val>
                                            </p:tav>
                                          </p:tavLst>
                                        </p:anim>
                                        <p:anim calcmode="lin" valueType="num">
                                          <p:cBhvr>
                                            <p:cTn id="115" dur="750" fill="hold"/>
                                            <p:tgtEl>
                                              <p:spTgt spid="44"/>
                                            </p:tgtEl>
                                            <p:attrNameLst>
                                              <p:attrName>ppt_h</p:attrName>
                                            </p:attrNameLst>
                                          </p:cBhvr>
                                          <p:tavLst>
                                            <p:tav tm="0">
                                              <p:val>
                                                <p:fltVal val="0"/>
                                              </p:val>
                                            </p:tav>
                                            <p:tav tm="100000">
                                              <p:val>
                                                <p:strVal val="#ppt_h"/>
                                              </p:val>
                                            </p:tav>
                                          </p:tavLst>
                                        </p:anim>
                                        <p:animEffect transition="in" filter="fade">
                                          <p:cBhvr>
                                            <p:cTn id="116" dur="750"/>
                                            <p:tgtEl>
                                              <p:spTgt spid="44"/>
                                            </p:tgtEl>
                                          </p:cBhvr>
                                        </p:animEffect>
                                      </p:childTnLst>
                                    </p:cTn>
                                  </p:par>
                                  <p:par>
                                    <p:cTn id="117" presetID="53" presetClass="entr" presetSubtype="16" fill="hold" grpId="0" nodeType="withEffect">
                                      <p:stCondLst>
                                        <p:cond delay="1400"/>
                                      </p:stCondLst>
                                      <p:childTnLst>
                                        <p:set>
                                          <p:cBhvr>
                                            <p:cTn id="118" dur="1" fill="hold">
                                              <p:stCondLst>
                                                <p:cond delay="0"/>
                                              </p:stCondLst>
                                            </p:cTn>
                                            <p:tgtEl>
                                              <p:spTgt spid="45"/>
                                            </p:tgtEl>
                                            <p:attrNameLst>
                                              <p:attrName>style.visibility</p:attrName>
                                            </p:attrNameLst>
                                          </p:cBhvr>
                                          <p:to>
                                            <p:strVal val="visible"/>
                                          </p:to>
                                        </p:set>
                                        <p:anim calcmode="lin" valueType="num">
                                          <p:cBhvr>
                                            <p:cTn id="119" dur="750" fill="hold"/>
                                            <p:tgtEl>
                                              <p:spTgt spid="45"/>
                                            </p:tgtEl>
                                            <p:attrNameLst>
                                              <p:attrName>ppt_w</p:attrName>
                                            </p:attrNameLst>
                                          </p:cBhvr>
                                          <p:tavLst>
                                            <p:tav tm="0">
                                              <p:val>
                                                <p:fltVal val="0"/>
                                              </p:val>
                                            </p:tav>
                                            <p:tav tm="100000">
                                              <p:val>
                                                <p:strVal val="#ppt_w"/>
                                              </p:val>
                                            </p:tav>
                                          </p:tavLst>
                                        </p:anim>
                                        <p:anim calcmode="lin" valueType="num">
                                          <p:cBhvr>
                                            <p:cTn id="120" dur="750" fill="hold"/>
                                            <p:tgtEl>
                                              <p:spTgt spid="45"/>
                                            </p:tgtEl>
                                            <p:attrNameLst>
                                              <p:attrName>ppt_h</p:attrName>
                                            </p:attrNameLst>
                                          </p:cBhvr>
                                          <p:tavLst>
                                            <p:tav tm="0">
                                              <p:val>
                                                <p:fltVal val="0"/>
                                              </p:val>
                                            </p:tav>
                                            <p:tav tm="100000">
                                              <p:val>
                                                <p:strVal val="#ppt_h"/>
                                              </p:val>
                                            </p:tav>
                                          </p:tavLst>
                                        </p:anim>
                                        <p:animEffect transition="in" filter="fade">
                                          <p:cBhvr>
                                            <p:cTn id="121" dur="750"/>
                                            <p:tgtEl>
                                              <p:spTgt spid="45"/>
                                            </p:tgtEl>
                                          </p:cBhvr>
                                        </p:animEffect>
                                      </p:childTnLst>
                                    </p:cTn>
                                  </p:par>
                                  <p:par>
                                    <p:cTn id="122" presetID="53" presetClass="entr" presetSubtype="16" fill="hold" grpId="0" nodeType="withEffect">
                                      <p:stCondLst>
                                        <p:cond delay="1600"/>
                                      </p:stCondLst>
                                      <p:childTnLst>
                                        <p:set>
                                          <p:cBhvr>
                                            <p:cTn id="123" dur="1" fill="hold">
                                              <p:stCondLst>
                                                <p:cond delay="0"/>
                                              </p:stCondLst>
                                            </p:cTn>
                                            <p:tgtEl>
                                              <p:spTgt spid="47"/>
                                            </p:tgtEl>
                                            <p:attrNameLst>
                                              <p:attrName>style.visibility</p:attrName>
                                            </p:attrNameLst>
                                          </p:cBhvr>
                                          <p:to>
                                            <p:strVal val="visible"/>
                                          </p:to>
                                        </p:set>
                                        <p:anim calcmode="lin" valueType="num">
                                          <p:cBhvr>
                                            <p:cTn id="124" dur="750" fill="hold"/>
                                            <p:tgtEl>
                                              <p:spTgt spid="47"/>
                                            </p:tgtEl>
                                            <p:attrNameLst>
                                              <p:attrName>ppt_w</p:attrName>
                                            </p:attrNameLst>
                                          </p:cBhvr>
                                          <p:tavLst>
                                            <p:tav tm="0">
                                              <p:val>
                                                <p:fltVal val="0"/>
                                              </p:val>
                                            </p:tav>
                                            <p:tav tm="100000">
                                              <p:val>
                                                <p:strVal val="#ppt_w"/>
                                              </p:val>
                                            </p:tav>
                                          </p:tavLst>
                                        </p:anim>
                                        <p:anim calcmode="lin" valueType="num">
                                          <p:cBhvr>
                                            <p:cTn id="125" dur="750" fill="hold"/>
                                            <p:tgtEl>
                                              <p:spTgt spid="47"/>
                                            </p:tgtEl>
                                            <p:attrNameLst>
                                              <p:attrName>ppt_h</p:attrName>
                                            </p:attrNameLst>
                                          </p:cBhvr>
                                          <p:tavLst>
                                            <p:tav tm="0">
                                              <p:val>
                                                <p:fltVal val="0"/>
                                              </p:val>
                                            </p:tav>
                                            <p:tav tm="100000">
                                              <p:val>
                                                <p:strVal val="#ppt_h"/>
                                              </p:val>
                                            </p:tav>
                                          </p:tavLst>
                                        </p:anim>
                                        <p:animEffect transition="in" filter="fade">
                                          <p:cBhvr>
                                            <p:cTn id="126" dur="750"/>
                                            <p:tgtEl>
                                              <p:spTgt spid="47"/>
                                            </p:tgtEl>
                                          </p:cBhvr>
                                        </p:animEffect>
                                      </p:childTnLst>
                                    </p:cTn>
                                  </p:par>
                                  <p:par>
                                    <p:cTn id="127" presetID="53" presetClass="entr" presetSubtype="16" fill="hold" nodeType="withEffect">
                                      <p:stCondLst>
                                        <p:cond delay="2000"/>
                                      </p:stCondLst>
                                      <p:childTnLst>
                                        <p:set>
                                          <p:cBhvr>
                                            <p:cTn id="128" dur="1" fill="hold">
                                              <p:stCondLst>
                                                <p:cond delay="0"/>
                                              </p:stCondLst>
                                            </p:cTn>
                                            <p:tgtEl>
                                              <p:spTgt spid="67"/>
                                            </p:tgtEl>
                                            <p:attrNameLst>
                                              <p:attrName>style.visibility</p:attrName>
                                            </p:attrNameLst>
                                          </p:cBhvr>
                                          <p:to>
                                            <p:strVal val="visible"/>
                                          </p:to>
                                        </p:set>
                                        <p:anim calcmode="lin" valueType="num">
                                          <p:cBhvr>
                                            <p:cTn id="129" dur="500" fill="hold"/>
                                            <p:tgtEl>
                                              <p:spTgt spid="67"/>
                                            </p:tgtEl>
                                            <p:attrNameLst>
                                              <p:attrName>ppt_w</p:attrName>
                                            </p:attrNameLst>
                                          </p:cBhvr>
                                          <p:tavLst>
                                            <p:tav tm="0">
                                              <p:val>
                                                <p:fltVal val="0"/>
                                              </p:val>
                                            </p:tav>
                                            <p:tav tm="100000">
                                              <p:val>
                                                <p:strVal val="#ppt_w"/>
                                              </p:val>
                                            </p:tav>
                                          </p:tavLst>
                                        </p:anim>
                                        <p:anim calcmode="lin" valueType="num">
                                          <p:cBhvr>
                                            <p:cTn id="130" dur="500" fill="hold"/>
                                            <p:tgtEl>
                                              <p:spTgt spid="67"/>
                                            </p:tgtEl>
                                            <p:attrNameLst>
                                              <p:attrName>ppt_h</p:attrName>
                                            </p:attrNameLst>
                                          </p:cBhvr>
                                          <p:tavLst>
                                            <p:tav tm="0">
                                              <p:val>
                                                <p:fltVal val="0"/>
                                              </p:val>
                                            </p:tav>
                                            <p:tav tm="100000">
                                              <p:val>
                                                <p:strVal val="#ppt_h"/>
                                              </p:val>
                                            </p:tav>
                                          </p:tavLst>
                                        </p:anim>
                                        <p:animEffect transition="in" filter="fade">
                                          <p:cBhvr>
                                            <p:cTn id="131" dur="500"/>
                                            <p:tgtEl>
                                              <p:spTgt spid="67"/>
                                            </p:tgtEl>
                                          </p:cBhvr>
                                        </p:animEffect>
                                      </p:childTnLst>
                                    </p:cTn>
                                  </p:par>
                                  <p:par>
                                    <p:cTn id="132" presetID="53" presetClass="entr" presetSubtype="16" fill="hold" nodeType="withEffect">
                                      <p:stCondLst>
                                        <p:cond delay="2000"/>
                                      </p:stCondLst>
                                      <p:childTnLst>
                                        <p:set>
                                          <p:cBhvr>
                                            <p:cTn id="133" dur="1" fill="hold">
                                              <p:stCondLst>
                                                <p:cond delay="0"/>
                                              </p:stCondLst>
                                            </p:cTn>
                                            <p:tgtEl>
                                              <p:spTgt spid="68"/>
                                            </p:tgtEl>
                                            <p:attrNameLst>
                                              <p:attrName>style.visibility</p:attrName>
                                            </p:attrNameLst>
                                          </p:cBhvr>
                                          <p:to>
                                            <p:strVal val="visible"/>
                                          </p:to>
                                        </p:set>
                                        <p:anim calcmode="lin" valueType="num">
                                          <p:cBhvr>
                                            <p:cTn id="134" dur="500" fill="hold"/>
                                            <p:tgtEl>
                                              <p:spTgt spid="68"/>
                                            </p:tgtEl>
                                            <p:attrNameLst>
                                              <p:attrName>ppt_w</p:attrName>
                                            </p:attrNameLst>
                                          </p:cBhvr>
                                          <p:tavLst>
                                            <p:tav tm="0">
                                              <p:val>
                                                <p:fltVal val="0"/>
                                              </p:val>
                                            </p:tav>
                                            <p:tav tm="100000">
                                              <p:val>
                                                <p:strVal val="#ppt_w"/>
                                              </p:val>
                                            </p:tav>
                                          </p:tavLst>
                                        </p:anim>
                                        <p:anim calcmode="lin" valueType="num">
                                          <p:cBhvr>
                                            <p:cTn id="135" dur="500" fill="hold"/>
                                            <p:tgtEl>
                                              <p:spTgt spid="68"/>
                                            </p:tgtEl>
                                            <p:attrNameLst>
                                              <p:attrName>ppt_h</p:attrName>
                                            </p:attrNameLst>
                                          </p:cBhvr>
                                          <p:tavLst>
                                            <p:tav tm="0">
                                              <p:val>
                                                <p:fltVal val="0"/>
                                              </p:val>
                                            </p:tav>
                                            <p:tav tm="100000">
                                              <p:val>
                                                <p:strVal val="#ppt_h"/>
                                              </p:val>
                                            </p:tav>
                                          </p:tavLst>
                                        </p:anim>
                                        <p:animEffect transition="in" filter="fade">
                                          <p:cBhvr>
                                            <p:cTn id="136" dur="500"/>
                                            <p:tgtEl>
                                              <p:spTgt spid="68"/>
                                            </p:tgtEl>
                                          </p:cBhvr>
                                        </p:animEffect>
                                      </p:childTnLst>
                                    </p:cTn>
                                  </p:par>
                                  <p:par>
                                    <p:cTn id="137" presetID="53" presetClass="entr" presetSubtype="16" fill="hold" nodeType="withEffect">
                                      <p:stCondLst>
                                        <p:cond delay="2000"/>
                                      </p:stCondLst>
                                      <p:childTnLst>
                                        <p:set>
                                          <p:cBhvr>
                                            <p:cTn id="138" dur="1" fill="hold">
                                              <p:stCondLst>
                                                <p:cond delay="0"/>
                                              </p:stCondLst>
                                            </p:cTn>
                                            <p:tgtEl>
                                              <p:spTgt spid="69"/>
                                            </p:tgtEl>
                                            <p:attrNameLst>
                                              <p:attrName>style.visibility</p:attrName>
                                            </p:attrNameLst>
                                          </p:cBhvr>
                                          <p:to>
                                            <p:strVal val="visible"/>
                                          </p:to>
                                        </p:set>
                                        <p:anim calcmode="lin" valueType="num">
                                          <p:cBhvr>
                                            <p:cTn id="139" dur="500" fill="hold"/>
                                            <p:tgtEl>
                                              <p:spTgt spid="69"/>
                                            </p:tgtEl>
                                            <p:attrNameLst>
                                              <p:attrName>ppt_w</p:attrName>
                                            </p:attrNameLst>
                                          </p:cBhvr>
                                          <p:tavLst>
                                            <p:tav tm="0">
                                              <p:val>
                                                <p:fltVal val="0"/>
                                              </p:val>
                                            </p:tav>
                                            <p:tav tm="100000">
                                              <p:val>
                                                <p:strVal val="#ppt_w"/>
                                              </p:val>
                                            </p:tav>
                                          </p:tavLst>
                                        </p:anim>
                                        <p:anim calcmode="lin" valueType="num">
                                          <p:cBhvr>
                                            <p:cTn id="140" dur="500" fill="hold"/>
                                            <p:tgtEl>
                                              <p:spTgt spid="69"/>
                                            </p:tgtEl>
                                            <p:attrNameLst>
                                              <p:attrName>ppt_h</p:attrName>
                                            </p:attrNameLst>
                                          </p:cBhvr>
                                          <p:tavLst>
                                            <p:tav tm="0">
                                              <p:val>
                                                <p:fltVal val="0"/>
                                              </p:val>
                                            </p:tav>
                                            <p:tav tm="100000">
                                              <p:val>
                                                <p:strVal val="#ppt_h"/>
                                              </p:val>
                                            </p:tav>
                                          </p:tavLst>
                                        </p:anim>
                                        <p:animEffect transition="in" filter="fade">
                                          <p:cBhvr>
                                            <p:cTn id="141" dur="500"/>
                                            <p:tgtEl>
                                              <p:spTgt spid="69"/>
                                            </p:tgtEl>
                                          </p:cBhvr>
                                        </p:animEffect>
                                      </p:childTnLst>
                                    </p:cTn>
                                  </p:par>
                                  <p:par>
                                    <p:cTn id="142" presetID="53" presetClass="entr" presetSubtype="16" fill="hold" nodeType="withEffect">
                                      <p:stCondLst>
                                        <p:cond delay="2000"/>
                                      </p:stCondLst>
                                      <p:childTnLst>
                                        <p:set>
                                          <p:cBhvr>
                                            <p:cTn id="143" dur="1" fill="hold">
                                              <p:stCondLst>
                                                <p:cond delay="0"/>
                                              </p:stCondLst>
                                            </p:cTn>
                                            <p:tgtEl>
                                              <p:spTgt spid="70"/>
                                            </p:tgtEl>
                                            <p:attrNameLst>
                                              <p:attrName>style.visibility</p:attrName>
                                            </p:attrNameLst>
                                          </p:cBhvr>
                                          <p:to>
                                            <p:strVal val="visible"/>
                                          </p:to>
                                        </p:set>
                                        <p:anim calcmode="lin" valueType="num">
                                          <p:cBhvr>
                                            <p:cTn id="144" dur="500" fill="hold"/>
                                            <p:tgtEl>
                                              <p:spTgt spid="70"/>
                                            </p:tgtEl>
                                            <p:attrNameLst>
                                              <p:attrName>ppt_w</p:attrName>
                                            </p:attrNameLst>
                                          </p:cBhvr>
                                          <p:tavLst>
                                            <p:tav tm="0">
                                              <p:val>
                                                <p:fltVal val="0"/>
                                              </p:val>
                                            </p:tav>
                                            <p:tav tm="100000">
                                              <p:val>
                                                <p:strVal val="#ppt_w"/>
                                              </p:val>
                                            </p:tav>
                                          </p:tavLst>
                                        </p:anim>
                                        <p:anim calcmode="lin" valueType="num">
                                          <p:cBhvr>
                                            <p:cTn id="145" dur="500" fill="hold"/>
                                            <p:tgtEl>
                                              <p:spTgt spid="70"/>
                                            </p:tgtEl>
                                            <p:attrNameLst>
                                              <p:attrName>ppt_h</p:attrName>
                                            </p:attrNameLst>
                                          </p:cBhvr>
                                          <p:tavLst>
                                            <p:tav tm="0">
                                              <p:val>
                                                <p:fltVal val="0"/>
                                              </p:val>
                                            </p:tav>
                                            <p:tav tm="100000">
                                              <p:val>
                                                <p:strVal val="#ppt_h"/>
                                              </p:val>
                                            </p:tav>
                                          </p:tavLst>
                                        </p:anim>
                                        <p:animEffect transition="in" filter="fade">
                                          <p:cBhvr>
                                            <p:cTn id="146" dur="500"/>
                                            <p:tgtEl>
                                              <p:spTgt spid="70"/>
                                            </p:tgtEl>
                                          </p:cBhvr>
                                        </p:animEffect>
                                      </p:childTnLst>
                                    </p:cTn>
                                  </p:par>
                                  <p:par>
                                    <p:cTn id="147" presetID="53" presetClass="entr" presetSubtype="16" fill="hold" nodeType="withEffect">
                                      <p:stCondLst>
                                        <p:cond delay="2000"/>
                                      </p:stCondLst>
                                      <p:childTnLst>
                                        <p:set>
                                          <p:cBhvr>
                                            <p:cTn id="148" dur="1" fill="hold">
                                              <p:stCondLst>
                                                <p:cond delay="0"/>
                                              </p:stCondLst>
                                            </p:cTn>
                                            <p:tgtEl>
                                              <p:spTgt spid="71"/>
                                            </p:tgtEl>
                                            <p:attrNameLst>
                                              <p:attrName>style.visibility</p:attrName>
                                            </p:attrNameLst>
                                          </p:cBhvr>
                                          <p:to>
                                            <p:strVal val="visible"/>
                                          </p:to>
                                        </p:set>
                                        <p:anim calcmode="lin" valueType="num">
                                          <p:cBhvr>
                                            <p:cTn id="149" dur="500" fill="hold"/>
                                            <p:tgtEl>
                                              <p:spTgt spid="71"/>
                                            </p:tgtEl>
                                            <p:attrNameLst>
                                              <p:attrName>ppt_w</p:attrName>
                                            </p:attrNameLst>
                                          </p:cBhvr>
                                          <p:tavLst>
                                            <p:tav tm="0">
                                              <p:val>
                                                <p:fltVal val="0"/>
                                              </p:val>
                                            </p:tav>
                                            <p:tav tm="100000">
                                              <p:val>
                                                <p:strVal val="#ppt_w"/>
                                              </p:val>
                                            </p:tav>
                                          </p:tavLst>
                                        </p:anim>
                                        <p:anim calcmode="lin" valueType="num">
                                          <p:cBhvr>
                                            <p:cTn id="150" dur="500" fill="hold"/>
                                            <p:tgtEl>
                                              <p:spTgt spid="71"/>
                                            </p:tgtEl>
                                            <p:attrNameLst>
                                              <p:attrName>ppt_h</p:attrName>
                                            </p:attrNameLst>
                                          </p:cBhvr>
                                          <p:tavLst>
                                            <p:tav tm="0">
                                              <p:val>
                                                <p:fltVal val="0"/>
                                              </p:val>
                                            </p:tav>
                                            <p:tav tm="100000">
                                              <p:val>
                                                <p:strVal val="#ppt_h"/>
                                              </p:val>
                                            </p:tav>
                                          </p:tavLst>
                                        </p:anim>
                                        <p:animEffect transition="in" filter="fade">
                                          <p:cBhvr>
                                            <p:cTn id="151" dur="500"/>
                                            <p:tgtEl>
                                              <p:spTgt spid="71"/>
                                            </p:tgtEl>
                                          </p:cBhvr>
                                        </p:animEffect>
                                      </p:childTnLst>
                                    </p:cTn>
                                  </p:par>
                                  <p:par>
                                    <p:cTn id="152" presetID="53" presetClass="entr" presetSubtype="16" fill="hold" nodeType="withEffect">
                                      <p:stCondLst>
                                        <p:cond delay="2000"/>
                                      </p:stCondLst>
                                      <p:childTnLst>
                                        <p:set>
                                          <p:cBhvr>
                                            <p:cTn id="153" dur="1" fill="hold">
                                              <p:stCondLst>
                                                <p:cond delay="0"/>
                                              </p:stCondLst>
                                            </p:cTn>
                                            <p:tgtEl>
                                              <p:spTgt spid="72"/>
                                            </p:tgtEl>
                                            <p:attrNameLst>
                                              <p:attrName>style.visibility</p:attrName>
                                            </p:attrNameLst>
                                          </p:cBhvr>
                                          <p:to>
                                            <p:strVal val="visible"/>
                                          </p:to>
                                        </p:set>
                                        <p:anim calcmode="lin" valueType="num">
                                          <p:cBhvr>
                                            <p:cTn id="154" dur="500" fill="hold"/>
                                            <p:tgtEl>
                                              <p:spTgt spid="72"/>
                                            </p:tgtEl>
                                            <p:attrNameLst>
                                              <p:attrName>ppt_w</p:attrName>
                                            </p:attrNameLst>
                                          </p:cBhvr>
                                          <p:tavLst>
                                            <p:tav tm="0">
                                              <p:val>
                                                <p:fltVal val="0"/>
                                              </p:val>
                                            </p:tav>
                                            <p:tav tm="100000">
                                              <p:val>
                                                <p:strVal val="#ppt_w"/>
                                              </p:val>
                                            </p:tav>
                                          </p:tavLst>
                                        </p:anim>
                                        <p:anim calcmode="lin" valueType="num">
                                          <p:cBhvr>
                                            <p:cTn id="155" dur="500" fill="hold"/>
                                            <p:tgtEl>
                                              <p:spTgt spid="72"/>
                                            </p:tgtEl>
                                            <p:attrNameLst>
                                              <p:attrName>ppt_h</p:attrName>
                                            </p:attrNameLst>
                                          </p:cBhvr>
                                          <p:tavLst>
                                            <p:tav tm="0">
                                              <p:val>
                                                <p:fltVal val="0"/>
                                              </p:val>
                                            </p:tav>
                                            <p:tav tm="100000">
                                              <p:val>
                                                <p:strVal val="#ppt_h"/>
                                              </p:val>
                                            </p:tav>
                                          </p:tavLst>
                                        </p:anim>
                                        <p:animEffect transition="in" filter="fade">
                                          <p:cBhvr>
                                            <p:cTn id="156" dur="500"/>
                                            <p:tgtEl>
                                              <p:spTgt spid="72"/>
                                            </p:tgtEl>
                                          </p:cBhvr>
                                        </p:animEffect>
                                      </p:childTnLst>
                                    </p:cTn>
                                  </p:par>
                                  <p:par>
                                    <p:cTn id="157" presetID="53" presetClass="entr" presetSubtype="16" fill="hold" nodeType="withEffect">
                                      <p:stCondLst>
                                        <p:cond delay="2000"/>
                                      </p:stCondLst>
                                      <p:childTnLst>
                                        <p:set>
                                          <p:cBhvr>
                                            <p:cTn id="158" dur="1" fill="hold">
                                              <p:stCondLst>
                                                <p:cond delay="0"/>
                                              </p:stCondLst>
                                            </p:cTn>
                                            <p:tgtEl>
                                              <p:spTgt spid="73"/>
                                            </p:tgtEl>
                                            <p:attrNameLst>
                                              <p:attrName>style.visibility</p:attrName>
                                            </p:attrNameLst>
                                          </p:cBhvr>
                                          <p:to>
                                            <p:strVal val="visible"/>
                                          </p:to>
                                        </p:set>
                                        <p:anim calcmode="lin" valueType="num">
                                          <p:cBhvr>
                                            <p:cTn id="159" dur="500" fill="hold"/>
                                            <p:tgtEl>
                                              <p:spTgt spid="73"/>
                                            </p:tgtEl>
                                            <p:attrNameLst>
                                              <p:attrName>ppt_w</p:attrName>
                                            </p:attrNameLst>
                                          </p:cBhvr>
                                          <p:tavLst>
                                            <p:tav tm="0">
                                              <p:val>
                                                <p:fltVal val="0"/>
                                              </p:val>
                                            </p:tav>
                                            <p:tav tm="100000">
                                              <p:val>
                                                <p:strVal val="#ppt_w"/>
                                              </p:val>
                                            </p:tav>
                                          </p:tavLst>
                                        </p:anim>
                                        <p:anim calcmode="lin" valueType="num">
                                          <p:cBhvr>
                                            <p:cTn id="160" dur="500" fill="hold"/>
                                            <p:tgtEl>
                                              <p:spTgt spid="73"/>
                                            </p:tgtEl>
                                            <p:attrNameLst>
                                              <p:attrName>ppt_h</p:attrName>
                                            </p:attrNameLst>
                                          </p:cBhvr>
                                          <p:tavLst>
                                            <p:tav tm="0">
                                              <p:val>
                                                <p:fltVal val="0"/>
                                              </p:val>
                                            </p:tav>
                                            <p:tav tm="100000">
                                              <p:val>
                                                <p:strVal val="#ppt_h"/>
                                              </p:val>
                                            </p:tav>
                                          </p:tavLst>
                                        </p:anim>
                                        <p:animEffect transition="in" filter="fade">
                                          <p:cBhvr>
                                            <p:cTn id="16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animBg="1"/>
          <p:bldP spid="14" grpId="0" animBg="1"/>
          <p:bldP spid="15" grpId="0" animBg="1"/>
          <p:bldP spid="16" grpId="0" animBg="1"/>
          <p:bldP spid="17" grpId="0" animBg="1"/>
          <p:bldP spid="18" grpId="0" animBg="1"/>
          <p:bldP spid="19" grpId="0" animBg="1"/>
          <p:bldP spid="20" grpId="0" animBg="1"/>
          <p:bldP spid="42" grpId="0" animBg="1"/>
          <p:bldP spid="43" grpId="0" animBg="1"/>
          <p:bldP spid="44" grpId="0" animBg="1"/>
          <p:bldP spid="45" grpId="0" animBg="1"/>
          <p:bldP spid="46" grpId="0" animBg="1"/>
          <p:bldP spid="47" grpId="0" animBg="1"/>
          <p:bldP spid="48"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wipe(left)">
                                          <p:cBhvr>
                                            <p:cTn id="7" dur="500"/>
                                            <p:tgtEl>
                                              <p:spTgt spid="13"/>
                                            </p:tgtEl>
                                          </p:cBhvr>
                                        </p:animEffect>
                                      </p:childTnLst>
                                    </p:cTn>
                                  </p:par>
                                  <p:par>
                                    <p:cTn id="8" presetID="53" presetClass="entr" presetSubtype="16" fill="hold" grpId="0" nodeType="withEffect">
                                      <p:stCondLst>
                                        <p:cond delay="100"/>
                                      </p:stCondLst>
                                      <p:childTnLst>
                                        <p:set>
                                          <p:cBhvr>
                                            <p:cTn id="9" dur="1" fill="hold">
                                              <p:stCondLst>
                                                <p:cond delay="0"/>
                                              </p:stCondLst>
                                            </p:cTn>
                                            <p:tgtEl>
                                              <p:spTgt spid="6"/>
                                            </p:tgtEl>
                                            <p:attrNameLst>
                                              <p:attrName>style.visibility</p:attrName>
                                            </p:attrNameLst>
                                          </p:cBhvr>
                                          <p:to>
                                            <p:strVal val="visible"/>
                                          </p:to>
                                        </p:set>
                                        <p:anim calcmode="lin" valueType="num">
                                          <p:cBhvr>
                                            <p:cTn id="10" dur="500" fill="hold"/>
                                            <p:tgtEl>
                                              <p:spTgt spid="6"/>
                                            </p:tgtEl>
                                            <p:attrNameLst>
                                              <p:attrName>ppt_w</p:attrName>
                                            </p:attrNameLst>
                                          </p:cBhvr>
                                          <p:tavLst>
                                            <p:tav tm="0">
                                              <p:val>
                                                <p:fltVal val="0"/>
                                              </p:val>
                                            </p:tav>
                                            <p:tav tm="100000">
                                              <p:val>
                                                <p:strVal val="#ppt_w"/>
                                              </p:val>
                                            </p:tav>
                                          </p:tavLst>
                                        </p:anim>
                                        <p:anim calcmode="lin" valueType="num">
                                          <p:cBhvr>
                                            <p:cTn id="11" dur="500" fill="hold"/>
                                            <p:tgtEl>
                                              <p:spTgt spid="6"/>
                                            </p:tgtEl>
                                            <p:attrNameLst>
                                              <p:attrName>ppt_h</p:attrName>
                                            </p:attrNameLst>
                                          </p:cBhvr>
                                          <p:tavLst>
                                            <p:tav tm="0">
                                              <p:val>
                                                <p:fltVal val="0"/>
                                              </p:val>
                                            </p:tav>
                                            <p:tav tm="100000">
                                              <p:val>
                                                <p:strVal val="#ppt_h"/>
                                              </p:val>
                                            </p:tav>
                                          </p:tavLst>
                                        </p:anim>
                                        <p:animEffect transition="in" filter="fade">
                                          <p:cBhvr>
                                            <p:cTn id="12" dur="500"/>
                                            <p:tgtEl>
                                              <p:spTgt spid="6"/>
                                            </p:tgtEl>
                                          </p:cBhvr>
                                        </p:animEffect>
                                      </p:childTnLst>
                                    </p:cTn>
                                  </p:par>
                                  <p:par>
                                    <p:cTn id="13" presetID="22" presetClass="entr" presetSubtype="8"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Effect transition="in" filter="wipe(left)">
                                          <p:cBhvr>
                                            <p:cTn id="15" dur="500"/>
                                            <p:tgtEl>
                                              <p:spTgt spid="14"/>
                                            </p:tgtEl>
                                          </p:cBhvr>
                                        </p:animEffect>
                                      </p:childTnLst>
                                    </p:cTn>
                                  </p:par>
                                  <p:par>
                                    <p:cTn id="16" presetID="53" presetClass="entr" presetSubtype="16" fill="hold" grpId="0" nodeType="withEffect">
                                      <p:stCondLst>
                                        <p:cond delay="300"/>
                                      </p:stCondLst>
                                      <p:childTnLst>
                                        <p:set>
                                          <p:cBhvr>
                                            <p:cTn id="17" dur="1" fill="hold">
                                              <p:stCondLst>
                                                <p:cond delay="0"/>
                                              </p:stCondLst>
                                            </p:cTn>
                                            <p:tgtEl>
                                              <p:spTgt spid="7"/>
                                            </p:tgtEl>
                                            <p:attrNameLst>
                                              <p:attrName>style.visibility</p:attrName>
                                            </p:attrNameLst>
                                          </p:cBhvr>
                                          <p:to>
                                            <p:strVal val="visible"/>
                                          </p:to>
                                        </p:set>
                                        <p:anim calcmode="lin" valueType="num">
                                          <p:cBhvr>
                                            <p:cTn id="18" dur="500" fill="hold"/>
                                            <p:tgtEl>
                                              <p:spTgt spid="7"/>
                                            </p:tgtEl>
                                            <p:attrNameLst>
                                              <p:attrName>ppt_w</p:attrName>
                                            </p:attrNameLst>
                                          </p:cBhvr>
                                          <p:tavLst>
                                            <p:tav tm="0">
                                              <p:val>
                                                <p:fltVal val="0"/>
                                              </p:val>
                                            </p:tav>
                                            <p:tav tm="100000">
                                              <p:val>
                                                <p:strVal val="#ppt_w"/>
                                              </p:val>
                                            </p:tav>
                                          </p:tavLst>
                                        </p:anim>
                                        <p:anim calcmode="lin" valueType="num">
                                          <p:cBhvr>
                                            <p:cTn id="19" dur="500" fill="hold"/>
                                            <p:tgtEl>
                                              <p:spTgt spid="7"/>
                                            </p:tgtEl>
                                            <p:attrNameLst>
                                              <p:attrName>ppt_h</p:attrName>
                                            </p:attrNameLst>
                                          </p:cBhvr>
                                          <p:tavLst>
                                            <p:tav tm="0">
                                              <p:val>
                                                <p:fltVal val="0"/>
                                              </p:val>
                                            </p:tav>
                                            <p:tav tm="100000">
                                              <p:val>
                                                <p:strVal val="#ppt_h"/>
                                              </p:val>
                                            </p:tav>
                                          </p:tavLst>
                                        </p:anim>
                                        <p:animEffect transition="in" filter="fade">
                                          <p:cBhvr>
                                            <p:cTn id="20" dur="500"/>
                                            <p:tgtEl>
                                              <p:spTgt spid="7"/>
                                            </p:tgtEl>
                                          </p:cBhvr>
                                        </p:animEffect>
                                      </p:childTnLst>
                                    </p:cTn>
                                  </p:par>
                                  <p:par>
                                    <p:cTn id="21" presetID="22" presetClass="entr" presetSubtype="8" fill="hold" grpId="0" nodeType="withEffect">
                                      <p:stCondLst>
                                        <p:cond delay="400"/>
                                      </p:stCondLst>
                                      <p:childTnLst>
                                        <p:set>
                                          <p:cBhvr>
                                            <p:cTn id="22" dur="1" fill="hold">
                                              <p:stCondLst>
                                                <p:cond delay="0"/>
                                              </p:stCondLst>
                                            </p:cTn>
                                            <p:tgtEl>
                                              <p:spTgt spid="15"/>
                                            </p:tgtEl>
                                            <p:attrNameLst>
                                              <p:attrName>style.visibility</p:attrName>
                                            </p:attrNameLst>
                                          </p:cBhvr>
                                          <p:to>
                                            <p:strVal val="visible"/>
                                          </p:to>
                                        </p:set>
                                        <p:animEffect transition="in" filter="wipe(left)">
                                          <p:cBhvr>
                                            <p:cTn id="23" dur="500"/>
                                            <p:tgtEl>
                                              <p:spTgt spid="15"/>
                                            </p:tgtEl>
                                          </p:cBhvr>
                                        </p:animEffect>
                                      </p:childTnLst>
                                    </p:cTn>
                                  </p:par>
                                  <p:par>
                                    <p:cTn id="24" presetID="53" presetClass="entr" presetSubtype="16" fill="hold" grpId="0" nodeType="withEffect">
                                      <p:stCondLst>
                                        <p:cond delay="500"/>
                                      </p:stCondLst>
                                      <p:childTnLst>
                                        <p:set>
                                          <p:cBhvr>
                                            <p:cTn id="25" dur="1" fill="hold">
                                              <p:stCondLst>
                                                <p:cond delay="0"/>
                                              </p:stCondLst>
                                            </p:cTn>
                                            <p:tgtEl>
                                              <p:spTgt spid="8"/>
                                            </p:tgtEl>
                                            <p:attrNameLst>
                                              <p:attrName>style.visibility</p:attrName>
                                            </p:attrNameLst>
                                          </p:cBhvr>
                                          <p:to>
                                            <p:strVal val="visible"/>
                                          </p:to>
                                        </p:set>
                                        <p:anim calcmode="lin" valueType="num">
                                          <p:cBhvr>
                                            <p:cTn id="26" dur="500" fill="hold"/>
                                            <p:tgtEl>
                                              <p:spTgt spid="8"/>
                                            </p:tgtEl>
                                            <p:attrNameLst>
                                              <p:attrName>ppt_w</p:attrName>
                                            </p:attrNameLst>
                                          </p:cBhvr>
                                          <p:tavLst>
                                            <p:tav tm="0">
                                              <p:val>
                                                <p:fltVal val="0"/>
                                              </p:val>
                                            </p:tav>
                                            <p:tav tm="100000">
                                              <p:val>
                                                <p:strVal val="#ppt_w"/>
                                              </p:val>
                                            </p:tav>
                                          </p:tavLst>
                                        </p:anim>
                                        <p:anim calcmode="lin" valueType="num">
                                          <p:cBhvr>
                                            <p:cTn id="27" dur="500" fill="hold"/>
                                            <p:tgtEl>
                                              <p:spTgt spid="8"/>
                                            </p:tgtEl>
                                            <p:attrNameLst>
                                              <p:attrName>ppt_h</p:attrName>
                                            </p:attrNameLst>
                                          </p:cBhvr>
                                          <p:tavLst>
                                            <p:tav tm="0">
                                              <p:val>
                                                <p:fltVal val="0"/>
                                              </p:val>
                                            </p:tav>
                                            <p:tav tm="100000">
                                              <p:val>
                                                <p:strVal val="#ppt_h"/>
                                              </p:val>
                                            </p:tav>
                                          </p:tavLst>
                                        </p:anim>
                                        <p:animEffect transition="in" filter="fade">
                                          <p:cBhvr>
                                            <p:cTn id="28" dur="500"/>
                                            <p:tgtEl>
                                              <p:spTgt spid="8"/>
                                            </p:tgtEl>
                                          </p:cBhvr>
                                        </p:animEffect>
                                      </p:childTnLst>
                                    </p:cTn>
                                  </p:par>
                                  <p:par>
                                    <p:cTn id="29" presetID="22" presetClass="entr" presetSubtype="8" fill="hold" grpId="0" nodeType="withEffect">
                                      <p:stCondLst>
                                        <p:cond delay="600"/>
                                      </p:stCondLst>
                                      <p:childTnLst>
                                        <p:set>
                                          <p:cBhvr>
                                            <p:cTn id="30" dur="1" fill="hold">
                                              <p:stCondLst>
                                                <p:cond delay="0"/>
                                              </p:stCondLst>
                                            </p:cTn>
                                            <p:tgtEl>
                                              <p:spTgt spid="16"/>
                                            </p:tgtEl>
                                            <p:attrNameLst>
                                              <p:attrName>style.visibility</p:attrName>
                                            </p:attrNameLst>
                                          </p:cBhvr>
                                          <p:to>
                                            <p:strVal val="visible"/>
                                          </p:to>
                                        </p:set>
                                        <p:animEffect transition="in" filter="wipe(left)">
                                          <p:cBhvr>
                                            <p:cTn id="31" dur="500"/>
                                            <p:tgtEl>
                                              <p:spTgt spid="16"/>
                                            </p:tgtEl>
                                          </p:cBhvr>
                                        </p:animEffect>
                                      </p:childTnLst>
                                    </p:cTn>
                                  </p:par>
                                  <p:par>
                                    <p:cTn id="32" presetID="53" presetClass="entr" presetSubtype="16" fill="hold" grpId="0" nodeType="withEffect">
                                      <p:stCondLst>
                                        <p:cond delay="700"/>
                                      </p:stCondLst>
                                      <p:childTnLst>
                                        <p:set>
                                          <p:cBhvr>
                                            <p:cTn id="33" dur="1" fill="hold">
                                              <p:stCondLst>
                                                <p:cond delay="0"/>
                                              </p:stCondLst>
                                            </p:cTn>
                                            <p:tgtEl>
                                              <p:spTgt spid="9"/>
                                            </p:tgtEl>
                                            <p:attrNameLst>
                                              <p:attrName>style.visibility</p:attrName>
                                            </p:attrNameLst>
                                          </p:cBhvr>
                                          <p:to>
                                            <p:strVal val="visible"/>
                                          </p:to>
                                        </p:set>
                                        <p:anim calcmode="lin" valueType="num">
                                          <p:cBhvr>
                                            <p:cTn id="34" dur="500" fill="hold"/>
                                            <p:tgtEl>
                                              <p:spTgt spid="9"/>
                                            </p:tgtEl>
                                            <p:attrNameLst>
                                              <p:attrName>ppt_w</p:attrName>
                                            </p:attrNameLst>
                                          </p:cBhvr>
                                          <p:tavLst>
                                            <p:tav tm="0">
                                              <p:val>
                                                <p:fltVal val="0"/>
                                              </p:val>
                                            </p:tav>
                                            <p:tav tm="100000">
                                              <p:val>
                                                <p:strVal val="#ppt_w"/>
                                              </p:val>
                                            </p:tav>
                                          </p:tavLst>
                                        </p:anim>
                                        <p:anim calcmode="lin" valueType="num">
                                          <p:cBhvr>
                                            <p:cTn id="35" dur="500" fill="hold"/>
                                            <p:tgtEl>
                                              <p:spTgt spid="9"/>
                                            </p:tgtEl>
                                            <p:attrNameLst>
                                              <p:attrName>ppt_h</p:attrName>
                                            </p:attrNameLst>
                                          </p:cBhvr>
                                          <p:tavLst>
                                            <p:tav tm="0">
                                              <p:val>
                                                <p:fltVal val="0"/>
                                              </p:val>
                                            </p:tav>
                                            <p:tav tm="100000">
                                              <p:val>
                                                <p:strVal val="#ppt_h"/>
                                              </p:val>
                                            </p:tav>
                                          </p:tavLst>
                                        </p:anim>
                                        <p:animEffect transition="in" filter="fade">
                                          <p:cBhvr>
                                            <p:cTn id="36" dur="500"/>
                                            <p:tgtEl>
                                              <p:spTgt spid="9"/>
                                            </p:tgtEl>
                                          </p:cBhvr>
                                        </p:animEffect>
                                      </p:childTnLst>
                                    </p:cTn>
                                  </p:par>
                                  <p:par>
                                    <p:cTn id="37" presetID="22" presetClass="entr" presetSubtype="8" fill="hold" grpId="0" nodeType="withEffect">
                                      <p:stCondLst>
                                        <p:cond delay="800"/>
                                      </p:stCondLst>
                                      <p:childTnLst>
                                        <p:set>
                                          <p:cBhvr>
                                            <p:cTn id="38" dur="1" fill="hold">
                                              <p:stCondLst>
                                                <p:cond delay="0"/>
                                              </p:stCondLst>
                                            </p:cTn>
                                            <p:tgtEl>
                                              <p:spTgt spid="17"/>
                                            </p:tgtEl>
                                            <p:attrNameLst>
                                              <p:attrName>style.visibility</p:attrName>
                                            </p:attrNameLst>
                                          </p:cBhvr>
                                          <p:to>
                                            <p:strVal val="visible"/>
                                          </p:to>
                                        </p:set>
                                        <p:animEffect transition="in" filter="wipe(left)">
                                          <p:cBhvr>
                                            <p:cTn id="39" dur="500"/>
                                            <p:tgtEl>
                                              <p:spTgt spid="17"/>
                                            </p:tgtEl>
                                          </p:cBhvr>
                                        </p:animEffect>
                                      </p:childTnLst>
                                    </p:cTn>
                                  </p:par>
                                  <p:par>
                                    <p:cTn id="40" presetID="53" presetClass="entr" presetSubtype="16" fill="hold" grpId="0" nodeType="withEffect">
                                      <p:stCondLst>
                                        <p:cond delay="900"/>
                                      </p:stCondLst>
                                      <p:childTnLst>
                                        <p:set>
                                          <p:cBhvr>
                                            <p:cTn id="41" dur="1" fill="hold">
                                              <p:stCondLst>
                                                <p:cond delay="0"/>
                                              </p:stCondLst>
                                            </p:cTn>
                                            <p:tgtEl>
                                              <p:spTgt spid="10"/>
                                            </p:tgtEl>
                                            <p:attrNameLst>
                                              <p:attrName>style.visibility</p:attrName>
                                            </p:attrNameLst>
                                          </p:cBhvr>
                                          <p:to>
                                            <p:strVal val="visible"/>
                                          </p:to>
                                        </p:set>
                                        <p:anim calcmode="lin" valueType="num">
                                          <p:cBhvr>
                                            <p:cTn id="42" dur="500" fill="hold"/>
                                            <p:tgtEl>
                                              <p:spTgt spid="10"/>
                                            </p:tgtEl>
                                            <p:attrNameLst>
                                              <p:attrName>ppt_w</p:attrName>
                                            </p:attrNameLst>
                                          </p:cBhvr>
                                          <p:tavLst>
                                            <p:tav tm="0">
                                              <p:val>
                                                <p:fltVal val="0"/>
                                              </p:val>
                                            </p:tav>
                                            <p:tav tm="100000">
                                              <p:val>
                                                <p:strVal val="#ppt_w"/>
                                              </p:val>
                                            </p:tav>
                                          </p:tavLst>
                                        </p:anim>
                                        <p:anim calcmode="lin" valueType="num">
                                          <p:cBhvr>
                                            <p:cTn id="43" dur="500" fill="hold"/>
                                            <p:tgtEl>
                                              <p:spTgt spid="10"/>
                                            </p:tgtEl>
                                            <p:attrNameLst>
                                              <p:attrName>ppt_h</p:attrName>
                                            </p:attrNameLst>
                                          </p:cBhvr>
                                          <p:tavLst>
                                            <p:tav tm="0">
                                              <p:val>
                                                <p:fltVal val="0"/>
                                              </p:val>
                                            </p:tav>
                                            <p:tav tm="100000">
                                              <p:val>
                                                <p:strVal val="#ppt_h"/>
                                              </p:val>
                                            </p:tav>
                                          </p:tavLst>
                                        </p:anim>
                                        <p:animEffect transition="in" filter="fade">
                                          <p:cBhvr>
                                            <p:cTn id="44" dur="500"/>
                                            <p:tgtEl>
                                              <p:spTgt spid="10"/>
                                            </p:tgtEl>
                                          </p:cBhvr>
                                        </p:animEffect>
                                      </p:childTnLst>
                                    </p:cTn>
                                  </p:par>
                                  <p:par>
                                    <p:cTn id="45" presetID="22" presetClass="entr" presetSubtype="8" fill="hold" grpId="0" nodeType="withEffect">
                                      <p:stCondLst>
                                        <p:cond delay="1000"/>
                                      </p:stCondLst>
                                      <p:childTnLst>
                                        <p:set>
                                          <p:cBhvr>
                                            <p:cTn id="46" dur="1" fill="hold">
                                              <p:stCondLst>
                                                <p:cond delay="0"/>
                                              </p:stCondLst>
                                            </p:cTn>
                                            <p:tgtEl>
                                              <p:spTgt spid="18"/>
                                            </p:tgtEl>
                                            <p:attrNameLst>
                                              <p:attrName>style.visibility</p:attrName>
                                            </p:attrNameLst>
                                          </p:cBhvr>
                                          <p:to>
                                            <p:strVal val="visible"/>
                                          </p:to>
                                        </p:set>
                                        <p:animEffect transition="in" filter="wipe(left)">
                                          <p:cBhvr>
                                            <p:cTn id="47" dur="500"/>
                                            <p:tgtEl>
                                              <p:spTgt spid="18"/>
                                            </p:tgtEl>
                                          </p:cBhvr>
                                        </p:animEffect>
                                      </p:childTnLst>
                                    </p:cTn>
                                  </p:par>
                                  <p:par>
                                    <p:cTn id="48" presetID="53" presetClass="entr" presetSubtype="16" fill="hold" grpId="0" nodeType="withEffect">
                                      <p:stCondLst>
                                        <p:cond delay="1100"/>
                                      </p:stCondLst>
                                      <p:childTnLst>
                                        <p:set>
                                          <p:cBhvr>
                                            <p:cTn id="49" dur="1" fill="hold">
                                              <p:stCondLst>
                                                <p:cond delay="0"/>
                                              </p:stCondLst>
                                            </p:cTn>
                                            <p:tgtEl>
                                              <p:spTgt spid="11"/>
                                            </p:tgtEl>
                                            <p:attrNameLst>
                                              <p:attrName>style.visibility</p:attrName>
                                            </p:attrNameLst>
                                          </p:cBhvr>
                                          <p:to>
                                            <p:strVal val="visible"/>
                                          </p:to>
                                        </p:set>
                                        <p:anim calcmode="lin" valueType="num">
                                          <p:cBhvr>
                                            <p:cTn id="50" dur="500" fill="hold"/>
                                            <p:tgtEl>
                                              <p:spTgt spid="11"/>
                                            </p:tgtEl>
                                            <p:attrNameLst>
                                              <p:attrName>ppt_w</p:attrName>
                                            </p:attrNameLst>
                                          </p:cBhvr>
                                          <p:tavLst>
                                            <p:tav tm="0">
                                              <p:val>
                                                <p:fltVal val="0"/>
                                              </p:val>
                                            </p:tav>
                                            <p:tav tm="100000">
                                              <p:val>
                                                <p:strVal val="#ppt_w"/>
                                              </p:val>
                                            </p:tav>
                                          </p:tavLst>
                                        </p:anim>
                                        <p:anim calcmode="lin" valueType="num">
                                          <p:cBhvr>
                                            <p:cTn id="51" dur="500" fill="hold"/>
                                            <p:tgtEl>
                                              <p:spTgt spid="11"/>
                                            </p:tgtEl>
                                            <p:attrNameLst>
                                              <p:attrName>ppt_h</p:attrName>
                                            </p:attrNameLst>
                                          </p:cBhvr>
                                          <p:tavLst>
                                            <p:tav tm="0">
                                              <p:val>
                                                <p:fltVal val="0"/>
                                              </p:val>
                                            </p:tav>
                                            <p:tav tm="100000">
                                              <p:val>
                                                <p:strVal val="#ppt_h"/>
                                              </p:val>
                                            </p:tav>
                                          </p:tavLst>
                                        </p:anim>
                                        <p:animEffect transition="in" filter="fade">
                                          <p:cBhvr>
                                            <p:cTn id="52" dur="500"/>
                                            <p:tgtEl>
                                              <p:spTgt spid="11"/>
                                            </p:tgtEl>
                                          </p:cBhvr>
                                        </p:animEffect>
                                      </p:childTnLst>
                                    </p:cTn>
                                  </p:par>
                                  <p:par>
                                    <p:cTn id="53" presetID="22" presetClass="entr" presetSubtype="8" fill="hold" grpId="0" nodeType="withEffect">
                                      <p:stCondLst>
                                        <p:cond delay="1200"/>
                                      </p:stCondLst>
                                      <p:childTnLst>
                                        <p:set>
                                          <p:cBhvr>
                                            <p:cTn id="54" dur="1" fill="hold">
                                              <p:stCondLst>
                                                <p:cond delay="0"/>
                                              </p:stCondLst>
                                            </p:cTn>
                                            <p:tgtEl>
                                              <p:spTgt spid="19"/>
                                            </p:tgtEl>
                                            <p:attrNameLst>
                                              <p:attrName>style.visibility</p:attrName>
                                            </p:attrNameLst>
                                          </p:cBhvr>
                                          <p:to>
                                            <p:strVal val="visible"/>
                                          </p:to>
                                        </p:set>
                                        <p:animEffect transition="in" filter="wipe(left)">
                                          <p:cBhvr>
                                            <p:cTn id="55" dur="500"/>
                                            <p:tgtEl>
                                              <p:spTgt spid="19"/>
                                            </p:tgtEl>
                                          </p:cBhvr>
                                        </p:animEffect>
                                      </p:childTnLst>
                                    </p:cTn>
                                  </p:par>
                                  <p:par>
                                    <p:cTn id="56" presetID="53" presetClass="entr" presetSubtype="16" fill="hold" grpId="0" nodeType="withEffect">
                                      <p:stCondLst>
                                        <p:cond delay="1300"/>
                                      </p:stCondLst>
                                      <p:childTnLst>
                                        <p:set>
                                          <p:cBhvr>
                                            <p:cTn id="57" dur="1" fill="hold">
                                              <p:stCondLst>
                                                <p:cond delay="0"/>
                                              </p:stCondLst>
                                            </p:cTn>
                                            <p:tgtEl>
                                              <p:spTgt spid="12"/>
                                            </p:tgtEl>
                                            <p:attrNameLst>
                                              <p:attrName>style.visibility</p:attrName>
                                            </p:attrNameLst>
                                          </p:cBhvr>
                                          <p:to>
                                            <p:strVal val="visible"/>
                                          </p:to>
                                        </p:set>
                                        <p:anim calcmode="lin" valueType="num">
                                          <p:cBhvr>
                                            <p:cTn id="58" dur="500" fill="hold"/>
                                            <p:tgtEl>
                                              <p:spTgt spid="12"/>
                                            </p:tgtEl>
                                            <p:attrNameLst>
                                              <p:attrName>ppt_w</p:attrName>
                                            </p:attrNameLst>
                                          </p:cBhvr>
                                          <p:tavLst>
                                            <p:tav tm="0">
                                              <p:val>
                                                <p:fltVal val="0"/>
                                              </p:val>
                                            </p:tav>
                                            <p:tav tm="100000">
                                              <p:val>
                                                <p:strVal val="#ppt_w"/>
                                              </p:val>
                                            </p:tav>
                                          </p:tavLst>
                                        </p:anim>
                                        <p:anim calcmode="lin" valueType="num">
                                          <p:cBhvr>
                                            <p:cTn id="59" dur="500" fill="hold"/>
                                            <p:tgtEl>
                                              <p:spTgt spid="12"/>
                                            </p:tgtEl>
                                            <p:attrNameLst>
                                              <p:attrName>ppt_h</p:attrName>
                                            </p:attrNameLst>
                                          </p:cBhvr>
                                          <p:tavLst>
                                            <p:tav tm="0">
                                              <p:val>
                                                <p:fltVal val="0"/>
                                              </p:val>
                                            </p:tav>
                                            <p:tav tm="100000">
                                              <p:val>
                                                <p:strVal val="#ppt_h"/>
                                              </p:val>
                                            </p:tav>
                                          </p:tavLst>
                                        </p:anim>
                                        <p:animEffect transition="in" filter="fade">
                                          <p:cBhvr>
                                            <p:cTn id="60" dur="500"/>
                                            <p:tgtEl>
                                              <p:spTgt spid="12"/>
                                            </p:tgtEl>
                                          </p:cBhvr>
                                        </p:animEffect>
                                      </p:childTnLst>
                                    </p:cTn>
                                  </p:par>
                                  <p:par>
                                    <p:cTn id="61" presetID="22" presetClass="entr" presetSubtype="8" fill="hold" grpId="0" nodeType="withEffect">
                                      <p:stCondLst>
                                        <p:cond delay="1400"/>
                                      </p:stCondLst>
                                      <p:childTnLst>
                                        <p:set>
                                          <p:cBhvr>
                                            <p:cTn id="62" dur="1" fill="hold">
                                              <p:stCondLst>
                                                <p:cond delay="0"/>
                                              </p:stCondLst>
                                            </p:cTn>
                                            <p:tgtEl>
                                              <p:spTgt spid="20"/>
                                            </p:tgtEl>
                                            <p:attrNameLst>
                                              <p:attrName>style.visibility</p:attrName>
                                            </p:attrNameLst>
                                          </p:cBhvr>
                                          <p:to>
                                            <p:strVal val="visible"/>
                                          </p:to>
                                        </p:set>
                                        <p:animEffect transition="in" filter="wipe(left)">
                                          <p:cBhvr>
                                            <p:cTn id="63" dur="500"/>
                                            <p:tgtEl>
                                              <p:spTgt spid="20"/>
                                            </p:tgtEl>
                                          </p:cBhvr>
                                        </p:animEffect>
                                      </p:childTnLst>
                                    </p:cTn>
                                  </p:par>
                                  <p:par>
                                    <p:cTn id="64" presetID="2" presetClass="entr" presetSubtype="1" fill="hold" nodeType="withEffect">
                                      <p:stCondLst>
                                        <p:cond delay="400"/>
                                      </p:stCondLst>
                                      <p:childTnLst>
                                        <p:set>
                                          <p:cBhvr>
                                            <p:cTn id="65" dur="1" fill="hold">
                                              <p:stCondLst>
                                                <p:cond delay="0"/>
                                              </p:stCondLst>
                                            </p:cTn>
                                            <p:tgtEl>
                                              <p:spTgt spid="2"/>
                                            </p:tgtEl>
                                            <p:attrNameLst>
                                              <p:attrName>style.visibility</p:attrName>
                                            </p:attrNameLst>
                                          </p:cBhvr>
                                          <p:to>
                                            <p:strVal val="visible"/>
                                          </p:to>
                                        </p:set>
                                        <p:anim calcmode="lin" valueType="num">
                                          <p:cBhvr additive="base">
                                            <p:cTn id="66" dur="1000" fill="hold"/>
                                            <p:tgtEl>
                                              <p:spTgt spid="2"/>
                                            </p:tgtEl>
                                            <p:attrNameLst>
                                              <p:attrName>ppt_x</p:attrName>
                                            </p:attrNameLst>
                                          </p:cBhvr>
                                          <p:tavLst>
                                            <p:tav tm="0">
                                              <p:val>
                                                <p:strVal val="#ppt_x"/>
                                              </p:val>
                                            </p:tav>
                                            <p:tav tm="100000">
                                              <p:val>
                                                <p:strVal val="#ppt_x"/>
                                              </p:val>
                                            </p:tav>
                                          </p:tavLst>
                                        </p:anim>
                                        <p:anim calcmode="lin" valueType="num">
                                          <p:cBhvr additive="base">
                                            <p:cTn id="67" dur="1000" fill="hold"/>
                                            <p:tgtEl>
                                              <p:spTgt spid="2"/>
                                            </p:tgtEl>
                                            <p:attrNameLst>
                                              <p:attrName>ppt_y</p:attrName>
                                            </p:attrNameLst>
                                          </p:cBhvr>
                                          <p:tavLst>
                                            <p:tav tm="0">
                                              <p:val>
                                                <p:strVal val="0-#ppt_h/2"/>
                                              </p:val>
                                            </p:tav>
                                            <p:tav tm="100000">
                                              <p:val>
                                                <p:strVal val="#ppt_y"/>
                                              </p:val>
                                            </p:tav>
                                          </p:tavLst>
                                        </p:anim>
                                      </p:childTnLst>
                                    </p:cTn>
                                  </p:par>
                                  <p:par>
                                    <p:cTn id="68" presetID="2" presetClass="entr" presetSubtype="1" fill="hold" nodeType="withEffect">
                                      <p:stCondLst>
                                        <p:cond delay="600"/>
                                      </p:stCondLst>
                                      <p:childTnLst>
                                        <p:set>
                                          <p:cBhvr>
                                            <p:cTn id="69" dur="1" fill="hold">
                                              <p:stCondLst>
                                                <p:cond delay="0"/>
                                              </p:stCondLst>
                                            </p:cTn>
                                            <p:tgtEl>
                                              <p:spTgt spid="3"/>
                                            </p:tgtEl>
                                            <p:attrNameLst>
                                              <p:attrName>style.visibility</p:attrName>
                                            </p:attrNameLst>
                                          </p:cBhvr>
                                          <p:to>
                                            <p:strVal val="visible"/>
                                          </p:to>
                                        </p:set>
                                        <p:anim calcmode="lin" valueType="num">
                                          <p:cBhvr additive="base">
                                            <p:cTn id="70" dur="1000" fill="hold"/>
                                            <p:tgtEl>
                                              <p:spTgt spid="3"/>
                                            </p:tgtEl>
                                            <p:attrNameLst>
                                              <p:attrName>ppt_x</p:attrName>
                                            </p:attrNameLst>
                                          </p:cBhvr>
                                          <p:tavLst>
                                            <p:tav tm="0">
                                              <p:val>
                                                <p:strVal val="#ppt_x"/>
                                              </p:val>
                                            </p:tav>
                                            <p:tav tm="100000">
                                              <p:val>
                                                <p:strVal val="#ppt_x"/>
                                              </p:val>
                                            </p:tav>
                                          </p:tavLst>
                                        </p:anim>
                                        <p:anim calcmode="lin" valueType="num">
                                          <p:cBhvr additive="base">
                                            <p:cTn id="71" dur="1000" fill="hold"/>
                                            <p:tgtEl>
                                              <p:spTgt spid="3"/>
                                            </p:tgtEl>
                                            <p:attrNameLst>
                                              <p:attrName>ppt_y</p:attrName>
                                            </p:attrNameLst>
                                          </p:cBhvr>
                                          <p:tavLst>
                                            <p:tav tm="0">
                                              <p:val>
                                                <p:strVal val="0-#ppt_h/2"/>
                                              </p:val>
                                            </p:tav>
                                            <p:tav tm="100000">
                                              <p:val>
                                                <p:strVal val="#ppt_y"/>
                                              </p:val>
                                            </p:tav>
                                          </p:tavLst>
                                        </p:anim>
                                      </p:childTnLst>
                                    </p:cTn>
                                  </p:par>
                                  <p:par>
                                    <p:cTn id="72" presetID="2" presetClass="entr" presetSubtype="1" fill="hold" nodeType="withEffect">
                                      <p:stCondLst>
                                        <p:cond delay="800"/>
                                      </p:stCondLst>
                                      <p:childTnLst>
                                        <p:set>
                                          <p:cBhvr>
                                            <p:cTn id="73" dur="1" fill="hold">
                                              <p:stCondLst>
                                                <p:cond delay="0"/>
                                              </p:stCondLst>
                                            </p:cTn>
                                            <p:tgtEl>
                                              <p:spTgt spid="4"/>
                                            </p:tgtEl>
                                            <p:attrNameLst>
                                              <p:attrName>style.visibility</p:attrName>
                                            </p:attrNameLst>
                                          </p:cBhvr>
                                          <p:to>
                                            <p:strVal val="visible"/>
                                          </p:to>
                                        </p:set>
                                        <p:anim calcmode="lin" valueType="num">
                                          <p:cBhvr additive="base">
                                            <p:cTn id="74" dur="1000" fill="hold"/>
                                            <p:tgtEl>
                                              <p:spTgt spid="4"/>
                                            </p:tgtEl>
                                            <p:attrNameLst>
                                              <p:attrName>ppt_x</p:attrName>
                                            </p:attrNameLst>
                                          </p:cBhvr>
                                          <p:tavLst>
                                            <p:tav tm="0">
                                              <p:val>
                                                <p:strVal val="#ppt_x"/>
                                              </p:val>
                                            </p:tav>
                                            <p:tav tm="100000">
                                              <p:val>
                                                <p:strVal val="#ppt_x"/>
                                              </p:val>
                                            </p:tav>
                                          </p:tavLst>
                                        </p:anim>
                                        <p:anim calcmode="lin" valueType="num">
                                          <p:cBhvr additive="base">
                                            <p:cTn id="75" dur="1000" fill="hold"/>
                                            <p:tgtEl>
                                              <p:spTgt spid="4"/>
                                            </p:tgtEl>
                                            <p:attrNameLst>
                                              <p:attrName>ppt_y</p:attrName>
                                            </p:attrNameLst>
                                          </p:cBhvr>
                                          <p:tavLst>
                                            <p:tav tm="0">
                                              <p:val>
                                                <p:strVal val="0-#ppt_h/2"/>
                                              </p:val>
                                            </p:tav>
                                            <p:tav tm="100000">
                                              <p:val>
                                                <p:strVal val="#ppt_y"/>
                                              </p:val>
                                            </p:tav>
                                          </p:tavLst>
                                        </p:anim>
                                      </p:childTnLst>
                                    </p:cTn>
                                  </p:par>
                                  <p:par>
                                    <p:cTn id="76" presetID="2" presetClass="entr" presetSubtype="1" fill="hold" nodeType="withEffect">
                                      <p:stCondLst>
                                        <p:cond delay="1000"/>
                                      </p:stCondLst>
                                      <p:childTnLst>
                                        <p:set>
                                          <p:cBhvr>
                                            <p:cTn id="77" dur="1" fill="hold">
                                              <p:stCondLst>
                                                <p:cond delay="0"/>
                                              </p:stCondLst>
                                            </p:cTn>
                                            <p:tgtEl>
                                              <p:spTgt spid="5"/>
                                            </p:tgtEl>
                                            <p:attrNameLst>
                                              <p:attrName>style.visibility</p:attrName>
                                            </p:attrNameLst>
                                          </p:cBhvr>
                                          <p:to>
                                            <p:strVal val="visible"/>
                                          </p:to>
                                        </p:set>
                                        <p:anim calcmode="lin" valueType="num">
                                          <p:cBhvr additive="base">
                                            <p:cTn id="78" dur="1000" fill="hold"/>
                                            <p:tgtEl>
                                              <p:spTgt spid="5"/>
                                            </p:tgtEl>
                                            <p:attrNameLst>
                                              <p:attrName>ppt_x</p:attrName>
                                            </p:attrNameLst>
                                          </p:cBhvr>
                                          <p:tavLst>
                                            <p:tav tm="0">
                                              <p:val>
                                                <p:strVal val="#ppt_x"/>
                                              </p:val>
                                            </p:tav>
                                            <p:tav tm="100000">
                                              <p:val>
                                                <p:strVal val="#ppt_x"/>
                                              </p:val>
                                            </p:tav>
                                          </p:tavLst>
                                        </p:anim>
                                        <p:anim calcmode="lin" valueType="num">
                                          <p:cBhvr additive="base">
                                            <p:cTn id="79" dur="1000" fill="hold"/>
                                            <p:tgtEl>
                                              <p:spTgt spid="5"/>
                                            </p:tgtEl>
                                            <p:attrNameLst>
                                              <p:attrName>ppt_y</p:attrName>
                                            </p:attrNameLst>
                                          </p:cBhvr>
                                          <p:tavLst>
                                            <p:tav tm="0">
                                              <p:val>
                                                <p:strVal val="0-#ppt_h/2"/>
                                              </p:val>
                                            </p:tav>
                                            <p:tav tm="100000">
                                              <p:val>
                                                <p:strVal val="#ppt_y"/>
                                              </p:val>
                                            </p:tav>
                                          </p:tavLst>
                                        </p:anim>
                                      </p:childTnLst>
                                    </p:cTn>
                                  </p:par>
                                  <p:par>
                                    <p:cTn id="80" presetID="2" presetClass="entr" presetSubtype="1" fill="hold" nodeType="withEffect">
                                      <p:stCondLst>
                                        <p:cond delay="1200"/>
                                      </p:stCondLst>
                                      <p:childTnLst>
                                        <p:set>
                                          <p:cBhvr>
                                            <p:cTn id="81" dur="1" fill="hold">
                                              <p:stCondLst>
                                                <p:cond delay="0"/>
                                              </p:stCondLst>
                                            </p:cTn>
                                            <p:tgtEl>
                                              <p:spTgt spid="56"/>
                                            </p:tgtEl>
                                            <p:attrNameLst>
                                              <p:attrName>style.visibility</p:attrName>
                                            </p:attrNameLst>
                                          </p:cBhvr>
                                          <p:to>
                                            <p:strVal val="visible"/>
                                          </p:to>
                                        </p:set>
                                        <p:anim calcmode="lin" valueType="num">
                                          <p:cBhvr additive="base">
                                            <p:cTn id="82" dur="1000" fill="hold"/>
                                            <p:tgtEl>
                                              <p:spTgt spid="56"/>
                                            </p:tgtEl>
                                            <p:attrNameLst>
                                              <p:attrName>ppt_x</p:attrName>
                                            </p:attrNameLst>
                                          </p:cBhvr>
                                          <p:tavLst>
                                            <p:tav tm="0">
                                              <p:val>
                                                <p:strVal val="#ppt_x"/>
                                              </p:val>
                                            </p:tav>
                                            <p:tav tm="100000">
                                              <p:val>
                                                <p:strVal val="#ppt_x"/>
                                              </p:val>
                                            </p:tav>
                                          </p:tavLst>
                                        </p:anim>
                                        <p:anim calcmode="lin" valueType="num">
                                          <p:cBhvr additive="base">
                                            <p:cTn id="83" dur="1000" fill="hold"/>
                                            <p:tgtEl>
                                              <p:spTgt spid="56"/>
                                            </p:tgtEl>
                                            <p:attrNameLst>
                                              <p:attrName>ppt_y</p:attrName>
                                            </p:attrNameLst>
                                          </p:cBhvr>
                                          <p:tavLst>
                                            <p:tav tm="0">
                                              <p:val>
                                                <p:strVal val="0-#ppt_h/2"/>
                                              </p:val>
                                            </p:tav>
                                            <p:tav tm="100000">
                                              <p:val>
                                                <p:strVal val="#ppt_y"/>
                                              </p:val>
                                            </p:tav>
                                          </p:tavLst>
                                        </p:anim>
                                      </p:childTnLst>
                                    </p:cTn>
                                  </p:par>
                                  <p:par>
                                    <p:cTn id="84" presetID="2" presetClass="entr" presetSubtype="1" fill="hold" nodeType="withEffect">
                                      <p:stCondLst>
                                        <p:cond delay="1400"/>
                                      </p:stCondLst>
                                      <p:childTnLst>
                                        <p:set>
                                          <p:cBhvr>
                                            <p:cTn id="85" dur="1" fill="hold">
                                              <p:stCondLst>
                                                <p:cond delay="0"/>
                                              </p:stCondLst>
                                            </p:cTn>
                                            <p:tgtEl>
                                              <p:spTgt spid="65"/>
                                            </p:tgtEl>
                                            <p:attrNameLst>
                                              <p:attrName>style.visibility</p:attrName>
                                            </p:attrNameLst>
                                          </p:cBhvr>
                                          <p:to>
                                            <p:strVal val="visible"/>
                                          </p:to>
                                        </p:set>
                                        <p:anim calcmode="lin" valueType="num">
                                          <p:cBhvr additive="base">
                                            <p:cTn id="86" dur="1000" fill="hold"/>
                                            <p:tgtEl>
                                              <p:spTgt spid="65"/>
                                            </p:tgtEl>
                                            <p:attrNameLst>
                                              <p:attrName>ppt_x</p:attrName>
                                            </p:attrNameLst>
                                          </p:cBhvr>
                                          <p:tavLst>
                                            <p:tav tm="0">
                                              <p:val>
                                                <p:strVal val="#ppt_x"/>
                                              </p:val>
                                            </p:tav>
                                            <p:tav tm="100000">
                                              <p:val>
                                                <p:strVal val="#ppt_x"/>
                                              </p:val>
                                            </p:tav>
                                          </p:tavLst>
                                        </p:anim>
                                        <p:anim calcmode="lin" valueType="num">
                                          <p:cBhvr additive="base">
                                            <p:cTn id="87" dur="1000" fill="hold"/>
                                            <p:tgtEl>
                                              <p:spTgt spid="65"/>
                                            </p:tgtEl>
                                            <p:attrNameLst>
                                              <p:attrName>ppt_y</p:attrName>
                                            </p:attrNameLst>
                                          </p:cBhvr>
                                          <p:tavLst>
                                            <p:tav tm="0">
                                              <p:val>
                                                <p:strVal val="0-#ppt_h/2"/>
                                              </p:val>
                                            </p:tav>
                                            <p:tav tm="100000">
                                              <p:val>
                                                <p:strVal val="#ppt_y"/>
                                              </p:val>
                                            </p:tav>
                                          </p:tavLst>
                                        </p:anim>
                                      </p:childTnLst>
                                    </p:cTn>
                                  </p:par>
                                  <p:par>
                                    <p:cTn id="88" presetID="2" presetClass="entr" presetSubtype="1" fill="hold" nodeType="withEffect">
                                      <p:stCondLst>
                                        <p:cond delay="1600"/>
                                      </p:stCondLst>
                                      <p:childTnLst>
                                        <p:set>
                                          <p:cBhvr>
                                            <p:cTn id="89" dur="1" fill="hold">
                                              <p:stCondLst>
                                                <p:cond delay="0"/>
                                              </p:stCondLst>
                                            </p:cTn>
                                            <p:tgtEl>
                                              <p:spTgt spid="66"/>
                                            </p:tgtEl>
                                            <p:attrNameLst>
                                              <p:attrName>style.visibility</p:attrName>
                                            </p:attrNameLst>
                                          </p:cBhvr>
                                          <p:to>
                                            <p:strVal val="visible"/>
                                          </p:to>
                                        </p:set>
                                        <p:anim calcmode="lin" valueType="num">
                                          <p:cBhvr additive="base">
                                            <p:cTn id="90" dur="1000" fill="hold"/>
                                            <p:tgtEl>
                                              <p:spTgt spid="66"/>
                                            </p:tgtEl>
                                            <p:attrNameLst>
                                              <p:attrName>ppt_x</p:attrName>
                                            </p:attrNameLst>
                                          </p:cBhvr>
                                          <p:tavLst>
                                            <p:tav tm="0">
                                              <p:val>
                                                <p:strVal val="#ppt_x"/>
                                              </p:val>
                                            </p:tav>
                                            <p:tav tm="100000">
                                              <p:val>
                                                <p:strVal val="#ppt_x"/>
                                              </p:val>
                                            </p:tav>
                                          </p:tavLst>
                                        </p:anim>
                                        <p:anim calcmode="lin" valueType="num">
                                          <p:cBhvr additive="base">
                                            <p:cTn id="91" dur="1000" fill="hold"/>
                                            <p:tgtEl>
                                              <p:spTgt spid="66"/>
                                            </p:tgtEl>
                                            <p:attrNameLst>
                                              <p:attrName>ppt_y</p:attrName>
                                            </p:attrNameLst>
                                          </p:cBhvr>
                                          <p:tavLst>
                                            <p:tav tm="0">
                                              <p:val>
                                                <p:strVal val="0-#ppt_h/2"/>
                                              </p:val>
                                            </p:tav>
                                            <p:tav tm="100000">
                                              <p:val>
                                                <p:strVal val="#ppt_y"/>
                                              </p:val>
                                            </p:tav>
                                          </p:tavLst>
                                        </p:anim>
                                      </p:childTnLst>
                                    </p:cTn>
                                  </p:par>
                                  <p:par>
                                    <p:cTn id="92" presetID="53" presetClass="entr" presetSubtype="16" fill="hold" grpId="0" nodeType="withEffect">
                                      <p:stCondLst>
                                        <p:cond delay="400"/>
                                      </p:stCondLst>
                                      <p:childTnLst>
                                        <p:set>
                                          <p:cBhvr>
                                            <p:cTn id="93" dur="1" fill="hold">
                                              <p:stCondLst>
                                                <p:cond delay="0"/>
                                              </p:stCondLst>
                                            </p:cTn>
                                            <p:tgtEl>
                                              <p:spTgt spid="46"/>
                                            </p:tgtEl>
                                            <p:attrNameLst>
                                              <p:attrName>style.visibility</p:attrName>
                                            </p:attrNameLst>
                                          </p:cBhvr>
                                          <p:to>
                                            <p:strVal val="visible"/>
                                          </p:to>
                                        </p:set>
                                        <p:anim calcmode="lin" valueType="num">
                                          <p:cBhvr>
                                            <p:cTn id="94" dur="750" fill="hold"/>
                                            <p:tgtEl>
                                              <p:spTgt spid="46"/>
                                            </p:tgtEl>
                                            <p:attrNameLst>
                                              <p:attrName>ppt_w</p:attrName>
                                            </p:attrNameLst>
                                          </p:cBhvr>
                                          <p:tavLst>
                                            <p:tav tm="0">
                                              <p:val>
                                                <p:fltVal val="0"/>
                                              </p:val>
                                            </p:tav>
                                            <p:tav tm="100000">
                                              <p:val>
                                                <p:strVal val="#ppt_w"/>
                                              </p:val>
                                            </p:tav>
                                          </p:tavLst>
                                        </p:anim>
                                        <p:anim calcmode="lin" valueType="num">
                                          <p:cBhvr>
                                            <p:cTn id="95" dur="750" fill="hold"/>
                                            <p:tgtEl>
                                              <p:spTgt spid="46"/>
                                            </p:tgtEl>
                                            <p:attrNameLst>
                                              <p:attrName>ppt_h</p:attrName>
                                            </p:attrNameLst>
                                          </p:cBhvr>
                                          <p:tavLst>
                                            <p:tav tm="0">
                                              <p:val>
                                                <p:fltVal val="0"/>
                                              </p:val>
                                            </p:tav>
                                            <p:tav tm="100000">
                                              <p:val>
                                                <p:strVal val="#ppt_h"/>
                                              </p:val>
                                            </p:tav>
                                          </p:tavLst>
                                        </p:anim>
                                        <p:animEffect transition="in" filter="fade">
                                          <p:cBhvr>
                                            <p:cTn id="96" dur="750"/>
                                            <p:tgtEl>
                                              <p:spTgt spid="46"/>
                                            </p:tgtEl>
                                          </p:cBhvr>
                                        </p:animEffect>
                                      </p:childTnLst>
                                    </p:cTn>
                                  </p:par>
                                  <p:par>
                                    <p:cTn id="97" presetID="53" presetClass="entr" presetSubtype="16" fill="hold" grpId="0" nodeType="withEffect">
                                      <p:stCondLst>
                                        <p:cond delay="600"/>
                                      </p:stCondLst>
                                      <p:childTnLst>
                                        <p:set>
                                          <p:cBhvr>
                                            <p:cTn id="98" dur="1" fill="hold">
                                              <p:stCondLst>
                                                <p:cond delay="0"/>
                                              </p:stCondLst>
                                            </p:cTn>
                                            <p:tgtEl>
                                              <p:spTgt spid="43"/>
                                            </p:tgtEl>
                                            <p:attrNameLst>
                                              <p:attrName>style.visibility</p:attrName>
                                            </p:attrNameLst>
                                          </p:cBhvr>
                                          <p:to>
                                            <p:strVal val="visible"/>
                                          </p:to>
                                        </p:set>
                                        <p:anim calcmode="lin" valueType="num">
                                          <p:cBhvr>
                                            <p:cTn id="99" dur="750" fill="hold"/>
                                            <p:tgtEl>
                                              <p:spTgt spid="43"/>
                                            </p:tgtEl>
                                            <p:attrNameLst>
                                              <p:attrName>ppt_w</p:attrName>
                                            </p:attrNameLst>
                                          </p:cBhvr>
                                          <p:tavLst>
                                            <p:tav tm="0">
                                              <p:val>
                                                <p:fltVal val="0"/>
                                              </p:val>
                                            </p:tav>
                                            <p:tav tm="100000">
                                              <p:val>
                                                <p:strVal val="#ppt_w"/>
                                              </p:val>
                                            </p:tav>
                                          </p:tavLst>
                                        </p:anim>
                                        <p:anim calcmode="lin" valueType="num">
                                          <p:cBhvr>
                                            <p:cTn id="100" dur="750" fill="hold"/>
                                            <p:tgtEl>
                                              <p:spTgt spid="43"/>
                                            </p:tgtEl>
                                            <p:attrNameLst>
                                              <p:attrName>ppt_h</p:attrName>
                                            </p:attrNameLst>
                                          </p:cBhvr>
                                          <p:tavLst>
                                            <p:tav tm="0">
                                              <p:val>
                                                <p:fltVal val="0"/>
                                              </p:val>
                                            </p:tav>
                                            <p:tav tm="100000">
                                              <p:val>
                                                <p:strVal val="#ppt_h"/>
                                              </p:val>
                                            </p:tav>
                                          </p:tavLst>
                                        </p:anim>
                                        <p:animEffect transition="in" filter="fade">
                                          <p:cBhvr>
                                            <p:cTn id="101" dur="750"/>
                                            <p:tgtEl>
                                              <p:spTgt spid="43"/>
                                            </p:tgtEl>
                                          </p:cBhvr>
                                        </p:animEffect>
                                      </p:childTnLst>
                                    </p:cTn>
                                  </p:par>
                                  <p:par>
                                    <p:cTn id="102" presetID="53" presetClass="entr" presetSubtype="16" fill="hold" grpId="0" nodeType="withEffect">
                                      <p:stCondLst>
                                        <p:cond delay="800"/>
                                      </p:stCondLst>
                                      <p:childTnLst>
                                        <p:set>
                                          <p:cBhvr>
                                            <p:cTn id="103" dur="1" fill="hold">
                                              <p:stCondLst>
                                                <p:cond delay="0"/>
                                              </p:stCondLst>
                                            </p:cTn>
                                            <p:tgtEl>
                                              <p:spTgt spid="42"/>
                                            </p:tgtEl>
                                            <p:attrNameLst>
                                              <p:attrName>style.visibility</p:attrName>
                                            </p:attrNameLst>
                                          </p:cBhvr>
                                          <p:to>
                                            <p:strVal val="visible"/>
                                          </p:to>
                                        </p:set>
                                        <p:anim calcmode="lin" valueType="num">
                                          <p:cBhvr>
                                            <p:cTn id="104" dur="750" fill="hold"/>
                                            <p:tgtEl>
                                              <p:spTgt spid="42"/>
                                            </p:tgtEl>
                                            <p:attrNameLst>
                                              <p:attrName>ppt_w</p:attrName>
                                            </p:attrNameLst>
                                          </p:cBhvr>
                                          <p:tavLst>
                                            <p:tav tm="0">
                                              <p:val>
                                                <p:fltVal val="0"/>
                                              </p:val>
                                            </p:tav>
                                            <p:tav tm="100000">
                                              <p:val>
                                                <p:strVal val="#ppt_w"/>
                                              </p:val>
                                            </p:tav>
                                          </p:tavLst>
                                        </p:anim>
                                        <p:anim calcmode="lin" valueType="num">
                                          <p:cBhvr>
                                            <p:cTn id="105" dur="750" fill="hold"/>
                                            <p:tgtEl>
                                              <p:spTgt spid="42"/>
                                            </p:tgtEl>
                                            <p:attrNameLst>
                                              <p:attrName>ppt_h</p:attrName>
                                            </p:attrNameLst>
                                          </p:cBhvr>
                                          <p:tavLst>
                                            <p:tav tm="0">
                                              <p:val>
                                                <p:fltVal val="0"/>
                                              </p:val>
                                            </p:tav>
                                            <p:tav tm="100000">
                                              <p:val>
                                                <p:strVal val="#ppt_h"/>
                                              </p:val>
                                            </p:tav>
                                          </p:tavLst>
                                        </p:anim>
                                        <p:animEffect transition="in" filter="fade">
                                          <p:cBhvr>
                                            <p:cTn id="106" dur="750"/>
                                            <p:tgtEl>
                                              <p:spTgt spid="42"/>
                                            </p:tgtEl>
                                          </p:cBhvr>
                                        </p:animEffect>
                                      </p:childTnLst>
                                    </p:cTn>
                                  </p:par>
                                  <p:par>
                                    <p:cTn id="107" presetID="53" presetClass="entr" presetSubtype="16" fill="hold" grpId="0" nodeType="withEffect">
                                      <p:stCondLst>
                                        <p:cond delay="1000"/>
                                      </p:stCondLst>
                                      <p:childTnLst>
                                        <p:set>
                                          <p:cBhvr>
                                            <p:cTn id="108" dur="1" fill="hold">
                                              <p:stCondLst>
                                                <p:cond delay="0"/>
                                              </p:stCondLst>
                                            </p:cTn>
                                            <p:tgtEl>
                                              <p:spTgt spid="48"/>
                                            </p:tgtEl>
                                            <p:attrNameLst>
                                              <p:attrName>style.visibility</p:attrName>
                                            </p:attrNameLst>
                                          </p:cBhvr>
                                          <p:to>
                                            <p:strVal val="visible"/>
                                          </p:to>
                                        </p:set>
                                        <p:anim calcmode="lin" valueType="num">
                                          <p:cBhvr>
                                            <p:cTn id="109" dur="750" fill="hold"/>
                                            <p:tgtEl>
                                              <p:spTgt spid="48"/>
                                            </p:tgtEl>
                                            <p:attrNameLst>
                                              <p:attrName>ppt_w</p:attrName>
                                            </p:attrNameLst>
                                          </p:cBhvr>
                                          <p:tavLst>
                                            <p:tav tm="0">
                                              <p:val>
                                                <p:fltVal val="0"/>
                                              </p:val>
                                            </p:tav>
                                            <p:tav tm="100000">
                                              <p:val>
                                                <p:strVal val="#ppt_w"/>
                                              </p:val>
                                            </p:tav>
                                          </p:tavLst>
                                        </p:anim>
                                        <p:anim calcmode="lin" valueType="num">
                                          <p:cBhvr>
                                            <p:cTn id="110" dur="750" fill="hold"/>
                                            <p:tgtEl>
                                              <p:spTgt spid="48"/>
                                            </p:tgtEl>
                                            <p:attrNameLst>
                                              <p:attrName>ppt_h</p:attrName>
                                            </p:attrNameLst>
                                          </p:cBhvr>
                                          <p:tavLst>
                                            <p:tav tm="0">
                                              <p:val>
                                                <p:fltVal val="0"/>
                                              </p:val>
                                            </p:tav>
                                            <p:tav tm="100000">
                                              <p:val>
                                                <p:strVal val="#ppt_h"/>
                                              </p:val>
                                            </p:tav>
                                          </p:tavLst>
                                        </p:anim>
                                        <p:animEffect transition="in" filter="fade">
                                          <p:cBhvr>
                                            <p:cTn id="111" dur="750"/>
                                            <p:tgtEl>
                                              <p:spTgt spid="48"/>
                                            </p:tgtEl>
                                          </p:cBhvr>
                                        </p:animEffect>
                                      </p:childTnLst>
                                    </p:cTn>
                                  </p:par>
                                  <p:par>
                                    <p:cTn id="112" presetID="53" presetClass="entr" presetSubtype="16" fill="hold" grpId="0" nodeType="withEffect">
                                      <p:stCondLst>
                                        <p:cond delay="1200"/>
                                      </p:stCondLst>
                                      <p:childTnLst>
                                        <p:set>
                                          <p:cBhvr>
                                            <p:cTn id="113" dur="1" fill="hold">
                                              <p:stCondLst>
                                                <p:cond delay="0"/>
                                              </p:stCondLst>
                                            </p:cTn>
                                            <p:tgtEl>
                                              <p:spTgt spid="44"/>
                                            </p:tgtEl>
                                            <p:attrNameLst>
                                              <p:attrName>style.visibility</p:attrName>
                                            </p:attrNameLst>
                                          </p:cBhvr>
                                          <p:to>
                                            <p:strVal val="visible"/>
                                          </p:to>
                                        </p:set>
                                        <p:anim calcmode="lin" valueType="num">
                                          <p:cBhvr>
                                            <p:cTn id="114" dur="750" fill="hold"/>
                                            <p:tgtEl>
                                              <p:spTgt spid="44"/>
                                            </p:tgtEl>
                                            <p:attrNameLst>
                                              <p:attrName>ppt_w</p:attrName>
                                            </p:attrNameLst>
                                          </p:cBhvr>
                                          <p:tavLst>
                                            <p:tav tm="0">
                                              <p:val>
                                                <p:fltVal val="0"/>
                                              </p:val>
                                            </p:tav>
                                            <p:tav tm="100000">
                                              <p:val>
                                                <p:strVal val="#ppt_w"/>
                                              </p:val>
                                            </p:tav>
                                          </p:tavLst>
                                        </p:anim>
                                        <p:anim calcmode="lin" valueType="num">
                                          <p:cBhvr>
                                            <p:cTn id="115" dur="750" fill="hold"/>
                                            <p:tgtEl>
                                              <p:spTgt spid="44"/>
                                            </p:tgtEl>
                                            <p:attrNameLst>
                                              <p:attrName>ppt_h</p:attrName>
                                            </p:attrNameLst>
                                          </p:cBhvr>
                                          <p:tavLst>
                                            <p:tav tm="0">
                                              <p:val>
                                                <p:fltVal val="0"/>
                                              </p:val>
                                            </p:tav>
                                            <p:tav tm="100000">
                                              <p:val>
                                                <p:strVal val="#ppt_h"/>
                                              </p:val>
                                            </p:tav>
                                          </p:tavLst>
                                        </p:anim>
                                        <p:animEffect transition="in" filter="fade">
                                          <p:cBhvr>
                                            <p:cTn id="116" dur="750"/>
                                            <p:tgtEl>
                                              <p:spTgt spid="44"/>
                                            </p:tgtEl>
                                          </p:cBhvr>
                                        </p:animEffect>
                                      </p:childTnLst>
                                    </p:cTn>
                                  </p:par>
                                  <p:par>
                                    <p:cTn id="117" presetID="53" presetClass="entr" presetSubtype="16" fill="hold" grpId="0" nodeType="withEffect">
                                      <p:stCondLst>
                                        <p:cond delay="1400"/>
                                      </p:stCondLst>
                                      <p:childTnLst>
                                        <p:set>
                                          <p:cBhvr>
                                            <p:cTn id="118" dur="1" fill="hold">
                                              <p:stCondLst>
                                                <p:cond delay="0"/>
                                              </p:stCondLst>
                                            </p:cTn>
                                            <p:tgtEl>
                                              <p:spTgt spid="45"/>
                                            </p:tgtEl>
                                            <p:attrNameLst>
                                              <p:attrName>style.visibility</p:attrName>
                                            </p:attrNameLst>
                                          </p:cBhvr>
                                          <p:to>
                                            <p:strVal val="visible"/>
                                          </p:to>
                                        </p:set>
                                        <p:anim calcmode="lin" valueType="num">
                                          <p:cBhvr>
                                            <p:cTn id="119" dur="750" fill="hold"/>
                                            <p:tgtEl>
                                              <p:spTgt spid="45"/>
                                            </p:tgtEl>
                                            <p:attrNameLst>
                                              <p:attrName>ppt_w</p:attrName>
                                            </p:attrNameLst>
                                          </p:cBhvr>
                                          <p:tavLst>
                                            <p:tav tm="0">
                                              <p:val>
                                                <p:fltVal val="0"/>
                                              </p:val>
                                            </p:tav>
                                            <p:tav tm="100000">
                                              <p:val>
                                                <p:strVal val="#ppt_w"/>
                                              </p:val>
                                            </p:tav>
                                          </p:tavLst>
                                        </p:anim>
                                        <p:anim calcmode="lin" valueType="num">
                                          <p:cBhvr>
                                            <p:cTn id="120" dur="750" fill="hold"/>
                                            <p:tgtEl>
                                              <p:spTgt spid="45"/>
                                            </p:tgtEl>
                                            <p:attrNameLst>
                                              <p:attrName>ppt_h</p:attrName>
                                            </p:attrNameLst>
                                          </p:cBhvr>
                                          <p:tavLst>
                                            <p:tav tm="0">
                                              <p:val>
                                                <p:fltVal val="0"/>
                                              </p:val>
                                            </p:tav>
                                            <p:tav tm="100000">
                                              <p:val>
                                                <p:strVal val="#ppt_h"/>
                                              </p:val>
                                            </p:tav>
                                          </p:tavLst>
                                        </p:anim>
                                        <p:animEffect transition="in" filter="fade">
                                          <p:cBhvr>
                                            <p:cTn id="121" dur="750"/>
                                            <p:tgtEl>
                                              <p:spTgt spid="45"/>
                                            </p:tgtEl>
                                          </p:cBhvr>
                                        </p:animEffect>
                                      </p:childTnLst>
                                    </p:cTn>
                                  </p:par>
                                  <p:par>
                                    <p:cTn id="122" presetID="53" presetClass="entr" presetSubtype="16" fill="hold" grpId="0" nodeType="withEffect">
                                      <p:stCondLst>
                                        <p:cond delay="1600"/>
                                      </p:stCondLst>
                                      <p:childTnLst>
                                        <p:set>
                                          <p:cBhvr>
                                            <p:cTn id="123" dur="1" fill="hold">
                                              <p:stCondLst>
                                                <p:cond delay="0"/>
                                              </p:stCondLst>
                                            </p:cTn>
                                            <p:tgtEl>
                                              <p:spTgt spid="47"/>
                                            </p:tgtEl>
                                            <p:attrNameLst>
                                              <p:attrName>style.visibility</p:attrName>
                                            </p:attrNameLst>
                                          </p:cBhvr>
                                          <p:to>
                                            <p:strVal val="visible"/>
                                          </p:to>
                                        </p:set>
                                        <p:anim calcmode="lin" valueType="num">
                                          <p:cBhvr>
                                            <p:cTn id="124" dur="750" fill="hold"/>
                                            <p:tgtEl>
                                              <p:spTgt spid="47"/>
                                            </p:tgtEl>
                                            <p:attrNameLst>
                                              <p:attrName>ppt_w</p:attrName>
                                            </p:attrNameLst>
                                          </p:cBhvr>
                                          <p:tavLst>
                                            <p:tav tm="0">
                                              <p:val>
                                                <p:fltVal val="0"/>
                                              </p:val>
                                            </p:tav>
                                            <p:tav tm="100000">
                                              <p:val>
                                                <p:strVal val="#ppt_w"/>
                                              </p:val>
                                            </p:tav>
                                          </p:tavLst>
                                        </p:anim>
                                        <p:anim calcmode="lin" valueType="num">
                                          <p:cBhvr>
                                            <p:cTn id="125" dur="750" fill="hold"/>
                                            <p:tgtEl>
                                              <p:spTgt spid="47"/>
                                            </p:tgtEl>
                                            <p:attrNameLst>
                                              <p:attrName>ppt_h</p:attrName>
                                            </p:attrNameLst>
                                          </p:cBhvr>
                                          <p:tavLst>
                                            <p:tav tm="0">
                                              <p:val>
                                                <p:fltVal val="0"/>
                                              </p:val>
                                            </p:tav>
                                            <p:tav tm="100000">
                                              <p:val>
                                                <p:strVal val="#ppt_h"/>
                                              </p:val>
                                            </p:tav>
                                          </p:tavLst>
                                        </p:anim>
                                        <p:animEffect transition="in" filter="fade">
                                          <p:cBhvr>
                                            <p:cTn id="126" dur="750"/>
                                            <p:tgtEl>
                                              <p:spTgt spid="47"/>
                                            </p:tgtEl>
                                          </p:cBhvr>
                                        </p:animEffect>
                                      </p:childTnLst>
                                    </p:cTn>
                                  </p:par>
                                  <p:par>
                                    <p:cTn id="127" presetID="53" presetClass="entr" presetSubtype="16" fill="hold" nodeType="withEffect">
                                      <p:stCondLst>
                                        <p:cond delay="2000"/>
                                      </p:stCondLst>
                                      <p:childTnLst>
                                        <p:set>
                                          <p:cBhvr>
                                            <p:cTn id="128" dur="1" fill="hold">
                                              <p:stCondLst>
                                                <p:cond delay="0"/>
                                              </p:stCondLst>
                                            </p:cTn>
                                            <p:tgtEl>
                                              <p:spTgt spid="67"/>
                                            </p:tgtEl>
                                            <p:attrNameLst>
                                              <p:attrName>style.visibility</p:attrName>
                                            </p:attrNameLst>
                                          </p:cBhvr>
                                          <p:to>
                                            <p:strVal val="visible"/>
                                          </p:to>
                                        </p:set>
                                        <p:anim calcmode="lin" valueType="num">
                                          <p:cBhvr>
                                            <p:cTn id="129" dur="500" fill="hold"/>
                                            <p:tgtEl>
                                              <p:spTgt spid="67"/>
                                            </p:tgtEl>
                                            <p:attrNameLst>
                                              <p:attrName>ppt_w</p:attrName>
                                            </p:attrNameLst>
                                          </p:cBhvr>
                                          <p:tavLst>
                                            <p:tav tm="0">
                                              <p:val>
                                                <p:fltVal val="0"/>
                                              </p:val>
                                            </p:tav>
                                            <p:tav tm="100000">
                                              <p:val>
                                                <p:strVal val="#ppt_w"/>
                                              </p:val>
                                            </p:tav>
                                          </p:tavLst>
                                        </p:anim>
                                        <p:anim calcmode="lin" valueType="num">
                                          <p:cBhvr>
                                            <p:cTn id="130" dur="500" fill="hold"/>
                                            <p:tgtEl>
                                              <p:spTgt spid="67"/>
                                            </p:tgtEl>
                                            <p:attrNameLst>
                                              <p:attrName>ppt_h</p:attrName>
                                            </p:attrNameLst>
                                          </p:cBhvr>
                                          <p:tavLst>
                                            <p:tav tm="0">
                                              <p:val>
                                                <p:fltVal val="0"/>
                                              </p:val>
                                            </p:tav>
                                            <p:tav tm="100000">
                                              <p:val>
                                                <p:strVal val="#ppt_h"/>
                                              </p:val>
                                            </p:tav>
                                          </p:tavLst>
                                        </p:anim>
                                        <p:animEffect transition="in" filter="fade">
                                          <p:cBhvr>
                                            <p:cTn id="131" dur="500"/>
                                            <p:tgtEl>
                                              <p:spTgt spid="67"/>
                                            </p:tgtEl>
                                          </p:cBhvr>
                                        </p:animEffect>
                                      </p:childTnLst>
                                    </p:cTn>
                                  </p:par>
                                  <p:par>
                                    <p:cTn id="132" presetID="53" presetClass="entr" presetSubtype="16" fill="hold" nodeType="withEffect">
                                      <p:stCondLst>
                                        <p:cond delay="2000"/>
                                      </p:stCondLst>
                                      <p:childTnLst>
                                        <p:set>
                                          <p:cBhvr>
                                            <p:cTn id="133" dur="1" fill="hold">
                                              <p:stCondLst>
                                                <p:cond delay="0"/>
                                              </p:stCondLst>
                                            </p:cTn>
                                            <p:tgtEl>
                                              <p:spTgt spid="68"/>
                                            </p:tgtEl>
                                            <p:attrNameLst>
                                              <p:attrName>style.visibility</p:attrName>
                                            </p:attrNameLst>
                                          </p:cBhvr>
                                          <p:to>
                                            <p:strVal val="visible"/>
                                          </p:to>
                                        </p:set>
                                        <p:anim calcmode="lin" valueType="num">
                                          <p:cBhvr>
                                            <p:cTn id="134" dur="500" fill="hold"/>
                                            <p:tgtEl>
                                              <p:spTgt spid="68"/>
                                            </p:tgtEl>
                                            <p:attrNameLst>
                                              <p:attrName>ppt_w</p:attrName>
                                            </p:attrNameLst>
                                          </p:cBhvr>
                                          <p:tavLst>
                                            <p:tav tm="0">
                                              <p:val>
                                                <p:fltVal val="0"/>
                                              </p:val>
                                            </p:tav>
                                            <p:tav tm="100000">
                                              <p:val>
                                                <p:strVal val="#ppt_w"/>
                                              </p:val>
                                            </p:tav>
                                          </p:tavLst>
                                        </p:anim>
                                        <p:anim calcmode="lin" valueType="num">
                                          <p:cBhvr>
                                            <p:cTn id="135" dur="500" fill="hold"/>
                                            <p:tgtEl>
                                              <p:spTgt spid="68"/>
                                            </p:tgtEl>
                                            <p:attrNameLst>
                                              <p:attrName>ppt_h</p:attrName>
                                            </p:attrNameLst>
                                          </p:cBhvr>
                                          <p:tavLst>
                                            <p:tav tm="0">
                                              <p:val>
                                                <p:fltVal val="0"/>
                                              </p:val>
                                            </p:tav>
                                            <p:tav tm="100000">
                                              <p:val>
                                                <p:strVal val="#ppt_h"/>
                                              </p:val>
                                            </p:tav>
                                          </p:tavLst>
                                        </p:anim>
                                        <p:animEffect transition="in" filter="fade">
                                          <p:cBhvr>
                                            <p:cTn id="136" dur="500"/>
                                            <p:tgtEl>
                                              <p:spTgt spid="68"/>
                                            </p:tgtEl>
                                          </p:cBhvr>
                                        </p:animEffect>
                                      </p:childTnLst>
                                    </p:cTn>
                                  </p:par>
                                  <p:par>
                                    <p:cTn id="137" presetID="53" presetClass="entr" presetSubtype="16" fill="hold" nodeType="withEffect">
                                      <p:stCondLst>
                                        <p:cond delay="2000"/>
                                      </p:stCondLst>
                                      <p:childTnLst>
                                        <p:set>
                                          <p:cBhvr>
                                            <p:cTn id="138" dur="1" fill="hold">
                                              <p:stCondLst>
                                                <p:cond delay="0"/>
                                              </p:stCondLst>
                                            </p:cTn>
                                            <p:tgtEl>
                                              <p:spTgt spid="69"/>
                                            </p:tgtEl>
                                            <p:attrNameLst>
                                              <p:attrName>style.visibility</p:attrName>
                                            </p:attrNameLst>
                                          </p:cBhvr>
                                          <p:to>
                                            <p:strVal val="visible"/>
                                          </p:to>
                                        </p:set>
                                        <p:anim calcmode="lin" valueType="num">
                                          <p:cBhvr>
                                            <p:cTn id="139" dur="500" fill="hold"/>
                                            <p:tgtEl>
                                              <p:spTgt spid="69"/>
                                            </p:tgtEl>
                                            <p:attrNameLst>
                                              <p:attrName>ppt_w</p:attrName>
                                            </p:attrNameLst>
                                          </p:cBhvr>
                                          <p:tavLst>
                                            <p:tav tm="0">
                                              <p:val>
                                                <p:fltVal val="0"/>
                                              </p:val>
                                            </p:tav>
                                            <p:tav tm="100000">
                                              <p:val>
                                                <p:strVal val="#ppt_w"/>
                                              </p:val>
                                            </p:tav>
                                          </p:tavLst>
                                        </p:anim>
                                        <p:anim calcmode="lin" valueType="num">
                                          <p:cBhvr>
                                            <p:cTn id="140" dur="500" fill="hold"/>
                                            <p:tgtEl>
                                              <p:spTgt spid="69"/>
                                            </p:tgtEl>
                                            <p:attrNameLst>
                                              <p:attrName>ppt_h</p:attrName>
                                            </p:attrNameLst>
                                          </p:cBhvr>
                                          <p:tavLst>
                                            <p:tav tm="0">
                                              <p:val>
                                                <p:fltVal val="0"/>
                                              </p:val>
                                            </p:tav>
                                            <p:tav tm="100000">
                                              <p:val>
                                                <p:strVal val="#ppt_h"/>
                                              </p:val>
                                            </p:tav>
                                          </p:tavLst>
                                        </p:anim>
                                        <p:animEffect transition="in" filter="fade">
                                          <p:cBhvr>
                                            <p:cTn id="141" dur="500"/>
                                            <p:tgtEl>
                                              <p:spTgt spid="69"/>
                                            </p:tgtEl>
                                          </p:cBhvr>
                                        </p:animEffect>
                                      </p:childTnLst>
                                    </p:cTn>
                                  </p:par>
                                  <p:par>
                                    <p:cTn id="142" presetID="53" presetClass="entr" presetSubtype="16" fill="hold" nodeType="withEffect">
                                      <p:stCondLst>
                                        <p:cond delay="2000"/>
                                      </p:stCondLst>
                                      <p:childTnLst>
                                        <p:set>
                                          <p:cBhvr>
                                            <p:cTn id="143" dur="1" fill="hold">
                                              <p:stCondLst>
                                                <p:cond delay="0"/>
                                              </p:stCondLst>
                                            </p:cTn>
                                            <p:tgtEl>
                                              <p:spTgt spid="70"/>
                                            </p:tgtEl>
                                            <p:attrNameLst>
                                              <p:attrName>style.visibility</p:attrName>
                                            </p:attrNameLst>
                                          </p:cBhvr>
                                          <p:to>
                                            <p:strVal val="visible"/>
                                          </p:to>
                                        </p:set>
                                        <p:anim calcmode="lin" valueType="num">
                                          <p:cBhvr>
                                            <p:cTn id="144" dur="500" fill="hold"/>
                                            <p:tgtEl>
                                              <p:spTgt spid="70"/>
                                            </p:tgtEl>
                                            <p:attrNameLst>
                                              <p:attrName>ppt_w</p:attrName>
                                            </p:attrNameLst>
                                          </p:cBhvr>
                                          <p:tavLst>
                                            <p:tav tm="0">
                                              <p:val>
                                                <p:fltVal val="0"/>
                                              </p:val>
                                            </p:tav>
                                            <p:tav tm="100000">
                                              <p:val>
                                                <p:strVal val="#ppt_w"/>
                                              </p:val>
                                            </p:tav>
                                          </p:tavLst>
                                        </p:anim>
                                        <p:anim calcmode="lin" valueType="num">
                                          <p:cBhvr>
                                            <p:cTn id="145" dur="500" fill="hold"/>
                                            <p:tgtEl>
                                              <p:spTgt spid="70"/>
                                            </p:tgtEl>
                                            <p:attrNameLst>
                                              <p:attrName>ppt_h</p:attrName>
                                            </p:attrNameLst>
                                          </p:cBhvr>
                                          <p:tavLst>
                                            <p:tav tm="0">
                                              <p:val>
                                                <p:fltVal val="0"/>
                                              </p:val>
                                            </p:tav>
                                            <p:tav tm="100000">
                                              <p:val>
                                                <p:strVal val="#ppt_h"/>
                                              </p:val>
                                            </p:tav>
                                          </p:tavLst>
                                        </p:anim>
                                        <p:animEffect transition="in" filter="fade">
                                          <p:cBhvr>
                                            <p:cTn id="146" dur="500"/>
                                            <p:tgtEl>
                                              <p:spTgt spid="70"/>
                                            </p:tgtEl>
                                          </p:cBhvr>
                                        </p:animEffect>
                                      </p:childTnLst>
                                    </p:cTn>
                                  </p:par>
                                  <p:par>
                                    <p:cTn id="147" presetID="53" presetClass="entr" presetSubtype="16" fill="hold" nodeType="withEffect">
                                      <p:stCondLst>
                                        <p:cond delay="2000"/>
                                      </p:stCondLst>
                                      <p:childTnLst>
                                        <p:set>
                                          <p:cBhvr>
                                            <p:cTn id="148" dur="1" fill="hold">
                                              <p:stCondLst>
                                                <p:cond delay="0"/>
                                              </p:stCondLst>
                                            </p:cTn>
                                            <p:tgtEl>
                                              <p:spTgt spid="71"/>
                                            </p:tgtEl>
                                            <p:attrNameLst>
                                              <p:attrName>style.visibility</p:attrName>
                                            </p:attrNameLst>
                                          </p:cBhvr>
                                          <p:to>
                                            <p:strVal val="visible"/>
                                          </p:to>
                                        </p:set>
                                        <p:anim calcmode="lin" valueType="num">
                                          <p:cBhvr>
                                            <p:cTn id="149" dur="500" fill="hold"/>
                                            <p:tgtEl>
                                              <p:spTgt spid="71"/>
                                            </p:tgtEl>
                                            <p:attrNameLst>
                                              <p:attrName>ppt_w</p:attrName>
                                            </p:attrNameLst>
                                          </p:cBhvr>
                                          <p:tavLst>
                                            <p:tav tm="0">
                                              <p:val>
                                                <p:fltVal val="0"/>
                                              </p:val>
                                            </p:tav>
                                            <p:tav tm="100000">
                                              <p:val>
                                                <p:strVal val="#ppt_w"/>
                                              </p:val>
                                            </p:tav>
                                          </p:tavLst>
                                        </p:anim>
                                        <p:anim calcmode="lin" valueType="num">
                                          <p:cBhvr>
                                            <p:cTn id="150" dur="500" fill="hold"/>
                                            <p:tgtEl>
                                              <p:spTgt spid="71"/>
                                            </p:tgtEl>
                                            <p:attrNameLst>
                                              <p:attrName>ppt_h</p:attrName>
                                            </p:attrNameLst>
                                          </p:cBhvr>
                                          <p:tavLst>
                                            <p:tav tm="0">
                                              <p:val>
                                                <p:fltVal val="0"/>
                                              </p:val>
                                            </p:tav>
                                            <p:tav tm="100000">
                                              <p:val>
                                                <p:strVal val="#ppt_h"/>
                                              </p:val>
                                            </p:tav>
                                          </p:tavLst>
                                        </p:anim>
                                        <p:animEffect transition="in" filter="fade">
                                          <p:cBhvr>
                                            <p:cTn id="151" dur="500"/>
                                            <p:tgtEl>
                                              <p:spTgt spid="71"/>
                                            </p:tgtEl>
                                          </p:cBhvr>
                                        </p:animEffect>
                                      </p:childTnLst>
                                    </p:cTn>
                                  </p:par>
                                  <p:par>
                                    <p:cTn id="152" presetID="53" presetClass="entr" presetSubtype="16" fill="hold" nodeType="withEffect">
                                      <p:stCondLst>
                                        <p:cond delay="2000"/>
                                      </p:stCondLst>
                                      <p:childTnLst>
                                        <p:set>
                                          <p:cBhvr>
                                            <p:cTn id="153" dur="1" fill="hold">
                                              <p:stCondLst>
                                                <p:cond delay="0"/>
                                              </p:stCondLst>
                                            </p:cTn>
                                            <p:tgtEl>
                                              <p:spTgt spid="72"/>
                                            </p:tgtEl>
                                            <p:attrNameLst>
                                              <p:attrName>style.visibility</p:attrName>
                                            </p:attrNameLst>
                                          </p:cBhvr>
                                          <p:to>
                                            <p:strVal val="visible"/>
                                          </p:to>
                                        </p:set>
                                        <p:anim calcmode="lin" valueType="num">
                                          <p:cBhvr>
                                            <p:cTn id="154" dur="500" fill="hold"/>
                                            <p:tgtEl>
                                              <p:spTgt spid="72"/>
                                            </p:tgtEl>
                                            <p:attrNameLst>
                                              <p:attrName>ppt_w</p:attrName>
                                            </p:attrNameLst>
                                          </p:cBhvr>
                                          <p:tavLst>
                                            <p:tav tm="0">
                                              <p:val>
                                                <p:fltVal val="0"/>
                                              </p:val>
                                            </p:tav>
                                            <p:tav tm="100000">
                                              <p:val>
                                                <p:strVal val="#ppt_w"/>
                                              </p:val>
                                            </p:tav>
                                          </p:tavLst>
                                        </p:anim>
                                        <p:anim calcmode="lin" valueType="num">
                                          <p:cBhvr>
                                            <p:cTn id="155" dur="500" fill="hold"/>
                                            <p:tgtEl>
                                              <p:spTgt spid="72"/>
                                            </p:tgtEl>
                                            <p:attrNameLst>
                                              <p:attrName>ppt_h</p:attrName>
                                            </p:attrNameLst>
                                          </p:cBhvr>
                                          <p:tavLst>
                                            <p:tav tm="0">
                                              <p:val>
                                                <p:fltVal val="0"/>
                                              </p:val>
                                            </p:tav>
                                            <p:tav tm="100000">
                                              <p:val>
                                                <p:strVal val="#ppt_h"/>
                                              </p:val>
                                            </p:tav>
                                          </p:tavLst>
                                        </p:anim>
                                        <p:animEffect transition="in" filter="fade">
                                          <p:cBhvr>
                                            <p:cTn id="156" dur="500"/>
                                            <p:tgtEl>
                                              <p:spTgt spid="72"/>
                                            </p:tgtEl>
                                          </p:cBhvr>
                                        </p:animEffect>
                                      </p:childTnLst>
                                    </p:cTn>
                                  </p:par>
                                  <p:par>
                                    <p:cTn id="157" presetID="53" presetClass="entr" presetSubtype="16" fill="hold" nodeType="withEffect">
                                      <p:stCondLst>
                                        <p:cond delay="2000"/>
                                      </p:stCondLst>
                                      <p:childTnLst>
                                        <p:set>
                                          <p:cBhvr>
                                            <p:cTn id="158" dur="1" fill="hold">
                                              <p:stCondLst>
                                                <p:cond delay="0"/>
                                              </p:stCondLst>
                                            </p:cTn>
                                            <p:tgtEl>
                                              <p:spTgt spid="73"/>
                                            </p:tgtEl>
                                            <p:attrNameLst>
                                              <p:attrName>style.visibility</p:attrName>
                                            </p:attrNameLst>
                                          </p:cBhvr>
                                          <p:to>
                                            <p:strVal val="visible"/>
                                          </p:to>
                                        </p:set>
                                        <p:anim calcmode="lin" valueType="num">
                                          <p:cBhvr>
                                            <p:cTn id="159" dur="500" fill="hold"/>
                                            <p:tgtEl>
                                              <p:spTgt spid="73"/>
                                            </p:tgtEl>
                                            <p:attrNameLst>
                                              <p:attrName>ppt_w</p:attrName>
                                            </p:attrNameLst>
                                          </p:cBhvr>
                                          <p:tavLst>
                                            <p:tav tm="0">
                                              <p:val>
                                                <p:fltVal val="0"/>
                                              </p:val>
                                            </p:tav>
                                            <p:tav tm="100000">
                                              <p:val>
                                                <p:strVal val="#ppt_w"/>
                                              </p:val>
                                            </p:tav>
                                          </p:tavLst>
                                        </p:anim>
                                        <p:anim calcmode="lin" valueType="num">
                                          <p:cBhvr>
                                            <p:cTn id="160" dur="500" fill="hold"/>
                                            <p:tgtEl>
                                              <p:spTgt spid="73"/>
                                            </p:tgtEl>
                                            <p:attrNameLst>
                                              <p:attrName>ppt_h</p:attrName>
                                            </p:attrNameLst>
                                          </p:cBhvr>
                                          <p:tavLst>
                                            <p:tav tm="0">
                                              <p:val>
                                                <p:fltVal val="0"/>
                                              </p:val>
                                            </p:tav>
                                            <p:tav tm="100000">
                                              <p:val>
                                                <p:strVal val="#ppt_h"/>
                                              </p:val>
                                            </p:tav>
                                          </p:tavLst>
                                        </p:anim>
                                        <p:animEffect transition="in" filter="fade">
                                          <p:cBhvr>
                                            <p:cTn id="161" dur="500"/>
                                            <p:tgtEl>
                                              <p:spTgt spid="7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7" grpId="0"/>
          <p:bldP spid="8" grpId="0"/>
          <p:bldP spid="9" grpId="0"/>
          <p:bldP spid="10" grpId="0"/>
          <p:bldP spid="11" grpId="0"/>
          <p:bldP spid="12" grpId="0"/>
          <p:bldP spid="13" grpId="0" animBg="1"/>
          <p:bldP spid="14" grpId="0" animBg="1"/>
          <p:bldP spid="15" grpId="0" animBg="1"/>
          <p:bldP spid="16" grpId="0" animBg="1"/>
          <p:bldP spid="17" grpId="0" animBg="1"/>
          <p:bldP spid="18" grpId="0" animBg="1"/>
          <p:bldP spid="19" grpId="0" animBg="1"/>
          <p:bldP spid="20" grpId="0" animBg="1"/>
          <p:bldP spid="42" grpId="0" animBg="1"/>
          <p:bldP spid="43" grpId="0" animBg="1"/>
          <p:bldP spid="44" grpId="0" animBg="1"/>
          <p:bldP spid="45" grpId="0" animBg="1"/>
          <p:bldP spid="46" grpId="0" animBg="1"/>
          <p:bldP spid="47" grpId="0" animBg="1"/>
          <p:bldP spid="48" grpId="0" animBg="1"/>
        </p:bldLst>
      </p:timing>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noEditPoints="1"/>
          </p:cNvSpPr>
          <p:nvPr/>
        </p:nvSpPr>
        <p:spPr bwMode="auto">
          <a:xfrm>
            <a:off x="1588" y="5497513"/>
            <a:ext cx="12187237" cy="44450"/>
          </a:xfrm>
          <a:custGeom>
            <a:avLst/>
            <a:gdLst>
              <a:gd name="T0" fmla="*/ 3172 w 3212"/>
              <a:gd name="T1" fmla="*/ 6 h 12"/>
              <a:gd name="T2" fmla="*/ 3126 w 3212"/>
              <a:gd name="T3" fmla="*/ 0 h 12"/>
              <a:gd name="T4" fmla="*/ 3046 w 3212"/>
              <a:gd name="T5" fmla="*/ 12 h 12"/>
              <a:gd name="T6" fmla="*/ 3012 w 3212"/>
              <a:gd name="T7" fmla="*/ 6 h 12"/>
              <a:gd name="T8" fmla="*/ 2960 w 3212"/>
              <a:gd name="T9" fmla="*/ 6 h 12"/>
              <a:gd name="T10" fmla="*/ 2886 w 3212"/>
              <a:gd name="T11" fmla="*/ 12 h 12"/>
              <a:gd name="T12" fmla="*/ 2846 w 3212"/>
              <a:gd name="T13" fmla="*/ 0 h 12"/>
              <a:gd name="T14" fmla="*/ 2806 w 3212"/>
              <a:gd name="T15" fmla="*/ 12 h 12"/>
              <a:gd name="T16" fmla="*/ 2732 w 3212"/>
              <a:gd name="T17" fmla="*/ 6 h 12"/>
              <a:gd name="T18" fmla="*/ 2686 w 3212"/>
              <a:gd name="T19" fmla="*/ 0 h 12"/>
              <a:gd name="T20" fmla="*/ 2606 w 3212"/>
              <a:gd name="T21" fmla="*/ 12 h 12"/>
              <a:gd name="T22" fmla="*/ 2572 w 3212"/>
              <a:gd name="T23" fmla="*/ 6 h 12"/>
              <a:gd name="T24" fmla="*/ 2520 w 3212"/>
              <a:gd name="T25" fmla="*/ 6 h 12"/>
              <a:gd name="T26" fmla="*/ 2446 w 3212"/>
              <a:gd name="T27" fmla="*/ 12 h 12"/>
              <a:gd name="T28" fmla="*/ 2406 w 3212"/>
              <a:gd name="T29" fmla="*/ 0 h 12"/>
              <a:gd name="T30" fmla="*/ 2366 w 3212"/>
              <a:gd name="T31" fmla="*/ 12 h 12"/>
              <a:gd name="T32" fmla="*/ 2292 w 3212"/>
              <a:gd name="T33" fmla="*/ 6 h 12"/>
              <a:gd name="T34" fmla="*/ 2246 w 3212"/>
              <a:gd name="T35" fmla="*/ 0 h 12"/>
              <a:gd name="T36" fmla="*/ 2166 w 3212"/>
              <a:gd name="T37" fmla="*/ 12 h 12"/>
              <a:gd name="T38" fmla="*/ 2132 w 3212"/>
              <a:gd name="T39" fmla="*/ 6 h 12"/>
              <a:gd name="T40" fmla="*/ 2080 w 3212"/>
              <a:gd name="T41" fmla="*/ 6 h 12"/>
              <a:gd name="T42" fmla="*/ 2006 w 3212"/>
              <a:gd name="T43" fmla="*/ 12 h 12"/>
              <a:gd name="T44" fmla="*/ 1966 w 3212"/>
              <a:gd name="T45" fmla="*/ 0 h 12"/>
              <a:gd name="T46" fmla="*/ 1926 w 3212"/>
              <a:gd name="T47" fmla="*/ 12 h 12"/>
              <a:gd name="T48" fmla="*/ 1852 w 3212"/>
              <a:gd name="T49" fmla="*/ 6 h 12"/>
              <a:gd name="T50" fmla="*/ 1806 w 3212"/>
              <a:gd name="T51" fmla="*/ 0 h 12"/>
              <a:gd name="T52" fmla="*/ 1726 w 3212"/>
              <a:gd name="T53" fmla="*/ 12 h 12"/>
              <a:gd name="T54" fmla="*/ 1692 w 3212"/>
              <a:gd name="T55" fmla="*/ 6 h 12"/>
              <a:gd name="T56" fmla="*/ 1640 w 3212"/>
              <a:gd name="T57" fmla="*/ 6 h 12"/>
              <a:gd name="T58" fmla="*/ 1566 w 3212"/>
              <a:gd name="T59" fmla="*/ 12 h 12"/>
              <a:gd name="T60" fmla="*/ 1526 w 3212"/>
              <a:gd name="T61" fmla="*/ 0 h 12"/>
              <a:gd name="T62" fmla="*/ 1486 w 3212"/>
              <a:gd name="T63" fmla="*/ 12 h 12"/>
              <a:gd name="T64" fmla="*/ 1412 w 3212"/>
              <a:gd name="T65" fmla="*/ 6 h 12"/>
              <a:gd name="T66" fmla="*/ 1366 w 3212"/>
              <a:gd name="T67" fmla="*/ 0 h 12"/>
              <a:gd name="T68" fmla="*/ 1286 w 3212"/>
              <a:gd name="T69" fmla="*/ 12 h 12"/>
              <a:gd name="T70" fmla="*/ 1252 w 3212"/>
              <a:gd name="T71" fmla="*/ 6 h 12"/>
              <a:gd name="T72" fmla="*/ 1200 w 3212"/>
              <a:gd name="T73" fmla="*/ 6 h 12"/>
              <a:gd name="T74" fmla="*/ 1126 w 3212"/>
              <a:gd name="T75" fmla="*/ 12 h 12"/>
              <a:gd name="T76" fmla="*/ 1086 w 3212"/>
              <a:gd name="T77" fmla="*/ 0 h 12"/>
              <a:gd name="T78" fmla="*/ 1046 w 3212"/>
              <a:gd name="T79" fmla="*/ 12 h 12"/>
              <a:gd name="T80" fmla="*/ 972 w 3212"/>
              <a:gd name="T81" fmla="*/ 6 h 12"/>
              <a:gd name="T82" fmla="*/ 926 w 3212"/>
              <a:gd name="T83" fmla="*/ 0 h 12"/>
              <a:gd name="T84" fmla="*/ 846 w 3212"/>
              <a:gd name="T85" fmla="*/ 12 h 12"/>
              <a:gd name="T86" fmla="*/ 812 w 3212"/>
              <a:gd name="T87" fmla="*/ 6 h 12"/>
              <a:gd name="T88" fmla="*/ 760 w 3212"/>
              <a:gd name="T89" fmla="*/ 6 h 12"/>
              <a:gd name="T90" fmla="*/ 686 w 3212"/>
              <a:gd name="T91" fmla="*/ 12 h 12"/>
              <a:gd name="T92" fmla="*/ 646 w 3212"/>
              <a:gd name="T93" fmla="*/ 0 h 12"/>
              <a:gd name="T94" fmla="*/ 606 w 3212"/>
              <a:gd name="T95" fmla="*/ 12 h 12"/>
              <a:gd name="T96" fmla="*/ 532 w 3212"/>
              <a:gd name="T97" fmla="*/ 6 h 12"/>
              <a:gd name="T98" fmla="*/ 486 w 3212"/>
              <a:gd name="T99" fmla="*/ 0 h 12"/>
              <a:gd name="T100" fmla="*/ 406 w 3212"/>
              <a:gd name="T101" fmla="*/ 12 h 12"/>
              <a:gd name="T102" fmla="*/ 372 w 3212"/>
              <a:gd name="T103" fmla="*/ 6 h 12"/>
              <a:gd name="T104" fmla="*/ 320 w 3212"/>
              <a:gd name="T105" fmla="*/ 6 h 12"/>
              <a:gd name="T106" fmla="*/ 246 w 3212"/>
              <a:gd name="T107" fmla="*/ 12 h 12"/>
              <a:gd name="T108" fmla="*/ 206 w 3212"/>
              <a:gd name="T109" fmla="*/ 0 h 12"/>
              <a:gd name="T110" fmla="*/ 166 w 3212"/>
              <a:gd name="T111" fmla="*/ 12 h 12"/>
              <a:gd name="T112" fmla="*/ 92 w 3212"/>
              <a:gd name="T113" fmla="*/ 6 h 12"/>
              <a:gd name="T114" fmla="*/ 46 w 3212"/>
              <a:gd name="T115" fmla="*/ 0 h 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3212" h="12">
                <a:moveTo>
                  <a:pt x="6" y="12"/>
                </a:moveTo>
                <a:cubicBezTo>
                  <a:pt x="4" y="12"/>
                  <a:pt x="3" y="12"/>
                  <a:pt x="2" y="11"/>
                </a:cubicBezTo>
                <a:cubicBezTo>
                  <a:pt x="1" y="10"/>
                  <a:pt x="0" y="8"/>
                  <a:pt x="0" y="6"/>
                </a:cubicBezTo>
                <a:cubicBezTo>
                  <a:pt x="0" y="5"/>
                  <a:pt x="1" y="3"/>
                  <a:pt x="2" y="2"/>
                </a:cubicBezTo>
                <a:cubicBezTo>
                  <a:pt x="4" y="0"/>
                  <a:pt x="8" y="0"/>
                  <a:pt x="10" y="2"/>
                </a:cubicBezTo>
                <a:cubicBezTo>
                  <a:pt x="11" y="3"/>
                  <a:pt x="12" y="5"/>
                  <a:pt x="12" y="6"/>
                </a:cubicBezTo>
                <a:cubicBezTo>
                  <a:pt x="12" y="8"/>
                  <a:pt x="11" y="10"/>
                  <a:pt x="10" y="11"/>
                </a:cubicBezTo>
                <a:cubicBezTo>
                  <a:pt x="9" y="12"/>
                  <a:pt x="8" y="12"/>
                  <a:pt x="6" y="12"/>
                </a:cubicBezTo>
                <a:close/>
                <a:moveTo>
                  <a:pt x="3166" y="12"/>
                </a:moveTo>
                <a:cubicBezTo>
                  <a:pt x="3166" y="12"/>
                  <a:pt x="3166" y="12"/>
                  <a:pt x="3166" y="12"/>
                </a:cubicBezTo>
                <a:cubicBezTo>
                  <a:pt x="3169" y="12"/>
                  <a:pt x="3172" y="10"/>
                  <a:pt x="3172" y="6"/>
                </a:cubicBezTo>
                <a:cubicBezTo>
                  <a:pt x="3172" y="6"/>
                  <a:pt x="3172" y="6"/>
                  <a:pt x="3172" y="6"/>
                </a:cubicBezTo>
                <a:cubicBezTo>
                  <a:pt x="3172" y="3"/>
                  <a:pt x="3169" y="0"/>
                  <a:pt x="3166" y="0"/>
                </a:cubicBezTo>
                <a:cubicBezTo>
                  <a:pt x="3166" y="0"/>
                  <a:pt x="3166" y="0"/>
                  <a:pt x="3166" y="0"/>
                </a:cubicBezTo>
                <a:cubicBezTo>
                  <a:pt x="3163" y="0"/>
                  <a:pt x="3160" y="3"/>
                  <a:pt x="3160" y="6"/>
                </a:cubicBezTo>
                <a:cubicBezTo>
                  <a:pt x="3160" y="10"/>
                  <a:pt x="3163" y="12"/>
                  <a:pt x="3166" y="12"/>
                </a:cubicBezTo>
                <a:close/>
                <a:moveTo>
                  <a:pt x="3126" y="12"/>
                </a:moveTo>
                <a:cubicBezTo>
                  <a:pt x="3126" y="12"/>
                  <a:pt x="3126" y="12"/>
                  <a:pt x="3126" y="12"/>
                </a:cubicBezTo>
                <a:cubicBezTo>
                  <a:pt x="3129" y="12"/>
                  <a:pt x="3132" y="10"/>
                  <a:pt x="3132" y="6"/>
                </a:cubicBezTo>
                <a:cubicBezTo>
                  <a:pt x="3132" y="6"/>
                  <a:pt x="3132" y="6"/>
                  <a:pt x="3132" y="6"/>
                </a:cubicBezTo>
                <a:cubicBezTo>
                  <a:pt x="3132" y="3"/>
                  <a:pt x="3129" y="0"/>
                  <a:pt x="3126" y="0"/>
                </a:cubicBezTo>
                <a:cubicBezTo>
                  <a:pt x="3126" y="0"/>
                  <a:pt x="3126" y="0"/>
                  <a:pt x="3126" y="0"/>
                </a:cubicBezTo>
                <a:cubicBezTo>
                  <a:pt x="3123" y="0"/>
                  <a:pt x="3120" y="3"/>
                  <a:pt x="3120" y="6"/>
                </a:cubicBezTo>
                <a:cubicBezTo>
                  <a:pt x="3120" y="10"/>
                  <a:pt x="3123" y="12"/>
                  <a:pt x="3126" y="12"/>
                </a:cubicBezTo>
                <a:close/>
                <a:moveTo>
                  <a:pt x="3086" y="12"/>
                </a:moveTo>
                <a:cubicBezTo>
                  <a:pt x="3086" y="12"/>
                  <a:pt x="3086" y="12"/>
                  <a:pt x="3086" y="12"/>
                </a:cubicBezTo>
                <a:cubicBezTo>
                  <a:pt x="3089" y="12"/>
                  <a:pt x="3092" y="10"/>
                  <a:pt x="3092" y="6"/>
                </a:cubicBezTo>
                <a:cubicBezTo>
                  <a:pt x="3092" y="6"/>
                  <a:pt x="3092" y="6"/>
                  <a:pt x="3092" y="6"/>
                </a:cubicBezTo>
                <a:cubicBezTo>
                  <a:pt x="3092" y="3"/>
                  <a:pt x="3089" y="0"/>
                  <a:pt x="3086" y="0"/>
                </a:cubicBezTo>
                <a:cubicBezTo>
                  <a:pt x="3086" y="0"/>
                  <a:pt x="3086" y="0"/>
                  <a:pt x="3086" y="0"/>
                </a:cubicBezTo>
                <a:cubicBezTo>
                  <a:pt x="3083" y="0"/>
                  <a:pt x="3080" y="3"/>
                  <a:pt x="3080" y="6"/>
                </a:cubicBezTo>
                <a:cubicBezTo>
                  <a:pt x="3080" y="10"/>
                  <a:pt x="3083" y="12"/>
                  <a:pt x="3086" y="12"/>
                </a:cubicBezTo>
                <a:close/>
                <a:moveTo>
                  <a:pt x="3046" y="12"/>
                </a:moveTo>
                <a:cubicBezTo>
                  <a:pt x="3046" y="12"/>
                  <a:pt x="3046" y="12"/>
                  <a:pt x="3046" y="12"/>
                </a:cubicBezTo>
                <a:cubicBezTo>
                  <a:pt x="3049" y="12"/>
                  <a:pt x="3052" y="10"/>
                  <a:pt x="3052" y="6"/>
                </a:cubicBezTo>
                <a:cubicBezTo>
                  <a:pt x="3052" y="6"/>
                  <a:pt x="3052" y="6"/>
                  <a:pt x="3052" y="6"/>
                </a:cubicBezTo>
                <a:cubicBezTo>
                  <a:pt x="3052" y="3"/>
                  <a:pt x="3049" y="0"/>
                  <a:pt x="3046" y="0"/>
                </a:cubicBezTo>
                <a:cubicBezTo>
                  <a:pt x="3046" y="0"/>
                  <a:pt x="3046" y="0"/>
                  <a:pt x="3046" y="0"/>
                </a:cubicBezTo>
                <a:cubicBezTo>
                  <a:pt x="3043" y="0"/>
                  <a:pt x="3040" y="3"/>
                  <a:pt x="3040" y="6"/>
                </a:cubicBezTo>
                <a:cubicBezTo>
                  <a:pt x="3040" y="10"/>
                  <a:pt x="3043" y="12"/>
                  <a:pt x="3046" y="12"/>
                </a:cubicBezTo>
                <a:close/>
                <a:moveTo>
                  <a:pt x="3006" y="12"/>
                </a:moveTo>
                <a:cubicBezTo>
                  <a:pt x="3006" y="12"/>
                  <a:pt x="3006" y="12"/>
                  <a:pt x="3006" y="12"/>
                </a:cubicBezTo>
                <a:cubicBezTo>
                  <a:pt x="3009" y="12"/>
                  <a:pt x="3012" y="10"/>
                  <a:pt x="3012" y="6"/>
                </a:cubicBezTo>
                <a:cubicBezTo>
                  <a:pt x="3012" y="6"/>
                  <a:pt x="3012" y="6"/>
                  <a:pt x="3012" y="6"/>
                </a:cubicBezTo>
                <a:cubicBezTo>
                  <a:pt x="3012" y="3"/>
                  <a:pt x="3009" y="0"/>
                  <a:pt x="3006" y="0"/>
                </a:cubicBezTo>
                <a:cubicBezTo>
                  <a:pt x="3006" y="0"/>
                  <a:pt x="3006" y="0"/>
                  <a:pt x="3006" y="0"/>
                </a:cubicBezTo>
                <a:cubicBezTo>
                  <a:pt x="3003" y="0"/>
                  <a:pt x="3000" y="3"/>
                  <a:pt x="3000" y="6"/>
                </a:cubicBezTo>
                <a:cubicBezTo>
                  <a:pt x="3000" y="10"/>
                  <a:pt x="3003" y="12"/>
                  <a:pt x="3006" y="12"/>
                </a:cubicBezTo>
                <a:close/>
                <a:moveTo>
                  <a:pt x="2966" y="12"/>
                </a:moveTo>
                <a:cubicBezTo>
                  <a:pt x="2966" y="12"/>
                  <a:pt x="2966" y="12"/>
                  <a:pt x="2966" y="12"/>
                </a:cubicBezTo>
                <a:cubicBezTo>
                  <a:pt x="2969" y="12"/>
                  <a:pt x="2972" y="10"/>
                  <a:pt x="2972" y="6"/>
                </a:cubicBezTo>
                <a:cubicBezTo>
                  <a:pt x="2972" y="6"/>
                  <a:pt x="2972" y="6"/>
                  <a:pt x="2972" y="6"/>
                </a:cubicBezTo>
                <a:cubicBezTo>
                  <a:pt x="2972" y="3"/>
                  <a:pt x="2969" y="0"/>
                  <a:pt x="2966" y="0"/>
                </a:cubicBezTo>
                <a:cubicBezTo>
                  <a:pt x="2966" y="0"/>
                  <a:pt x="2966" y="0"/>
                  <a:pt x="2966" y="0"/>
                </a:cubicBezTo>
                <a:cubicBezTo>
                  <a:pt x="2963" y="0"/>
                  <a:pt x="2960" y="3"/>
                  <a:pt x="2960" y="6"/>
                </a:cubicBezTo>
                <a:cubicBezTo>
                  <a:pt x="2960" y="10"/>
                  <a:pt x="2963" y="12"/>
                  <a:pt x="2966" y="12"/>
                </a:cubicBezTo>
                <a:close/>
                <a:moveTo>
                  <a:pt x="2926" y="12"/>
                </a:moveTo>
                <a:cubicBezTo>
                  <a:pt x="2926" y="12"/>
                  <a:pt x="2926" y="12"/>
                  <a:pt x="2926" y="12"/>
                </a:cubicBezTo>
                <a:cubicBezTo>
                  <a:pt x="2929" y="12"/>
                  <a:pt x="2932" y="10"/>
                  <a:pt x="2932" y="6"/>
                </a:cubicBezTo>
                <a:cubicBezTo>
                  <a:pt x="2932" y="6"/>
                  <a:pt x="2932" y="6"/>
                  <a:pt x="2932" y="6"/>
                </a:cubicBezTo>
                <a:cubicBezTo>
                  <a:pt x="2932" y="3"/>
                  <a:pt x="2929" y="0"/>
                  <a:pt x="2926" y="0"/>
                </a:cubicBezTo>
                <a:cubicBezTo>
                  <a:pt x="2926" y="0"/>
                  <a:pt x="2926" y="0"/>
                  <a:pt x="2926" y="0"/>
                </a:cubicBezTo>
                <a:cubicBezTo>
                  <a:pt x="2923" y="0"/>
                  <a:pt x="2920" y="3"/>
                  <a:pt x="2920" y="6"/>
                </a:cubicBezTo>
                <a:cubicBezTo>
                  <a:pt x="2920" y="10"/>
                  <a:pt x="2923" y="12"/>
                  <a:pt x="2926" y="12"/>
                </a:cubicBezTo>
                <a:close/>
                <a:moveTo>
                  <a:pt x="2886" y="12"/>
                </a:moveTo>
                <a:cubicBezTo>
                  <a:pt x="2886" y="12"/>
                  <a:pt x="2886" y="12"/>
                  <a:pt x="2886" y="12"/>
                </a:cubicBezTo>
                <a:cubicBezTo>
                  <a:pt x="2889" y="12"/>
                  <a:pt x="2892" y="10"/>
                  <a:pt x="2892" y="6"/>
                </a:cubicBezTo>
                <a:cubicBezTo>
                  <a:pt x="2892" y="6"/>
                  <a:pt x="2892" y="6"/>
                  <a:pt x="2892" y="6"/>
                </a:cubicBezTo>
                <a:cubicBezTo>
                  <a:pt x="2892" y="3"/>
                  <a:pt x="2889" y="0"/>
                  <a:pt x="2886" y="0"/>
                </a:cubicBezTo>
                <a:cubicBezTo>
                  <a:pt x="2886" y="0"/>
                  <a:pt x="2886" y="0"/>
                  <a:pt x="2886" y="0"/>
                </a:cubicBezTo>
                <a:cubicBezTo>
                  <a:pt x="2883" y="0"/>
                  <a:pt x="2880" y="3"/>
                  <a:pt x="2880" y="6"/>
                </a:cubicBezTo>
                <a:cubicBezTo>
                  <a:pt x="2880" y="10"/>
                  <a:pt x="2883" y="12"/>
                  <a:pt x="2886" y="12"/>
                </a:cubicBezTo>
                <a:close/>
                <a:moveTo>
                  <a:pt x="2846" y="12"/>
                </a:moveTo>
                <a:cubicBezTo>
                  <a:pt x="2846" y="12"/>
                  <a:pt x="2846" y="12"/>
                  <a:pt x="2846" y="12"/>
                </a:cubicBezTo>
                <a:cubicBezTo>
                  <a:pt x="2849" y="12"/>
                  <a:pt x="2852" y="10"/>
                  <a:pt x="2852" y="6"/>
                </a:cubicBezTo>
                <a:cubicBezTo>
                  <a:pt x="2852" y="6"/>
                  <a:pt x="2852" y="6"/>
                  <a:pt x="2852" y="6"/>
                </a:cubicBezTo>
                <a:cubicBezTo>
                  <a:pt x="2852" y="3"/>
                  <a:pt x="2849" y="0"/>
                  <a:pt x="2846" y="0"/>
                </a:cubicBezTo>
                <a:cubicBezTo>
                  <a:pt x="2846" y="0"/>
                  <a:pt x="2846" y="0"/>
                  <a:pt x="2846" y="0"/>
                </a:cubicBezTo>
                <a:cubicBezTo>
                  <a:pt x="2843" y="0"/>
                  <a:pt x="2840" y="3"/>
                  <a:pt x="2840" y="6"/>
                </a:cubicBezTo>
                <a:cubicBezTo>
                  <a:pt x="2840" y="10"/>
                  <a:pt x="2843" y="12"/>
                  <a:pt x="2846" y="12"/>
                </a:cubicBezTo>
                <a:close/>
                <a:moveTo>
                  <a:pt x="2806" y="12"/>
                </a:moveTo>
                <a:cubicBezTo>
                  <a:pt x="2806" y="12"/>
                  <a:pt x="2806" y="12"/>
                  <a:pt x="2806" y="12"/>
                </a:cubicBezTo>
                <a:cubicBezTo>
                  <a:pt x="2809" y="12"/>
                  <a:pt x="2812" y="10"/>
                  <a:pt x="2812" y="6"/>
                </a:cubicBezTo>
                <a:cubicBezTo>
                  <a:pt x="2812" y="6"/>
                  <a:pt x="2812" y="6"/>
                  <a:pt x="2812" y="6"/>
                </a:cubicBezTo>
                <a:cubicBezTo>
                  <a:pt x="2812" y="3"/>
                  <a:pt x="2809" y="0"/>
                  <a:pt x="2806" y="0"/>
                </a:cubicBezTo>
                <a:cubicBezTo>
                  <a:pt x="2806" y="0"/>
                  <a:pt x="2806" y="0"/>
                  <a:pt x="2806" y="0"/>
                </a:cubicBezTo>
                <a:cubicBezTo>
                  <a:pt x="2803" y="0"/>
                  <a:pt x="2800" y="3"/>
                  <a:pt x="2800" y="6"/>
                </a:cubicBezTo>
                <a:cubicBezTo>
                  <a:pt x="2800" y="10"/>
                  <a:pt x="2803" y="12"/>
                  <a:pt x="2806" y="12"/>
                </a:cubicBezTo>
                <a:close/>
                <a:moveTo>
                  <a:pt x="2766" y="12"/>
                </a:moveTo>
                <a:cubicBezTo>
                  <a:pt x="2766" y="12"/>
                  <a:pt x="2766" y="12"/>
                  <a:pt x="2766" y="12"/>
                </a:cubicBezTo>
                <a:cubicBezTo>
                  <a:pt x="2769" y="12"/>
                  <a:pt x="2772" y="10"/>
                  <a:pt x="2772" y="6"/>
                </a:cubicBezTo>
                <a:cubicBezTo>
                  <a:pt x="2772" y="6"/>
                  <a:pt x="2772" y="6"/>
                  <a:pt x="2772" y="6"/>
                </a:cubicBezTo>
                <a:cubicBezTo>
                  <a:pt x="2772" y="3"/>
                  <a:pt x="2769" y="0"/>
                  <a:pt x="2766" y="0"/>
                </a:cubicBezTo>
                <a:cubicBezTo>
                  <a:pt x="2766" y="0"/>
                  <a:pt x="2766" y="0"/>
                  <a:pt x="2766" y="0"/>
                </a:cubicBezTo>
                <a:cubicBezTo>
                  <a:pt x="2763" y="0"/>
                  <a:pt x="2760" y="3"/>
                  <a:pt x="2760" y="6"/>
                </a:cubicBezTo>
                <a:cubicBezTo>
                  <a:pt x="2760" y="10"/>
                  <a:pt x="2763" y="12"/>
                  <a:pt x="2766" y="12"/>
                </a:cubicBezTo>
                <a:close/>
                <a:moveTo>
                  <a:pt x="2726" y="12"/>
                </a:moveTo>
                <a:cubicBezTo>
                  <a:pt x="2726" y="12"/>
                  <a:pt x="2726" y="12"/>
                  <a:pt x="2726" y="12"/>
                </a:cubicBezTo>
                <a:cubicBezTo>
                  <a:pt x="2729" y="12"/>
                  <a:pt x="2732" y="10"/>
                  <a:pt x="2732" y="6"/>
                </a:cubicBezTo>
                <a:cubicBezTo>
                  <a:pt x="2732" y="6"/>
                  <a:pt x="2732" y="6"/>
                  <a:pt x="2732" y="6"/>
                </a:cubicBezTo>
                <a:cubicBezTo>
                  <a:pt x="2732" y="3"/>
                  <a:pt x="2729" y="0"/>
                  <a:pt x="2726" y="0"/>
                </a:cubicBezTo>
                <a:cubicBezTo>
                  <a:pt x="2726" y="0"/>
                  <a:pt x="2726" y="0"/>
                  <a:pt x="2726" y="0"/>
                </a:cubicBezTo>
                <a:cubicBezTo>
                  <a:pt x="2723" y="0"/>
                  <a:pt x="2720" y="3"/>
                  <a:pt x="2720" y="6"/>
                </a:cubicBezTo>
                <a:cubicBezTo>
                  <a:pt x="2720" y="10"/>
                  <a:pt x="2723" y="12"/>
                  <a:pt x="2726" y="12"/>
                </a:cubicBezTo>
                <a:close/>
                <a:moveTo>
                  <a:pt x="2686" y="12"/>
                </a:moveTo>
                <a:cubicBezTo>
                  <a:pt x="2686" y="12"/>
                  <a:pt x="2686" y="12"/>
                  <a:pt x="2686" y="12"/>
                </a:cubicBezTo>
                <a:cubicBezTo>
                  <a:pt x="2689" y="12"/>
                  <a:pt x="2692" y="10"/>
                  <a:pt x="2692" y="6"/>
                </a:cubicBezTo>
                <a:cubicBezTo>
                  <a:pt x="2692" y="6"/>
                  <a:pt x="2692" y="6"/>
                  <a:pt x="2692" y="6"/>
                </a:cubicBezTo>
                <a:cubicBezTo>
                  <a:pt x="2692" y="3"/>
                  <a:pt x="2689" y="0"/>
                  <a:pt x="2686" y="0"/>
                </a:cubicBezTo>
                <a:cubicBezTo>
                  <a:pt x="2686" y="0"/>
                  <a:pt x="2686" y="0"/>
                  <a:pt x="2686" y="0"/>
                </a:cubicBezTo>
                <a:cubicBezTo>
                  <a:pt x="2683" y="0"/>
                  <a:pt x="2680" y="3"/>
                  <a:pt x="2680" y="6"/>
                </a:cubicBezTo>
                <a:cubicBezTo>
                  <a:pt x="2680" y="10"/>
                  <a:pt x="2683" y="12"/>
                  <a:pt x="2686" y="12"/>
                </a:cubicBezTo>
                <a:close/>
                <a:moveTo>
                  <a:pt x="2646" y="12"/>
                </a:moveTo>
                <a:cubicBezTo>
                  <a:pt x="2646" y="12"/>
                  <a:pt x="2646" y="12"/>
                  <a:pt x="2646" y="12"/>
                </a:cubicBezTo>
                <a:cubicBezTo>
                  <a:pt x="2649" y="12"/>
                  <a:pt x="2652" y="10"/>
                  <a:pt x="2652" y="6"/>
                </a:cubicBezTo>
                <a:cubicBezTo>
                  <a:pt x="2652" y="6"/>
                  <a:pt x="2652" y="6"/>
                  <a:pt x="2652" y="6"/>
                </a:cubicBezTo>
                <a:cubicBezTo>
                  <a:pt x="2652" y="3"/>
                  <a:pt x="2649" y="0"/>
                  <a:pt x="2646" y="0"/>
                </a:cubicBezTo>
                <a:cubicBezTo>
                  <a:pt x="2646" y="0"/>
                  <a:pt x="2646" y="0"/>
                  <a:pt x="2646" y="0"/>
                </a:cubicBezTo>
                <a:cubicBezTo>
                  <a:pt x="2643" y="0"/>
                  <a:pt x="2640" y="3"/>
                  <a:pt x="2640" y="6"/>
                </a:cubicBezTo>
                <a:cubicBezTo>
                  <a:pt x="2640" y="10"/>
                  <a:pt x="2643" y="12"/>
                  <a:pt x="2646" y="12"/>
                </a:cubicBezTo>
                <a:close/>
                <a:moveTo>
                  <a:pt x="2606" y="12"/>
                </a:moveTo>
                <a:cubicBezTo>
                  <a:pt x="2606" y="12"/>
                  <a:pt x="2606" y="12"/>
                  <a:pt x="2606" y="12"/>
                </a:cubicBezTo>
                <a:cubicBezTo>
                  <a:pt x="2609" y="12"/>
                  <a:pt x="2612" y="10"/>
                  <a:pt x="2612" y="6"/>
                </a:cubicBezTo>
                <a:cubicBezTo>
                  <a:pt x="2612" y="6"/>
                  <a:pt x="2612" y="6"/>
                  <a:pt x="2612" y="6"/>
                </a:cubicBezTo>
                <a:cubicBezTo>
                  <a:pt x="2612" y="3"/>
                  <a:pt x="2609" y="0"/>
                  <a:pt x="2606" y="0"/>
                </a:cubicBezTo>
                <a:cubicBezTo>
                  <a:pt x="2606" y="0"/>
                  <a:pt x="2606" y="0"/>
                  <a:pt x="2606" y="0"/>
                </a:cubicBezTo>
                <a:cubicBezTo>
                  <a:pt x="2603" y="0"/>
                  <a:pt x="2600" y="3"/>
                  <a:pt x="2600" y="6"/>
                </a:cubicBezTo>
                <a:cubicBezTo>
                  <a:pt x="2600" y="10"/>
                  <a:pt x="2603" y="12"/>
                  <a:pt x="2606" y="12"/>
                </a:cubicBezTo>
                <a:close/>
                <a:moveTo>
                  <a:pt x="2566" y="12"/>
                </a:moveTo>
                <a:cubicBezTo>
                  <a:pt x="2566" y="12"/>
                  <a:pt x="2566" y="12"/>
                  <a:pt x="2566" y="12"/>
                </a:cubicBezTo>
                <a:cubicBezTo>
                  <a:pt x="2569" y="12"/>
                  <a:pt x="2572" y="10"/>
                  <a:pt x="2572" y="6"/>
                </a:cubicBezTo>
                <a:cubicBezTo>
                  <a:pt x="2572" y="6"/>
                  <a:pt x="2572" y="6"/>
                  <a:pt x="2572" y="6"/>
                </a:cubicBezTo>
                <a:cubicBezTo>
                  <a:pt x="2572" y="3"/>
                  <a:pt x="2569" y="0"/>
                  <a:pt x="2566" y="0"/>
                </a:cubicBezTo>
                <a:cubicBezTo>
                  <a:pt x="2566" y="0"/>
                  <a:pt x="2566" y="0"/>
                  <a:pt x="2566" y="0"/>
                </a:cubicBezTo>
                <a:cubicBezTo>
                  <a:pt x="2563" y="0"/>
                  <a:pt x="2560" y="3"/>
                  <a:pt x="2560" y="6"/>
                </a:cubicBezTo>
                <a:cubicBezTo>
                  <a:pt x="2560" y="10"/>
                  <a:pt x="2563" y="12"/>
                  <a:pt x="2566" y="12"/>
                </a:cubicBezTo>
                <a:close/>
                <a:moveTo>
                  <a:pt x="2526" y="12"/>
                </a:moveTo>
                <a:cubicBezTo>
                  <a:pt x="2526" y="12"/>
                  <a:pt x="2526" y="12"/>
                  <a:pt x="2526" y="12"/>
                </a:cubicBezTo>
                <a:cubicBezTo>
                  <a:pt x="2529" y="12"/>
                  <a:pt x="2532" y="10"/>
                  <a:pt x="2532" y="6"/>
                </a:cubicBezTo>
                <a:cubicBezTo>
                  <a:pt x="2532" y="6"/>
                  <a:pt x="2532" y="6"/>
                  <a:pt x="2532" y="6"/>
                </a:cubicBezTo>
                <a:cubicBezTo>
                  <a:pt x="2532" y="3"/>
                  <a:pt x="2529" y="0"/>
                  <a:pt x="2526" y="0"/>
                </a:cubicBezTo>
                <a:cubicBezTo>
                  <a:pt x="2526" y="0"/>
                  <a:pt x="2526" y="0"/>
                  <a:pt x="2526" y="0"/>
                </a:cubicBezTo>
                <a:cubicBezTo>
                  <a:pt x="2523" y="0"/>
                  <a:pt x="2520" y="3"/>
                  <a:pt x="2520" y="6"/>
                </a:cubicBezTo>
                <a:cubicBezTo>
                  <a:pt x="2520" y="10"/>
                  <a:pt x="2523" y="12"/>
                  <a:pt x="2526" y="12"/>
                </a:cubicBezTo>
                <a:close/>
                <a:moveTo>
                  <a:pt x="2486" y="12"/>
                </a:moveTo>
                <a:cubicBezTo>
                  <a:pt x="2486" y="12"/>
                  <a:pt x="2486" y="12"/>
                  <a:pt x="2486" y="12"/>
                </a:cubicBezTo>
                <a:cubicBezTo>
                  <a:pt x="2489" y="12"/>
                  <a:pt x="2492" y="10"/>
                  <a:pt x="2492" y="6"/>
                </a:cubicBezTo>
                <a:cubicBezTo>
                  <a:pt x="2492" y="6"/>
                  <a:pt x="2492" y="6"/>
                  <a:pt x="2492" y="6"/>
                </a:cubicBezTo>
                <a:cubicBezTo>
                  <a:pt x="2492" y="3"/>
                  <a:pt x="2489" y="0"/>
                  <a:pt x="2486" y="0"/>
                </a:cubicBezTo>
                <a:cubicBezTo>
                  <a:pt x="2486" y="0"/>
                  <a:pt x="2486" y="0"/>
                  <a:pt x="2486" y="0"/>
                </a:cubicBezTo>
                <a:cubicBezTo>
                  <a:pt x="2483" y="0"/>
                  <a:pt x="2480" y="3"/>
                  <a:pt x="2480" y="6"/>
                </a:cubicBezTo>
                <a:cubicBezTo>
                  <a:pt x="2480" y="10"/>
                  <a:pt x="2483" y="12"/>
                  <a:pt x="2486" y="12"/>
                </a:cubicBezTo>
                <a:close/>
                <a:moveTo>
                  <a:pt x="2446" y="12"/>
                </a:moveTo>
                <a:cubicBezTo>
                  <a:pt x="2446" y="12"/>
                  <a:pt x="2446" y="12"/>
                  <a:pt x="2446" y="12"/>
                </a:cubicBezTo>
                <a:cubicBezTo>
                  <a:pt x="2449" y="12"/>
                  <a:pt x="2452" y="10"/>
                  <a:pt x="2452" y="6"/>
                </a:cubicBezTo>
                <a:cubicBezTo>
                  <a:pt x="2452" y="6"/>
                  <a:pt x="2452" y="6"/>
                  <a:pt x="2452" y="6"/>
                </a:cubicBezTo>
                <a:cubicBezTo>
                  <a:pt x="2452" y="3"/>
                  <a:pt x="2449" y="0"/>
                  <a:pt x="2446" y="0"/>
                </a:cubicBezTo>
                <a:cubicBezTo>
                  <a:pt x="2446" y="0"/>
                  <a:pt x="2446" y="0"/>
                  <a:pt x="2446" y="0"/>
                </a:cubicBezTo>
                <a:cubicBezTo>
                  <a:pt x="2443" y="0"/>
                  <a:pt x="2440" y="3"/>
                  <a:pt x="2440" y="6"/>
                </a:cubicBezTo>
                <a:cubicBezTo>
                  <a:pt x="2440" y="10"/>
                  <a:pt x="2443" y="12"/>
                  <a:pt x="2446" y="12"/>
                </a:cubicBezTo>
                <a:close/>
                <a:moveTo>
                  <a:pt x="2406" y="12"/>
                </a:moveTo>
                <a:cubicBezTo>
                  <a:pt x="2406" y="12"/>
                  <a:pt x="2406" y="12"/>
                  <a:pt x="2406" y="12"/>
                </a:cubicBezTo>
                <a:cubicBezTo>
                  <a:pt x="2409" y="12"/>
                  <a:pt x="2412" y="10"/>
                  <a:pt x="2412" y="6"/>
                </a:cubicBezTo>
                <a:cubicBezTo>
                  <a:pt x="2412" y="6"/>
                  <a:pt x="2412" y="6"/>
                  <a:pt x="2412" y="6"/>
                </a:cubicBezTo>
                <a:cubicBezTo>
                  <a:pt x="2412" y="3"/>
                  <a:pt x="2409" y="0"/>
                  <a:pt x="2406" y="0"/>
                </a:cubicBezTo>
                <a:cubicBezTo>
                  <a:pt x="2406" y="0"/>
                  <a:pt x="2406" y="0"/>
                  <a:pt x="2406" y="0"/>
                </a:cubicBezTo>
                <a:cubicBezTo>
                  <a:pt x="2403" y="0"/>
                  <a:pt x="2400" y="3"/>
                  <a:pt x="2400" y="6"/>
                </a:cubicBezTo>
                <a:cubicBezTo>
                  <a:pt x="2400" y="10"/>
                  <a:pt x="2403" y="12"/>
                  <a:pt x="2406" y="12"/>
                </a:cubicBezTo>
                <a:close/>
                <a:moveTo>
                  <a:pt x="2366" y="12"/>
                </a:moveTo>
                <a:cubicBezTo>
                  <a:pt x="2366" y="12"/>
                  <a:pt x="2366" y="12"/>
                  <a:pt x="2366" y="12"/>
                </a:cubicBezTo>
                <a:cubicBezTo>
                  <a:pt x="2369" y="12"/>
                  <a:pt x="2372" y="10"/>
                  <a:pt x="2372" y="6"/>
                </a:cubicBezTo>
                <a:cubicBezTo>
                  <a:pt x="2372" y="6"/>
                  <a:pt x="2372" y="6"/>
                  <a:pt x="2372" y="6"/>
                </a:cubicBezTo>
                <a:cubicBezTo>
                  <a:pt x="2372" y="3"/>
                  <a:pt x="2369" y="0"/>
                  <a:pt x="2366" y="0"/>
                </a:cubicBezTo>
                <a:cubicBezTo>
                  <a:pt x="2366" y="0"/>
                  <a:pt x="2366" y="0"/>
                  <a:pt x="2366" y="0"/>
                </a:cubicBezTo>
                <a:cubicBezTo>
                  <a:pt x="2363" y="0"/>
                  <a:pt x="2360" y="3"/>
                  <a:pt x="2360" y="6"/>
                </a:cubicBezTo>
                <a:cubicBezTo>
                  <a:pt x="2360" y="10"/>
                  <a:pt x="2363" y="12"/>
                  <a:pt x="2366" y="12"/>
                </a:cubicBezTo>
                <a:close/>
                <a:moveTo>
                  <a:pt x="2326" y="12"/>
                </a:moveTo>
                <a:cubicBezTo>
                  <a:pt x="2326" y="12"/>
                  <a:pt x="2326" y="12"/>
                  <a:pt x="2326" y="12"/>
                </a:cubicBezTo>
                <a:cubicBezTo>
                  <a:pt x="2329" y="12"/>
                  <a:pt x="2332" y="10"/>
                  <a:pt x="2332" y="6"/>
                </a:cubicBezTo>
                <a:cubicBezTo>
                  <a:pt x="2332" y="6"/>
                  <a:pt x="2332" y="6"/>
                  <a:pt x="2332" y="6"/>
                </a:cubicBezTo>
                <a:cubicBezTo>
                  <a:pt x="2332" y="3"/>
                  <a:pt x="2329" y="0"/>
                  <a:pt x="2326" y="0"/>
                </a:cubicBezTo>
                <a:cubicBezTo>
                  <a:pt x="2326" y="0"/>
                  <a:pt x="2326" y="0"/>
                  <a:pt x="2326" y="0"/>
                </a:cubicBezTo>
                <a:cubicBezTo>
                  <a:pt x="2323" y="0"/>
                  <a:pt x="2320" y="3"/>
                  <a:pt x="2320" y="6"/>
                </a:cubicBezTo>
                <a:cubicBezTo>
                  <a:pt x="2320" y="10"/>
                  <a:pt x="2323" y="12"/>
                  <a:pt x="2326" y="12"/>
                </a:cubicBezTo>
                <a:close/>
                <a:moveTo>
                  <a:pt x="2286" y="12"/>
                </a:moveTo>
                <a:cubicBezTo>
                  <a:pt x="2286" y="12"/>
                  <a:pt x="2286" y="12"/>
                  <a:pt x="2286" y="12"/>
                </a:cubicBezTo>
                <a:cubicBezTo>
                  <a:pt x="2289" y="12"/>
                  <a:pt x="2292" y="10"/>
                  <a:pt x="2292" y="6"/>
                </a:cubicBezTo>
                <a:cubicBezTo>
                  <a:pt x="2292" y="6"/>
                  <a:pt x="2292" y="6"/>
                  <a:pt x="2292" y="6"/>
                </a:cubicBezTo>
                <a:cubicBezTo>
                  <a:pt x="2292" y="3"/>
                  <a:pt x="2289" y="0"/>
                  <a:pt x="2286" y="0"/>
                </a:cubicBezTo>
                <a:cubicBezTo>
                  <a:pt x="2286" y="0"/>
                  <a:pt x="2286" y="0"/>
                  <a:pt x="2286" y="0"/>
                </a:cubicBezTo>
                <a:cubicBezTo>
                  <a:pt x="2283" y="0"/>
                  <a:pt x="2280" y="3"/>
                  <a:pt x="2280" y="6"/>
                </a:cubicBezTo>
                <a:cubicBezTo>
                  <a:pt x="2280" y="10"/>
                  <a:pt x="2283" y="12"/>
                  <a:pt x="2286" y="12"/>
                </a:cubicBezTo>
                <a:close/>
                <a:moveTo>
                  <a:pt x="2246" y="12"/>
                </a:moveTo>
                <a:cubicBezTo>
                  <a:pt x="2246" y="12"/>
                  <a:pt x="2246" y="12"/>
                  <a:pt x="2246" y="12"/>
                </a:cubicBezTo>
                <a:cubicBezTo>
                  <a:pt x="2249" y="12"/>
                  <a:pt x="2252" y="10"/>
                  <a:pt x="2252" y="6"/>
                </a:cubicBezTo>
                <a:cubicBezTo>
                  <a:pt x="2252" y="6"/>
                  <a:pt x="2252" y="6"/>
                  <a:pt x="2252" y="6"/>
                </a:cubicBezTo>
                <a:cubicBezTo>
                  <a:pt x="2252" y="3"/>
                  <a:pt x="2249" y="0"/>
                  <a:pt x="2246" y="0"/>
                </a:cubicBezTo>
                <a:cubicBezTo>
                  <a:pt x="2246" y="0"/>
                  <a:pt x="2246" y="0"/>
                  <a:pt x="2246" y="0"/>
                </a:cubicBezTo>
                <a:cubicBezTo>
                  <a:pt x="2243" y="0"/>
                  <a:pt x="2240" y="3"/>
                  <a:pt x="2240" y="6"/>
                </a:cubicBezTo>
                <a:cubicBezTo>
                  <a:pt x="2240" y="10"/>
                  <a:pt x="2243" y="12"/>
                  <a:pt x="2246" y="12"/>
                </a:cubicBezTo>
                <a:close/>
                <a:moveTo>
                  <a:pt x="2206" y="12"/>
                </a:moveTo>
                <a:cubicBezTo>
                  <a:pt x="2206" y="12"/>
                  <a:pt x="2206" y="12"/>
                  <a:pt x="2206" y="12"/>
                </a:cubicBezTo>
                <a:cubicBezTo>
                  <a:pt x="2209" y="12"/>
                  <a:pt x="2212" y="10"/>
                  <a:pt x="2212" y="6"/>
                </a:cubicBezTo>
                <a:cubicBezTo>
                  <a:pt x="2212" y="6"/>
                  <a:pt x="2212" y="6"/>
                  <a:pt x="2212" y="6"/>
                </a:cubicBezTo>
                <a:cubicBezTo>
                  <a:pt x="2212" y="3"/>
                  <a:pt x="2209" y="0"/>
                  <a:pt x="2206" y="0"/>
                </a:cubicBezTo>
                <a:cubicBezTo>
                  <a:pt x="2206" y="0"/>
                  <a:pt x="2206" y="0"/>
                  <a:pt x="2206" y="0"/>
                </a:cubicBezTo>
                <a:cubicBezTo>
                  <a:pt x="2203" y="0"/>
                  <a:pt x="2200" y="3"/>
                  <a:pt x="2200" y="6"/>
                </a:cubicBezTo>
                <a:cubicBezTo>
                  <a:pt x="2200" y="10"/>
                  <a:pt x="2203" y="12"/>
                  <a:pt x="2206" y="12"/>
                </a:cubicBezTo>
                <a:close/>
                <a:moveTo>
                  <a:pt x="2166" y="12"/>
                </a:moveTo>
                <a:cubicBezTo>
                  <a:pt x="2166" y="12"/>
                  <a:pt x="2166" y="12"/>
                  <a:pt x="2166" y="12"/>
                </a:cubicBezTo>
                <a:cubicBezTo>
                  <a:pt x="2169" y="12"/>
                  <a:pt x="2172" y="10"/>
                  <a:pt x="2172" y="6"/>
                </a:cubicBezTo>
                <a:cubicBezTo>
                  <a:pt x="2172" y="6"/>
                  <a:pt x="2172" y="6"/>
                  <a:pt x="2172" y="6"/>
                </a:cubicBezTo>
                <a:cubicBezTo>
                  <a:pt x="2172" y="3"/>
                  <a:pt x="2169" y="0"/>
                  <a:pt x="2166" y="0"/>
                </a:cubicBezTo>
                <a:cubicBezTo>
                  <a:pt x="2166" y="0"/>
                  <a:pt x="2166" y="0"/>
                  <a:pt x="2166" y="0"/>
                </a:cubicBezTo>
                <a:cubicBezTo>
                  <a:pt x="2163" y="0"/>
                  <a:pt x="2160" y="3"/>
                  <a:pt x="2160" y="6"/>
                </a:cubicBezTo>
                <a:cubicBezTo>
                  <a:pt x="2160" y="10"/>
                  <a:pt x="2163" y="12"/>
                  <a:pt x="2166" y="12"/>
                </a:cubicBezTo>
                <a:close/>
                <a:moveTo>
                  <a:pt x="2126" y="12"/>
                </a:moveTo>
                <a:cubicBezTo>
                  <a:pt x="2126" y="12"/>
                  <a:pt x="2126" y="12"/>
                  <a:pt x="2126" y="12"/>
                </a:cubicBezTo>
                <a:cubicBezTo>
                  <a:pt x="2129" y="12"/>
                  <a:pt x="2132" y="10"/>
                  <a:pt x="2132" y="6"/>
                </a:cubicBezTo>
                <a:cubicBezTo>
                  <a:pt x="2132" y="6"/>
                  <a:pt x="2132" y="6"/>
                  <a:pt x="2132" y="6"/>
                </a:cubicBezTo>
                <a:cubicBezTo>
                  <a:pt x="2132" y="3"/>
                  <a:pt x="2129" y="0"/>
                  <a:pt x="2126" y="0"/>
                </a:cubicBezTo>
                <a:cubicBezTo>
                  <a:pt x="2126" y="0"/>
                  <a:pt x="2126" y="0"/>
                  <a:pt x="2126" y="0"/>
                </a:cubicBezTo>
                <a:cubicBezTo>
                  <a:pt x="2123" y="0"/>
                  <a:pt x="2120" y="3"/>
                  <a:pt x="2120" y="6"/>
                </a:cubicBezTo>
                <a:cubicBezTo>
                  <a:pt x="2120" y="10"/>
                  <a:pt x="2123" y="12"/>
                  <a:pt x="2126" y="12"/>
                </a:cubicBezTo>
                <a:close/>
                <a:moveTo>
                  <a:pt x="2086" y="12"/>
                </a:moveTo>
                <a:cubicBezTo>
                  <a:pt x="2086" y="12"/>
                  <a:pt x="2086" y="12"/>
                  <a:pt x="2086" y="12"/>
                </a:cubicBezTo>
                <a:cubicBezTo>
                  <a:pt x="2089" y="12"/>
                  <a:pt x="2092" y="10"/>
                  <a:pt x="2092" y="6"/>
                </a:cubicBezTo>
                <a:cubicBezTo>
                  <a:pt x="2092" y="6"/>
                  <a:pt x="2092" y="6"/>
                  <a:pt x="2092" y="6"/>
                </a:cubicBezTo>
                <a:cubicBezTo>
                  <a:pt x="2092" y="3"/>
                  <a:pt x="2089" y="0"/>
                  <a:pt x="2086" y="0"/>
                </a:cubicBezTo>
                <a:cubicBezTo>
                  <a:pt x="2086" y="0"/>
                  <a:pt x="2086" y="0"/>
                  <a:pt x="2086" y="0"/>
                </a:cubicBezTo>
                <a:cubicBezTo>
                  <a:pt x="2083" y="0"/>
                  <a:pt x="2080" y="3"/>
                  <a:pt x="2080" y="6"/>
                </a:cubicBezTo>
                <a:cubicBezTo>
                  <a:pt x="2080" y="10"/>
                  <a:pt x="2083" y="12"/>
                  <a:pt x="2086" y="12"/>
                </a:cubicBezTo>
                <a:close/>
                <a:moveTo>
                  <a:pt x="2046" y="12"/>
                </a:moveTo>
                <a:cubicBezTo>
                  <a:pt x="2046" y="12"/>
                  <a:pt x="2046" y="12"/>
                  <a:pt x="2046" y="12"/>
                </a:cubicBezTo>
                <a:cubicBezTo>
                  <a:pt x="2049" y="12"/>
                  <a:pt x="2052" y="10"/>
                  <a:pt x="2052" y="6"/>
                </a:cubicBezTo>
                <a:cubicBezTo>
                  <a:pt x="2052" y="6"/>
                  <a:pt x="2052" y="6"/>
                  <a:pt x="2052" y="6"/>
                </a:cubicBezTo>
                <a:cubicBezTo>
                  <a:pt x="2052" y="3"/>
                  <a:pt x="2049" y="0"/>
                  <a:pt x="2046" y="0"/>
                </a:cubicBezTo>
                <a:cubicBezTo>
                  <a:pt x="2046" y="0"/>
                  <a:pt x="2046" y="0"/>
                  <a:pt x="2046" y="0"/>
                </a:cubicBezTo>
                <a:cubicBezTo>
                  <a:pt x="2043" y="0"/>
                  <a:pt x="2040" y="3"/>
                  <a:pt x="2040" y="6"/>
                </a:cubicBezTo>
                <a:cubicBezTo>
                  <a:pt x="2040" y="10"/>
                  <a:pt x="2043" y="12"/>
                  <a:pt x="2046" y="12"/>
                </a:cubicBezTo>
                <a:close/>
                <a:moveTo>
                  <a:pt x="2006" y="12"/>
                </a:moveTo>
                <a:cubicBezTo>
                  <a:pt x="2006" y="12"/>
                  <a:pt x="2006" y="12"/>
                  <a:pt x="2006" y="12"/>
                </a:cubicBezTo>
                <a:cubicBezTo>
                  <a:pt x="2009" y="12"/>
                  <a:pt x="2012" y="10"/>
                  <a:pt x="2012" y="6"/>
                </a:cubicBezTo>
                <a:cubicBezTo>
                  <a:pt x="2012" y="6"/>
                  <a:pt x="2012" y="6"/>
                  <a:pt x="2012" y="6"/>
                </a:cubicBezTo>
                <a:cubicBezTo>
                  <a:pt x="2012" y="3"/>
                  <a:pt x="2009" y="0"/>
                  <a:pt x="2006" y="0"/>
                </a:cubicBezTo>
                <a:cubicBezTo>
                  <a:pt x="2006" y="0"/>
                  <a:pt x="2006" y="0"/>
                  <a:pt x="2006" y="0"/>
                </a:cubicBezTo>
                <a:cubicBezTo>
                  <a:pt x="2003" y="0"/>
                  <a:pt x="2000" y="3"/>
                  <a:pt x="2000" y="6"/>
                </a:cubicBezTo>
                <a:cubicBezTo>
                  <a:pt x="2000" y="10"/>
                  <a:pt x="2003" y="12"/>
                  <a:pt x="2006" y="12"/>
                </a:cubicBezTo>
                <a:close/>
                <a:moveTo>
                  <a:pt x="1966" y="12"/>
                </a:moveTo>
                <a:cubicBezTo>
                  <a:pt x="1966" y="12"/>
                  <a:pt x="1966" y="12"/>
                  <a:pt x="1966" y="12"/>
                </a:cubicBezTo>
                <a:cubicBezTo>
                  <a:pt x="1969" y="12"/>
                  <a:pt x="1972" y="10"/>
                  <a:pt x="1972" y="6"/>
                </a:cubicBezTo>
                <a:cubicBezTo>
                  <a:pt x="1972" y="6"/>
                  <a:pt x="1972" y="6"/>
                  <a:pt x="1972" y="6"/>
                </a:cubicBezTo>
                <a:cubicBezTo>
                  <a:pt x="1972" y="3"/>
                  <a:pt x="1969" y="0"/>
                  <a:pt x="1966" y="0"/>
                </a:cubicBezTo>
                <a:cubicBezTo>
                  <a:pt x="1966" y="0"/>
                  <a:pt x="1966" y="0"/>
                  <a:pt x="1966" y="0"/>
                </a:cubicBezTo>
                <a:cubicBezTo>
                  <a:pt x="1963" y="0"/>
                  <a:pt x="1960" y="3"/>
                  <a:pt x="1960" y="6"/>
                </a:cubicBezTo>
                <a:cubicBezTo>
                  <a:pt x="1960" y="10"/>
                  <a:pt x="1963" y="12"/>
                  <a:pt x="1966" y="12"/>
                </a:cubicBezTo>
                <a:close/>
                <a:moveTo>
                  <a:pt x="1926" y="12"/>
                </a:moveTo>
                <a:cubicBezTo>
                  <a:pt x="1926" y="12"/>
                  <a:pt x="1926" y="12"/>
                  <a:pt x="1926" y="12"/>
                </a:cubicBezTo>
                <a:cubicBezTo>
                  <a:pt x="1929" y="12"/>
                  <a:pt x="1932" y="10"/>
                  <a:pt x="1932" y="6"/>
                </a:cubicBezTo>
                <a:cubicBezTo>
                  <a:pt x="1932" y="6"/>
                  <a:pt x="1932" y="6"/>
                  <a:pt x="1932" y="6"/>
                </a:cubicBezTo>
                <a:cubicBezTo>
                  <a:pt x="1932" y="3"/>
                  <a:pt x="1929" y="0"/>
                  <a:pt x="1926" y="0"/>
                </a:cubicBezTo>
                <a:cubicBezTo>
                  <a:pt x="1926" y="0"/>
                  <a:pt x="1926" y="0"/>
                  <a:pt x="1926" y="0"/>
                </a:cubicBezTo>
                <a:cubicBezTo>
                  <a:pt x="1923" y="0"/>
                  <a:pt x="1920" y="3"/>
                  <a:pt x="1920" y="6"/>
                </a:cubicBezTo>
                <a:cubicBezTo>
                  <a:pt x="1920" y="10"/>
                  <a:pt x="1923" y="12"/>
                  <a:pt x="1926" y="12"/>
                </a:cubicBezTo>
                <a:close/>
                <a:moveTo>
                  <a:pt x="1886" y="12"/>
                </a:moveTo>
                <a:cubicBezTo>
                  <a:pt x="1886" y="12"/>
                  <a:pt x="1886" y="12"/>
                  <a:pt x="1886" y="12"/>
                </a:cubicBezTo>
                <a:cubicBezTo>
                  <a:pt x="1889" y="12"/>
                  <a:pt x="1892" y="10"/>
                  <a:pt x="1892" y="6"/>
                </a:cubicBezTo>
                <a:cubicBezTo>
                  <a:pt x="1892" y="6"/>
                  <a:pt x="1892" y="6"/>
                  <a:pt x="1892" y="6"/>
                </a:cubicBezTo>
                <a:cubicBezTo>
                  <a:pt x="1892" y="3"/>
                  <a:pt x="1889" y="0"/>
                  <a:pt x="1886" y="0"/>
                </a:cubicBezTo>
                <a:cubicBezTo>
                  <a:pt x="1886" y="0"/>
                  <a:pt x="1886" y="0"/>
                  <a:pt x="1886" y="0"/>
                </a:cubicBezTo>
                <a:cubicBezTo>
                  <a:pt x="1883" y="0"/>
                  <a:pt x="1880" y="3"/>
                  <a:pt x="1880" y="6"/>
                </a:cubicBezTo>
                <a:cubicBezTo>
                  <a:pt x="1880" y="10"/>
                  <a:pt x="1883" y="12"/>
                  <a:pt x="1886" y="12"/>
                </a:cubicBezTo>
                <a:close/>
                <a:moveTo>
                  <a:pt x="1846" y="12"/>
                </a:moveTo>
                <a:cubicBezTo>
                  <a:pt x="1846" y="12"/>
                  <a:pt x="1846" y="12"/>
                  <a:pt x="1846" y="12"/>
                </a:cubicBezTo>
                <a:cubicBezTo>
                  <a:pt x="1849" y="12"/>
                  <a:pt x="1852" y="10"/>
                  <a:pt x="1852" y="6"/>
                </a:cubicBezTo>
                <a:cubicBezTo>
                  <a:pt x="1852" y="6"/>
                  <a:pt x="1852" y="6"/>
                  <a:pt x="1852" y="6"/>
                </a:cubicBezTo>
                <a:cubicBezTo>
                  <a:pt x="1852" y="3"/>
                  <a:pt x="1849" y="0"/>
                  <a:pt x="1846" y="0"/>
                </a:cubicBezTo>
                <a:cubicBezTo>
                  <a:pt x="1846" y="0"/>
                  <a:pt x="1846" y="0"/>
                  <a:pt x="1846" y="0"/>
                </a:cubicBezTo>
                <a:cubicBezTo>
                  <a:pt x="1843" y="0"/>
                  <a:pt x="1840" y="3"/>
                  <a:pt x="1840" y="6"/>
                </a:cubicBezTo>
                <a:cubicBezTo>
                  <a:pt x="1840" y="10"/>
                  <a:pt x="1843" y="12"/>
                  <a:pt x="1846" y="12"/>
                </a:cubicBezTo>
                <a:close/>
                <a:moveTo>
                  <a:pt x="1806" y="12"/>
                </a:moveTo>
                <a:cubicBezTo>
                  <a:pt x="1806" y="12"/>
                  <a:pt x="1806" y="12"/>
                  <a:pt x="1806" y="12"/>
                </a:cubicBezTo>
                <a:cubicBezTo>
                  <a:pt x="1809" y="12"/>
                  <a:pt x="1812" y="10"/>
                  <a:pt x="1812" y="6"/>
                </a:cubicBezTo>
                <a:cubicBezTo>
                  <a:pt x="1812" y="6"/>
                  <a:pt x="1812" y="6"/>
                  <a:pt x="1812" y="6"/>
                </a:cubicBezTo>
                <a:cubicBezTo>
                  <a:pt x="1812" y="3"/>
                  <a:pt x="1809" y="0"/>
                  <a:pt x="1806" y="0"/>
                </a:cubicBezTo>
                <a:cubicBezTo>
                  <a:pt x="1806" y="0"/>
                  <a:pt x="1806" y="0"/>
                  <a:pt x="1806" y="0"/>
                </a:cubicBezTo>
                <a:cubicBezTo>
                  <a:pt x="1803" y="0"/>
                  <a:pt x="1800" y="3"/>
                  <a:pt x="1800" y="6"/>
                </a:cubicBezTo>
                <a:cubicBezTo>
                  <a:pt x="1800" y="10"/>
                  <a:pt x="1803" y="12"/>
                  <a:pt x="1806" y="12"/>
                </a:cubicBezTo>
                <a:close/>
                <a:moveTo>
                  <a:pt x="1766" y="12"/>
                </a:moveTo>
                <a:cubicBezTo>
                  <a:pt x="1766" y="12"/>
                  <a:pt x="1766" y="12"/>
                  <a:pt x="1766" y="12"/>
                </a:cubicBezTo>
                <a:cubicBezTo>
                  <a:pt x="1769" y="12"/>
                  <a:pt x="1772" y="10"/>
                  <a:pt x="1772" y="6"/>
                </a:cubicBezTo>
                <a:cubicBezTo>
                  <a:pt x="1772" y="6"/>
                  <a:pt x="1772" y="6"/>
                  <a:pt x="1772" y="6"/>
                </a:cubicBezTo>
                <a:cubicBezTo>
                  <a:pt x="1772" y="3"/>
                  <a:pt x="1769" y="0"/>
                  <a:pt x="1766" y="0"/>
                </a:cubicBezTo>
                <a:cubicBezTo>
                  <a:pt x="1766" y="0"/>
                  <a:pt x="1766" y="0"/>
                  <a:pt x="1766" y="0"/>
                </a:cubicBezTo>
                <a:cubicBezTo>
                  <a:pt x="1763" y="0"/>
                  <a:pt x="1760" y="3"/>
                  <a:pt x="1760" y="6"/>
                </a:cubicBezTo>
                <a:cubicBezTo>
                  <a:pt x="1760" y="10"/>
                  <a:pt x="1763" y="12"/>
                  <a:pt x="1766" y="12"/>
                </a:cubicBezTo>
                <a:close/>
                <a:moveTo>
                  <a:pt x="1726" y="12"/>
                </a:moveTo>
                <a:cubicBezTo>
                  <a:pt x="1726" y="12"/>
                  <a:pt x="1726" y="12"/>
                  <a:pt x="1726" y="12"/>
                </a:cubicBezTo>
                <a:cubicBezTo>
                  <a:pt x="1729" y="12"/>
                  <a:pt x="1732" y="10"/>
                  <a:pt x="1732" y="6"/>
                </a:cubicBezTo>
                <a:cubicBezTo>
                  <a:pt x="1732" y="6"/>
                  <a:pt x="1732" y="6"/>
                  <a:pt x="1732" y="6"/>
                </a:cubicBezTo>
                <a:cubicBezTo>
                  <a:pt x="1732" y="3"/>
                  <a:pt x="1729" y="0"/>
                  <a:pt x="1726" y="0"/>
                </a:cubicBezTo>
                <a:cubicBezTo>
                  <a:pt x="1726" y="0"/>
                  <a:pt x="1726" y="0"/>
                  <a:pt x="1726" y="0"/>
                </a:cubicBezTo>
                <a:cubicBezTo>
                  <a:pt x="1723" y="0"/>
                  <a:pt x="1720" y="3"/>
                  <a:pt x="1720" y="6"/>
                </a:cubicBezTo>
                <a:cubicBezTo>
                  <a:pt x="1720" y="10"/>
                  <a:pt x="1723" y="12"/>
                  <a:pt x="1726" y="12"/>
                </a:cubicBezTo>
                <a:close/>
                <a:moveTo>
                  <a:pt x="1686" y="12"/>
                </a:moveTo>
                <a:cubicBezTo>
                  <a:pt x="1686" y="12"/>
                  <a:pt x="1686" y="12"/>
                  <a:pt x="1686" y="12"/>
                </a:cubicBezTo>
                <a:cubicBezTo>
                  <a:pt x="1689" y="12"/>
                  <a:pt x="1692" y="10"/>
                  <a:pt x="1692" y="6"/>
                </a:cubicBezTo>
                <a:cubicBezTo>
                  <a:pt x="1692" y="6"/>
                  <a:pt x="1692" y="6"/>
                  <a:pt x="1692" y="6"/>
                </a:cubicBezTo>
                <a:cubicBezTo>
                  <a:pt x="1692" y="3"/>
                  <a:pt x="1689" y="0"/>
                  <a:pt x="1686" y="0"/>
                </a:cubicBezTo>
                <a:cubicBezTo>
                  <a:pt x="1686" y="0"/>
                  <a:pt x="1686" y="0"/>
                  <a:pt x="1686" y="0"/>
                </a:cubicBezTo>
                <a:cubicBezTo>
                  <a:pt x="1683" y="0"/>
                  <a:pt x="1680" y="3"/>
                  <a:pt x="1680" y="6"/>
                </a:cubicBezTo>
                <a:cubicBezTo>
                  <a:pt x="1680" y="10"/>
                  <a:pt x="1683" y="12"/>
                  <a:pt x="1686" y="12"/>
                </a:cubicBezTo>
                <a:close/>
                <a:moveTo>
                  <a:pt x="1646" y="12"/>
                </a:moveTo>
                <a:cubicBezTo>
                  <a:pt x="1646" y="12"/>
                  <a:pt x="1646" y="12"/>
                  <a:pt x="1646" y="12"/>
                </a:cubicBezTo>
                <a:cubicBezTo>
                  <a:pt x="1649" y="12"/>
                  <a:pt x="1652" y="10"/>
                  <a:pt x="1652" y="6"/>
                </a:cubicBezTo>
                <a:cubicBezTo>
                  <a:pt x="1652" y="6"/>
                  <a:pt x="1652" y="6"/>
                  <a:pt x="1652" y="6"/>
                </a:cubicBezTo>
                <a:cubicBezTo>
                  <a:pt x="1652" y="3"/>
                  <a:pt x="1649" y="0"/>
                  <a:pt x="1646" y="0"/>
                </a:cubicBezTo>
                <a:cubicBezTo>
                  <a:pt x="1646" y="0"/>
                  <a:pt x="1646" y="0"/>
                  <a:pt x="1646" y="0"/>
                </a:cubicBezTo>
                <a:cubicBezTo>
                  <a:pt x="1643" y="0"/>
                  <a:pt x="1640" y="3"/>
                  <a:pt x="1640" y="6"/>
                </a:cubicBezTo>
                <a:cubicBezTo>
                  <a:pt x="1640" y="10"/>
                  <a:pt x="1643" y="12"/>
                  <a:pt x="1646" y="12"/>
                </a:cubicBezTo>
                <a:close/>
                <a:moveTo>
                  <a:pt x="1606" y="12"/>
                </a:moveTo>
                <a:cubicBezTo>
                  <a:pt x="1606" y="12"/>
                  <a:pt x="1606" y="12"/>
                  <a:pt x="1606" y="12"/>
                </a:cubicBezTo>
                <a:cubicBezTo>
                  <a:pt x="1609" y="12"/>
                  <a:pt x="1612" y="10"/>
                  <a:pt x="1612" y="6"/>
                </a:cubicBezTo>
                <a:cubicBezTo>
                  <a:pt x="1612" y="6"/>
                  <a:pt x="1612" y="6"/>
                  <a:pt x="1612" y="6"/>
                </a:cubicBezTo>
                <a:cubicBezTo>
                  <a:pt x="1612" y="3"/>
                  <a:pt x="1609" y="0"/>
                  <a:pt x="1606" y="0"/>
                </a:cubicBezTo>
                <a:cubicBezTo>
                  <a:pt x="1606" y="0"/>
                  <a:pt x="1606" y="0"/>
                  <a:pt x="1606" y="0"/>
                </a:cubicBezTo>
                <a:cubicBezTo>
                  <a:pt x="1603" y="0"/>
                  <a:pt x="1600" y="3"/>
                  <a:pt x="1600" y="6"/>
                </a:cubicBezTo>
                <a:cubicBezTo>
                  <a:pt x="1600" y="10"/>
                  <a:pt x="1603" y="12"/>
                  <a:pt x="1606" y="12"/>
                </a:cubicBezTo>
                <a:close/>
                <a:moveTo>
                  <a:pt x="1566" y="12"/>
                </a:moveTo>
                <a:cubicBezTo>
                  <a:pt x="1566" y="12"/>
                  <a:pt x="1566" y="12"/>
                  <a:pt x="1566" y="12"/>
                </a:cubicBezTo>
                <a:cubicBezTo>
                  <a:pt x="1569" y="12"/>
                  <a:pt x="1572" y="10"/>
                  <a:pt x="1572" y="6"/>
                </a:cubicBezTo>
                <a:cubicBezTo>
                  <a:pt x="1572" y="6"/>
                  <a:pt x="1572" y="6"/>
                  <a:pt x="1572" y="6"/>
                </a:cubicBezTo>
                <a:cubicBezTo>
                  <a:pt x="1572" y="3"/>
                  <a:pt x="1569" y="0"/>
                  <a:pt x="1566" y="0"/>
                </a:cubicBezTo>
                <a:cubicBezTo>
                  <a:pt x="1566" y="0"/>
                  <a:pt x="1566" y="0"/>
                  <a:pt x="1566" y="0"/>
                </a:cubicBezTo>
                <a:cubicBezTo>
                  <a:pt x="1563" y="0"/>
                  <a:pt x="1560" y="3"/>
                  <a:pt x="1560" y="6"/>
                </a:cubicBezTo>
                <a:cubicBezTo>
                  <a:pt x="1560" y="10"/>
                  <a:pt x="1563" y="12"/>
                  <a:pt x="1566" y="12"/>
                </a:cubicBezTo>
                <a:close/>
                <a:moveTo>
                  <a:pt x="1526" y="12"/>
                </a:moveTo>
                <a:cubicBezTo>
                  <a:pt x="1526" y="12"/>
                  <a:pt x="1526" y="12"/>
                  <a:pt x="1526" y="12"/>
                </a:cubicBezTo>
                <a:cubicBezTo>
                  <a:pt x="1529" y="12"/>
                  <a:pt x="1532" y="10"/>
                  <a:pt x="1532" y="6"/>
                </a:cubicBezTo>
                <a:cubicBezTo>
                  <a:pt x="1532" y="6"/>
                  <a:pt x="1532" y="6"/>
                  <a:pt x="1532" y="6"/>
                </a:cubicBezTo>
                <a:cubicBezTo>
                  <a:pt x="1532" y="3"/>
                  <a:pt x="1529" y="0"/>
                  <a:pt x="1526" y="0"/>
                </a:cubicBezTo>
                <a:cubicBezTo>
                  <a:pt x="1526" y="0"/>
                  <a:pt x="1526" y="0"/>
                  <a:pt x="1526" y="0"/>
                </a:cubicBezTo>
                <a:cubicBezTo>
                  <a:pt x="1523" y="0"/>
                  <a:pt x="1520" y="3"/>
                  <a:pt x="1520" y="6"/>
                </a:cubicBezTo>
                <a:cubicBezTo>
                  <a:pt x="1520" y="10"/>
                  <a:pt x="1523" y="12"/>
                  <a:pt x="1526" y="12"/>
                </a:cubicBezTo>
                <a:close/>
                <a:moveTo>
                  <a:pt x="1486" y="12"/>
                </a:moveTo>
                <a:cubicBezTo>
                  <a:pt x="1486" y="12"/>
                  <a:pt x="1486" y="12"/>
                  <a:pt x="1486" y="12"/>
                </a:cubicBezTo>
                <a:cubicBezTo>
                  <a:pt x="1489" y="12"/>
                  <a:pt x="1492" y="10"/>
                  <a:pt x="1492" y="6"/>
                </a:cubicBezTo>
                <a:cubicBezTo>
                  <a:pt x="1492" y="6"/>
                  <a:pt x="1492" y="6"/>
                  <a:pt x="1492" y="6"/>
                </a:cubicBezTo>
                <a:cubicBezTo>
                  <a:pt x="1492" y="3"/>
                  <a:pt x="1489" y="0"/>
                  <a:pt x="1486" y="0"/>
                </a:cubicBezTo>
                <a:cubicBezTo>
                  <a:pt x="1486" y="0"/>
                  <a:pt x="1486" y="0"/>
                  <a:pt x="1486" y="0"/>
                </a:cubicBezTo>
                <a:cubicBezTo>
                  <a:pt x="1483" y="0"/>
                  <a:pt x="1480" y="3"/>
                  <a:pt x="1480" y="6"/>
                </a:cubicBezTo>
                <a:cubicBezTo>
                  <a:pt x="1480" y="10"/>
                  <a:pt x="1483" y="12"/>
                  <a:pt x="1486" y="12"/>
                </a:cubicBezTo>
                <a:close/>
                <a:moveTo>
                  <a:pt x="1446" y="12"/>
                </a:moveTo>
                <a:cubicBezTo>
                  <a:pt x="1446" y="12"/>
                  <a:pt x="1446" y="12"/>
                  <a:pt x="1446" y="12"/>
                </a:cubicBezTo>
                <a:cubicBezTo>
                  <a:pt x="1449" y="12"/>
                  <a:pt x="1452" y="10"/>
                  <a:pt x="1452" y="6"/>
                </a:cubicBezTo>
                <a:cubicBezTo>
                  <a:pt x="1452" y="6"/>
                  <a:pt x="1452" y="6"/>
                  <a:pt x="1452" y="6"/>
                </a:cubicBezTo>
                <a:cubicBezTo>
                  <a:pt x="1452" y="3"/>
                  <a:pt x="1449" y="0"/>
                  <a:pt x="1446" y="0"/>
                </a:cubicBezTo>
                <a:cubicBezTo>
                  <a:pt x="1446" y="0"/>
                  <a:pt x="1446" y="0"/>
                  <a:pt x="1446" y="0"/>
                </a:cubicBezTo>
                <a:cubicBezTo>
                  <a:pt x="1443" y="0"/>
                  <a:pt x="1440" y="3"/>
                  <a:pt x="1440" y="6"/>
                </a:cubicBezTo>
                <a:cubicBezTo>
                  <a:pt x="1440" y="10"/>
                  <a:pt x="1443" y="12"/>
                  <a:pt x="1446" y="12"/>
                </a:cubicBezTo>
                <a:close/>
                <a:moveTo>
                  <a:pt x="1406" y="12"/>
                </a:moveTo>
                <a:cubicBezTo>
                  <a:pt x="1406" y="12"/>
                  <a:pt x="1406" y="12"/>
                  <a:pt x="1406" y="12"/>
                </a:cubicBezTo>
                <a:cubicBezTo>
                  <a:pt x="1409" y="12"/>
                  <a:pt x="1412" y="10"/>
                  <a:pt x="1412" y="6"/>
                </a:cubicBezTo>
                <a:cubicBezTo>
                  <a:pt x="1412" y="6"/>
                  <a:pt x="1412" y="6"/>
                  <a:pt x="1412" y="6"/>
                </a:cubicBezTo>
                <a:cubicBezTo>
                  <a:pt x="1412" y="3"/>
                  <a:pt x="1409" y="0"/>
                  <a:pt x="1406" y="0"/>
                </a:cubicBezTo>
                <a:cubicBezTo>
                  <a:pt x="1406" y="0"/>
                  <a:pt x="1406" y="0"/>
                  <a:pt x="1406" y="0"/>
                </a:cubicBezTo>
                <a:cubicBezTo>
                  <a:pt x="1403" y="0"/>
                  <a:pt x="1400" y="3"/>
                  <a:pt x="1400" y="6"/>
                </a:cubicBezTo>
                <a:cubicBezTo>
                  <a:pt x="1400" y="10"/>
                  <a:pt x="1403" y="12"/>
                  <a:pt x="1406" y="12"/>
                </a:cubicBezTo>
                <a:close/>
                <a:moveTo>
                  <a:pt x="1366" y="12"/>
                </a:moveTo>
                <a:cubicBezTo>
                  <a:pt x="1366" y="12"/>
                  <a:pt x="1366" y="12"/>
                  <a:pt x="1366" y="12"/>
                </a:cubicBezTo>
                <a:cubicBezTo>
                  <a:pt x="1369" y="12"/>
                  <a:pt x="1372" y="10"/>
                  <a:pt x="1372" y="6"/>
                </a:cubicBezTo>
                <a:cubicBezTo>
                  <a:pt x="1372" y="6"/>
                  <a:pt x="1372" y="6"/>
                  <a:pt x="1372" y="6"/>
                </a:cubicBezTo>
                <a:cubicBezTo>
                  <a:pt x="1372" y="3"/>
                  <a:pt x="1369" y="0"/>
                  <a:pt x="1366" y="0"/>
                </a:cubicBezTo>
                <a:cubicBezTo>
                  <a:pt x="1366" y="0"/>
                  <a:pt x="1366" y="0"/>
                  <a:pt x="1366" y="0"/>
                </a:cubicBezTo>
                <a:cubicBezTo>
                  <a:pt x="1363" y="0"/>
                  <a:pt x="1360" y="3"/>
                  <a:pt x="1360" y="6"/>
                </a:cubicBezTo>
                <a:cubicBezTo>
                  <a:pt x="1360" y="10"/>
                  <a:pt x="1363" y="12"/>
                  <a:pt x="1366" y="12"/>
                </a:cubicBezTo>
                <a:close/>
                <a:moveTo>
                  <a:pt x="1326" y="12"/>
                </a:moveTo>
                <a:cubicBezTo>
                  <a:pt x="1326" y="12"/>
                  <a:pt x="1326" y="12"/>
                  <a:pt x="1326" y="12"/>
                </a:cubicBezTo>
                <a:cubicBezTo>
                  <a:pt x="1329" y="12"/>
                  <a:pt x="1332" y="10"/>
                  <a:pt x="1332" y="6"/>
                </a:cubicBezTo>
                <a:cubicBezTo>
                  <a:pt x="1332" y="6"/>
                  <a:pt x="1332" y="6"/>
                  <a:pt x="1332" y="6"/>
                </a:cubicBezTo>
                <a:cubicBezTo>
                  <a:pt x="1332" y="3"/>
                  <a:pt x="1329" y="0"/>
                  <a:pt x="1326" y="0"/>
                </a:cubicBezTo>
                <a:cubicBezTo>
                  <a:pt x="1326" y="0"/>
                  <a:pt x="1326" y="0"/>
                  <a:pt x="1326" y="0"/>
                </a:cubicBezTo>
                <a:cubicBezTo>
                  <a:pt x="1323" y="0"/>
                  <a:pt x="1320" y="3"/>
                  <a:pt x="1320" y="6"/>
                </a:cubicBezTo>
                <a:cubicBezTo>
                  <a:pt x="1320" y="10"/>
                  <a:pt x="1323" y="12"/>
                  <a:pt x="1326" y="12"/>
                </a:cubicBezTo>
                <a:close/>
                <a:moveTo>
                  <a:pt x="1286" y="12"/>
                </a:moveTo>
                <a:cubicBezTo>
                  <a:pt x="1286" y="12"/>
                  <a:pt x="1286" y="12"/>
                  <a:pt x="1286" y="12"/>
                </a:cubicBezTo>
                <a:cubicBezTo>
                  <a:pt x="1289" y="12"/>
                  <a:pt x="1292" y="10"/>
                  <a:pt x="1292" y="6"/>
                </a:cubicBezTo>
                <a:cubicBezTo>
                  <a:pt x="1292" y="6"/>
                  <a:pt x="1292" y="6"/>
                  <a:pt x="1292" y="6"/>
                </a:cubicBezTo>
                <a:cubicBezTo>
                  <a:pt x="1292" y="3"/>
                  <a:pt x="1289" y="0"/>
                  <a:pt x="1286" y="0"/>
                </a:cubicBezTo>
                <a:cubicBezTo>
                  <a:pt x="1286" y="0"/>
                  <a:pt x="1286" y="0"/>
                  <a:pt x="1286" y="0"/>
                </a:cubicBezTo>
                <a:cubicBezTo>
                  <a:pt x="1283" y="0"/>
                  <a:pt x="1280" y="3"/>
                  <a:pt x="1280" y="6"/>
                </a:cubicBezTo>
                <a:cubicBezTo>
                  <a:pt x="1280" y="10"/>
                  <a:pt x="1283" y="12"/>
                  <a:pt x="1286" y="12"/>
                </a:cubicBezTo>
                <a:close/>
                <a:moveTo>
                  <a:pt x="1246" y="12"/>
                </a:moveTo>
                <a:cubicBezTo>
                  <a:pt x="1246" y="12"/>
                  <a:pt x="1246" y="12"/>
                  <a:pt x="1246" y="12"/>
                </a:cubicBezTo>
                <a:cubicBezTo>
                  <a:pt x="1249" y="12"/>
                  <a:pt x="1252" y="10"/>
                  <a:pt x="1252" y="6"/>
                </a:cubicBezTo>
                <a:cubicBezTo>
                  <a:pt x="1252" y="6"/>
                  <a:pt x="1252" y="6"/>
                  <a:pt x="1252" y="6"/>
                </a:cubicBezTo>
                <a:cubicBezTo>
                  <a:pt x="1252" y="3"/>
                  <a:pt x="1249" y="0"/>
                  <a:pt x="1246" y="0"/>
                </a:cubicBezTo>
                <a:cubicBezTo>
                  <a:pt x="1246" y="0"/>
                  <a:pt x="1246" y="0"/>
                  <a:pt x="1246" y="0"/>
                </a:cubicBezTo>
                <a:cubicBezTo>
                  <a:pt x="1243" y="0"/>
                  <a:pt x="1240" y="3"/>
                  <a:pt x="1240" y="6"/>
                </a:cubicBezTo>
                <a:cubicBezTo>
                  <a:pt x="1240" y="10"/>
                  <a:pt x="1243" y="12"/>
                  <a:pt x="1246" y="12"/>
                </a:cubicBezTo>
                <a:close/>
                <a:moveTo>
                  <a:pt x="1206" y="12"/>
                </a:moveTo>
                <a:cubicBezTo>
                  <a:pt x="1206" y="12"/>
                  <a:pt x="1206" y="12"/>
                  <a:pt x="1206" y="12"/>
                </a:cubicBezTo>
                <a:cubicBezTo>
                  <a:pt x="1209" y="12"/>
                  <a:pt x="1212" y="10"/>
                  <a:pt x="1212" y="6"/>
                </a:cubicBezTo>
                <a:cubicBezTo>
                  <a:pt x="1212" y="6"/>
                  <a:pt x="1212" y="6"/>
                  <a:pt x="1212" y="6"/>
                </a:cubicBezTo>
                <a:cubicBezTo>
                  <a:pt x="1212" y="3"/>
                  <a:pt x="1209" y="0"/>
                  <a:pt x="1206" y="0"/>
                </a:cubicBezTo>
                <a:cubicBezTo>
                  <a:pt x="1206" y="0"/>
                  <a:pt x="1206" y="0"/>
                  <a:pt x="1206" y="0"/>
                </a:cubicBezTo>
                <a:cubicBezTo>
                  <a:pt x="1203" y="0"/>
                  <a:pt x="1200" y="3"/>
                  <a:pt x="1200" y="6"/>
                </a:cubicBezTo>
                <a:cubicBezTo>
                  <a:pt x="1200" y="10"/>
                  <a:pt x="1203" y="12"/>
                  <a:pt x="1206" y="12"/>
                </a:cubicBezTo>
                <a:close/>
                <a:moveTo>
                  <a:pt x="1166" y="12"/>
                </a:moveTo>
                <a:cubicBezTo>
                  <a:pt x="1166" y="12"/>
                  <a:pt x="1166" y="12"/>
                  <a:pt x="1166" y="12"/>
                </a:cubicBezTo>
                <a:cubicBezTo>
                  <a:pt x="1169" y="12"/>
                  <a:pt x="1172" y="10"/>
                  <a:pt x="1172" y="6"/>
                </a:cubicBezTo>
                <a:cubicBezTo>
                  <a:pt x="1172" y="6"/>
                  <a:pt x="1172" y="6"/>
                  <a:pt x="1172" y="6"/>
                </a:cubicBezTo>
                <a:cubicBezTo>
                  <a:pt x="1172" y="3"/>
                  <a:pt x="1169" y="0"/>
                  <a:pt x="1166" y="0"/>
                </a:cubicBezTo>
                <a:cubicBezTo>
                  <a:pt x="1166" y="0"/>
                  <a:pt x="1166" y="0"/>
                  <a:pt x="1166" y="0"/>
                </a:cubicBezTo>
                <a:cubicBezTo>
                  <a:pt x="1163" y="0"/>
                  <a:pt x="1160" y="3"/>
                  <a:pt x="1160" y="6"/>
                </a:cubicBezTo>
                <a:cubicBezTo>
                  <a:pt x="1160" y="10"/>
                  <a:pt x="1163" y="12"/>
                  <a:pt x="1166" y="12"/>
                </a:cubicBezTo>
                <a:close/>
                <a:moveTo>
                  <a:pt x="1126" y="12"/>
                </a:moveTo>
                <a:cubicBezTo>
                  <a:pt x="1126" y="12"/>
                  <a:pt x="1126" y="12"/>
                  <a:pt x="1126" y="12"/>
                </a:cubicBezTo>
                <a:cubicBezTo>
                  <a:pt x="1129" y="12"/>
                  <a:pt x="1132" y="10"/>
                  <a:pt x="1132" y="6"/>
                </a:cubicBezTo>
                <a:cubicBezTo>
                  <a:pt x="1132" y="6"/>
                  <a:pt x="1132" y="6"/>
                  <a:pt x="1132" y="6"/>
                </a:cubicBezTo>
                <a:cubicBezTo>
                  <a:pt x="1132" y="3"/>
                  <a:pt x="1129" y="0"/>
                  <a:pt x="1126" y="0"/>
                </a:cubicBezTo>
                <a:cubicBezTo>
                  <a:pt x="1126" y="0"/>
                  <a:pt x="1126" y="0"/>
                  <a:pt x="1126" y="0"/>
                </a:cubicBezTo>
                <a:cubicBezTo>
                  <a:pt x="1123" y="0"/>
                  <a:pt x="1120" y="3"/>
                  <a:pt x="1120" y="6"/>
                </a:cubicBezTo>
                <a:cubicBezTo>
                  <a:pt x="1120" y="10"/>
                  <a:pt x="1123" y="12"/>
                  <a:pt x="1126" y="12"/>
                </a:cubicBezTo>
                <a:close/>
                <a:moveTo>
                  <a:pt x="1086" y="12"/>
                </a:moveTo>
                <a:cubicBezTo>
                  <a:pt x="1086" y="12"/>
                  <a:pt x="1086" y="12"/>
                  <a:pt x="1086" y="12"/>
                </a:cubicBezTo>
                <a:cubicBezTo>
                  <a:pt x="1089" y="12"/>
                  <a:pt x="1092" y="10"/>
                  <a:pt x="1092" y="6"/>
                </a:cubicBezTo>
                <a:cubicBezTo>
                  <a:pt x="1092" y="6"/>
                  <a:pt x="1092" y="6"/>
                  <a:pt x="1092" y="6"/>
                </a:cubicBezTo>
                <a:cubicBezTo>
                  <a:pt x="1092" y="3"/>
                  <a:pt x="1089" y="0"/>
                  <a:pt x="1086" y="0"/>
                </a:cubicBezTo>
                <a:cubicBezTo>
                  <a:pt x="1086" y="0"/>
                  <a:pt x="1086" y="0"/>
                  <a:pt x="1086" y="0"/>
                </a:cubicBezTo>
                <a:cubicBezTo>
                  <a:pt x="1083" y="0"/>
                  <a:pt x="1080" y="3"/>
                  <a:pt x="1080" y="6"/>
                </a:cubicBezTo>
                <a:cubicBezTo>
                  <a:pt x="1080" y="10"/>
                  <a:pt x="1083" y="12"/>
                  <a:pt x="1086" y="12"/>
                </a:cubicBezTo>
                <a:close/>
                <a:moveTo>
                  <a:pt x="1046" y="12"/>
                </a:moveTo>
                <a:cubicBezTo>
                  <a:pt x="1046" y="12"/>
                  <a:pt x="1046" y="12"/>
                  <a:pt x="1046" y="12"/>
                </a:cubicBezTo>
                <a:cubicBezTo>
                  <a:pt x="1049" y="12"/>
                  <a:pt x="1052" y="10"/>
                  <a:pt x="1052" y="6"/>
                </a:cubicBezTo>
                <a:cubicBezTo>
                  <a:pt x="1052" y="6"/>
                  <a:pt x="1052" y="6"/>
                  <a:pt x="1052" y="6"/>
                </a:cubicBezTo>
                <a:cubicBezTo>
                  <a:pt x="1052" y="3"/>
                  <a:pt x="1049" y="0"/>
                  <a:pt x="1046" y="0"/>
                </a:cubicBezTo>
                <a:cubicBezTo>
                  <a:pt x="1046" y="0"/>
                  <a:pt x="1046" y="0"/>
                  <a:pt x="1046" y="0"/>
                </a:cubicBezTo>
                <a:cubicBezTo>
                  <a:pt x="1043" y="0"/>
                  <a:pt x="1040" y="3"/>
                  <a:pt x="1040" y="6"/>
                </a:cubicBezTo>
                <a:cubicBezTo>
                  <a:pt x="1040" y="10"/>
                  <a:pt x="1043" y="12"/>
                  <a:pt x="1046" y="12"/>
                </a:cubicBezTo>
                <a:close/>
                <a:moveTo>
                  <a:pt x="1006" y="12"/>
                </a:moveTo>
                <a:cubicBezTo>
                  <a:pt x="1006" y="12"/>
                  <a:pt x="1006" y="12"/>
                  <a:pt x="1006" y="12"/>
                </a:cubicBezTo>
                <a:cubicBezTo>
                  <a:pt x="1009" y="12"/>
                  <a:pt x="1012" y="10"/>
                  <a:pt x="1012" y="6"/>
                </a:cubicBezTo>
                <a:cubicBezTo>
                  <a:pt x="1012" y="6"/>
                  <a:pt x="1012" y="6"/>
                  <a:pt x="1012" y="6"/>
                </a:cubicBezTo>
                <a:cubicBezTo>
                  <a:pt x="1012" y="3"/>
                  <a:pt x="1009" y="0"/>
                  <a:pt x="1006" y="0"/>
                </a:cubicBezTo>
                <a:cubicBezTo>
                  <a:pt x="1006" y="0"/>
                  <a:pt x="1006" y="0"/>
                  <a:pt x="1006" y="0"/>
                </a:cubicBezTo>
                <a:cubicBezTo>
                  <a:pt x="1003" y="0"/>
                  <a:pt x="1000" y="3"/>
                  <a:pt x="1000" y="6"/>
                </a:cubicBezTo>
                <a:cubicBezTo>
                  <a:pt x="1000" y="10"/>
                  <a:pt x="1003" y="12"/>
                  <a:pt x="1006" y="12"/>
                </a:cubicBezTo>
                <a:close/>
                <a:moveTo>
                  <a:pt x="966" y="12"/>
                </a:moveTo>
                <a:cubicBezTo>
                  <a:pt x="966" y="12"/>
                  <a:pt x="966" y="12"/>
                  <a:pt x="966" y="12"/>
                </a:cubicBezTo>
                <a:cubicBezTo>
                  <a:pt x="969" y="12"/>
                  <a:pt x="972" y="10"/>
                  <a:pt x="972" y="6"/>
                </a:cubicBezTo>
                <a:cubicBezTo>
                  <a:pt x="972" y="6"/>
                  <a:pt x="972" y="6"/>
                  <a:pt x="972" y="6"/>
                </a:cubicBezTo>
                <a:cubicBezTo>
                  <a:pt x="972" y="3"/>
                  <a:pt x="969" y="0"/>
                  <a:pt x="966" y="0"/>
                </a:cubicBezTo>
                <a:cubicBezTo>
                  <a:pt x="966" y="0"/>
                  <a:pt x="966" y="0"/>
                  <a:pt x="966" y="0"/>
                </a:cubicBezTo>
                <a:cubicBezTo>
                  <a:pt x="963" y="0"/>
                  <a:pt x="960" y="3"/>
                  <a:pt x="960" y="6"/>
                </a:cubicBezTo>
                <a:cubicBezTo>
                  <a:pt x="960" y="10"/>
                  <a:pt x="963" y="12"/>
                  <a:pt x="966" y="12"/>
                </a:cubicBezTo>
                <a:close/>
                <a:moveTo>
                  <a:pt x="926" y="12"/>
                </a:moveTo>
                <a:cubicBezTo>
                  <a:pt x="926" y="12"/>
                  <a:pt x="926" y="12"/>
                  <a:pt x="926" y="12"/>
                </a:cubicBezTo>
                <a:cubicBezTo>
                  <a:pt x="929" y="12"/>
                  <a:pt x="932" y="10"/>
                  <a:pt x="932" y="6"/>
                </a:cubicBezTo>
                <a:cubicBezTo>
                  <a:pt x="932" y="6"/>
                  <a:pt x="932" y="6"/>
                  <a:pt x="932" y="6"/>
                </a:cubicBezTo>
                <a:cubicBezTo>
                  <a:pt x="932" y="3"/>
                  <a:pt x="929" y="0"/>
                  <a:pt x="926" y="0"/>
                </a:cubicBezTo>
                <a:cubicBezTo>
                  <a:pt x="926" y="0"/>
                  <a:pt x="926" y="0"/>
                  <a:pt x="926" y="0"/>
                </a:cubicBezTo>
                <a:cubicBezTo>
                  <a:pt x="923" y="0"/>
                  <a:pt x="920" y="3"/>
                  <a:pt x="920" y="6"/>
                </a:cubicBezTo>
                <a:cubicBezTo>
                  <a:pt x="920" y="10"/>
                  <a:pt x="923" y="12"/>
                  <a:pt x="926" y="12"/>
                </a:cubicBezTo>
                <a:close/>
                <a:moveTo>
                  <a:pt x="886" y="12"/>
                </a:moveTo>
                <a:cubicBezTo>
                  <a:pt x="886" y="12"/>
                  <a:pt x="886" y="12"/>
                  <a:pt x="886" y="12"/>
                </a:cubicBezTo>
                <a:cubicBezTo>
                  <a:pt x="889" y="12"/>
                  <a:pt x="892" y="10"/>
                  <a:pt x="892" y="6"/>
                </a:cubicBezTo>
                <a:cubicBezTo>
                  <a:pt x="892" y="6"/>
                  <a:pt x="892" y="6"/>
                  <a:pt x="892" y="6"/>
                </a:cubicBezTo>
                <a:cubicBezTo>
                  <a:pt x="892" y="3"/>
                  <a:pt x="889" y="0"/>
                  <a:pt x="886" y="0"/>
                </a:cubicBezTo>
                <a:cubicBezTo>
                  <a:pt x="886" y="0"/>
                  <a:pt x="886" y="0"/>
                  <a:pt x="886" y="0"/>
                </a:cubicBezTo>
                <a:cubicBezTo>
                  <a:pt x="883" y="0"/>
                  <a:pt x="880" y="3"/>
                  <a:pt x="880" y="6"/>
                </a:cubicBezTo>
                <a:cubicBezTo>
                  <a:pt x="880" y="10"/>
                  <a:pt x="883" y="12"/>
                  <a:pt x="886" y="12"/>
                </a:cubicBezTo>
                <a:close/>
                <a:moveTo>
                  <a:pt x="846" y="12"/>
                </a:moveTo>
                <a:cubicBezTo>
                  <a:pt x="846" y="12"/>
                  <a:pt x="846" y="12"/>
                  <a:pt x="846" y="12"/>
                </a:cubicBezTo>
                <a:cubicBezTo>
                  <a:pt x="849" y="12"/>
                  <a:pt x="852" y="10"/>
                  <a:pt x="852" y="6"/>
                </a:cubicBezTo>
                <a:cubicBezTo>
                  <a:pt x="852" y="6"/>
                  <a:pt x="852" y="6"/>
                  <a:pt x="852" y="6"/>
                </a:cubicBezTo>
                <a:cubicBezTo>
                  <a:pt x="852" y="3"/>
                  <a:pt x="849" y="0"/>
                  <a:pt x="846" y="0"/>
                </a:cubicBezTo>
                <a:cubicBezTo>
                  <a:pt x="846" y="0"/>
                  <a:pt x="846" y="0"/>
                  <a:pt x="846" y="0"/>
                </a:cubicBezTo>
                <a:cubicBezTo>
                  <a:pt x="843" y="0"/>
                  <a:pt x="840" y="3"/>
                  <a:pt x="840" y="6"/>
                </a:cubicBezTo>
                <a:cubicBezTo>
                  <a:pt x="840" y="10"/>
                  <a:pt x="843" y="12"/>
                  <a:pt x="846" y="12"/>
                </a:cubicBezTo>
                <a:close/>
                <a:moveTo>
                  <a:pt x="806" y="12"/>
                </a:moveTo>
                <a:cubicBezTo>
                  <a:pt x="806" y="12"/>
                  <a:pt x="806" y="12"/>
                  <a:pt x="806" y="12"/>
                </a:cubicBezTo>
                <a:cubicBezTo>
                  <a:pt x="809" y="12"/>
                  <a:pt x="812" y="10"/>
                  <a:pt x="812" y="6"/>
                </a:cubicBezTo>
                <a:cubicBezTo>
                  <a:pt x="812" y="6"/>
                  <a:pt x="812" y="6"/>
                  <a:pt x="812" y="6"/>
                </a:cubicBezTo>
                <a:cubicBezTo>
                  <a:pt x="812" y="3"/>
                  <a:pt x="809" y="0"/>
                  <a:pt x="806" y="0"/>
                </a:cubicBezTo>
                <a:cubicBezTo>
                  <a:pt x="806" y="0"/>
                  <a:pt x="806" y="0"/>
                  <a:pt x="806" y="0"/>
                </a:cubicBezTo>
                <a:cubicBezTo>
                  <a:pt x="803" y="0"/>
                  <a:pt x="800" y="3"/>
                  <a:pt x="800" y="6"/>
                </a:cubicBezTo>
                <a:cubicBezTo>
                  <a:pt x="800" y="10"/>
                  <a:pt x="803" y="12"/>
                  <a:pt x="806" y="12"/>
                </a:cubicBezTo>
                <a:close/>
                <a:moveTo>
                  <a:pt x="766" y="12"/>
                </a:moveTo>
                <a:cubicBezTo>
                  <a:pt x="766" y="12"/>
                  <a:pt x="766" y="12"/>
                  <a:pt x="766" y="12"/>
                </a:cubicBezTo>
                <a:cubicBezTo>
                  <a:pt x="769" y="12"/>
                  <a:pt x="772" y="10"/>
                  <a:pt x="772" y="6"/>
                </a:cubicBezTo>
                <a:cubicBezTo>
                  <a:pt x="772" y="6"/>
                  <a:pt x="772" y="6"/>
                  <a:pt x="772" y="6"/>
                </a:cubicBezTo>
                <a:cubicBezTo>
                  <a:pt x="772" y="3"/>
                  <a:pt x="769" y="0"/>
                  <a:pt x="766" y="0"/>
                </a:cubicBezTo>
                <a:cubicBezTo>
                  <a:pt x="766" y="0"/>
                  <a:pt x="766" y="0"/>
                  <a:pt x="766" y="0"/>
                </a:cubicBezTo>
                <a:cubicBezTo>
                  <a:pt x="763" y="0"/>
                  <a:pt x="760" y="3"/>
                  <a:pt x="760" y="6"/>
                </a:cubicBezTo>
                <a:cubicBezTo>
                  <a:pt x="760" y="10"/>
                  <a:pt x="763" y="12"/>
                  <a:pt x="766" y="12"/>
                </a:cubicBezTo>
                <a:close/>
                <a:moveTo>
                  <a:pt x="726" y="12"/>
                </a:moveTo>
                <a:cubicBezTo>
                  <a:pt x="726" y="12"/>
                  <a:pt x="726" y="12"/>
                  <a:pt x="726" y="12"/>
                </a:cubicBezTo>
                <a:cubicBezTo>
                  <a:pt x="729" y="12"/>
                  <a:pt x="732" y="10"/>
                  <a:pt x="732" y="6"/>
                </a:cubicBezTo>
                <a:cubicBezTo>
                  <a:pt x="732" y="6"/>
                  <a:pt x="732" y="6"/>
                  <a:pt x="732" y="6"/>
                </a:cubicBezTo>
                <a:cubicBezTo>
                  <a:pt x="732" y="3"/>
                  <a:pt x="729" y="0"/>
                  <a:pt x="726" y="0"/>
                </a:cubicBezTo>
                <a:cubicBezTo>
                  <a:pt x="726" y="0"/>
                  <a:pt x="726" y="0"/>
                  <a:pt x="726" y="0"/>
                </a:cubicBezTo>
                <a:cubicBezTo>
                  <a:pt x="723" y="0"/>
                  <a:pt x="720" y="3"/>
                  <a:pt x="720" y="6"/>
                </a:cubicBezTo>
                <a:cubicBezTo>
                  <a:pt x="720" y="10"/>
                  <a:pt x="723" y="12"/>
                  <a:pt x="726" y="12"/>
                </a:cubicBezTo>
                <a:close/>
                <a:moveTo>
                  <a:pt x="686" y="12"/>
                </a:moveTo>
                <a:cubicBezTo>
                  <a:pt x="686" y="12"/>
                  <a:pt x="686" y="12"/>
                  <a:pt x="686" y="12"/>
                </a:cubicBezTo>
                <a:cubicBezTo>
                  <a:pt x="689" y="12"/>
                  <a:pt x="692" y="10"/>
                  <a:pt x="692" y="6"/>
                </a:cubicBezTo>
                <a:cubicBezTo>
                  <a:pt x="692" y="6"/>
                  <a:pt x="692" y="6"/>
                  <a:pt x="692" y="6"/>
                </a:cubicBezTo>
                <a:cubicBezTo>
                  <a:pt x="692" y="3"/>
                  <a:pt x="689" y="0"/>
                  <a:pt x="686" y="0"/>
                </a:cubicBezTo>
                <a:cubicBezTo>
                  <a:pt x="686" y="0"/>
                  <a:pt x="686" y="0"/>
                  <a:pt x="686" y="0"/>
                </a:cubicBezTo>
                <a:cubicBezTo>
                  <a:pt x="683" y="0"/>
                  <a:pt x="680" y="3"/>
                  <a:pt x="680" y="6"/>
                </a:cubicBezTo>
                <a:cubicBezTo>
                  <a:pt x="680" y="10"/>
                  <a:pt x="683" y="12"/>
                  <a:pt x="686" y="12"/>
                </a:cubicBezTo>
                <a:close/>
                <a:moveTo>
                  <a:pt x="646" y="12"/>
                </a:moveTo>
                <a:cubicBezTo>
                  <a:pt x="646" y="12"/>
                  <a:pt x="646" y="12"/>
                  <a:pt x="646" y="12"/>
                </a:cubicBezTo>
                <a:cubicBezTo>
                  <a:pt x="649" y="12"/>
                  <a:pt x="652" y="10"/>
                  <a:pt x="652" y="6"/>
                </a:cubicBezTo>
                <a:cubicBezTo>
                  <a:pt x="652" y="6"/>
                  <a:pt x="652" y="6"/>
                  <a:pt x="652" y="6"/>
                </a:cubicBezTo>
                <a:cubicBezTo>
                  <a:pt x="652" y="3"/>
                  <a:pt x="649" y="0"/>
                  <a:pt x="646" y="0"/>
                </a:cubicBezTo>
                <a:cubicBezTo>
                  <a:pt x="646" y="0"/>
                  <a:pt x="646" y="0"/>
                  <a:pt x="646" y="0"/>
                </a:cubicBezTo>
                <a:cubicBezTo>
                  <a:pt x="643" y="0"/>
                  <a:pt x="640" y="3"/>
                  <a:pt x="640" y="6"/>
                </a:cubicBezTo>
                <a:cubicBezTo>
                  <a:pt x="640" y="10"/>
                  <a:pt x="643" y="12"/>
                  <a:pt x="646" y="12"/>
                </a:cubicBezTo>
                <a:close/>
                <a:moveTo>
                  <a:pt x="606" y="12"/>
                </a:moveTo>
                <a:cubicBezTo>
                  <a:pt x="606" y="12"/>
                  <a:pt x="606" y="12"/>
                  <a:pt x="606" y="12"/>
                </a:cubicBezTo>
                <a:cubicBezTo>
                  <a:pt x="609" y="12"/>
                  <a:pt x="612" y="10"/>
                  <a:pt x="612" y="6"/>
                </a:cubicBezTo>
                <a:cubicBezTo>
                  <a:pt x="612" y="6"/>
                  <a:pt x="612" y="6"/>
                  <a:pt x="612" y="6"/>
                </a:cubicBezTo>
                <a:cubicBezTo>
                  <a:pt x="612" y="3"/>
                  <a:pt x="609" y="0"/>
                  <a:pt x="606" y="0"/>
                </a:cubicBezTo>
                <a:cubicBezTo>
                  <a:pt x="606" y="0"/>
                  <a:pt x="606" y="0"/>
                  <a:pt x="606" y="0"/>
                </a:cubicBezTo>
                <a:cubicBezTo>
                  <a:pt x="603" y="0"/>
                  <a:pt x="600" y="3"/>
                  <a:pt x="600" y="6"/>
                </a:cubicBezTo>
                <a:cubicBezTo>
                  <a:pt x="600" y="10"/>
                  <a:pt x="603" y="12"/>
                  <a:pt x="606" y="12"/>
                </a:cubicBezTo>
                <a:close/>
                <a:moveTo>
                  <a:pt x="566" y="12"/>
                </a:moveTo>
                <a:cubicBezTo>
                  <a:pt x="566" y="12"/>
                  <a:pt x="566" y="12"/>
                  <a:pt x="566" y="12"/>
                </a:cubicBezTo>
                <a:cubicBezTo>
                  <a:pt x="569" y="12"/>
                  <a:pt x="572" y="10"/>
                  <a:pt x="572" y="6"/>
                </a:cubicBezTo>
                <a:cubicBezTo>
                  <a:pt x="572" y="6"/>
                  <a:pt x="572" y="6"/>
                  <a:pt x="572" y="6"/>
                </a:cubicBezTo>
                <a:cubicBezTo>
                  <a:pt x="572" y="3"/>
                  <a:pt x="569" y="0"/>
                  <a:pt x="566" y="0"/>
                </a:cubicBezTo>
                <a:cubicBezTo>
                  <a:pt x="566" y="0"/>
                  <a:pt x="566" y="0"/>
                  <a:pt x="566" y="0"/>
                </a:cubicBezTo>
                <a:cubicBezTo>
                  <a:pt x="563" y="0"/>
                  <a:pt x="560" y="3"/>
                  <a:pt x="560" y="6"/>
                </a:cubicBezTo>
                <a:cubicBezTo>
                  <a:pt x="560" y="10"/>
                  <a:pt x="563" y="12"/>
                  <a:pt x="566" y="12"/>
                </a:cubicBezTo>
                <a:close/>
                <a:moveTo>
                  <a:pt x="526" y="12"/>
                </a:moveTo>
                <a:cubicBezTo>
                  <a:pt x="526" y="12"/>
                  <a:pt x="526" y="12"/>
                  <a:pt x="526" y="12"/>
                </a:cubicBezTo>
                <a:cubicBezTo>
                  <a:pt x="529" y="12"/>
                  <a:pt x="532" y="10"/>
                  <a:pt x="532" y="6"/>
                </a:cubicBezTo>
                <a:cubicBezTo>
                  <a:pt x="532" y="6"/>
                  <a:pt x="532" y="6"/>
                  <a:pt x="532" y="6"/>
                </a:cubicBezTo>
                <a:cubicBezTo>
                  <a:pt x="532" y="3"/>
                  <a:pt x="529" y="0"/>
                  <a:pt x="526" y="0"/>
                </a:cubicBezTo>
                <a:cubicBezTo>
                  <a:pt x="526" y="0"/>
                  <a:pt x="526" y="0"/>
                  <a:pt x="526" y="0"/>
                </a:cubicBezTo>
                <a:cubicBezTo>
                  <a:pt x="523" y="0"/>
                  <a:pt x="520" y="3"/>
                  <a:pt x="520" y="6"/>
                </a:cubicBezTo>
                <a:cubicBezTo>
                  <a:pt x="520" y="10"/>
                  <a:pt x="523" y="12"/>
                  <a:pt x="526" y="12"/>
                </a:cubicBezTo>
                <a:close/>
                <a:moveTo>
                  <a:pt x="486" y="12"/>
                </a:moveTo>
                <a:cubicBezTo>
                  <a:pt x="486" y="12"/>
                  <a:pt x="486" y="12"/>
                  <a:pt x="486" y="12"/>
                </a:cubicBezTo>
                <a:cubicBezTo>
                  <a:pt x="489" y="12"/>
                  <a:pt x="492" y="10"/>
                  <a:pt x="492" y="6"/>
                </a:cubicBezTo>
                <a:cubicBezTo>
                  <a:pt x="492" y="6"/>
                  <a:pt x="492" y="6"/>
                  <a:pt x="492" y="6"/>
                </a:cubicBezTo>
                <a:cubicBezTo>
                  <a:pt x="492" y="3"/>
                  <a:pt x="489" y="0"/>
                  <a:pt x="486" y="0"/>
                </a:cubicBezTo>
                <a:cubicBezTo>
                  <a:pt x="486" y="0"/>
                  <a:pt x="486" y="0"/>
                  <a:pt x="486" y="0"/>
                </a:cubicBezTo>
                <a:cubicBezTo>
                  <a:pt x="483" y="0"/>
                  <a:pt x="480" y="3"/>
                  <a:pt x="480" y="6"/>
                </a:cubicBezTo>
                <a:cubicBezTo>
                  <a:pt x="480" y="10"/>
                  <a:pt x="483" y="12"/>
                  <a:pt x="486" y="12"/>
                </a:cubicBezTo>
                <a:close/>
                <a:moveTo>
                  <a:pt x="446" y="12"/>
                </a:moveTo>
                <a:cubicBezTo>
                  <a:pt x="446" y="12"/>
                  <a:pt x="446" y="12"/>
                  <a:pt x="446" y="12"/>
                </a:cubicBezTo>
                <a:cubicBezTo>
                  <a:pt x="449" y="12"/>
                  <a:pt x="452" y="10"/>
                  <a:pt x="452" y="6"/>
                </a:cubicBezTo>
                <a:cubicBezTo>
                  <a:pt x="452" y="6"/>
                  <a:pt x="452" y="6"/>
                  <a:pt x="452" y="6"/>
                </a:cubicBezTo>
                <a:cubicBezTo>
                  <a:pt x="452" y="3"/>
                  <a:pt x="449" y="0"/>
                  <a:pt x="446" y="0"/>
                </a:cubicBezTo>
                <a:cubicBezTo>
                  <a:pt x="446" y="0"/>
                  <a:pt x="446" y="0"/>
                  <a:pt x="446" y="0"/>
                </a:cubicBezTo>
                <a:cubicBezTo>
                  <a:pt x="443" y="0"/>
                  <a:pt x="440" y="3"/>
                  <a:pt x="440" y="6"/>
                </a:cubicBezTo>
                <a:cubicBezTo>
                  <a:pt x="440" y="10"/>
                  <a:pt x="443" y="12"/>
                  <a:pt x="446" y="12"/>
                </a:cubicBezTo>
                <a:close/>
                <a:moveTo>
                  <a:pt x="406" y="12"/>
                </a:moveTo>
                <a:cubicBezTo>
                  <a:pt x="406" y="12"/>
                  <a:pt x="406" y="12"/>
                  <a:pt x="406" y="12"/>
                </a:cubicBezTo>
                <a:cubicBezTo>
                  <a:pt x="409" y="12"/>
                  <a:pt x="412" y="10"/>
                  <a:pt x="412" y="6"/>
                </a:cubicBezTo>
                <a:cubicBezTo>
                  <a:pt x="412" y="6"/>
                  <a:pt x="412" y="6"/>
                  <a:pt x="412" y="6"/>
                </a:cubicBezTo>
                <a:cubicBezTo>
                  <a:pt x="412" y="3"/>
                  <a:pt x="409" y="0"/>
                  <a:pt x="406" y="0"/>
                </a:cubicBezTo>
                <a:cubicBezTo>
                  <a:pt x="406" y="0"/>
                  <a:pt x="406" y="0"/>
                  <a:pt x="406" y="0"/>
                </a:cubicBezTo>
                <a:cubicBezTo>
                  <a:pt x="403" y="0"/>
                  <a:pt x="400" y="3"/>
                  <a:pt x="400" y="6"/>
                </a:cubicBezTo>
                <a:cubicBezTo>
                  <a:pt x="400" y="10"/>
                  <a:pt x="403" y="12"/>
                  <a:pt x="406" y="12"/>
                </a:cubicBezTo>
                <a:close/>
                <a:moveTo>
                  <a:pt x="366" y="12"/>
                </a:moveTo>
                <a:cubicBezTo>
                  <a:pt x="366" y="12"/>
                  <a:pt x="366" y="12"/>
                  <a:pt x="366" y="12"/>
                </a:cubicBezTo>
                <a:cubicBezTo>
                  <a:pt x="369" y="12"/>
                  <a:pt x="372" y="10"/>
                  <a:pt x="372" y="6"/>
                </a:cubicBezTo>
                <a:cubicBezTo>
                  <a:pt x="372" y="6"/>
                  <a:pt x="372" y="6"/>
                  <a:pt x="372" y="6"/>
                </a:cubicBezTo>
                <a:cubicBezTo>
                  <a:pt x="372" y="3"/>
                  <a:pt x="369" y="0"/>
                  <a:pt x="366" y="0"/>
                </a:cubicBezTo>
                <a:cubicBezTo>
                  <a:pt x="366" y="0"/>
                  <a:pt x="366" y="0"/>
                  <a:pt x="366" y="0"/>
                </a:cubicBezTo>
                <a:cubicBezTo>
                  <a:pt x="363" y="0"/>
                  <a:pt x="360" y="3"/>
                  <a:pt x="360" y="6"/>
                </a:cubicBezTo>
                <a:cubicBezTo>
                  <a:pt x="360" y="10"/>
                  <a:pt x="363" y="12"/>
                  <a:pt x="366" y="12"/>
                </a:cubicBezTo>
                <a:close/>
                <a:moveTo>
                  <a:pt x="326" y="12"/>
                </a:moveTo>
                <a:cubicBezTo>
                  <a:pt x="326" y="12"/>
                  <a:pt x="326" y="12"/>
                  <a:pt x="326" y="12"/>
                </a:cubicBezTo>
                <a:cubicBezTo>
                  <a:pt x="329" y="12"/>
                  <a:pt x="332" y="10"/>
                  <a:pt x="332" y="6"/>
                </a:cubicBezTo>
                <a:cubicBezTo>
                  <a:pt x="332" y="6"/>
                  <a:pt x="332" y="6"/>
                  <a:pt x="332" y="6"/>
                </a:cubicBezTo>
                <a:cubicBezTo>
                  <a:pt x="332" y="3"/>
                  <a:pt x="329" y="0"/>
                  <a:pt x="326" y="0"/>
                </a:cubicBezTo>
                <a:cubicBezTo>
                  <a:pt x="326" y="0"/>
                  <a:pt x="326" y="0"/>
                  <a:pt x="326" y="0"/>
                </a:cubicBezTo>
                <a:cubicBezTo>
                  <a:pt x="323" y="0"/>
                  <a:pt x="320" y="3"/>
                  <a:pt x="320" y="6"/>
                </a:cubicBezTo>
                <a:cubicBezTo>
                  <a:pt x="320" y="10"/>
                  <a:pt x="323" y="12"/>
                  <a:pt x="326" y="12"/>
                </a:cubicBezTo>
                <a:close/>
                <a:moveTo>
                  <a:pt x="286" y="12"/>
                </a:moveTo>
                <a:cubicBezTo>
                  <a:pt x="286" y="12"/>
                  <a:pt x="286" y="12"/>
                  <a:pt x="286" y="12"/>
                </a:cubicBezTo>
                <a:cubicBezTo>
                  <a:pt x="289" y="12"/>
                  <a:pt x="292" y="10"/>
                  <a:pt x="292" y="6"/>
                </a:cubicBezTo>
                <a:cubicBezTo>
                  <a:pt x="292" y="6"/>
                  <a:pt x="292" y="6"/>
                  <a:pt x="292" y="6"/>
                </a:cubicBezTo>
                <a:cubicBezTo>
                  <a:pt x="292" y="3"/>
                  <a:pt x="289" y="0"/>
                  <a:pt x="286" y="0"/>
                </a:cubicBezTo>
                <a:cubicBezTo>
                  <a:pt x="286" y="0"/>
                  <a:pt x="286" y="0"/>
                  <a:pt x="286" y="0"/>
                </a:cubicBezTo>
                <a:cubicBezTo>
                  <a:pt x="283" y="0"/>
                  <a:pt x="280" y="3"/>
                  <a:pt x="280" y="6"/>
                </a:cubicBezTo>
                <a:cubicBezTo>
                  <a:pt x="280" y="10"/>
                  <a:pt x="283" y="12"/>
                  <a:pt x="286" y="12"/>
                </a:cubicBezTo>
                <a:close/>
                <a:moveTo>
                  <a:pt x="246" y="12"/>
                </a:moveTo>
                <a:cubicBezTo>
                  <a:pt x="246" y="12"/>
                  <a:pt x="246" y="12"/>
                  <a:pt x="246" y="12"/>
                </a:cubicBezTo>
                <a:cubicBezTo>
                  <a:pt x="249" y="12"/>
                  <a:pt x="252" y="10"/>
                  <a:pt x="252" y="6"/>
                </a:cubicBezTo>
                <a:cubicBezTo>
                  <a:pt x="252" y="6"/>
                  <a:pt x="252" y="6"/>
                  <a:pt x="252" y="6"/>
                </a:cubicBezTo>
                <a:cubicBezTo>
                  <a:pt x="252" y="3"/>
                  <a:pt x="249" y="0"/>
                  <a:pt x="246" y="0"/>
                </a:cubicBezTo>
                <a:cubicBezTo>
                  <a:pt x="246" y="0"/>
                  <a:pt x="246" y="0"/>
                  <a:pt x="246" y="0"/>
                </a:cubicBezTo>
                <a:cubicBezTo>
                  <a:pt x="243" y="0"/>
                  <a:pt x="240" y="3"/>
                  <a:pt x="240" y="6"/>
                </a:cubicBezTo>
                <a:cubicBezTo>
                  <a:pt x="240" y="10"/>
                  <a:pt x="243" y="12"/>
                  <a:pt x="246" y="12"/>
                </a:cubicBezTo>
                <a:close/>
                <a:moveTo>
                  <a:pt x="206" y="12"/>
                </a:moveTo>
                <a:cubicBezTo>
                  <a:pt x="206" y="12"/>
                  <a:pt x="206" y="12"/>
                  <a:pt x="206" y="12"/>
                </a:cubicBezTo>
                <a:cubicBezTo>
                  <a:pt x="209" y="12"/>
                  <a:pt x="212" y="10"/>
                  <a:pt x="212" y="6"/>
                </a:cubicBezTo>
                <a:cubicBezTo>
                  <a:pt x="212" y="6"/>
                  <a:pt x="212" y="6"/>
                  <a:pt x="212" y="6"/>
                </a:cubicBezTo>
                <a:cubicBezTo>
                  <a:pt x="212" y="3"/>
                  <a:pt x="209" y="0"/>
                  <a:pt x="206" y="0"/>
                </a:cubicBezTo>
                <a:cubicBezTo>
                  <a:pt x="206" y="0"/>
                  <a:pt x="206" y="0"/>
                  <a:pt x="206" y="0"/>
                </a:cubicBezTo>
                <a:cubicBezTo>
                  <a:pt x="203" y="0"/>
                  <a:pt x="200" y="3"/>
                  <a:pt x="200" y="6"/>
                </a:cubicBezTo>
                <a:cubicBezTo>
                  <a:pt x="200" y="10"/>
                  <a:pt x="203" y="12"/>
                  <a:pt x="206" y="12"/>
                </a:cubicBezTo>
                <a:close/>
                <a:moveTo>
                  <a:pt x="166" y="12"/>
                </a:moveTo>
                <a:cubicBezTo>
                  <a:pt x="166" y="12"/>
                  <a:pt x="166" y="12"/>
                  <a:pt x="166" y="12"/>
                </a:cubicBezTo>
                <a:cubicBezTo>
                  <a:pt x="169" y="12"/>
                  <a:pt x="172" y="10"/>
                  <a:pt x="172" y="6"/>
                </a:cubicBezTo>
                <a:cubicBezTo>
                  <a:pt x="172" y="6"/>
                  <a:pt x="172" y="6"/>
                  <a:pt x="172" y="6"/>
                </a:cubicBezTo>
                <a:cubicBezTo>
                  <a:pt x="172" y="3"/>
                  <a:pt x="169" y="0"/>
                  <a:pt x="166" y="0"/>
                </a:cubicBezTo>
                <a:cubicBezTo>
                  <a:pt x="166" y="0"/>
                  <a:pt x="166" y="0"/>
                  <a:pt x="166" y="0"/>
                </a:cubicBezTo>
                <a:cubicBezTo>
                  <a:pt x="163" y="0"/>
                  <a:pt x="160" y="3"/>
                  <a:pt x="160" y="6"/>
                </a:cubicBezTo>
                <a:cubicBezTo>
                  <a:pt x="160" y="10"/>
                  <a:pt x="163" y="12"/>
                  <a:pt x="166" y="12"/>
                </a:cubicBezTo>
                <a:close/>
                <a:moveTo>
                  <a:pt x="126" y="12"/>
                </a:moveTo>
                <a:cubicBezTo>
                  <a:pt x="126" y="12"/>
                  <a:pt x="126" y="12"/>
                  <a:pt x="126" y="12"/>
                </a:cubicBezTo>
                <a:cubicBezTo>
                  <a:pt x="129" y="12"/>
                  <a:pt x="132" y="10"/>
                  <a:pt x="132" y="6"/>
                </a:cubicBezTo>
                <a:cubicBezTo>
                  <a:pt x="132" y="6"/>
                  <a:pt x="132" y="6"/>
                  <a:pt x="132" y="6"/>
                </a:cubicBezTo>
                <a:cubicBezTo>
                  <a:pt x="132" y="3"/>
                  <a:pt x="129" y="0"/>
                  <a:pt x="126" y="0"/>
                </a:cubicBezTo>
                <a:cubicBezTo>
                  <a:pt x="126" y="0"/>
                  <a:pt x="126" y="0"/>
                  <a:pt x="126" y="0"/>
                </a:cubicBezTo>
                <a:cubicBezTo>
                  <a:pt x="123" y="0"/>
                  <a:pt x="120" y="3"/>
                  <a:pt x="120" y="6"/>
                </a:cubicBezTo>
                <a:cubicBezTo>
                  <a:pt x="120" y="10"/>
                  <a:pt x="123" y="12"/>
                  <a:pt x="126" y="12"/>
                </a:cubicBezTo>
                <a:close/>
                <a:moveTo>
                  <a:pt x="86" y="12"/>
                </a:moveTo>
                <a:cubicBezTo>
                  <a:pt x="86" y="12"/>
                  <a:pt x="86" y="12"/>
                  <a:pt x="86" y="12"/>
                </a:cubicBezTo>
                <a:cubicBezTo>
                  <a:pt x="89" y="12"/>
                  <a:pt x="92" y="10"/>
                  <a:pt x="92" y="6"/>
                </a:cubicBezTo>
                <a:cubicBezTo>
                  <a:pt x="92" y="6"/>
                  <a:pt x="92" y="6"/>
                  <a:pt x="92" y="6"/>
                </a:cubicBezTo>
                <a:cubicBezTo>
                  <a:pt x="92" y="3"/>
                  <a:pt x="89" y="0"/>
                  <a:pt x="86" y="0"/>
                </a:cubicBezTo>
                <a:cubicBezTo>
                  <a:pt x="86" y="0"/>
                  <a:pt x="86" y="0"/>
                  <a:pt x="86" y="0"/>
                </a:cubicBezTo>
                <a:cubicBezTo>
                  <a:pt x="83" y="0"/>
                  <a:pt x="80" y="3"/>
                  <a:pt x="80" y="6"/>
                </a:cubicBezTo>
                <a:cubicBezTo>
                  <a:pt x="80" y="10"/>
                  <a:pt x="83" y="12"/>
                  <a:pt x="86" y="12"/>
                </a:cubicBezTo>
                <a:close/>
                <a:moveTo>
                  <a:pt x="46" y="12"/>
                </a:moveTo>
                <a:cubicBezTo>
                  <a:pt x="46" y="12"/>
                  <a:pt x="46" y="12"/>
                  <a:pt x="46" y="12"/>
                </a:cubicBezTo>
                <a:cubicBezTo>
                  <a:pt x="49" y="12"/>
                  <a:pt x="52" y="10"/>
                  <a:pt x="52" y="6"/>
                </a:cubicBezTo>
                <a:cubicBezTo>
                  <a:pt x="52" y="6"/>
                  <a:pt x="52" y="6"/>
                  <a:pt x="52" y="6"/>
                </a:cubicBezTo>
                <a:cubicBezTo>
                  <a:pt x="52" y="3"/>
                  <a:pt x="49" y="0"/>
                  <a:pt x="46" y="0"/>
                </a:cubicBezTo>
                <a:cubicBezTo>
                  <a:pt x="46" y="0"/>
                  <a:pt x="46" y="0"/>
                  <a:pt x="46" y="0"/>
                </a:cubicBezTo>
                <a:cubicBezTo>
                  <a:pt x="43" y="0"/>
                  <a:pt x="40" y="3"/>
                  <a:pt x="40" y="6"/>
                </a:cubicBezTo>
                <a:cubicBezTo>
                  <a:pt x="40" y="10"/>
                  <a:pt x="43" y="12"/>
                  <a:pt x="46" y="12"/>
                </a:cubicBezTo>
                <a:close/>
                <a:moveTo>
                  <a:pt x="3210" y="11"/>
                </a:moveTo>
                <a:cubicBezTo>
                  <a:pt x="3211" y="10"/>
                  <a:pt x="3212" y="8"/>
                  <a:pt x="3212" y="6"/>
                </a:cubicBezTo>
                <a:cubicBezTo>
                  <a:pt x="3212" y="5"/>
                  <a:pt x="3211" y="3"/>
                  <a:pt x="3210" y="2"/>
                </a:cubicBezTo>
                <a:cubicBezTo>
                  <a:pt x="3208" y="0"/>
                  <a:pt x="3204" y="0"/>
                  <a:pt x="3202" y="2"/>
                </a:cubicBezTo>
                <a:cubicBezTo>
                  <a:pt x="3201" y="3"/>
                  <a:pt x="3200" y="5"/>
                  <a:pt x="3200" y="6"/>
                </a:cubicBezTo>
                <a:cubicBezTo>
                  <a:pt x="3200" y="8"/>
                  <a:pt x="3201" y="10"/>
                  <a:pt x="3202" y="11"/>
                </a:cubicBezTo>
                <a:cubicBezTo>
                  <a:pt x="3203" y="12"/>
                  <a:pt x="3204" y="12"/>
                  <a:pt x="3206" y="12"/>
                </a:cubicBezTo>
                <a:cubicBezTo>
                  <a:pt x="3208" y="12"/>
                  <a:pt x="3209" y="12"/>
                  <a:pt x="3210" y="11"/>
                </a:cubicBezTo>
                <a:close/>
              </a:path>
            </a:pathLst>
          </a:custGeom>
          <a:solidFill>
            <a:schemeClr val="tx1">
              <a:lumMod val="20000"/>
              <a:lumOff val="80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Oval 10"/>
          <p:cNvSpPr>
            <a:spLocks noChangeArrowheads="1"/>
          </p:cNvSpPr>
          <p:nvPr/>
        </p:nvSpPr>
        <p:spPr bwMode="auto">
          <a:xfrm>
            <a:off x="1770063" y="5448300"/>
            <a:ext cx="150812" cy="147638"/>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14" name="Oval 14"/>
          <p:cNvSpPr>
            <a:spLocks noChangeArrowheads="1"/>
          </p:cNvSpPr>
          <p:nvPr/>
        </p:nvSpPr>
        <p:spPr bwMode="auto">
          <a:xfrm>
            <a:off x="3894138" y="5448300"/>
            <a:ext cx="152400" cy="147638"/>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8" name="Oval 18"/>
          <p:cNvSpPr>
            <a:spLocks noChangeArrowheads="1"/>
          </p:cNvSpPr>
          <p:nvPr/>
        </p:nvSpPr>
        <p:spPr bwMode="auto">
          <a:xfrm>
            <a:off x="6019800" y="5448300"/>
            <a:ext cx="150812" cy="147638"/>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22" name="Oval 22"/>
          <p:cNvSpPr>
            <a:spLocks noChangeArrowheads="1"/>
          </p:cNvSpPr>
          <p:nvPr/>
        </p:nvSpPr>
        <p:spPr bwMode="auto">
          <a:xfrm>
            <a:off x="8143875" y="5448300"/>
            <a:ext cx="152400" cy="147638"/>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26" name="Oval 26"/>
          <p:cNvSpPr>
            <a:spLocks noChangeArrowheads="1"/>
          </p:cNvSpPr>
          <p:nvPr/>
        </p:nvSpPr>
        <p:spPr bwMode="auto">
          <a:xfrm>
            <a:off x="10267950" y="5448300"/>
            <a:ext cx="152400" cy="147638"/>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28" name="Rectangle 31"/>
          <p:cNvSpPr>
            <a:spLocks noChangeArrowheads="1"/>
          </p:cNvSpPr>
          <p:nvPr/>
        </p:nvSpPr>
        <p:spPr bwMode="auto">
          <a:xfrm>
            <a:off x="3887863" y="396875"/>
            <a:ext cx="441627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TIMELINE INFOGRAPHIC</a:t>
            </a:r>
            <a:endParaRPr kumimoji="0" lang="ru-RU" altLang="ru-RU" sz="1800" b="0" i="0" u="none" strike="noStrike" cap="none" normalizeH="0" baseline="0" dirty="0" smtClean="0">
              <a:ln>
                <a:noFill/>
              </a:ln>
              <a:effectLst/>
            </a:endParaRPr>
          </a:p>
        </p:txBody>
      </p:sp>
      <p:grpSp>
        <p:nvGrpSpPr>
          <p:cNvPr id="2" name="Group 1"/>
          <p:cNvGrpSpPr/>
          <p:nvPr/>
        </p:nvGrpSpPr>
        <p:grpSpPr>
          <a:xfrm>
            <a:off x="987425" y="2949575"/>
            <a:ext cx="1716087" cy="2357438"/>
            <a:chOff x="987425" y="2949575"/>
            <a:chExt cx="1716087" cy="2357438"/>
          </a:xfrm>
        </p:grpSpPr>
        <p:sp>
          <p:nvSpPr>
            <p:cNvPr id="7" name="Freeform 7"/>
            <p:cNvSpPr>
              <a:spLocks/>
            </p:cNvSpPr>
            <p:nvPr/>
          </p:nvSpPr>
          <p:spPr bwMode="auto">
            <a:xfrm>
              <a:off x="987425" y="2949575"/>
              <a:ext cx="1716087" cy="2357438"/>
            </a:xfrm>
            <a:custGeom>
              <a:avLst/>
              <a:gdLst>
                <a:gd name="T0" fmla="*/ 0 w 452"/>
                <a:gd name="T1" fmla="*/ 34 h 621"/>
                <a:gd name="T2" fmla="*/ 0 w 452"/>
                <a:gd name="T3" fmla="*/ 525 h 621"/>
                <a:gd name="T4" fmla="*/ 34 w 452"/>
                <a:gd name="T5" fmla="*/ 558 h 621"/>
                <a:gd name="T6" fmla="*/ 175 w 452"/>
                <a:gd name="T7" fmla="*/ 558 h 621"/>
                <a:gd name="T8" fmla="*/ 226 w 452"/>
                <a:gd name="T9" fmla="*/ 621 h 621"/>
                <a:gd name="T10" fmla="*/ 277 w 452"/>
                <a:gd name="T11" fmla="*/ 558 h 621"/>
                <a:gd name="T12" fmla="*/ 418 w 452"/>
                <a:gd name="T13" fmla="*/ 558 h 621"/>
                <a:gd name="T14" fmla="*/ 452 w 452"/>
                <a:gd name="T15" fmla="*/ 525 h 621"/>
                <a:gd name="T16" fmla="*/ 452 w 452"/>
                <a:gd name="T17" fmla="*/ 34 h 621"/>
                <a:gd name="T18" fmla="*/ 418 w 452"/>
                <a:gd name="T19" fmla="*/ 0 h 621"/>
                <a:gd name="T20" fmla="*/ 34 w 452"/>
                <a:gd name="T21" fmla="*/ 0 h 621"/>
                <a:gd name="T22" fmla="*/ 0 w 452"/>
                <a:gd name="T23" fmla="*/ 3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2" h="621">
                  <a:moveTo>
                    <a:pt x="0" y="34"/>
                  </a:moveTo>
                  <a:cubicBezTo>
                    <a:pt x="0" y="525"/>
                    <a:pt x="0" y="525"/>
                    <a:pt x="0" y="525"/>
                  </a:cubicBezTo>
                  <a:cubicBezTo>
                    <a:pt x="0" y="543"/>
                    <a:pt x="15" y="558"/>
                    <a:pt x="34" y="558"/>
                  </a:cubicBezTo>
                  <a:cubicBezTo>
                    <a:pt x="175" y="558"/>
                    <a:pt x="175" y="558"/>
                    <a:pt x="175" y="558"/>
                  </a:cubicBezTo>
                  <a:cubicBezTo>
                    <a:pt x="226" y="621"/>
                    <a:pt x="226" y="621"/>
                    <a:pt x="226" y="621"/>
                  </a:cubicBezTo>
                  <a:cubicBezTo>
                    <a:pt x="277" y="558"/>
                    <a:pt x="277" y="558"/>
                    <a:pt x="277" y="558"/>
                  </a:cubicBezTo>
                  <a:cubicBezTo>
                    <a:pt x="418" y="558"/>
                    <a:pt x="418" y="558"/>
                    <a:pt x="418" y="558"/>
                  </a:cubicBezTo>
                  <a:cubicBezTo>
                    <a:pt x="437" y="558"/>
                    <a:pt x="452" y="543"/>
                    <a:pt x="452" y="525"/>
                  </a:cubicBezTo>
                  <a:cubicBezTo>
                    <a:pt x="452" y="34"/>
                    <a:pt x="452" y="34"/>
                    <a:pt x="452" y="34"/>
                  </a:cubicBezTo>
                  <a:cubicBezTo>
                    <a:pt x="452" y="15"/>
                    <a:pt x="437" y="0"/>
                    <a:pt x="418" y="0"/>
                  </a:cubicBezTo>
                  <a:cubicBezTo>
                    <a:pt x="34" y="0"/>
                    <a:pt x="34" y="0"/>
                    <a:pt x="34" y="0"/>
                  </a:cubicBezTo>
                  <a:cubicBezTo>
                    <a:pt x="15" y="0"/>
                    <a:pt x="0" y="15"/>
                    <a:pt x="0" y="3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8" name="Rectangle 8"/>
            <p:cNvSpPr>
              <a:spLocks noChangeArrowheads="1"/>
            </p:cNvSpPr>
            <p:nvPr/>
          </p:nvSpPr>
          <p:spPr bwMode="auto">
            <a:xfrm>
              <a:off x="987425" y="3263900"/>
              <a:ext cx="1716087" cy="479425"/>
            </a:xfrm>
            <a:prstGeom prst="rect">
              <a:avLst/>
            </a:prstGeom>
            <a:solidFill>
              <a:schemeClr val="bg2"/>
            </a:solidFill>
            <a:ln>
              <a:noFill/>
            </a:ln>
            <a:effectLst>
              <a:outerShdw blurRad="889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9" name="Rectangle 9"/>
            <p:cNvSpPr>
              <a:spLocks noChangeArrowheads="1"/>
            </p:cNvSpPr>
            <p:nvPr/>
          </p:nvSpPr>
          <p:spPr bwMode="auto">
            <a:xfrm>
              <a:off x="1475539" y="3300413"/>
              <a:ext cx="730969"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500" b="1" i="0" u="none" strike="noStrike" cap="none" normalizeH="0" baseline="0" dirty="0" smtClean="0">
                  <a:ln>
                    <a:noFill/>
                  </a:ln>
                  <a:solidFill>
                    <a:schemeClr val="accent3"/>
                  </a:solidFill>
                  <a:effectLst/>
                  <a:latin typeface="Open Sans" panose="020B0606030504020204" pitchFamily="34" charset="0"/>
                </a:rPr>
                <a:t>1996</a:t>
              </a:r>
              <a:endParaRPr kumimoji="0" lang="ru-RU" altLang="ru-RU" sz="1800" b="0" i="0" u="none" strike="noStrike" cap="none" normalizeH="0" baseline="0" dirty="0" smtClean="0">
                <a:ln>
                  <a:noFill/>
                </a:ln>
                <a:solidFill>
                  <a:schemeClr val="accent3"/>
                </a:solidFill>
                <a:effectLst/>
              </a:endParaRPr>
            </a:p>
          </p:txBody>
        </p:sp>
        <p:sp>
          <p:nvSpPr>
            <p:cNvPr id="29" name="TextBox 28"/>
            <p:cNvSpPr txBox="1"/>
            <p:nvPr/>
          </p:nvSpPr>
          <p:spPr>
            <a:xfrm>
              <a:off x="1055442" y="4026625"/>
              <a:ext cx="1542118" cy="707886"/>
            </a:xfrm>
            <a:prstGeom prst="rect">
              <a:avLst/>
            </a:prstGeom>
            <a:noFill/>
          </p:spPr>
          <p:txBody>
            <a:bodyPr wrap="square" rtlCol="0">
              <a:spAutoFit/>
            </a:bodyPr>
            <a:lstStyle/>
            <a:p>
              <a:pPr algn="ctr"/>
              <a:r>
                <a:rPr lang="en-US" sz="1000" dirty="0" smtClean="0">
                  <a:solidFill>
                    <a:schemeClr val="bg2"/>
                  </a:solidFill>
                </a:rPr>
                <a:t>Lorem ipsum dolor sit amet, consectetur adipiscing elit, sed do eiusmod tempor</a:t>
              </a:r>
              <a:endParaRPr lang="ru-RU" sz="1000" dirty="0">
                <a:solidFill>
                  <a:schemeClr val="bg2"/>
                </a:solidFill>
              </a:endParaRPr>
            </a:p>
          </p:txBody>
        </p:sp>
      </p:grpSp>
      <p:grpSp>
        <p:nvGrpSpPr>
          <p:cNvPr id="3" name="Group 2"/>
          <p:cNvGrpSpPr/>
          <p:nvPr/>
        </p:nvGrpSpPr>
        <p:grpSpPr>
          <a:xfrm>
            <a:off x="3113088" y="2949575"/>
            <a:ext cx="1714500" cy="2357438"/>
            <a:chOff x="3113088" y="2949575"/>
            <a:chExt cx="1714500" cy="2357438"/>
          </a:xfrm>
        </p:grpSpPr>
        <p:sp>
          <p:nvSpPr>
            <p:cNvPr id="11" name="Freeform 11"/>
            <p:cNvSpPr>
              <a:spLocks/>
            </p:cNvSpPr>
            <p:nvPr/>
          </p:nvSpPr>
          <p:spPr bwMode="auto">
            <a:xfrm>
              <a:off x="3113088" y="2949575"/>
              <a:ext cx="1714500" cy="2357438"/>
            </a:xfrm>
            <a:custGeom>
              <a:avLst/>
              <a:gdLst>
                <a:gd name="T0" fmla="*/ 0 w 452"/>
                <a:gd name="T1" fmla="*/ 34 h 621"/>
                <a:gd name="T2" fmla="*/ 0 w 452"/>
                <a:gd name="T3" fmla="*/ 525 h 621"/>
                <a:gd name="T4" fmla="*/ 34 w 452"/>
                <a:gd name="T5" fmla="*/ 558 h 621"/>
                <a:gd name="T6" fmla="*/ 175 w 452"/>
                <a:gd name="T7" fmla="*/ 558 h 621"/>
                <a:gd name="T8" fmla="*/ 226 w 452"/>
                <a:gd name="T9" fmla="*/ 621 h 621"/>
                <a:gd name="T10" fmla="*/ 277 w 452"/>
                <a:gd name="T11" fmla="*/ 558 h 621"/>
                <a:gd name="T12" fmla="*/ 418 w 452"/>
                <a:gd name="T13" fmla="*/ 558 h 621"/>
                <a:gd name="T14" fmla="*/ 452 w 452"/>
                <a:gd name="T15" fmla="*/ 525 h 621"/>
                <a:gd name="T16" fmla="*/ 452 w 452"/>
                <a:gd name="T17" fmla="*/ 34 h 621"/>
                <a:gd name="T18" fmla="*/ 418 w 452"/>
                <a:gd name="T19" fmla="*/ 0 h 621"/>
                <a:gd name="T20" fmla="*/ 34 w 452"/>
                <a:gd name="T21" fmla="*/ 0 h 621"/>
                <a:gd name="T22" fmla="*/ 0 w 452"/>
                <a:gd name="T23" fmla="*/ 3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2" h="621">
                  <a:moveTo>
                    <a:pt x="0" y="34"/>
                  </a:moveTo>
                  <a:cubicBezTo>
                    <a:pt x="0" y="525"/>
                    <a:pt x="0" y="525"/>
                    <a:pt x="0" y="525"/>
                  </a:cubicBezTo>
                  <a:cubicBezTo>
                    <a:pt x="0" y="543"/>
                    <a:pt x="15" y="558"/>
                    <a:pt x="34" y="558"/>
                  </a:cubicBezTo>
                  <a:cubicBezTo>
                    <a:pt x="175" y="558"/>
                    <a:pt x="175" y="558"/>
                    <a:pt x="175" y="558"/>
                  </a:cubicBezTo>
                  <a:cubicBezTo>
                    <a:pt x="226" y="621"/>
                    <a:pt x="226" y="621"/>
                    <a:pt x="226" y="621"/>
                  </a:cubicBezTo>
                  <a:cubicBezTo>
                    <a:pt x="277" y="558"/>
                    <a:pt x="277" y="558"/>
                    <a:pt x="277" y="558"/>
                  </a:cubicBezTo>
                  <a:cubicBezTo>
                    <a:pt x="418" y="558"/>
                    <a:pt x="418" y="558"/>
                    <a:pt x="418" y="558"/>
                  </a:cubicBezTo>
                  <a:cubicBezTo>
                    <a:pt x="437" y="558"/>
                    <a:pt x="452" y="543"/>
                    <a:pt x="452" y="525"/>
                  </a:cubicBezTo>
                  <a:cubicBezTo>
                    <a:pt x="452" y="34"/>
                    <a:pt x="452" y="34"/>
                    <a:pt x="452" y="34"/>
                  </a:cubicBezTo>
                  <a:cubicBezTo>
                    <a:pt x="452" y="15"/>
                    <a:pt x="437" y="0"/>
                    <a:pt x="418" y="0"/>
                  </a:cubicBezTo>
                  <a:cubicBezTo>
                    <a:pt x="34" y="0"/>
                    <a:pt x="34" y="0"/>
                    <a:pt x="34" y="0"/>
                  </a:cubicBezTo>
                  <a:cubicBezTo>
                    <a:pt x="15" y="0"/>
                    <a:pt x="0" y="15"/>
                    <a:pt x="0" y="3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2" name="Rectangle 12"/>
            <p:cNvSpPr>
              <a:spLocks noChangeArrowheads="1"/>
            </p:cNvSpPr>
            <p:nvPr/>
          </p:nvSpPr>
          <p:spPr bwMode="auto">
            <a:xfrm>
              <a:off x="3113088" y="3263900"/>
              <a:ext cx="1714500" cy="479425"/>
            </a:xfrm>
            <a:prstGeom prst="rect">
              <a:avLst/>
            </a:prstGeom>
            <a:solidFill>
              <a:schemeClr val="bg2"/>
            </a:solidFill>
            <a:ln>
              <a:noFill/>
            </a:ln>
            <a:effectLst>
              <a:outerShdw blurRad="889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13" name="Rectangle 13"/>
            <p:cNvSpPr>
              <a:spLocks noChangeArrowheads="1"/>
            </p:cNvSpPr>
            <p:nvPr/>
          </p:nvSpPr>
          <p:spPr bwMode="auto">
            <a:xfrm>
              <a:off x="3604853" y="3300413"/>
              <a:ext cx="730969"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500" b="1" i="0" u="none" strike="noStrike" cap="none" normalizeH="0" baseline="0" dirty="0" smtClean="0">
                  <a:ln>
                    <a:noFill/>
                  </a:ln>
                  <a:solidFill>
                    <a:schemeClr val="accent1"/>
                  </a:solidFill>
                  <a:effectLst/>
                  <a:latin typeface="Open Sans" panose="020B0606030504020204" pitchFamily="34" charset="0"/>
                </a:rPr>
                <a:t>2003</a:t>
              </a:r>
              <a:endParaRPr kumimoji="0" lang="ru-RU" altLang="ru-RU" sz="1800" b="0" i="0" u="none" strike="noStrike" cap="none" normalizeH="0" baseline="0" dirty="0" smtClean="0">
                <a:ln>
                  <a:noFill/>
                </a:ln>
                <a:solidFill>
                  <a:schemeClr val="accent1"/>
                </a:solidFill>
                <a:effectLst/>
              </a:endParaRPr>
            </a:p>
          </p:txBody>
        </p:sp>
        <p:sp>
          <p:nvSpPr>
            <p:cNvPr id="30" name="TextBox 29"/>
            <p:cNvSpPr txBox="1"/>
            <p:nvPr/>
          </p:nvSpPr>
          <p:spPr>
            <a:xfrm>
              <a:off x="3189042" y="4026625"/>
              <a:ext cx="1542118" cy="707886"/>
            </a:xfrm>
            <a:prstGeom prst="rect">
              <a:avLst/>
            </a:prstGeom>
            <a:noFill/>
          </p:spPr>
          <p:txBody>
            <a:bodyPr wrap="square" rtlCol="0">
              <a:spAutoFit/>
            </a:bodyPr>
            <a:lstStyle/>
            <a:p>
              <a:pPr algn="ctr"/>
              <a:r>
                <a:rPr lang="en-US" sz="1000" dirty="0" smtClean="0">
                  <a:solidFill>
                    <a:schemeClr val="bg2"/>
                  </a:solidFill>
                </a:rPr>
                <a:t>Lorem ipsum dolor sit amet, consectetur adipiscing elit, sed do eiusmod tempor</a:t>
              </a:r>
              <a:endParaRPr lang="ru-RU" sz="1000" dirty="0">
                <a:solidFill>
                  <a:schemeClr val="bg2"/>
                </a:solidFill>
              </a:endParaRPr>
            </a:p>
          </p:txBody>
        </p:sp>
      </p:grpSp>
      <p:grpSp>
        <p:nvGrpSpPr>
          <p:cNvPr id="4" name="Group 3"/>
          <p:cNvGrpSpPr/>
          <p:nvPr/>
        </p:nvGrpSpPr>
        <p:grpSpPr>
          <a:xfrm>
            <a:off x="5237163" y="2949575"/>
            <a:ext cx="1716087" cy="2357438"/>
            <a:chOff x="5237163" y="2949575"/>
            <a:chExt cx="1716087" cy="2357438"/>
          </a:xfrm>
        </p:grpSpPr>
        <p:sp>
          <p:nvSpPr>
            <p:cNvPr id="15" name="Freeform 15"/>
            <p:cNvSpPr>
              <a:spLocks/>
            </p:cNvSpPr>
            <p:nvPr/>
          </p:nvSpPr>
          <p:spPr bwMode="auto">
            <a:xfrm>
              <a:off x="5237163" y="2949575"/>
              <a:ext cx="1716087" cy="2357438"/>
            </a:xfrm>
            <a:custGeom>
              <a:avLst/>
              <a:gdLst>
                <a:gd name="T0" fmla="*/ 0 w 452"/>
                <a:gd name="T1" fmla="*/ 34 h 621"/>
                <a:gd name="T2" fmla="*/ 0 w 452"/>
                <a:gd name="T3" fmla="*/ 525 h 621"/>
                <a:gd name="T4" fmla="*/ 34 w 452"/>
                <a:gd name="T5" fmla="*/ 558 h 621"/>
                <a:gd name="T6" fmla="*/ 175 w 452"/>
                <a:gd name="T7" fmla="*/ 558 h 621"/>
                <a:gd name="T8" fmla="*/ 226 w 452"/>
                <a:gd name="T9" fmla="*/ 621 h 621"/>
                <a:gd name="T10" fmla="*/ 277 w 452"/>
                <a:gd name="T11" fmla="*/ 558 h 621"/>
                <a:gd name="T12" fmla="*/ 418 w 452"/>
                <a:gd name="T13" fmla="*/ 558 h 621"/>
                <a:gd name="T14" fmla="*/ 452 w 452"/>
                <a:gd name="T15" fmla="*/ 525 h 621"/>
                <a:gd name="T16" fmla="*/ 452 w 452"/>
                <a:gd name="T17" fmla="*/ 34 h 621"/>
                <a:gd name="T18" fmla="*/ 418 w 452"/>
                <a:gd name="T19" fmla="*/ 0 h 621"/>
                <a:gd name="T20" fmla="*/ 34 w 452"/>
                <a:gd name="T21" fmla="*/ 0 h 621"/>
                <a:gd name="T22" fmla="*/ 0 w 452"/>
                <a:gd name="T23" fmla="*/ 3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2" h="621">
                  <a:moveTo>
                    <a:pt x="0" y="34"/>
                  </a:moveTo>
                  <a:cubicBezTo>
                    <a:pt x="0" y="525"/>
                    <a:pt x="0" y="525"/>
                    <a:pt x="0" y="525"/>
                  </a:cubicBezTo>
                  <a:cubicBezTo>
                    <a:pt x="0" y="543"/>
                    <a:pt x="15" y="558"/>
                    <a:pt x="34" y="558"/>
                  </a:cubicBezTo>
                  <a:cubicBezTo>
                    <a:pt x="175" y="558"/>
                    <a:pt x="175" y="558"/>
                    <a:pt x="175" y="558"/>
                  </a:cubicBezTo>
                  <a:cubicBezTo>
                    <a:pt x="226" y="621"/>
                    <a:pt x="226" y="621"/>
                    <a:pt x="226" y="621"/>
                  </a:cubicBezTo>
                  <a:cubicBezTo>
                    <a:pt x="277" y="558"/>
                    <a:pt x="277" y="558"/>
                    <a:pt x="277" y="558"/>
                  </a:cubicBezTo>
                  <a:cubicBezTo>
                    <a:pt x="418" y="558"/>
                    <a:pt x="418" y="558"/>
                    <a:pt x="418" y="558"/>
                  </a:cubicBezTo>
                  <a:cubicBezTo>
                    <a:pt x="437" y="558"/>
                    <a:pt x="452" y="543"/>
                    <a:pt x="452" y="525"/>
                  </a:cubicBezTo>
                  <a:cubicBezTo>
                    <a:pt x="452" y="34"/>
                    <a:pt x="452" y="34"/>
                    <a:pt x="452" y="34"/>
                  </a:cubicBezTo>
                  <a:cubicBezTo>
                    <a:pt x="452" y="15"/>
                    <a:pt x="437" y="0"/>
                    <a:pt x="418" y="0"/>
                  </a:cubicBezTo>
                  <a:cubicBezTo>
                    <a:pt x="34" y="0"/>
                    <a:pt x="34" y="0"/>
                    <a:pt x="34" y="0"/>
                  </a:cubicBezTo>
                  <a:cubicBezTo>
                    <a:pt x="15" y="0"/>
                    <a:pt x="0" y="15"/>
                    <a:pt x="0" y="3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6" name="Rectangle 16"/>
            <p:cNvSpPr>
              <a:spLocks noChangeArrowheads="1"/>
            </p:cNvSpPr>
            <p:nvPr/>
          </p:nvSpPr>
          <p:spPr bwMode="auto">
            <a:xfrm>
              <a:off x="5237163" y="3263900"/>
              <a:ext cx="1716087" cy="479425"/>
            </a:xfrm>
            <a:prstGeom prst="rect">
              <a:avLst/>
            </a:prstGeom>
            <a:solidFill>
              <a:schemeClr val="bg2"/>
            </a:solidFill>
            <a:ln>
              <a:noFill/>
            </a:ln>
            <a:effectLst>
              <a:outerShdw blurRad="889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17" name="Rectangle 17"/>
            <p:cNvSpPr>
              <a:spLocks noChangeArrowheads="1"/>
            </p:cNvSpPr>
            <p:nvPr/>
          </p:nvSpPr>
          <p:spPr bwMode="auto">
            <a:xfrm>
              <a:off x="5729721" y="3300413"/>
              <a:ext cx="730969"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500" b="1" i="0" u="none" strike="noStrike" cap="none" normalizeH="0" baseline="0" dirty="0" smtClean="0">
                  <a:ln>
                    <a:noFill/>
                  </a:ln>
                  <a:solidFill>
                    <a:schemeClr val="accent4"/>
                  </a:solidFill>
                  <a:effectLst/>
                  <a:latin typeface="Open Sans" panose="020B0606030504020204" pitchFamily="34" charset="0"/>
                </a:rPr>
                <a:t>2008</a:t>
              </a:r>
              <a:endParaRPr kumimoji="0" lang="ru-RU" altLang="ru-RU" sz="1800" b="0" i="0" u="none" strike="noStrike" cap="none" normalizeH="0" baseline="0" dirty="0" smtClean="0">
                <a:ln>
                  <a:noFill/>
                </a:ln>
                <a:solidFill>
                  <a:schemeClr val="accent4"/>
                </a:solidFill>
                <a:effectLst/>
              </a:endParaRPr>
            </a:p>
          </p:txBody>
        </p:sp>
        <p:sp>
          <p:nvSpPr>
            <p:cNvPr id="31" name="TextBox 30"/>
            <p:cNvSpPr txBox="1"/>
            <p:nvPr/>
          </p:nvSpPr>
          <p:spPr>
            <a:xfrm>
              <a:off x="5322642" y="4026625"/>
              <a:ext cx="1542118" cy="707886"/>
            </a:xfrm>
            <a:prstGeom prst="rect">
              <a:avLst/>
            </a:prstGeom>
            <a:noFill/>
          </p:spPr>
          <p:txBody>
            <a:bodyPr wrap="square" rtlCol="0">
              <a:spAutoFit/>
            </a:bodyPr>
            <a:lstStyle/>
            <a:p>
              <a:pPr algn="ctr"/>
              <a:r>
                <a:rPr lang="en-US" sz="1000" dirty="0" smtClean="0">
                  <a:solidFill>
                    <a:schemeClr val="bg2"/>
                  </a:solidFill>
                </a:rPr>
                <a:t>Lorem ipsum dolor sit amet, consectetur adipiscing elit, sed do eiusmod tempor</a:t>
              </a:r>
              <a:endParaRPr lang="ru-RU" sz="1000" dirty="0">
                <a:solidFill>
                  <a:schemeClr val="bg2"/>
                </a:solidFill>
              </a:endParaRPr>
            </a:p>
          </p:txBody>
        </p:sp>
      </p:grpSp>
      <p:grpSp>
        <p:nvGrpSpPr>
          <p:cNvPr id="5" name="Group 4"/>
          <p:cNvGrpSpPr/>
          <p:nvPr/>
        </p:nvGrpSpPr>
        <p:grpSpPr>
          <a:xfrm>
            <a:off x="7362825" y="2949575"/>
            <a:ext cx="1714500" cy="2357438"/>
            <a:chOff x="7362825" y="2949575"/>
            <a:chExt cx="1714500" cy="2357438"/>
          </a:xfrm>
        </p:grpSpPr>
        <p:sp>
          <p:nvSpPr>
            <p:cNvPr id="19" name="Freeform 19"/>
            <p:cNvSpPr>
              <a:spLocks/>
            </p:cNvSpPr>
            <p:nvPr/>
          </p:nvSpPr>
          <p:spPr bwMode="auto">
            <a:xfrm>
              <a:off x="7362825" y="2949575"/>
              <a:ext cx="1714500" cy="2357438"/>
            </a:xfrm>
            <a:custGeom>
              <a:avLst/>
              <a:gdLst>
                <a:gd name="T0" fmla="*/ 0 w 452"/>
                <a:gd name="T1" fmla="*/ 34 h 621"/>
                <a:gd name="T2" fmla="*/ 0 w 452"/>
                <a:gd name="T3" fmla="*/ 525 h 621"/>
                <a:gd name="T4" fmla="*/ 34 w 452"/>
                <a:gd name="T5" fmla="*/ 558 h 621"/>
                <a:gd name="T6" fmla="*/ 175 w 452"/>
                <a:gd name="T7" fmla="*/ 558 h 621"/>
                <a:gd name="T8" fmla="*/ 226 w 452"/>
                <a:gd name="T9" fmla="*/ 621 h 621"/>
                <a:gd name="T10" fmla="*/ 277 w 452"/>
                <a:gd name="T11" fmla="*/ 558 h 621"/>
                <a:gd name="T12" fmla="*/ 418 w 452"/>
                <a:gd name="T13" fmla="*/ 558 h 621"/>
                <a:gd name="T14" fmla="*/ 452 w 452"/>
                <a:gd name="T15" fmla="*/ 525 h 621"/>
                <a:gd name="T16" fmla="*/ 452 w 452"/>
                <a:gd name="T17" fmla="*/ 34 h 621"/>
                <a:gd name="T18" fmla="*/ 418 w 452"/>
                <a:gd name="T19" fmla="*/ 0 h 621"/>
                <a:gd name="T20" fmla="*/ 34 w 452"/>
                <a:gd name="T21" fmla="*/ 0 h 621"/>
                <a:gd name="T22" fmla="*/ 0 w 452"/>
                <a:gd name="T23" fmla="*/ 3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2" h="621">
                  <a:moveTo>
                    <a:pt x="0" y="34"/>
                  </a:moveTo>
                  <a:cubicBezTo>
                    <a:pt x="0" y="525"/>
                    <a:pt x="0" y="525"/>
                    <a:pt x="0" y="525"/>
                  </a:cubicBezTo>
                  <a:cubicBezTo>
                    <a:pt x="0" y="543"/>
                    <a:pt x="15" y="558"/>
                    <a:pt x="34" y="558"/>
                  </a:cubicBezTo>
                  <a:cubicBezTo>
                    <a:pt x="175" y="558"/>
                    <a:pt x="175" y="558"/>
                    <a:pt x="175" y="558"/>
                  </a:cubicBezTo>
                  <a:cubicBezTo>
                    <a:pt x="226" y="621"/>
                    <a:pt x="226" y="621"/>
                    <a:pt x="226" y="621"/>
                  </a:cubicBezTo>
                  <a:cubicBezTo>
                    <a:pt x="277" y="558"/>
                    <a:pt x="277" y="558"/>
                    <a:pt x="277" y="558"/>
                  </a:cubicBezTo>
                  <a:cubicBezTo>
                    <a:pt x="418" y="558"/>
                    <a:pt x="418" y="558"/>
                    <a:pt x="418" y="558"/>
                  </a:cubicBezTo>
                  <a:cubicBezTo>
                    <a:pt x="437" y="558"/>
                    <a:pt x="452" y="543"/>
                    <a:pt x="452" y="525"/>
                  </a:cubicBezTo>
                  <a:cubicBezTo>
                    <a:pt x="452" y="34"/>
                    <a:pt x="452" y="34"/>
                    <a:pt x="452" y="34"/>
                  </a:cubicBezTo>
                  <a:cubicBezTo>
                    <a:pt x="452" y="15"/>
                    <a:pt x="437" y="0"/>
                    <a:pt x="418" y="0"/>
                  </a:cubicBezTo>
                  <a:cubicBezTo>
                    <a:pt x="34" y="0"/>
                    <a:pt x="34" y="0"/>
                    <a:pt x="34" y="0"/>
                  </a:cubicBezTo>
                  <a:cubicBezTo>
                    <a:pt x="15" y="0"/>
                    <a:pt x="0" y="15"/>
                    <a:pt x="0" y="3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20" name="Rectangle 20"/>
            <p:cNvSpPr>
              <a:spLocks noChangeArrowheads="1"/>
            </p:cNvSpPr>
            <p:nvPr/>
          </p:nvSpPr>
          <p:spPr bwMode="auto">
            <a:xfrm>
              <a:off x="7362825" y="3263900"/>
              <a:ext cx="1714500" cy="479425"/>
            </a:xfrm>
            <a:prstGeom prst="rect">
              <a:avLst/>
            </a:prstGeom>
            <a:solidFill>
              <a:schemeClr val="bg2"/>
            </a:solidFill>
            <a:ln>
              <a:noFill/>
            </a:ln>
            <a:effectLst>
              <a:outerShdw blurRad="889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21" name="Rectangle 21"/>
            <p:cNvSpPr>
              <a:spLocks noChangeArrowheads="1"/>
            </p:cNvSpPr>
            <p:nvPr/>
          </p:nvSpPr>
          <p:spPr bwMode="auto">
            <a:xfrm>
              <a:off x="7854590" y="3300413"/>
              <a:ext cx="730969"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500" b="1" i="0" u="none" strike="noStrike" cap="none" normalizeH="0" baseline="0" dirty="0" smtClean="0">
                  <a:ln>
                    <a:noFill/>
                  </a:ln>
                  <a:solidFill>
                    <a:schemeClr val="accent6"/>
                  </a:solidFill>
                  <a:effectLst/>
                  <a:latin typeface="Open Sans" panose="020B0606030504020204" pitchFamily="34" charset="0"/>
                </a:rPr>
                <a:t>2015</a:t>
              </a:r>
              <a:endParaRPr kumimoji="0" lang="ru-RU" altLang="ru-RU" sz="1800" b="0" i="0" u="none" strike="noStrike" cap="none" normalizeH="0" baseline="0" dirty="0" smtClean="0">
                <a:ln>
                  <a:noFill/>
                </a:ln>
                <a:solidFill>
                  <a:schemeClr val="accent6"/>
                </a:solidFill>
                <a:effectLst/>
              </a:endParaRPr>
            </a:p>
          </p:txBody>
        </p:sp>
        <p:sp>
          <p:nvSpPr>
            <p:cNvPr id="32" name="TextBox 31"/>
            <p:cNvSpPr txBox="1"/>
            <p:nvPr/>
          </p:nvSpPr>
          <p:spPr>
            <a:xfrm>
              <a:off x="7448622" y="4026625"/>
              <a:ext cx="1542118" cy="707886"/>
            </a:xfrm>
            <a:prstGeom prst="rect">
              <a:avLst/>
            </a:prstGeom>
            <a:noFill/>
          </p:spPr>
          <p:txBody>
            <a:bodyPr wrap="square" rtlCol="0">
              <a:spAutoFit/>
            </a:bodyPr>
            <a:lstStyle/>
            <a:p>
              <a:pPr algn="ctr"/>
              <a:r>
                <a:rPr lang="en-US" sz="1000" dirty="0" smtClean="0">
                  <a:solidFill>
                    <a:schemeClr val="bg2"/>
                  </a:solidFill>
                </a:rPr>
                <a:t>Lorem ipsum dolor sit amet, consectetur adipiscing elit, sed do eiusmod tempor</a:t>
              </a:r>
              <a:endParaRPr lang="ru-RU" sz="1000" dirty="0">
                <a:solidFill>
                  <a:schemeClr val="bg2"/>
                </a:solidFill>
              </a:endParaRPr>
            </a:p>
          </p:txBody>
        </p:sp>
      </p:grpSp>
      <p:grpSp>
        <p:nvGrpSpPr>
          <p:cNvPr id="27" name="Group 26"/>
          <p:cNvGrpSpPr/>
          <p:nvPr/>
        </p:nvGrpSpPr>
        <p:grpSpPr>
          <a:xfrm>
            <a:off x="9486900" y="2949575"/>
            <a:ext cx="1714500" cy="2357438"/>
            <a:chOff x="9486900" y="2949575"/>
            <a:chExt cx="1714500" cy="2357438"/>
          </a:xfrm>
        </p:grpSpPr>
        <p:sp>
          <p:nvSpPr>
            <p:cNvPr id="23" name="Freeform 23"/>
            <p:cNvSpPr>
              <a:spLocks/>
            </p:cNvSpPr>
            <p:nvPr/>
          </p:nvSpPr>
          <p:spPr bwMode="auto">
            <a:xfrm>
              <a:off x="9486900" y="2949575"/>
              <a:ext cx="1714500" cy="2357438"/>
            </a:xfrm>
            <a:custGeom>
              <a:avLst/>
              <a:gdLst>
                <a:gd name="T0" fmla="*/ 0 w 452"/>
                <a:gd name="T1" fmla="*/ 34 h 621"/>
                <a:gd name="T2" fmla="*/ 0 w 452"/>
                <a:gd name="T3" fmla="*/ 525 h 621"/>
                <a:gd name="T4" fmla="*/ 34 w 452"/>
                <a:gd name="T5" fmla="*/ 558 h 621"/>
                <a:gd name="T6" fmla="*/ 175 w 452"/>
                <a:gd name="T7" fmla="*/ 558 h 621"/>
                <a:gd name="T8" fmla="*/ 226 w 452"/>
                <a:gd name="T9" fmla="*/ 621 h 621"/>
                <a:gd name="T10" fmla="*/ 277 w 452"/>
                <a:gd name="T11" fmla="*/ 558 h 621"/>
                <a:gd name="T12" fmla="*/ 418 w 452"/>
                <a:gd name="T13" fmla="*/ 558 h 621"/>
                <a:gd name="T14" fmla="*/ 452 w 452"/>
                <a:gd name="T15" fmla="*/ 525 h 621"/>
                <a:gd name="T16" fmla="*/ 452 w 452"/>
                <a:gd name="T17" fmla="*/ 34 h 621"/>
                <a:gd name="T18" fmla="*/ 418 w 452"/>
                <a:gd name="T19" fmla="*/ 0 h 621"/>
                <a:gd name="T20" fmla="*/ 34 w 452"/>
                <a:gd name="T21" fmla="*/ 0 h 621"/>
                <a:gd name="T22" fmla="*/ 0 w 452"/>
                <a:gd name="T23" fmla="*/ 34 h 6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452" h="621">
                  <a:moveTo>
                    <a:pt x="0" y="34"/>
                  </a:moveTo>
                  <a:cubicBezTo>
                    <a:pt x="0" y="525"/>
                    <a:pt x="0" y="525"/>
                    <a:pt x="0" y="525"/>
                  </a:cubicBezTo>
                  <a:cubicBezTo>
                    <a:pt x="0" y="543"/>
                    <a:pt x="15" y="558"/>
                    <a:pt x="34" y="558"/>
                  </a:cubicBezTo>
                  <a:cubicBezTo>
                    <a:pt x="175" y="558"/>
                    <a:pt x="175" y="558"/>
                    <a:pt x="175" y="558"/>
                  </a:cubicBezTo>
                  <a:cubicBezTo>
                    <a:pt x="226" y="621"/>
                    <a:pt x="226" y="621"/>
                    <a:pt x="226" y="621"/>
                  </a:cubicBezTo>
                  <a:cubicBezTo>
                    <a:pt x="277" y="558"/>
                    <a:pt x="277" y="558"/>
                    <a:pt x="277" y="558"/>
                  </a:cubicBezTo>
                  <a:cubicBezTo>
                    <a:pt x="418" y="558"/>
                    <a:pt x="418" y="558"/>
                    <a:pt x="418" y="558"/>
                  </a:cubicBezTo>
                  <a:cubicBezTo>
                    <a:pt x="437" y="558"/>
                    <a:pt x="452" y="543"/>
                    <a:pt x="452" y="525"/>
                  </a:cubicBezTo>
                  <a:cubicBezTo>
                    <a:pt x="452" y="34"/>
                    <a:pt x="452" y="34"/>
                    <a:pt x="452" y="34"/>
                  </a:cubicBezTo>
                  <a:cubicBezTo>
                    <a:pt x="452" y="15"/>
                    <a:pt x="437" y="0"/>
                    <a:pt x="418" y="0"/>
                  </a:cubicBezTo>
                  <a:cubicBezTo>
                    <a:pt x="34" y="0"/>
                    <a:pt x="34" y="0"/>
                    <a:pt x="34" y="0"/>
                  </a:cubicBezTo>
                  <a:cubicBezTo>
                    <a:pt x="15" y="0"/>
                    <a:pt x="0" y="15"/>
                    <a:pt x="0" y="3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24" name="Rectangle 24"/>
            <p:cNvSpPr>
              <a:spLocks noChangeArrowheads="1"/>
            </p:cNvSpPr>
            <p:nvPr/>
          </p:nvSpPr>
          <p:spPr bwMode="auto">
            <a:xfrm>
              <a:off x="9486900" y="3263900"/>
              <a:ext cx="1714500" cy="479425"/>
            </a:xfrm>
            <a:prstGeom prst="rect">
              <a:avLst/>
            </a:prstGeom>
            <a:solidFill>
              <a:schemeClr val="bg2"/>
            </a:solidFill>
            <a:ln>
              <a:noFill/>
            </a:ln>
            <a:effectLst>
              <a:outerShdw blurRad="88900" dist="38100" dir="5400000" algn="t" rotWithShape="0">
                <a:prstClr val="black">
                  <a:alpha val="40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25" name="Rectangle 25"/>
            <p:cNvSpPr>
              <a:spLocks noChangeArrowheads="1"/>
            </p:cNvSpPr>
            <p:nvPr/>
          </p:nvSpPr>
          <p:spPr bwMode="auto">
            <a:xfrm>
              <a:off x="9978665" y="3300413"/>
              <a:ext cx="730969"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500" b="1" i="0" u="none" strike="noStrike" cap="none" normalizeH="0" baseline="0" dirty="0" smtClean="0">
                  <a:ln>
                    <a:noFill/>
                  </a:ln>
                  <a:solidFill>
                    <a:schemeClr val="accent5"/>
                  </a:solidFill>
                  <a:effectLst/>
                  <a:latin typeface="Open Sans" panose="020B0606030504020204" pitchFamily="34" charset="0"/>
                </a:rPr>
                <a:t>2021</a:t>
              </a:r>
              <a:endParaRPr kumimoji="0" lang="ru-RU" altLang="ru-RU" sz="1800" b="0" i="0" u="none" strike="noStrike" cap="none" normalizeH="0" baseline="0" dirty="0" smtClean="0">
                <a:ln>
                  <a:noFill/>
                </a:ln>
                <a:solidFill>
                  <a:schemeClr val="accent5"/>
                </a:solidFill>
                <a:effectLst/>
              </a:endParaRPr>
            </a:p>
          </p:txBody>
        </p:sp>
        <p:sp>
          <p:nvSpPr>
            <p:cNvPr id="33" name="TextBox 32"/>
            <p:cNvSpPr txBox="1"/>
            <p:nvPr/>
          </p:nvSpPr>
          <p:spPr>
            <a:xfrm>
              <a:off x="9574602" y="4026625"/>
              <a:ext cx="1542118" cy="707886"/>
            </a:xfrm>
            <a:prstGeom prst="rect">
              <a:avLst/>
            </a:prstGeom>
            <a:noFill/>
          </p:spPr>
          <p:txBody>
            <a:bodyPr wrap="square" rtlCol="0">
              <a:spAutoFit/>
            </a:bodyPr>
            <a:lstStyle/>
            <a:p>
              <a:pPr algn="ctr"/>
              <a:r>
                <a:rPr lang="en-US" sz="1000" dirty="0" smtClean="0">
                  <a:solidFill>
                    <a:schemeClr val="bg2"/>
                  </a:solidFill>
                </a:rPr>
                <a:t>Lorem ipsum dolor sit amet, consectetur adipiscing elit, sed do eiusmod tempor</a:t>
              </a:r>
              <a:endParaRPr lang="ru-RU" sz="1000" dirty="0">
                <a:solidFill>
                  <a:schemeClr val="bg2"/>
                </a:solidFill>
              </a:endParaRPr>
            </a:p>
          </p:txBody>
        </p:sp>
      </p:grpSp>
    </p:spTree>
    <p:extLst>
      <p:ext uri="{BB962C8B-B14F-4D97-AF65-F5344CB8AC3E}">
        <p14:creationId xmlns:p14="http://schemas.microsoft.com/office/powerpoint/2010/main" val="373198589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500"/>
                                            <p:tgtEl>
                                              <p:spTgt spid="6"/>
                                            </p:tgtEl>
                                          </p:cBhvr>
                                        </p:animEffect>
                                      </p:childTnLst>
                                    </p:cTn>
                                  </p:par>
                                  <p:par>
                                    <p:cTn id="8" presetID="53" presetClass="entr" presetSubtype="16"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par>
                                    <p:cTn id="13" presetID="53" presetClass="entr" presetSubtype="16"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par>
                                    <p:cTn id="18" presetID="53" presetClass="entr" presetSubtype="16" fill="hold" grpId="0" nodeType="withEffect">
                                      <p:stCondLst>
                                        <p:cond delay="35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par>
                                    <p:cTn id="23" presetID="53" presetClass="entr" presetSubtype="16" fill="hold" grpId="0" nodeType="withEffect">
                                      <p:stCondLst>
                                        <p:cond delay="55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par>
                                    <p:cTn id="28" presetID="53" presetClass="entr" presetSubtype="16" fill="hold" grpId="0" nodeType="withEffect">
                                      <p:stCondLst>
                                        <p:cond delay="700"/>
                                      </p:stCondLst>
                                      <p:childTnLst>
                                        <p:set>
                                          <p:cBhvr>
                                            <p:cTn id="29" dur="1" fill="hold">
                                              <p:stCondLst>
                                                <p:cond delay="0"/>
                                              </p:stCondLst>
                                            </p:cTn>
                                            <p:tgtEl>
                                              <p:spTgt spid="26"/>
                                            </p:tgtEl>
                                            <p:attrNameLst>
                                              <p:attrName>style.visibility</p:attrName>
                                            </p:attrNameLst>
                                          </p:cBhvr>
                                          <p:to>
                                            <p:strVal val="visible"/>
                                          </p:to>
                                        </p:set>
                                        <p:anim calcmode="lin" valueType="num">
                                          <p:cBhvr>
                                            <p:cTn id="30" dur="500" fill="hold"/>
                                            <p:tgtEl>
                                              <p:spTgt spid="26"/>
                                            </p:tgtEl>
                                            <p:attrNameLst>
                                              <p:attrName>ppt_w</p:attrName>
                                            </p:attrNameLst>
                                          </p:cBhvr>
                                          <p:tavLst>
                                            <p:tav tm="0">
                                              <p:val>
                                                <p:fltVal val="0"/>
                                              </p:val>
                                            </p:tav>
                                            <p:tav tm="100000">
                                              <p:val>
                                                <p:strVal val="#ppt_w"/>
                                              </p:val>
                                            </p:tav>
                                          </p:tavLst>
                                        </p:anim>
                                        <p:anim calcmode="lin" valueType="num">
                                          <p:cBhvr>
                                            <p:cTn id="31" dur="500" fill="hold"/>
                                            <p:tgtEl>
                                              <p:spTgt spid="26"/>
                                            </p:tgtEl>
                                            <p:attrNameLst>
                                              <p:attrName>ppt_h</p:attrName>
                                            </p:attrNameLst>
                                          </p:cBhvr>
                                          <p:tavLst>
                                            <p:tav tm="0">
                                              <p:val>
                                                <p:fltVal val="0"/>
                                              </p:val>
                                            </p:tav>
                                            <p:tav tm="100000">
                                              <p:val>
                                                <p:strVal val="#ppt_h"/>
                                              </p:val>
                                            </p:tav>
                                          </p:tavLst>
                                        </p:anim>
                                        <p:animEffect transition="in" filter="fade">
                                          <p:cBhvr>
                                            <p:cTn id="32" dur="500"/>
                                            <p:tgtEl>
                                              <p:spTgt spid="26"/>
                                            </p:tgtEl>
                                          </p:cBhvr>
                                        </p:animEffect>
                                      </p:childTnLst>
                                    </p:cTn>
                                  </p:par>
                                  <p:par>
                                    <p:cTn id="33" presetID="2" presetClass="entr" presetSubtype="1" fill="hold" nodeType="withEffect" p14:presetBounceEnd="67000">
                                      <p:stCondLst>
                                        <p:cond delay="750"/>
                                      </p:stCondLst>
                                      <p:childTnLst>
                                        <p:set>
                                          <p:cBhvr>
                                            <p:cTn id="34" dur="1" fill="hold">
                                              <p:stCondLst>
                                                <p:cond delay="0"/>
                                              </p:stCondLst>
                                            </p:cTn>
                                            <p:tgtEl>
                                              <p:spTgt spid="2"/>
                                            </p:tgtEl>
                                            <p:attrNameLst>
                                              <p:attrName>style.visibility</p:attrName>
                                            </p:attrNameLst>
                                          </p:cBhvr>
                                          <p:to>
                                            <p:strVal val="visible"/>
                                          </p:to>
                                        </p:set>
                                        <p:anim calcmode="lin" valueType="num" p14:bounceEnd="67000">
                                          <p:cBhvr additive="base">
                                            <p:cTn id="35" dur="1000" fill="hold"/>
                                            <p:tgtEl>
                                              <p:spTgt spid="2"/>
                                            </p:tgtEl>
                                            <p:attrNameLst>
                                              <p:attrName>ppt_x</p:attrName>
                                            </p:attrNameLst>
                                          </p:cBhvr>
                                          <p:tavLst>
                                            <p:tav tm="0">
                                              <p:val>
                                                <p:strVal val="#ppt_x"/>
                                              </p:val>
                                            </p:tav>
                                            <p:tav tm="100000">
                                              <p:val>
                                                <p:strVal val="#ppt_x"/>
                                              </p:val>
                                            </p:tav>
                                          </p:tavLst>
                                        </p:anim>
                                        <p:anim calcmode="lin" valueType="num" p14:bounceEnd="67000">
                                          <p:cBhvr additive="base">
                                            <p:cTn id="36" dur="1000" fill="hold"/>
                                            <p:tgtEl>
                                              <p:spTgt spid="2"/>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14:presetBounceEnd="67000">
                                      <p:stCondLst>
                                        <p:cond delay="1000"/>
                                      </p:stCondLst>
                                      <p:childTnLst>
                                        <p:set>
                                          <p:cBhvr>
                                            <p:cTn id="38" dur="1" fill="hold">
                                              <p:stCondLst>
                                                <p:cond delay="0"/>
                                              </p:stCondLst>
                                            </p:cTn>
                                            <p:tgtEl>
                                              <p:spTgt spid="3"/>
                                            </p:tgtEl>
                                            <p:attrNameLst>
                                              <p:attrName>style.visibility</p:attrName>
                                            </p:attrNameLst>
                                          </p:cBhvr>
                                          <p:to>
                                            <p:strVal val="visible"/>
                                          </p:to>
                                        </p:set>
                                        <p:anim calcmode="lin" valueType="num" p14:bounceEnd="67000">
                                          <p:cBhvr additive="base">
                                            <p:cTn id="39" dur="1000" fill="hold"/>
                                            <p:tgtEl>
                                              <p:spTgt spid="3"/>
                                            </p:tgtEl>
                                            <p:attrNameLst>
                                              <p:attrName>ppt_x</p:attrName>
                                            </p:attrNameLst>
                                          </p:cBhvr>
                                          <p:tavLst>
                                            <p:tav tm="0">
                                              <p:val>
                                                <p:strVal val="#ppt_x"/>
                                              </p:val>
                                            </p:tav>
                                            <p:tav tm="100000">
                                              <p:val>
                                                <p:strVal val="#ppt_x"/>
                                              </p:val>
                                            </p:tav>
                                          </p:tavLst>
                                        </p:anim>
                                        <p:anim calcmode="lin" valueType="num" p14:bounceEnd="67000">
                                          <p:cBhvr additive="base">
                                            <p:cTn id="40" dur="1000" fill="hold"/>
                                            <p:tgtEl>
                                              <p:spTgt spid="3"/>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14:presetBounceEnd="67000">
                                      <p:stCondLst>
                                        <p:cond delay="1250"/>
                                      </p:stCondLst>
                                      <p:childTnLst>
                                        <p:set>
                                          <p:cBhvr>
                                            <p:cTn id="42" dur="1" fill="hold">
                                              <p:stCondLst>
                                                <p:cond delay="0"/>
                                              </p:stCondLst>
                                            </p:cTn>
                                            <p:tgtEl>
                                              <p:spTgt spid="4"/>
                                            </p:tgtEl>
                                            <p:attrNameLst>
                                              <p:attrName>style.visibility</p:attrName>
                                            </p:attrNameLst>
                                          </p:cBhvr>
                                          <p:to>
                                            <p:strVal val="visible"/>
                                          </p:to>
                                        </p:set>
                                        <p:anim calcmode="lin" valueType="num" p14:bounceEnd="67000">
                                          <p:cBhvr additive="base">
                                            <p:cTn id="43" dur="1000" fill="hold"/>
                                            <p:tgtEl>
                                              <p:spTgt spid="4"/>
                                            </p:tgtEl>
                                            <p:attrNameLst>
                                              <p:attrName>ppt_x</p:attrName>
                                            </p:attrNameLst>
                                          </p:cBhvr>
                                          <p:tavLst>
                                            <p:tav tm="0">
                                              <p:val>
                                                <p:strVal val="#ppt_x"/>
                                              </p:val>
                                            </p:tav>
                                            <p:tav tm="100000">
                                              <p:val>
                                                <p:strVal val="#ppt_x"/>
                                              </p:val>
                                            </p:tav>
                                          </p:tavLst>
                                        </p:anim>
                                        <p:anim calcmode="lin" valueType="num" p14:bounceEnd="67000">
                                          <p:cBhvr additive="base">
                                            <p:cTn id="44" dur="1000" fill="hold"/>
                                            <p:tgtEl>
                                              <p:spTgt spid="4"/>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14:presetBounceEnd="67000">
                                      <p:stCondLst>
                                        <p:cond delay="1450"/>
                                      </p:stCondLst>
                                      <p:childTnLst>
                                        <p:set>
                                          <p:cBhvr>
                                            <p:cTn id="46" dur="1" fill="hold">
                                              <p:stCondLst>
                                                <p:cond delay="0"/>
                                              </p:stCondLst>
                                            </p:cTn>
                                            <p:tgtEl>
                                              <p:spTgt spid="5"/>
                                            </p:tgtEl>
                                            <p:attrNameLst>
                                              <p:attrName>style.visibility</p:attrName>
                                            </p:attrNameLst>
                                          </p:cBhvr>
                                          <p:to>
                                            <p:strVal val="visible"/>
                                          </p:to>
                                        </p:set>
                                        <p:anim calcmode="lin" valueType="num" p14:bounceEnd="67000">
                                          <p:cBhvr additive="base">
                                            <p:cTn id="47" dur="1000" fill="hold"/>
                                            <p:tgtEl>
                                              <p:spTgt spid="5"/>
                                            </p:tgtEl>
                                            <p:attrNameLst>
                                              <p:attrName>ppt_x</p:attrName>
                                            </p:attrNameLst>
                                          </p:cBhvr>
                                          <p:tavLst>
                                            <p:tav tm="0">
                                              <p:val>
                                                <p:strVal val="#ppt_x"/>
                                              </p:val>
                                            </p:tav>
                                            <p:tav tm="100000">
                                              <p:val>
                                                <p:strVal val="#ppt_x"/>
                                              </p:val>
                                            </p:tav>
                                          </p:tavLst>
                                        </p:anim>
                                        <p:anim calcmode="lin" valueType="num" p14:bounceEnd="67000">
                                          <p:cBhvr additive="base">
                                            <p:cTn id="48" dur="1000" fill="hold"/>
                                            <p:tgtEl>
                                              <p:spTgt spid="5"/>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14:presetBounceEnd="67000">
                                      <p:stCondLst>
                                        <p:cond delay="1700"/>
                                      </p:stCondLst>
                                      <p:childTnLst>
                                        <p:set>
                                          <p:cBhvr>
                                            <p:cTn id="50" dur="1" fill="hold">
                                              <p:stCondLst>
                                                <p:cond delay="0"/>
                                              </p:stCondLst>
                                            </p:cTn>
                                            <p:tgtEl>
                                              <p:spTgt spid="27"/>
                                            </p:tgtEl>
                                            <p:attrNameLst>
                                              <p:attrName>style.visibility</p:attrName>
                                            </p:attrNameLst>
                                          </p:cBhvr>
                                          <p:to>
                                            <p:strVal val="visible"/>
                                          </p:to>
                                        </p:set>
                                        <p:anim calcmode="lin" valueType="num" p14:bounceEnd="67000">
                                          <p:cBhvr additive="base">
                                            <p:cTn id="51" dur="1000" fill="hold"/>
                                            <p:tgtEl>
                                              <p:spTgt spid="27"/>
                                            </p:tgtEl>
                                            <p:attrNameLst>
                                              <p:attrName>ppt_x</p:attrName>
                                            </p:attrNameLst>
                                          </p:cBhvr>
                                          <p:tavLst>
                                            <p:tav tm="0">
                                              <p:val>
                                                <p:strVal val="#ppt_x"/>
                                              </p:val>
                                            </p:tav>
                                            <p:tav tm="100000">
                                              <p:val>
                                                <p:strVal val="#ppt_x"/>
                                              </p:val>
                                            </p:tav>
                                          </p:tavLst>
                                        </p:anim>
                                        <p:anim calcmode="lin" valueType="num" p14:bounceEnd="67000">
                                          <p:cBhvr additive="base">
                                            <p:cTn id="52" dur="10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4" grpId="0" animBg="1"/>
          <p:bldP spid="18" grpId="0" animBg="1"/>
          <p:bldP spid="22" grpId="0" animBg="1"/>
          <p:bldP spid="26"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1500"/>
                                            <p:tgtEl>
                                              <p:spTgt spid="6"/>
                                            </p:tgtEl>
                                          </p:cBhvr>
                                        </p:animEffect>
                                      </p:childTnLst>
                                    </p:cTn>
                                  </p:par>
                                  <p:par>
                                    <p:cTn id="8" presetID="53" presetClass="entr" presetSubtype="16" fill="hold" grpId="0" nodeType="withEffect">
                                      <p:stCondLst>
                                        <p:cond delay="100"/>
                                      </p:stCondLst>
                                      <p:childTnLst>
                                        <p:set>
                                          <p:cBhvr>
                                            <p:cTn id="9" dur="1" fill="hold">
                                              <p:stCondLst>
                                                <p:cond delay="0"/>
                                              </p:stCondLst>
                                            </p:cTn>
                                            <p:tgtEl>
                                              <p:spTgt spid="10"/>
                                            </p:tgtEl>
                                            <p:attrNameLst>
                                              <p:attrName>style.visibility</p:attrName>
                                            </p:attrNameLst>
                                          </p:cBhvr>
                                          <p:to>
                                            <p:strVal val="visible"/>
                                          </p:to>
                                        </p:set>
                                        <p:anim calcmode="lin" valueType="num">
                                          <p:cBhvr>
                                            <p:cTn id="10" dur="500" fill="hold"/>
                                            <p:tgtEl>
                                              <p:spTgt spid="10"/>
                                            </p:tgtEl>
                                            <p:attrNameLst>
                                              <p:attrName>ppt_w</p:attrName>
                                            </p:attrNameLst>
                                          </p:cBhvr>
                                          <p:tavLst>
                                            <p:tav tm="0">
                                              <p:val>
                                                <p:fltVal val="0"/>
                                              </p:val>
                                            </p:tav>
                                            <p:tav tm="100000">
                                              <p:val>
                                                <p:strVal val="#ppt_w"/>
                                              </p:val>
                                            </p:tav>
                                          </p:tavLst>
                                        </p:anim>
                                        <p:anim calcmode="lin" valueType="num">
                                          <p:cBhvr>
                                            <p:cTn id="11" dur="500" fill="hold"/>
                                            <p:tgtEl>
                                              <p:spTgt spid="10"/>
                                            </p:tgtEl>
                                            <p:attrNameLst>
                                              <p:attrName>ppt_h</p:attrName>
                                            </p:attrNameLst>
                                          </p:cBhvr>
                                          <p:tavLst>
                                            <p:tav tm="0">
                                              <p:val>
                                                <p:fltVal val="0"/>
                                              </p:val>
                                            </p:tav>
                                            <p:tav tm="100000">
                                              <p:val>
                                                <p:strVal val="#ppt_h"/>
                                              </p:val>
                                            </p:tav>
                                          </p:tavLst>
                                        </p:anim>
                                        <p:animEffect transition="in" filter="fade">
                                          <p:cBhvr>
                                            <p:cTn id="12" dur="500"/>
                                            <p:tgtEl>
                                              <p:spTgt spid="10"/>
                                            </p:tgtEl>
                                          </p:cBhvr>
                                        </p:animEffect>
                                      </p:childTnLst>
                                    </p:cTn>
                                  </p:par>
                                  <p:par>
                                    <p:cTn id="13" presetID="53" presetClass="entr" presetSubtype="16" fill="hold" grpId="0" nodeType="withEffect">
                                      <p:stCondLst>
                                        <p:cond delay="200"/>
                                      </p:stCondLst>
                                      <p:childTnLst>
                                        <p:set>
                                          <p:cBhvr>
                                            <p:cTn id="14" dur="1" fill="hold">
                                              <p:stCondLst>
                                                <p:cond delay="0"/>
                                              </p:stCondLst>
                                            </p:cTn>
                                            <p:tgtEl>
                                              <p:spTgt spid="14"/>
                                            </p:tgtEl>
                                            <p:attrNameLst>
                                              <p:attrName>style.visibility</p:attrName>
                                            </p:attrNameLst>
                                          </p:cBhvr>
                                          <p:to>
                                            <p:strVal val="visible"/>
                                          </p:to>
                                        </p:set>
                                        <p:anim calcmode="lin" valueType="num">
                                          <p:cBhvr>
                                            <p:cTn id="15" dur="500" fill="hold"/>
                                            <p:tgtEl>
                                              <p:spTgt spid="14"/>
                                            </p:tgtEl>
                                            <p:attrNameLst>
                                              <p:attrName>ppt_w</p:attrName>
                                            </p:attrNameLst>
                                          </p:cBhvr>
                                          <p:tavLst>
                                            <p:tav tm="0">
                                              <p:val>
                                                <p:fltVal val="0"/>
                                              </p:val>
                                            </p:tav>
                                            <p:tav tm="100000">
                                              <p:val>
                                                <p:strVal val="#ppt_w"/>
                                              </p:val>
                                            </p:tav>
                                          </p:tavLst>
                                        </p:anim>
                                        <p:anim calcmode="lin" valueType="num">
                                          <p:cBhvr>
                                            <p:cTn id="16" dur="500" fill="hold"/>
                                            <p:tgtEl>
                                              <p:spTgt spid="14"/>
                                            </p:tgtEl>
                                            <p:attrNameLst>
                                              <p:attrName>ppt_h</p:attrName>
                                            </p:attrNameLst>
                                          </p:cBhvr>
                                          <p:tavLst>
                                            <p:tav tm="0">
                                              <p:val>
                                                <p:fltVal val="0"/>
                                              </p:val>
                                            </p:tav>
                                            <p:tav tm="100000">
                                              <p:val>
                                                <p:strVal val="#ppt_h"/>
                                              </p:val>
                                            </p:tav>
                                          </p:tavLst>
                                        </p:anim>
                                        <p:animEffect transition="in" filter="fade">
                                          <p:cBhvr>
                                            <p:cTn id="17" dur="500"/>
                                            <p:tgtEl>
                                              <p:spTgt spid="14"/>
                                            </p:tgtEl>
                                          </p:cBhvr>
                                        </p:animEffect>
                                      </p:childTnLst>
                                    </p:cTn>
                                  </p:par>
                                  <p:par>
                                    <p:cTn id="18" presetID="53" presetClass="entr" presetSubtype="16" fill="hold" grpId="0" nodeType="withEffect">
                                      <p:stCondLst>
                                        <p:cond delay="350"/>
                                      </p:stCondLst>
                                      <p:childTnLst>
                                        <p:set>
                                          <p:cBhvr>
                                            <p:cTn id="19" dur="1" fill="hold">
                                              <p:stCondLst>
                                                <p:cond delay="0"/>
                                              </p:stCondLst>
                                            </p:cTn>
                                            <p:tgtEl>
                                              <p:spTgt spid="18"/>
                                            </p:tgtEl>
                                            <p:attrNameLst>
                                              <p:attrName>style.visibility</p:attrName>
                                            </p:attrNameLst>
                                          </p:cBhvr>
                                          <p:to>
                                            <p:strVal val="visible"/>
                                          </p:to>
                                        </p:set>
                                        <p:anim calcmode="lin" valueType="num">
                                          <p:cBhvr>
                                            <p:cTn id="20" dur="500" fill="hold"/>
                                            <p:tgtEl>
                                              <p:spTgt spid="18"/>
                                            </p:tgtEl>
                                            <p:attrNameLst>
                                              <p:attrName>ppt_w</p:attrName>
                                            </p:attrNameLst>
                                          </p:cBhvr>
                                          <p:tavLst>
                                            <p:tav tm="0">
                                              <p:val>
                                                <p:fltVal val="0"/>
                                              </p:val>
                                            </p:tav>
                                            <p:tav tm="100000">
                                              <p:val>
                                                <p:strVal val="#ppt_w"/>
                                              </p:val>
                                            </p:tav>
                                          </p:tavLst>
                                        </p:anim>
                                        <p:anim calcmode="lin" valueType="num">
                                          <p:cBhvr>
                                            <p:cTn id="21" dur="500" fill="hold"/>
                                            <p:tgtEl>
                                              <p:spTgt spid="18"/>
                                            </p:tgtEl>
                                            <p:attrNameLst>
                                              <p:attrName>ppt_h</p:attrName>
                                            </p:attrNameLst>
                                          </p:cBhvr>
                                          <p:tavLst>
                                            <p:tav tm="0">
                                              <p:val>
                                                <p:fltVal val="0"/>
                                              </p:val>
                                            </p:tav>
                                            <p:tav tm="100000">
                                              <p:val>
                                                <p:strVal val="#ppt_h"/>
                                              </p:val>
                                            </p:tav>
                                          </p:tavLst>
                                        </p:anim>
                                        <p:animEffect transition="in" filter="fade">
                                          <p:cBhvr>
                                            <p:cTn id="22" dur="500"/>
                                            <p:tgtEl>
                                              <p:spTgt spid="18"/>
                                            </p:tgtEl>
                                          </p:cBhvr>
                                        </p:animEffect>
                                      </p:childTnLst>
                                    </p:cTn>
                                  </p:par>
                                  <p:par>
                                    <p:cTn id="23" presetID="53" presetClass="entr" presetSubtype="16" fill="hold" grpId="0" nodeType="withEffect">
                                      <p:stCondLst>
                                        <p:cond delay="550"/>
                                      </p:stCondLst>
                                      <p:childTnLst>
                                        <p:set>
                                          <p:cBhvr>
                                            <p:cTn id="24" dur="1" fill="hold">
                                              <p:stCondLst>
                                                <p:cond delay="0"/>
                                              </p:stCondLst>
                                            </p:cTn>
                                            <p:tgtEl>
                                              <p:spTgt spid="22"/>
                                            </p:tgtEl>
                                            <p:attrNameLst>
                                              <p:attrName>style.visibility</p:attrName>
                                            </p:attrNameLst>
                                          </p:cBhvr>
                                          <p:to>
                                            <p:strVal val="visible"/>
                                          </p:to>
                                        </p:set>
                                        <p:anim calcmode="lin" valueType="num">
                                          <p:cBhvr>
                                            <p:cTn id="25" dur="500" fill="hold"/>
                                            <p:tgtEl>
                                              <p:spTgt spid="22"/>
                                            </p:tgtEl>
                                            <p:attrNameLst>
                                              <p:attrName>ppt_w</p:attrName>
                                            </p:attrNameLst>
                                          </p:cBhvr>
                                          <p:tavLst>
                                            <p:tav tm="0">
                                              <p:val>
                                                <p:fltVal val="0"/>
                                              </p:val>
                                            </p:tav>
                                            <p:tav tm="100000">
                                              <p:val>
                                                <p:strVal val="#ppt_w"/>
                                              </p:val>
                                            </p:tav>
                                          </p:tavLst>
                                        </p:anim>
                                        <p:anim calcmode="lin" valueType="num">
                                          <p:cBhvr>
                                            <p:cTn id="26" dur="500" fill="hold"/>
                                            <p:tgtEl>
                                              <p:spTgt spid="22"/>
                                            </p:tgtEl>
                                            <p:attrNameLst>
                                              <p:attrName>ppt_h</p:attrName>
                                            </p:attrNameLst>
                                          </p:cBhvr>
                                          <p:tavLst>
                                            <p:tav tm="0">
                                              <p:val>
                                                <p:fltVal val="0"/>
                                              </p:val>
                                            </p:tav>
                                            <p:tav tm="100000">
                                              <p:val>
                                                <p:strVal val="#ppt_h"/>
                                              </p:val>
                                            </p:tav>
                                          </p:tavLst>
                                        </p:anim>
                                        <p:animEffect transition="in" filter="fade">
                                          <p:cBhvr>
                                            <p:cTn id="27" dur="500"/>
                                            <p:tgtEl>
                                              <p:spTgt spid="22"/>
                                            </p:tgtEl>
                                          </p:cBhvr>
                                        </p:animEffect>
                                      </p:childTnLst>
                                    </p:cTn>
                                  </p:par>
                                  <p:par>
                                    <p:cTn id="28" presetID="53" presetClass="entr" presetSubtype="16" fill="hold" grpId="0" nodeType="withEffect">
                                      <p:stCondLst>
                                        <p:cond delay="700"/>
                                      </p:stCondLst>
                                      <p:childTnLst>
                                        <p:set>
                                          <p:cBhvr>
                                            <p:cTn id="29" dur="1" fill="hold">
                                              <p:stCondLst>
                                                <p:cond delay="0"/>
                                              </p:stCondLst>
                                            </p:cTn>
                                            <p:tgtEl>
                                              <p:spTgt spid="26"/>
                                            </p:tgtEl>
                                            <p:attrNameLst>
                                              <p:attrName>style.visibility</p:attrName>
                                            </p:attrNameLst>
                                          </p:cBhvr>
                                          <p:to>
                                            <p:strVal val="visible"/>
                                          </p:to>
                                        </p:set>
                                        <p:anim calcmode="lin" valueType="num">
                                          <p:cBhvr>
                                            <p:cTn id="30" dur="500" fill="hold"/>
                                            <p:tgtEl>
                                              <p:spTgt spid="26"/>
                                            </p:tgtEl>
                                            <p:attrNameLst>
                                              <p:attrName>ppt_w</p:attrName>
                                            </p:attrNameLst>
                                          </p:cBhvr>
                                          <p:tavLst>
                                            <p:tav tm="0">
                                              <p:val>
                                                <p:fltVal val="0"/>
                                              </p:val>
                                            </p:tav>
                                            <p:tav tm="100000">
                                              <p:val>
                                                <p:strVal val="#ppt_w"/>
                                              </p:val>
                                            </p:tav>
                                          </p:tavLst>
                                        </p:anim>
                                        <p:anim calcmode="lin" valueType="num">
                                          <p:cBhvr>
                                            <p:cTn id="31" dur="500" fill="hold"/>
                                            <p:tgtEl>
                                              <p:spTgt spid="26"/>
                                            </p:tgtEl>
                                            <p:attrNameLst>
                                              <p:attrName>ppt_h</p:attrName>
                                            </p:attrNameLst>
                                          </p:cBhvr>
                                          <p:tavLst>
                                            <p:tav tm="0">
                                              <p:val>
                                                <p:fltVal val="0"/>
                                              </p:val>
                                            </p:tav>
                                            <p:tav tm="100000">
                                              <p:val>
                                                <p:strVal val="#ppt_h"/>
                                              </p:val>
                                            </p:tav>
                                          </p:tavLst>
                                        </p:anim>
                                        <p:animEffect transition="in" filter="fade">
                                          <p:cBhvr>
                                            <p:cTn id="32" dur="500"/>
                                            <p:tgtEl>
                                              <p:spTgt spid="26"/>
                                            </p:tgtEl>
                                          </p:cBhvr>
                                        </p:animEffect>
                                      </p:childTnLst>
                                    </p:cTn>
                                  </p:par>
                                  <p:par>
                                    <p:cTn id="33" presetID="2" presetClass="entr" presetSubtype="1" fill="hold" nodeType="withEffect">
                                      <p:stCondLst>
                                        <p:cond delay="750"/>
                                      </p:stCondLst>
                                      <p:childTnLst>
                                        <p:set>
                                          <p:cBhvr>
                                            <p:cTn id="34" dur="1" fill="hold">
                                              <p:stCondLst>
                                                <p:cond delay="0"/>
                                              </p:stCondLst>
                                            </p:cTn>
                                            <p:tgtEl>
                                              <p:spTgt spid="2"/>
                                            </p:tgtEl>
                                            <p:attrNameLst>
                                              <p:attrName>style.visibility</p:attrName>
                                            </p:attrNameLst>
                                          </p:cBhvr>
                                          <p:to>
                                            <p:strVal val="visible"/>
                                          </p:to>
                                        </p:set>
                                        <p:anim calcmode="lin" valueType="num">
                                          <p:cBhvr additive="base">
                                            <p:cTn id="35" dur="1000" fill="hold"/>
                                            <p:tgtEl>
                                              <p:spTgt spid="2"/>
                                            </p:tgtEl>
                                            <p:attrNameLst>
                                              <p:attrName>ppt_x</p:attrName>
                                            </p:attrNameLst>
                                          </p:cBhvr>
                                          <p:tavLst>
                                            <p:tav tm="0">
                                              <p:val>
                                                <p:strVal val="#ppt_x"/>
                                              </p:val>
                                            </p:tav>
                                            <p:tav tm="100000">
                                              <p:val>
                                                <p:strVal val="#ppt_x"/>
                                              </p:val>
                                            </p:tav>
                                          </p:tavLst>
                                        </p:anim>
                                        <p:anim calcmode="lin" valueType="num">
                                          <p:cBhvr additive="base">
                                            <p:cTn id="36" dur="1000" fill="hold"/>
                                            <p:tgtEl>
                                              <p:spTgt spid="2"/>
                                            </p:tgtEl>
                                            <p:attrNameLst>
                                              <p:attrName>ppt_y</p:attrName>
                                            </p:attrNameLst>
                                          </p:cBhvr>
                                          <p:tavLst>
                                            <p:tav tm="0">
                                              <p:val>
                                                <p:strVal val="0-#ppt_h/2"/>
                                              </p:val>
                                            </p:tav>
                                            <p:tav tm="100000">
                                              <p:val>
                                                <p:strVal val="#ppt_y"/>
                                              </p:val>
                                            </p:tav>
                                          </p:tavLst>
                                        </p:anim>
                                      </p:childTnLst>
                                    </p:cTn>
                                  </p:par>
                                  <p:par>
                                    <p:cTn id="37" presetID="2" presetClass="entr" presetSubtype="1" fill="hold" nodeType="withEffect">
                                      <p:stCondLst>
                                        <p:cond delay="1000"/>
                                      </p:stCondLst>
                                      <p:childTnLst>
                                        <p:set>
                                          <p:cBhvr>
                                            <p:cTn id="38" dur="1" fill="hold">
                                              <p:stCondLst>
                                                <p:cond delay="0"/>
                                              </p:stCondLst>
                                            </p:cTn>
                                            <p:tgtEl>
                                              <p:spTgt spid="3"/>
                                            </p:tgtEl>
                                            <p:attrNameLst>
                                              <p:attrName>style.visibility</p:attrName>
                                            </p:attrNameLst>
                                          </p:cBhvr>
                                          <p:to>
                                            <p:strVal val="visible"/>
                                          </p:to>
                                        </p:set>
                                        <p:anim calcmode="lin" valueType="num">
                                          <p:cBhvr additive="base">
                                            <p:cTn id="39" dur="1000" fill="hold"/>
                                            <p:tgtEl>
                                              <p:spTgt spid="3"/>
                                            </p:tgtEl>
                                            <p:attrNameLst>
                                              <p:attrName>ppt_x</p:attrName>
                                            </p:attrNameLst>
                                          </p:cBhvr>
                                          <p:tavLst>
                                            <p:tav tm="0">
                                              <p:val>
                                                <p:strVal val="#ppt_x"/>
                                              </p:val>
                                            </p:tav>
                                            <p:tav tm="100000">
                                              <p:val>
                                                <p:strVal val="#ppt_x"/>
                                              </p:val>
                                            </p:tav>
                                          </p:tavLst>
                                        </p:anim>
                                        <p:anim calcmode="lin" valueType="num">
                                          <p:cBhvr additive="base">
                                            <p:cTn id="40" dur="1000" fill="hold"/>
                                            <p:tgtEl>
                                              <p:spTgt spid="3"/>
                                            </p:tgtEl>
                                            <p:attrNameLst>
                                              <p:attrName>ppt_y</p:attrName>
                                            </p:attrNameLst>
                                          </p:cBhvr>
                                          <p:tavLst>
                                            <p:tav tm="0">
                                              <p:val>
                                                <p:strVal val="0-#ppt_h/2"/>
                                              </p:val>
                                            </p:tav>
                                            <p:tav tm="100000">
                                              <p:val>
                                                <p:strVal val="#ppt_y"/>
                                              </p:val>
                                            </p:tav>
                                          </p:tavLst>
                                        </p:anim>
                                      </p:childTnLst>
                                    </p:cTn>
                                  </p:par>
                                  <p:par>
                                    <p:cTn id="41" presetID="2" presetClass="entr" presetSubtype="1" fill="hold" nodeType="withEffect">
                                      <p:stCondLst>
                                        <p:cond delay="1250"/>
                                      </p:stCondLst>
                                      <p:childTnLst>
                                        <p:set>
                                          <p:cBhvr>
                                            <p:cTn id="42" dur="1" fill="hold">
                                              <p:stCondLst>
                                                <p:cond delay="0"/>
                                              </p:stCondLst>
                                            </p:cTn>
                                            <p:tgtEl>
                                              <p:spTgt spid="4"/>
                                            </p:tgtEl>
                                            <p:attrNameLst>
                                              <p:attrName>style.visibility</p:attrName>
                                            </p:attrNameLst>
                                          </p:cBhvr>
                                          <p:to>
                                            <p:strVal val="visible"/>
                                          </p:to>
                                        </p:set>
                                        <p:anim calcmode="lin" valueType="num">
                                          <p:cBhvr additive="base">
                                            <p:cTn id="43" dur="1000" fill="hold"/>
                                            <p:tgtEl>
                                              <p:spTgt spid="4"/>
                                            </p:tgtEl>
                                            <p:attrNameLst>
                                              <p:attrName>ppt_x</p:attrName>
                                            </p:attrNameLst>
                                          </p:cBhvr>
                                          <p:tavLst>
                                            <p:tav tm="0">
                                              <p:val>
                                                <p:strVal val="#ppt_x"/>
                                              </p:val>
                                            </p:tav>
                                            <p:tav tm="100000">
                                              <p:val>
                                                <p:strVal val="#ppt_x"/>
                                              </p:val>
                                            </p:tav>
                                          </p:tavLst>
                                        </p:anim>
                                        <p:anim calcmode="lin" valueType="num">
                                          <p:cBhvr additive="base">
                                            <p:cTn id="44" dur="1000" fill="hold"/>
                                            <p:tgtEl>
                                              <p:spTgt spid="4"/>
                                            </p:tgtEl>
                                            <p:attrNameLst>
                                              <p:attrName>ppt_y</p:attrName>
                                            </p:attrNameLst>
                                          </p:cBhvr>
                                          <p:tavLst>
                                            <p:tav tm="0">
                                              <p:val>
                                                <p:strVal val="0-#ppt_h/2"/>
                                              </p:val>
                                            </p:tav>
                                            <p:tav tm="100000">
                                              <p:val>
                                                <p:strVal val="#ppt_y"/>
                                              </p:val>
                                            </p:tav>
                                          </p:tavLst>
                                        </p:anim>
                                      </p:childTnLst>
                                    </p:cTn>
                                  </p:par>
                                  <p:par>
                                    <p:cTn id="45" presetID="2" presetClass="entr" presetSubtype="1" fill="hold" nodeType="withEffect">
                                      <p:stCondLst>
                                        <p:cond delay="1450"/>
                                      </p:stCondLst>
                                      <p:childTnLst>
                                        <p:set>
                                          <p:cBhvr>
                                            <p:cTn id="46" dur="1" fill="hold">
                                              <p:stCondLst>
                                                <p:cond delay="0"/>
                                              </p:stCondLst>
                                            </p:cTn>
                                            <p:tgtEl>
                                              <p:spTgt spid="5"/>
                                            </p:tgtEl>
                                            <p:attrNameLst>
                                              <p:attrName>style.visibility</p:attrName>
                                            </p:attrNameLst>
                                          </p:cBhvr>
                                          <p:to>
                                            <p:strVal val="visible"/>
                                          </p:to>
                                        </p:set>
                                        <p:anim calcmode="lin" valueType="num">
                                          <p:cBhvr additive="base">
                                            <p:cTn id="47" dur="1000" fill="hold"/>
                                            <p:tgtEl>
                                              <p:spTgt spid="5"/>
                                            </p:tgtEl>
                                            <p:attrNameLst>
                                              <p:attrName>ppt_x</p:attrName>
                                            </p:attrNameLst>
                                          </p:cBhvr>
                                          <p:tavLst>
                                            <p:tav tm="0">
                                              <p:val>
                                                <p:strVal val="#ppt_x"/>
                                              </p:val>
                                            </p:tav>
                                            <p:tav tm="100000">
                                              <p:val>
                                                <p:strVal val="#ppt_x"/>
                                              </p:val>
                                            </p:tav>
                                          </p:tavLst>
                                        </p:anim>
                                        <p:anim calcmode="lin" valueType="num">
                                          <p:cBhvr additive="base">
                                            <p:cTn id="48" dur="1000" fill="hold"/>
                                            <p:tgtEl>
                                              <p:spTgt spid="5"/>
                                            </p:tgtEl>
                                            <p:attrNameLst>
                                              <p:attrName>ppt_y</p:attrName>
                                            </p:attrNameLst>
                                          </p:cBhvr>
                                          <p:tavLst>
                                            <p:tav tm="0">
                                              <p:val>
                                                <p:strVal val="0-#ppt_h/2"/>
                                              </p:val>
                                            </p:tav>
                                            <p:tav tm="100000">
                                              <p:val>
                                                <p:strVal val="#ppt_y"/>
                                              </p:val>
                                            </p:tav>
                                          </p:tavLst>
                                        </p:anim>
                                      </p:childTnLst>
                                    </p:cTn>
                                  </p:par>
                                  <p:par>
                                    <p:cTn id="49" presetID="2" presetClass="entr" presetSubtype="1" fill="hold" nodeType="withEffect">
                                      <p:stCondLst>
                                        <p:cond delay="1700"/>
                                      </p:stCondLst>
                                      <p:childTnLst>
                                        <p:set>
                                          <p:cBhvr>
                                            <p:cTn id="50" dur="1" fill="hold">
                                              <p:stCondLst>
                                                <p:cond delay="0"/>
                                              </p:stCondLst>
                                            </p:cTn>
                                            <p:tgtEl>
                                              <p:spTgt spid="27"/>
                                            </p:tgtEl>
                                            <p:attrNameLst>
                                              <p:attrName>style.visibility</p:attrName>
                                            </p:attrNameLst>
                                          </p:cBhvr>
                                          <p:to>
                                            <p:strVal val="visible"/>
                                          </p:to>
                                        </p:set>
                                        <p:anim calcmode="lin" valueType="num">
                                          <p:cBhvr additive="base">
                                            <p:cTn id="51" dur="1000" fill="hold"/>
                                            <p:tgtEl>
                                              <p:spTgt spid="27"/>
                                            </p:tgtEl>
                                            <p:attrNameLst>
                                              <p:attrName>ppt_x</p:attrName>
                                            </p:attrNameLst>
                                          </p:cBhvr>
                                          <p:tavLst>
                                            <p:tav tm="0">
                                              <p:val>
                                                <p:strVal val="#ppt_x"/>
                                              </p:val>
                                            </p:tav>
                                            <p:tav tm="100000">
                                              <p:val>
                                                <p:strVal val="#ppt_x"/>
                                              </p:val>
                                            </p:tav>
                                          </p:tavLst>
                                        </p:anim>
                                        <p:anim calcmode="lin" valueType="num">
                                          <p:cBhvr additive="base">
                                            <p:cTn id="52" dur="1000" fill="hold"/>
                                            <p:tgtEl>
                                              <p:spTgt spid="27"/>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4" grpId="0" animBg="1"/>
          <p:bldP spid="18" grpId="0" animBg="1"/>
          <p:bldP spid="22" grpId="0" animBg="1"/>
          <p:bldP spid="26" grpId="0" animBg="1"/>
        </p:bldLst>
      </p:timing>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2" name="Group 51"/>
          <p:cNvGrpSpPr/>
          <p:nvPr/>
        </p:nvGrpSpPr>
        <p:grpSpPr>
          <a:xfrm>
            <a:off x="444500" y="3499184"/>
            <a:ext cx="2335213" cy="882650"/>
            <a:chOff x="444500" y="3499184"/>
            <a:chExt cx="2335213" cy="882650"/>
          </a:xfrm>
        </p:grpSpPr>
        <p:grpSp>
          <p:nvGrpSpPr>
            <p:cNvPr id="47" name="Group 46"/>
            <p:cNvGrpSpPr/>
            <p:nvPr/>
          </p:nvGrpSpPr>
          <p:grpSpPr>
            <a:xfrm>
              <a:off x="444500" y="3499184"/>
              <a:ext cx="2335213" cy="882650"/>
              <a:chOff x="444500" y="3499184"/>
              <a:chExt cx="2335213" cy="882650"/>
            </a:xfrm>
          </p:grpSpPr>
          <p:sp>
            <p:nvSpPr>
              <p:cNvPr id="6" name="Freeform 6"/>
              <p:cNvSpPr>
                <a:spLocks/>
              </p:cNvSpPr>
              <p:nvPr/>
            </p:nvSpPr>
            <p:spPr bwMode="auto">
              <a:xfrm>
                <a:off x="2055813" y="3681747"/>
                <a:ext cx="723900" cy="517525"/>
              </a:xfrm>
              <a:custGeom>
                <a:avLst/>
                <a:gdLst>
                  <a:gd name="T0" fmla="*/ 144 w 190"/>
                  <a:gd name="T1" fmla="*/ 0 h 136"/>
                  <a:gd name="T2" fmla="*/ 0 w 190"/>
                  <a:gd name="T3" fmla="*/ 0 h 136"/>
                  <a:gd name="T4" fmla="*/ 19 w 190"/>
                  <a:gd name="T5" fmla="*/ 68 h 136"/>
                  <a:gd name="T6" fmla="*/ 0 w 190"/>
                  <a:gd name="T7" fmla="*/ 136 h 136"/>
                  <a:gd name="T8" fmla="*/ 144 w 190"/>
                  <a:gd name="T9" fmla="*/ 136 h 136"/>
                  <a:gd name="T10" fmla="*/ 190 w 190"/>
                  <a:gd name="T11" fmla="*/ 68 h 136"/>
                  <a:gd name="T12" fmla="*/ 144 w 190"/>
                  <a:gd name="T13" fmla="*/ 0 h 136"/>
                </a:gdLst>
                <a:ahLst/>
                <a:cxnLst>
                  <a:cxn ang="0">
                    <a:pos x="T0" y="T1"/>
                  </a:cxn>
                  <a:cxn ang="0">
                    <a:pos x="T2" y="T3"/>
                  </a:cxn>
                  <a:cxn ang="0">
                    <a:pos x="T4" y="T5"/>
                  </a:cxn>
                  <a:cxn ang="0">
                    <a:pos x="T6" y="T7"/>
                  </a:cxn>
                  <a:cxn ang="0">
                    <a:pos x="T8" y="T9"/>
                  </a:cxn>
                  <a:cxn ang="0">
                    <a:pos x="T10" y="T11"/>
                  </a:cxn>
                  <a:cxn ang="0">
                    <a:pos x="T12" y="T13"/>
                  </a:cxn>
                </a:cxnLst>
                <a:rect l="0" t="0" r="r" b="b"/>
                <a:pathLst>
                  <a:path w="190" h="136">
                    <a:moveTo>
                      <a:pt x="144" y="0"/>
                    </a:moveTo>
                    <a:cubicBezTo>
                      <a:pt x="0" y="0"/>
                      <a:pt x="0" y="0"/>
                      <a:pt x="0" y="0"/>
                    </a:cubicBezTo>
                    <a:cubicBezTo>
                      <a:pt x="12" y="20"/>
                      <a:pt x="19" y="44"/>
                      <a:pt x="19" y="68"/>
                    </a:cubicBezTo>
                    <a:cubicBezTo>
                      <a:pt x="19" y="93"/>
                      <a:pt x="12" y="116"/>
                      <a:pt x="0" y="136"/>
                    </a:cubicBezTo>
                    <a:cubicBezTo>
                      <a:pt x="144" y="136"/>
                      <a:pt x="144" y="136"/>
                      <a:pt x="144" y="136"/>
                    </a:cubicBezTo>
                    <a:cubicBezTo>
                      <a:pt x="190" y="68"/>
                      <a:pt x="190" y="68"/>
                      <a:pt x="190" y="68"/>
                    </a:cubicBezTo>
                    <a:lnTo>
                      <a:pt x="144"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7" name="Freeform 7"/>
              <p:cNvSpPr>
                <a:spLocks/>
              </p:cNvSpPr>
              <p:nvPr/>
            </p:nvSpPr>
            <p:spPr bwMode="auto">
              <a:xfrm>
                <a:off x="444500" y="3681747"/>
                <a:ext cx="723900" cy="517525"/>
              </a:xfrm>
              <a:custGeom>
                <a:avLst/>
                <a:gdLst>
                  <a:gd name="T0" fmla="*/ 190 w 190"/>
                  <a:gd name="T1" fmla="*/ 136 h 136"/>
                  <a:gd name="T2" fmla="*/ 172 w 190"/>
                  <a:gd name="T3" fmla="*/ 68 h 136"/>
                  <a:gd name="T4" fmla="*/ 190 w 190"/>
                  <a:gd name="T5" fmla="*/ 0 h 136"/>
                  <a:gd name="T6" fmla="*/ 0 w 190"/>
                  <a:gd name="T7" fmla="*/ 0 h 136"/>
                  <a:gd name="T8" fmla="*/ 46 w 190"/>
                  <a:gd name="T9" fmla="*/ 68 h 136"/>
                  <a:gd name="T10" fmla="*/ 0 w 190"/>
                  <a:gd name="T11" fmla="*/ 136 h 136"/>
                  <a:gd name="T12" fmla="*/ 190 w 190"/>
                  <a:gd name="T13" fmla="*/ 136 h 136"/>
                </a:gdLst>
                <a:ahLst/>
                <a:cxnLst>
                  <a:cxn ang="0">
                    <a:pos x="T0" y="T1"/>
                  </a:cxn>
                  <a:cxn ang="0">
                    <a:pos x="T2" y="T3"/>
                  </a:cxn>
                  <a:cxn ang="0">
                    <a:pos x="T4" y="T5"/>
                  </a:cxn>
                  <a:cxn ang="0">
                    <a:pos x="T6" y="T7"/>
                  </a:cxn>
                  <a:cxn ang="0">
                    <a:pos x="T8" y="T9"/>
                  </a:cxn>
                  <a:cxn ang="0">
                    <a:pos x="T10" y="T11"/>
                  </a:cxn>
                  <a:cxn ang="0">
                    <a:pos x="T12" y="T13"/>
                  </a:cxn>
                </a:cxnLst>
                <a:rect l="0" t="0" r="r" b="b"/>
                <a:pathLst>
                  <a:path w="190" h="136">
                    <a:moveTo>
                      <a:pt x="190" y="136"/>
                    </a:moveTo>
                    <a:cubicBezTo>
                      <a:pt x="179" y="116"/>
                      <a:pt x="172" y="93"/>
                      <a:pt x="172" y="68"/>
                    </a:cubicBezTo>
                    <a:cubicBezTo>
                      <a:pt x="172" y="44"/>
                      <a:pt x="179" y="20"/>
                      <a:pt x="190" y="0"/>
                    </a:cubicBezTo>
                    <a:cubicBezTo>
                      <a:pt x="0" y="0"/>
                      <a:pt x="0" y="0"/>
                      <a:pt x="0" y="0"/>
                    </a:cubicBezTo>
                    <a:cubicBezTo>
                      <a:pt x="46" y="68"/>
                      <a:pt x="46" y="68"/>
                      <a:pt x="46" y="68"/>
                    </a:cubicBezTo>
                    <a:cubicBezTo>
                      <a:pt x="0" y="136"/>
                      <a:pt x="0" y="136"/>
                      <a:pt x="0" y="136"/>
                    </a:cubicBezTo>
                    <a:lnTo>
                      <a:pt x="190" y="136"/>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2" name="Group 1"/>
              <p:cNvGrpSpPr/>
              <p:nvPr/>
            </p:nvGrpSpPr>
            <p:grpSpPr>
              <a:xfrm>
                <a:off x="1171575" y="3499184"/>
                <a:ext cx="884238" cy="882650"/>
                <a:chOff x="1171575" y="3499184"/>
                <a:chExt cx="884238" cy="882650"/>
              </a:xfrm>
            </p:grpSpPr>
            <p:sp>
              <p:nvSpPr>
                <p:cNvPr id="8" name="Oval 8"/>
                <p:cNvSpPr>
                  <a:spLocks noChangeArrowheads="1"/>
                </p:cNvSpPr>
                <p:nvPr/>
              </p:nvSpPr>
              <p:spPr bwMode="auto">
                <a:xfrm>
                  <a:off x="1171575" y="3499184"/>
                  <a:ext cx="884238" cy="882650"/>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21" name="Oval 21"/>
                <p:cNvSpPr>
                  <a:spLocks noChangeArrowheads="1"/>
                </p:cNvSpPr>
                <p:nvPr/>
              </p:nvSpPr>
              <p:spPr bwMode="auto">
                <a:xfrm>
                  <a:off x="1266825" y="3594434"/>
                  <a:ext cx="693738" cy="696913"/>
                </a:xfrm>
                <a:prstGeom prst="ellipse">
                  <a:avLst/>
                </a:prstGeom>
                <a:solidFill>
                  <a:schemeClr val="bg2"/>
                </a:solidFill>
                <a:ln>
                  <a:noFill/>
                </a:ln>
                <a:effectLst>
                  <a:outerShdw blurRad="114300" dist="762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grpSp>
        <p:sp>
          <p:nvSpPr>
            <p:cNvPr id="26" name="Rectangle 26"/>
            <p:cNvSpPr>
              <a:spLocks noChangeArrowheads="1"/>
            </p:cNvSpPr>
            <p:nvPr/>
          </p:nvSpPr>
          <p:spPr bwMode="auto">
            <a:xfrm>
              <a:off x="1383624" y="3823034"/>
              <a:ext cx="4680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smtClean="0">
                  <a:ln>
                    <a:noFill/>
                  </a:ln>
                  <a:solidFill>
                    <a:schemeClr val="accent3"/>
                  </a:solidFill>
                  <a:effectLst/>
                  <a:latin typeface="Open Sans" panose="020B0606030504020204" pitchFamily="34" charset="0"/>
                </a:rPr>
                <a:t>2003</a:t>
              </a:r>
              <a:endParaRPr kumimoji="0" lang="ru-RU" altLang="ru-RU" sz="1800" b="0" i="0" u="none" strike="noStrike" cap="none" normalizeH="0" baseline="0" dirty="0" smtClean="0">
                <a:ln>
                  <a:noFill/>
                </a:ln>
                <a:solidFill>
                  <a:schemeClr val="accent3"/>
                </a:solidFill>
                <a:effectLst/>
              </a:endParaRPr>
            </a:p>
          </p:txBody>
        </p:sp>
      </p:grpSp>
      <p:grpSp>
        <p:nvGrpSpPr>
          <p:cNvPr id="51" name="Group 50"/>
          <p:cNvGrpSpPr/>
          <p:nvPr/>
        </p:nvGrpSpPr>
        <p:grpSpPr>
          <a:xfrm>
            <a:off x="2687638" y="3499184"/>
            <a:ext cx="2333625" cy="882650"/>
            <a:chOff x="2687638" y="3499184"/>
            <a:chExt cx="2333625" cy="882650"/>
          </a:xfrm>
        </p:grpSpPr>
        <p:grpSp>
          <p:nvGrpSpPr>
            <p:cNvPr id="46" name="Group 45"/>
            <p:cNvGrpSpPr/>
            <p:nvPr/>
          </p:nvGrpSpPr>
          <p:grpSpPr>
            <a:xfrm>
              <a:off x="2687638" y="3499184"/>
              <a:ext cx="2333625" cy="882650"/>
              <a:chOff x="2687638" y="3499184"/>
              <a:chExt cx="2333625" cy="882650"/>
            </a:xfrm>
          </p:grpSpPr>
          <p:sp>
            <p:nvSpPr>
              <p:cNvPr id="9" name="Freeform 9"/>
              <p:cNvSpPr>
                <a:spLocks/>
              </p:cNvSpPr>
              <p:nvPr/>
            </p:nvSpPr>
            <p:spPr bwMode="auto">
              <a:xfrm>
                <a:off x="2687638" y="3681747"/>
                <a:ext cx="723900" cy="517525"/>
              </a:xfrm>
              <a:custGeom>
                <a:avLst/>
                <a:gdLst>
                  <a:gd name="T0" fmla="*/ 190 w 190"/>
                  <a:gd name="T1" fmla="*/ 136 h 136"/>
                  <a:gd name="T2" fmla="*/ 171 w 190"/>
                  <a:gd name="T3" fmla="*/ 68 h 136"/>
                  <a:gd name="T4" fmla="*/ 190 w 190"/>
                  <a:gd name="T5" fmla="*/ 0 h 136"/>
                  <a:gd name="T6" fmla="*/ 0 w 190"/>
                  <a:gd name="T7" fmla="*/ 0 h 136"/>
                  <a:gd name="T8" fmla="*/ 46 w 190"/>
                  <a:gd name="T9" fmla="*/ 68 h 136"/>
                  <a:gd name="T10" fmla="*/ 0 w 190"/>
                  <a:gd name="T11" fmla="*/ 136 h 136"/>
                  <a:gd name="T12" fmla="*/ 190 w 190"/>
                  <a:gd name="T13" fmla="*/ 136 h 136"/>
                </a:gdLst>
                <a:ahLst/>
                <a:cxnLst>
                  <a:cxn ang="0">
                    <a:pos x="T0" y="T1"/>
                  </a:cxn>
                  <a:cxn ang="0">
                    <a:pos x="T2" y="T3"/>
                  </a:cxn>
                  <a:cxn ang="0">
                    <a:pos x="T4" y="T5"/>
                  </a:cxn>
                  <a:cxn ang="0">
                    <a:pos x="T6" y="T7"/>
                  </a:cxn>
                  <a:cxn ang="0">
                    <a:pos x="T8" y="T9"/>
                  </a:cxn>
                  <a:cxn ang="0">
                    <a:pos x="T10" y="T11"/>
                  </a:cxn>
                  <a:cxn ang="0">
                    <a:pos x="T12" y="T13"/>
                  </a:cxn>
                </a:cxnLst>
                <a:rect l="0" t="0" r="r" b="b"/>
                <a:pathLst>
                  <a:path w="190" h="136">
                    <a:moveTo>
                      <a:pt x="190" y="136"/>
                    </a:moveTo>
                    <a:cubicBezTo>
                      <a:pt x="178" y="116"/>
                      <a:pt x="171" y="93"/>
                      <a:pt x="171" y="68"/>
                    </a:cubicBezTo>
                    <a:cubicBezTo>
                      <a:pt x="171" y="44"/>
                      <a:pt x="178" y="20"/>
                      <a:pt x="190" y="0"/>
                    </a:cubicBezTo>
                    <a:cubicBezTo>
                      <a:pt x="0" y="0"/>
                      <a:pt x="0" y="0"/>
                      <a:pt x="0" y="0"/>
                    </a:cubicBezTo>
                    <a:cubicBezTo>
                      <a:pt x="46" y="68"/>
                      <a:pt x="46" y="68"/>
                      <a:pt x="46" y="68"/>
                    </a:cubicBezTo>
                    <a:cubicBezTo>
                      <a:pt x="0" y="136"/>
                      <a:pt x="0" y="136"/>
                      <a:pt x="0" y="136"/>
                    </a:cubicBezTo>
                    <a:lnTo>
                      <a:pt x="190" y="136"/>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Freeform 10"/>
              <p:cNvSpPr>
                <a:spLocks/>
              </p:cNvSpPr>
              <p:nvPr/>
            </p:nvSpPr>
            <p:spPr bwMode="auto">
              <a:xfrm>
                <a:off x="4298950" y="3681747"/>
                <a:ext cx="722313" cy="517525"/>
              </a:xfrm>
              <a:custGeom>
                <a:avLst/>
                <a:gdLst>
                  <a:gd name="T0" fmla="*/ 144 w 190"/>
                  <a:gd name="T1" fmla="*/ 0 h 136"/>
                  <a:gd name="T2" fmla="*/ 0 w 190"/>
                  <a:gd name="T3" fmla="*/ 0 h 136"/>
                  <a:gd name="T4" fmla="*/ 18 w 190"/>
                  <a:gd name="T5" fmla="*/ 68 h 136"/>
                  <a:gd name="T6" fmla="*/ 0 w 190"/>
                  <a:gd name="T7" fmla="*/ 136 h 136"/>
                  <a:gd name="T8" fmla="*/ 144 w 190"/>
                  <a:gd name="T9" fmla="*/ 136 h 136"/>
                  <a:gd name="T10" fmla="*/ 190 w 190"/>
                  <a:gd name="T11" fmla="*/ 68 h 136"/>
                  <a:gd name="T12" fmla="*/ 144 w 190"/>
                  <a:gd name="T13" fmla="*/ 0 h 136"/>
                </a:gdLst>
                <a:ahLst/>
                <a:cxnLst>
                  <a:cxn ang="0">
                    <a:pos x="T0" y="T1"/>
                  </a:cxn>
                  <a:cxn ang="0">
                    <a:pos x="T2" y="T3"/>
                  </a:cxn>
                  <a:cxn ang="0">
                    <a:pos x="T4" y="T5"/>
                  </a:cxn>
                  <a:cxn ang="0">
                    <a:pos x="T6" y="T7"/>
                  </a:cxn>
                  <a:cxn ang="0">
                    <a:pos x="T8" y="T9"/>
                  </a:cxn>
                  <a:cxn ang="0">
                    <a:pos x="T10" y="T11"/>
                  </a:cxn>
                  <a:cxn ang="0">
                    <a:pos x="T12" y="T13"/>
                  </a:cxn>
                </a:cxnLst>
                <a:rect l="0" t="0" r="r" b="b"/>
                <a:pathLst>
                  <a:path w="190" h="136">
                    <a:moveTo>
                      <a:pt x="144" y="0"/>
                    </a:moveTo>
                    <a:cubicBezTo>
                      <a:pt x="0" y="0"/>
                      <a:pt x="0" y="0"/>
                      <a:pt x="0" y="0"/>
                    </a:cubicBezTo>
                    <a:cubicBezTo>
                      <a:pt x="12" y="20"/>
                      <a:pt x="18" y="44"/>
                      <a:pt x="18" y="68"/>
                    </a:cubicBezTo>
                    <a:cubicBezTo>
                      <a:pt x="18" y="93"/>
                      <a:pt x="12" y="116"/>
                      <a:pt x="0" y="136"/>
                    </a:cubicBezTo>
                    <a:cubicBezTo>
                      <a:pt x="144" y="136"/>
                      <a:pt x="144" y="136"/>
                      <a:pt x="144" y="136"/>
                    </a:cubicBezTo>
                    <a:cubicBezTo>
                      <a:pt x="190" y="68"/>
                      <a:pt x="190" y="68"/>
                      <a:pt x="190" y="68"/>
                    </a:cubicBezTo>
                    <a:lnTo>
                      <a:pt x="144"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3" name="Group 2"/>
              <p:cNvGrpSpPr/>
              <p:nvPr/>
            </p:nvGrpSpPr>
            <p:grpSpPr>
              <a:xfrm>
                <a:off x="3411538" y="3499184"/>
                <a:ext cx="882650" cy="882650"/>
                <a:chOff x="3411538" y="3499184"/>
                <a:chExt cx="882650" cy="882650"/>
              </a:xfrm>
            </p:grpSpPr>
            <p:sp>
              <p:nvSpPr>
                <p:cNvPr id="11" name="Oval 11"/>
                <p:cNvSpPr>
                  <a:spLocks noChangeArrowheads="1"/>
                </p:cNvSpPr>
                <p:nvPr/>
              </p:nvSpPr>
              <p:spPr bwMode="auto">
                <a:xfrm>
                  <a:off x="3411538" y="3499184"/>
                  <a:ext cx="882650" cy="88265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22" name="Oval 22"/>
                <p:cNvSpPr>
                  <a:spLocks noChangeArrowheads="1"/>
                </p:cNvSpPr>
                <p:nvPr/>
              </p:nvSpPr>
              <p:spPr bwMode="auto">
                <a:xfrm>
                  <a:off x="3506788" y="3594434"/>
                  <a:ext cx="696913" cy="696913"/>
                </a:xfrm>
                <a:prstGeom prst="ellipse">
                  <a:avLst/>
                </a:prstGeom>
                <a:solidFill>
                  <a:schemeClr val="bg2"/>
                </a:solidFill>
                <a:ln>
                  <a:noFill/>
                </a:ln>
                <a:effectLst>
                  <a:outerShdw blurRad="114300" dist="762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grpSp>
        <p:sp>
          <p:nvSpPr>
            <p:cNvPr id="27" name="Rectangle 27"/>
            <p:cNvSpPr>
              <a:spLocks noChangeArrowheads="1"/>
            </p:cNvSpPr>
            <p:nvPr/>
          </p:nvSpPr>
          <p:spPr bwMode="auto">
            <a:xfrm>
              <a:off x="3625174" y="3823034"/>
              <a:ext cx="4680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smtClean="0">
                  <a:ln>
                    <a:noFill/>
                  </a:ln>
                  <a:solidFill>
                    <a:schemeClr val="accent1"/>
                  </a:solidFill>
                  <a:effectLst/>
                  <a:latin typeface="Open Sans" panose="020B0606030504020204" pitchFamily="34" charset="0"/>
                </a:rPr>
                <a:t>2008</a:t>
              </a:r>
              <a:endParaRPr kumimoji="0" lang="ru-RU" altLang="ru-RU" sz="1800" b="0" i="0" u="none" strike="noStrike" cap="none" normalizeH="0" baseline="0" dirty="0" smtClean="0">
                <a:ln>
                  <a:noFill/>
                </a:ln>
                <a:solidFill>
                  <a:schemeClr val="accent1"/>
                </a:solidFill>
                <a:effectLst/>
              </a:endParaRPr>
            </a:p>
          </p:txBody>
        </p:sp>
      </p:grpSp>
      <p:grpSp>
        <p:nvGrpSpPr>
          <p:cNvPr id="50" name="Group 49"/>
          <p:cNvGrpSpPr/>
          <p:nvPr/>
        </p:nvGrpSpPr>
        <p:grpSpPr>
          <a:xfrm>
            <a:off x="4926013" y="3499184"/>
            <a:ext cx="2338387" cy="882650"/>
            <a:chOff x="4926013" y="3499184"/>
            <a:chExt cx="2338387" cy="882650"/>
          </a:xfrm>
        </p:grpSpPr>
        <p:grpSp>
          <p:nvGrpSpPr>
            <p:cNvPr id="45" name="Group 44"/>
            <p:cNvGrpSpPr/>
            <p:nvPr/>
          </p:nvGrpSpPr>
          <p:grpSpPr>
            <a:xfrm>
              <a:off x="4926013" y="3499184"/>
              <a:ext cx="2338387" cy="882650"/>
              <a:chOff x="4926013" y="3499184"/>
              <a:chExt cx="2338387" cy="882650"/>
            </a:xfrm>
          </p:grpSpPr>
          <p:sp>
            <p:nvSpPr>
              <p:cNvPr id="12" name="Freeform 12"/>
              <p:cNvSpPr>
                <a:spLocks/>
              </p:cNvSpPr>
              <p:nvPr/>
            </p:nvSpPr>
            <p:spPr bwMode="auto">
              <a:xfrm>
                <a:off x="4926013" y="3681747"/>
                <a:ext cx="723900" cy="517525"/>
              </a:xfrm>
              <a:custGeom>
                <a:avLst/>
                <a:gdLst>
                  <a:gd name="T0" fmla="*/ 190 w 190"/>
                  <a:gd name="T1" fmla="*/ 136 h 136"/>
                  <a:gd name="T2" fmla="*/ 172 w 190"/>
                  <a:gd name="T3" fmla="*/ 68 h 136"/>
                  <a:gd name="T4" fmla="*/ 190 w 190"/>
                  <a:gd name="T5" fmla="*/ 0 h 136"/>
                  <a:gd name="T6" fmla="*/ 0 w 190"/>
                  <a:gd name="T7" fmla="*/ 0 h 136"/>
                  <a:gd name="T8" fmla="*/ 47 w 190"/>
                  <a:gd name="T9" fmla="*/ 68 h 136"/>
                  <a:gd name="T10" fmla="*/ 0 w 190"/>
                  <a:gd name="T11" fmla="*/ 136 h 136"/>
                  <a:gd name="T12" fmla="*/ 190 w 190"/>
                  <a:gd name="T13" fmla="*/ 136 h 136"/>
                </a:gdLst>
                <a:ahLst/>
                <a:cxnLst>
                  <a:cxn ang="0">
                    <a:pos x="T0" y="T1"/>
                  </a:cxn>
                  <a:cxn ang="0">
                    <a:pos x="T2" y="T3"/>
                  </a:cxn>
                  <a:cxn ang="0">
                    <a:pos x="T4" y="T5"/>
                  </a:cxn>
                  <a:cxn ang="0">
                    <a:pos x="T6" y="T7"/>
                  </a:cxn>
                  <a:cxn ang="0">
                    <a:pos x="T8" y="T9"/>
                  </a:cxn>
                  <a:cxn ang="0">
                    <a:pos x="T10" y="T11"/>
                  </a:cxn>
                  <a:cxn ang="0">
                    <a:pos x="T12" y="T13"/>
                  </a:cxn>
                </a:cxnLst>
                <a:rect l="0" t="0" r="r" b="b"/>
                <a:pathLst>
                  <a:path w="190" h="136">
                    <a:moveTo>
                      <a:pt x="190" y="136"/>
                    </a:moveTo>
                    <a:cubicBezTo>
                      <a:pt x="179" y="116"/>
                      <a:pt x="172" y="93"/>
                      <a:pt x="172" y="68"/>
                    </a:cubicBezTo>
                    <a:cubicBezTo>
                      <a:pt x="172" y="44"/>
                      <a:pt x="179" y="20"/>
                      <a:pt x="190" y="0"/>
                    </a:cubicBezTo>
                    <a:cubicBezTo>
                      <a:pt x="0" y="0"/>
                      <a:pt x="0" y="0"/>
                      <a:pt x="0" y="0"/>
                    </a:cubicBezTo>
                    <a:cubicBezTo>
                      <a:pt x="47" y="68"/>
                      <a:pt x="47" y="68"/>
                      <a:pt x="47" y="68"/>
                    </a:cubicBezTo>
                    <a:cubicBezTo>
                      <a:pt x="0" y="136"/>
                      <a:pt x="0" y="136"/>
                      <a:pt x="0" y="136"/>
                    </a:cubicBezTo>
                    <a:lnTo>
                      <a:pt x="190" y="136"/>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13" name="Freeform 13"/>
              <p:cNvSpPr>
                <a:spLocks/>
              </p:cNvSpPr>
              <p:nvPr/>
            </p:nvSpPr>
            <p:spPr bwMode="auto">
              <a:xfrm>
                <a:off x="6540500" y="3681747"/>
                <a:ext cx="723900" cy="517525"/>
              </a:xfrm>
              <a:custGeom>
                <a:avLst/>
                <a:gdLst>
                  <a:gd name="T0" fmla="*/ 143 w 190"/>
                  <a:gd name="T1" fmla="*/ 0 h 136"/>
                  <a:gd name="T2" fmla="*/ 0 w 190"/>
                  <a:gd name="T3" fmla="*/ 0 h 136"/>
                  <a:gd name="T4" fmla="*/ 18 w 190"/>
                  <a:gd name="T5" fmla="*/ 68 h 136"/>
                  <a:gd name="T6" fmla="*/ 0 w 190"/>
                  <a:gd name="T7" fmla="*/ 136 h 136"/>
                  <a:gd name="T8" fmla="*/ 143 w 190"/>
                  <a:gd name="T9" fmla="*/ 136 h 136"/>
                  <a:gd name="T10" fmla="*/ 190 w 190"/>
                  <a:gd name="T11" fmla="*/ 68 h 136"/>
                  <a:gd name="T12" fmla="*/ 143 w 190"/>
                  <a:gd name="T13" fmla="*/ 0 h 136"/>
                </a:gdLst>
                <a:ahLst/>
                <a:cxnLst>
                  <a:cxn ang="0">
                    <a:pos x="T0" y="T1"/>
                  </a:cxn>
                  <a:cxn ang="0">
                    <a:pos x="T2" y="T3"/>
                  </a:cxn>
                  <a:cxn ang="0">
                    <a:pos x="T4" y="T5"/>
                  </a:cxn>
                  <a:cxn ang="0">
                    <a:pos x="T6" y="T7"/>
                  </a:cxn>
                  <a:cxn ang="0">
                    <a:pos x="T8" y="T9"/>
                  </a:cxn>
                  <a:cxn ang="0">
                    <a:pos x="T10" y="T11"/>
                  </a:cxn>
                  <a:cxn ang="0">
                    <a:pos x="T12" y="T13"/>
                  </a:cxn>
                </a:cxnLst>
                <a:rect l="0" t="0" r="r" b="b"/>
                <a:pathLst>
                  <a:path w="190" h="136">
                    <a:moveTo>
                      <a:pt x="143" y="0"/>
                    </a:moveTo>
                    <a:cubicBezTo>
                      <a:pt x="0" y="0"/>
                      <a:pt x="0" y="0"/>
                      <a:pt x="0" y="0"/>
                    </a:cubicBezTo>
                    <a:cubicBezTo>
                      <a:pt x="11" y="20"/>
                      <a:pt x="18" y="44"/>
                      <a:pt x="18" y="68"/>
                    </a:cubicBezTo>
                    <a:cubicBezTo>
                      <a:pt x="18" y="93"/>
                      <a:pt x="11" y="116"/>
                      <a:pt x="0" y="136"/>
                    </a:cubicBezTo>
                    <a:cubicBezTo>
                      <a:pt x="143" y="136"/>
                      <a:pt x="143" y="136"/>
                      <a:pt x="143" y="136"/>
                    </a:cubicBezTo>
                    <a:cubicBezTo>
                      <a:pt x="190" y="68"/>
                      <a:pt x="190" y="68"/>
                      <a:pt x="190" y="68"/>
                    </a:cubicBezTo>
                    <a:lnTo>
                      <a:pt x="143" y="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4" name="Group 3"/>
              <p:cNvGrpSpPr/>
              <p:nvPr/>
            </p:nvGrpSpPr>
            <p:grpSpPr>
              <a:xfrm>
                <a:off x="5654675" y="3499184"/>
                <a:ext cx="882650" cy="882650"/>
                <a:chOff x="5654675" y="3499184"/>
                <a:chExt cx="882650" cy="882650"/>
              </a:xfrm>
            </p:grpSpPr>
            <p:sp>
              <p:nvSpPr>
                <p:cNvPr id="14" name="Oval 14"/>
                <p:cNvSpPr>
                  <a:spLocks noChangeArrowheads="1"/>
                </p:cNvSpPr>
                <p:nvPr/>
              </p:nvSpPr>
              <p:spPr bwMode="auto">
                <a:xfrm>
                  <a:off x="5654675" y="3499184"/>
                  <a:ext cx="882650" cy="88265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23" name="Oval 23"/>
                <p:cNvSpPr>
                  <a:spLocks noChangeArrowheads="1"/>
                </p:cNvSpPr>
                <p:nvPr/>
              </p:nvSpPr>
              <p:spPr bwMode="auto">
                <a:xfrm>
                  <a:off x="5748338" y="3594434"/>
                  <a:ext cx="693738" cy="696913"/>
                </a:xfrm>
                <a:prstGeom prst="ellipse">
                  <a:avLst/>
                </a:prstGeom>
                <a:solidFill>
                  <a:schemeClr val="bg2"/>
                </a:solidFill>
                <a:ln>
                  <a:noFill/>
                </a:ln>
                <a:effectLst>
                  <a:outerShdw blurRad="114300" dist="762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grpSp>
        <p:sp>
          <p:nvSpPr>
            <p:cNvPr id="28" name="Rectangle 28"/>
            <p:cNvSpPr>
              <a:spLocks noChangeArrowheads="1"/>
            </p:cNvSpPr>
            <p:nvPr/>
          </p:nvSpPr>
          <p:spPr bwMode="auto">
            <a:xfrm>
              <a:off x="5866724" y="3823034"/>
              <a:ext cx="4680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smtClean="0">
                  <a:ln>
                    <a:noFill/>
                  </a:ln>
                  <a:solidFill>
                    <a:schemeClr val="accent6"/>
                  </a:solidFill>
                  <a:effectLst/>
                  <a:latin typeface="Open Sans" panose="020B0606030504020204" pitchFamily="34" charset="0"/>
                </a:rPr>
                <a:t>2013</a:t>
              </a:r>
              <a:endParaRPr kumimoji="0" lang="ru-RU" altLang="ru-RU" sz="1800" b="0" i="0" u="none" strike="noStrike" cap="none" normalizeH="0" baseline="0" dirty="0" smtClean="0">
                <a:ln>
                  <a:noFill/>
                </a:ln>
                <a:solidFill>
                  <a:schemeClr val="accent6"/>
                </a:solidFill>
                <a:effectLst/>
              </a:endParaRPr>
            </a:p>
          </p:txBody>
        </p:sp>
      </p:grpSp>
      <p:grpSp>
        <p:nvGrpSpPr>
          <p:cNvPr id="49" name="Group 48"/>
          <p:cNvGrpSpPr/>
          <p:nvPr/>
        </p:nvGrpSpPr>
        <p:grpSpPr>
          <a:xfrm>
            <a:off x="7169150" y="3499184"/>
            <a:ext cx="2335213" cy="882650"/>
            <a:chOff x="7169150" y="3499184"/>
            <a:chExt cx="2335213" cy="882650"/>
          </a:xfrm>
        </p:grpSpPr>
        <p:grpSp>
          <p:nvGrpSpPr>
            <p:cNvPr id="44" name="Group 43"/>
            <p:cNvGrpSpPr/>
            <p:nvPr/>
          </p:nvGrpSpPr>
          <p:grpSpPr>
            <a:xfrm>
              <a:off x="7169150" y="3499184"/>
              <a:ext cx="2335213" cy="882650"/>
              <a:chOff x="7169150" y="3499184"/>
              <a:chExt cx="2335213" cy="882650"/>
            </a:xfrm>
          </p:grpSpPr>
          <p:sp>
            <p:nvSpPr>
              <p:cNvPr id="15" name="Freeform 15"/>
              <p:cNvSpPr>
                <a:spLocks/>
              </p:cNvSpPr>
              <p:nvPr/>
            </p:nvSpPr>
            <p:spPr bwMode="auto">
              <a:xfrm>
                <a:off x="7169150" y="3681747"/>
                <a:ext cx="723900" cy="517525"/>
              </a:xfrm>
              <a:custGeom>
                <a:avLst/>
                <a:gdLst>
                  <a:gd name="T0" fmla="*/ 190 w 190"/>
                  <a:gd name="T1" fmla="*/ 136 h 136"/>
                  <a:gd name="T2" fmla="*/ 172 w 190"/>
                  <a:gd name="T3" fmla="*/ 68 h 136"/>
                  <a:gd name="T4" fmla="*/ 190 w 190"/>
                  <a:gd name="T5" fmla="*/ 0 h 136"/>
                  <a:gd name="T6" fmla="*/ 0 w 190"/>
                  <a:gd name="T7" fmla="*/ 0 h 136"/>
                  <a:gd name="T8" fmla="*/ 46 w 190"/>
                  <a:gd name="T9" fmla="*/ 68 h 136"/>
                  <a:gd name="T10" fmla="*/ 0 w 190"/>
                  <a:gd name="T11" fmla="*/ 136 h 136"/>
                  <a:gd name="T12" fmla="*/ 190 w 190"/>
                  <a:gd name="T13" fmla="*/ 136 h 136"/>
                </a:gdLst>
                <a:ahLst/>
                <a:cxnLst>
                  <a:cxn ang="0">
                    <a:pos x="T0" y="T1"/>
                  </a:cxn>
                  <a:cxn ang="0">
                    <a:pos x="T2" y="T3"/>
                  </a:cxn>
                  <a:cxn ang="0">
                    <a:pos x="T4" y="T5"/>
                  </a:cxn>
                  <a:cxn ang="0">
                    <a:pos x="T6" y="T7"/>
                  </a:cxn>
                  <a:cxn ang="0">
                    <a:pos x="T8" y="T9"/>
                  </a:cxn>
                  <a:cxn ang="0">
                    <a:pos x="T10" y="T11"/>
                  </a:cxn>
                  <a:cxn ang="0">
                    <a:pos x="T12" y="T13"/>
                  </a:cxn>
                </a:cxnLst>
                <a:rect l="0" t="0" r="r" b="b"/>
                <a:pathLst>
                  <a:path w="190" h="136">
                    <a:moveTo>
                      <a:pt x="190" y="136"/>
                    </a:moveTo>
                    <a:cubicBezTo>
                      <a:pt x="178" y="116"/>
                      <a:pt x="172" y="93"/>
                      <a:pt x="172" y="68"/>
                    </a:cubicBezTo>
                    <a:cubicBezTo>
                      <a:pt x="172" y="44"/>
                      <a:pt x="178" y="20"/>
                      <a:pt x="190" y="0"/>
                    </a:cubicBezTo>
                    <a:cubicBezTo>
                      <a:pt x="0" y="0"/>
                      <a:pt x="0" y="0"/>
                      <a:pt x="0" y="0"/>
                    </a:cubicBezTo>
                    <a:cubicBezTo>
                      <a:pt x="46" y="68"/>
                      <a:pt x="46" y="68"/>
                      <a:pt x="46" y="68"/>
                    </a:cubicBezTo>
                    <a:cubicBezTo>
                      <a:pt x="0" y="136"/>
                      <a:pt x="0" y="136"/>
                      <a:pt x="0" y="136"/>
                    </a:cubicBezTo>
                    <a:lnTo>
                      <a:pt x="190" y="136"/>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6" name="Freeform 16"/>
              <p:cNvSpPr>
                <a:spLocks/>
              </p:cNvSpPr>
              <p:nvPr/>
            </p:nvSpPr>
            <p:spPr bwMode="auto">
              <a:xfrm>
                <a:off x="8780463" y="3681747"/>
                <a:ext cx="723900" cy="517525"/>
              </a:xfrm>
              <a:custGeom>
                <a:avLst/>
                <a:gdLst>
                  <a:gd name="T0" fmla="*/ 144 w 190"/>
                  <a:gd name="T1" fmla="*/ 0 h 136"/>
                  <a:gd name="T2" fmla="*/ 0 w 190"/>
                  <a:gd name="T3" fmla="*/ 0 h 136"/>
                  <a:gd name="T4" fmla="*/ 19 w 190"/>
                  <a:gd name="T5" fmla="*/ 68 h 136"/>
                  <a:gd name="T6" fmla="*/ 0 w 190"/>
                  <a:gd name="T7" fmla="*/ 136 h 136"/>
                  <a:gd name="T8" fmla="*/ 144 w 190"/>
                  <a:gd name="T9" fmla="*/ 136 h 136"/>
                  <a:gd name="T10" fmla="*/ 190 w 190"/>
                  <a:gd name="T11" fmla="*/ 68 h 136"/>
                  <a:gd name="T12" fmla="*/ 144 w 190"/>
                  <a:gd name="T13" fmla="*/ 0 h 136"/>
                </a:gdLst>
                <a:ahLst/>
                <a:cxnLst>
                  <a:cxn ang="0">
                    <a:pos x="T0" y="T1"/>
                  </a:cxn>
                  <a:cxn ang="0">
                    <a:pos x="T2" y="T3"/>
                  </a:cxn>
                  <a:cxn ang="0">
                    <a:pos x="T4" y="T5"/>
                  </a:cxn>
                  <a:cxn ang="0">
                    <a:pos x="T6" y="T7"/>
                  </a:cxn>
                  <a:cxn ang="0">
                    <a:pos x="T8" y="T9"/>
                  </a:cxn>
                  <a:cxn ang="0">
                    <a:pos x="T10" y="T11"/>
                  </a:cxn>
                  <a:cxn ang="0">
                    <a:pos x="T12" y="T13"/>
                  </a:cxn>
                </a:cxnLst>
                <a:rect l="0" t="0" r="r" b="b"/>
                <a:pathLst>
                  <a:path w="190" h="136">
                    <a:moveTo>
                      <a:pt x="144" y="0"/>
                    </a:moveTo>
                    <a:cubicBezTo>
                      <a:pt x="0" y="0"/>
                      <a:pt x="0" y="0"/>
                      <a:pt x="0" y="0"/>
                    </a:cubicBezTo>
                    <a:cubicBezTo>
                      <a:pt x="12" y="20"/>
                      <a:pt x="19" y="44"/>
                      <a:pt x="19" y="68"/>
                    </a:cubicBezTo>
                    <a:cubicBezTo>
                      <a:pt x="19" y="93"/>
                      <a:pt x="12" y="116"/>
                      <a:pt x="0" y="136"/>
                    </a:cubicBezTo>
                    <a:cubicBezTo>
                      <a:pt x="144" y="136"/>
                      <a:pt x="144" y="136"/>
                      <a:pt x="144" y="136"/>
                    </a:cubicBezTo>
                    <a:cubicBezTo>
                      <a:pt x="190" y="68"/>
                      <a:pt x="190" y="68"/>
                      <a:pt x="190" y="68"/>
                    </a:cubicBezTo>
                    <a:lnTo>
                      <a:pt x="144"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5" name="Group 4"/>
              <p:cNvGrpSpPr/>
              <p:nvPr/>
            </p:nvGrpSpPr>
            <p:grpSpPr>
              <a:xfrm>
                <a:off x="7896225" y="3499184"/>
                <a:ext cx="884238" cy="882650"/>
                <a:chOff x="7896225" y="3499184"/>
                <a:chExt cx="884238" cy="882650"/>
              </a:xfrm>
            </p:grpSpPr>
            <p:sp>
              <p:nvSpPr>
                <p:cNvPr id="17" name="Oval 17"/>
                <p:cNvSpPr>
                  <a:spLocks noChangeArrowheads="1"/>
                </p:cNvSpPr>
                <p:nvPr/>
              </p:nvSpPr>
              <p:spPr bwMode="auto">
                <a:xfrm>
                  <a:off x="7896225" y="3499184"/>
                  <a:ext cx="884238" cy="88265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24" name="Oval 24"/>
                <p:cNvSpPr>
                  <a:spLocks noChangeArrowheads="1"/>
                </p:cNvSpPr>
                <p:nvPr/>
              </p:nvSpPr>
              <p:spPr bwMode="auto">
                <a:xfrm>
                  <a:off x="7991475" y="3594434"/>
                  <a:ext cx="693738" cy="696913"/>
                </a:xfrm>
                <a:prstGeom prst="ellipse">
                  <a:avLst/>
                </a:prstGeom>
                <a:solidFill>
                  <a:schemeClr val="bg2"/>
                </a:solidFill>
                <a:ln>
                  <a:noFill/>
                </a:ln>
                <a:effectLst>
                  <a:outerShdw blurRad="114300" dist="762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grpSp>
        <p:sp>
          <p:nvSpPr>
            <p:cNvPr id="29" name="Rectangle 29"/>
            <p:cNvSpPr>
              <a:spLocks noChangeArrowheads="1"/>
            </p:cNvSpPr>
            <p:nvPr/>
          </p:nvSpPr>
          <p:spPr bwMode="auto">
            <a:xfrm>
              <a:off x="8108274" y="3823034"/>
              <a:ext cx="4680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smtClean="0">
                  <a:ln>
                    <a:noFill/>
                  </a:ln>
                  <a:solidFill>
                    <a:schemeClr val="accent4"/>
                  </a:solidFill>
                  <a:effectLst/>
                  <a:latin typeface="Open Sans" panose="020B0606030504020204" pitchFamily="34" charset="0"/>
                </a:rPr>
                <a:t>2019</a:t>
              </a:r>
              <a:endParaRPr kumimoji="0" lang="ru-RU" altLang="ru-RU" sz="1800" b="0" i="0" u="none" strike="noStrike" cap="none" normalizeH="0" baseline="0" dirty="0" smtClean="0">
                <a:ln>
                  <a:noFill/>
                </a:ln>
                <a:solidFill>
                  <a:schemeClr val="accent4"/>
                </a:solidFill>
                <a:effectLst/>
              </a:endParaRPr>
            </a:p>
          </p:txBody>
        </p:sp>
      </p:grpSp>
      <p:grpSp>
        <p:nvGrpSpPr>
          <p:cNvPr id="48" name="Group 47"/>
          <p:cNvGrpSpPr/>
          <p:nvPr/>
        </p:nvGrpSpPr>
        <p:grpSpPr>
          <a:xfrm>
            <a:off x="9412288" y="3499184"/>
            <a:ext cx="2333625" cy="882650"/>
            <a:chOff x="9412288" y="3499184"/>
            <a:chExt cx="2333625" cy="882650"/>
          </a:xfrm>
        </p:grpSpPr>
        <p:grpSp>
          <p:nvGrpSpPr>
            <p:cNvPr id="43" name="Group 42"/>
            <p:cNvGrpSpPr/>
            <p:nvPr/>
          </p:nvGrpSpPr>
          <p:grpSpPr>
            <a:xfrm>
              <a:off x="9412288" y="3499184"/>
              <a:ext cx="2333625" cy="882650"/>
              <a:chOff x="9412288" y="3499184"/>
              <a:chExt cx="2333625" cy="882650"/>
            </a:xfrm>
          </p:grpSpPr>
          <p:sp>
            <p:nvSpPr>
              <p:cNvPr id="18" name="Freeform 18"/>
              <p:cNvSpPr>
                <a:spLocks/>
              </p:cNvSpPr>
              <p:nvPr/>
            </p:nvSpPr>
            <p:spPr bwMode="auto">
              <a:xfrm>
                <a:off x="11023600" y="3681747"/>
                <a:ext cx="722313" cy="517525"/>
              </a:xfrm>
              <a:custGeom>
                <a:avLst/>
                <a:gdLst>
                  <a:gd name="T0" fmla="*/ 144 w 190"/>
                  <a:gd name="T1" fmla="*/ 0 h 136"/>
                  <a:gd name="T2" fmla="*/ 0 w 190"/>
                  <a:gd name="T3" fmla="*/ 0 h 136"/>
                  <a:gd name="T4" fmla="*/ 18 w 190"/>
                  <a:gd name="T5" fmla="*/ 68 h 136"/>
                  <a:gd name="T6" fmla="*/ 0 w 190"/>
                  <a:gd name="T7" fmla="*/ 136 h 136"/>
                  <a:gd name="T8" fmla="*/ 144 w 190"/>
                  <a:gd name="T9" fmla="*/ 136 h 136"/>
                  <a:gd name="T10" fmla="*/ 190 w 190"/>
                  <a:gd name="T11" fmla="*/ 68 h 136"/>
                  <a:gd name="T12" fmla="*/ 144 w 190"/>
                  <a:gd name="T13" fmla="*/ 0 h 136"/>
                </a:gdLst>
                <a:ahLst/>
                <a:cxnLst>
                  <a:cxn ang="0">
                    <a:pos x="T0" y="T1"/>
                  </a:cxn>
                  <a:cxn ang="0">
                    <a:pos x="T2" y="T3"/>
                  </a:cxn>
                  <a:cxn ang="0">
                    <a:pos x="T4" y="T5"/>
                  </a:cxn>
                  <a:cxn ang="0">
                    <a:pos x="T6" y="T7"/>
                  </a:cxn>
                  <a:cxn ang="0">
                    <a:pos x="T8" y="T9"/>
                  </a:cxn>
                  <a:cxn ang="0">
                    <a:pos x="T10" y="T11"/>
                  </a:cxn>
                  <a:cxn ang="0">
                    <a:pos x="T12" y="T13"/>
                  </a:cxn>
                </a:cxnLst>
                <a:rect l="0" t="0" r="r" b="b"/>
                <a:pathLst>
                  <a:path w="190" h="136">
                    <a:moveTo>
                      <a:pt x="144" y="0"/>
                    </a:moveTo>
                    <a:cubicBezTo>
                      <a:pt x="0" y="0"/>
                      <a:pt x="0" y="0"/>
                      <a:pt x="0" y="0"/>
                    </a:cubicBezTo>
                    <a:cubicBezTo>
                      <a:pt x="11" y="20"/>
                      <a:pt x="18" y="44"/>
                      <a:pt x="18" y="68"/>
                    </a:cubicBezTo>
                    <a:cubicBezTo>
                      <a:pt x="18" y="93"/>
                      <a:pt x="11" y="116"/>
                      <a:pt x="0" y="136"/>
                    </a:cubicBezTo>
                    <a:cubicBezTo>
                      <a:pt x="144" y="136"/>
                      <a:pt x="144" y="136"/>
                      <a:pt x="144" y="136"/>
                    </a:cubicBezTo>
                    <a:cubicBezTo>
                      <a:pt x="190" y="68"/>
                      <a:pt x="190" y="68"/>
                      <a:pt x="190" y="68"/>
                    </a:cubicBezTo>
                    <a:lnTo>
                      <a:pt x="144" y="0"/>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19" name="Freeform 19"/>
              <p:cNvSpPr>
                <a:spLocks/>
              </p:cNvSpPr>
              <p:nvPr/>
            </p:nvSpPr>
            <p:spPr bwMode="auto">
              <a:xfrm>
                <a:off x="9412288" y="3681747"/>
                <a:ext cx="723900" cy="517525"/>
              </a:xfrm>
              <a:custGeom>
                <a:avLst/>
                <a:gdLst>
                  <a:gd name="T0" fmla="*/ 190 w 190"/>
                  <a:gd name="T1" fmla="*/ 136 h 136"/>
                  <a:gd name="T2" fmla="*/ 171 w 190"/>
                  <a:gd name="T3" fmla="*/ 68 h 136"/>
                  <a:gd name="T4" fmla="*/ 190 w 190"/>
                  <a:gd name="T5" fmla="*/ 0 h 136"/>
                  <a:gd name="T6" fmla="*/ 0 w 190"/>
                  <a:gd name="T7" fmla="*/ 0 h 136"/>
                  <a:gd name="T8" fmla="*/ 46 w 190"/>
                  <a:gd name="T9" fmla="*/ 68 h 136"/>
                  <a:gd name="T10" fmla="*/ 0 w 190"/>
                  <a:gd name="T11" fmla="*/ 136 h 136"/>
                  <a:gd name="T12" fmla="*/ 190 w 190"/>
                  <a:gd name="T13" fmla="*/ 136 h 136"/>
                </a:gdLst>
                <a:ahLst/>
                <a:cxnLst>
                  <a:cxn ang="0">
                    <a:pos x="T0" y="T1"/>
                  </a:cxn>
                  <a:cxn ang="0">
                    <a:pos x="T2" y="T3"/>
                  </a:cxn>
                  <a:cxn ang="0">
                    <a:pos x="T4" y="T5"/>
                  </a:cxn>
                  <a:cxn ang="0">
                    <a:pos x="T6" y="T7"/>
                  </a:cxn>
                  <a:cxn ang="0">
                    <a:pos x="T8" y="T9"/>
                  </a:cxn>
                  <a:cxn ang="0">
                    <a:pos x="T10" y="T11"/>
                  </a:cxn>
                  <a:cxn ang="0">
                    <a:pos x="T12" y="T13"/>
                  </a:cxn>
                </a:cxnLst>
                <a:rect l="0" t="0" r="r" b="b"/>
                <a:pathLst>
                  <a:path w="190" h="136">
                    <a:moveTo>
                      <a:pt x="190" y="136"/>
                    </a:moveTo>
                    <a:cubicBezTo>
                      <a:pt x="178" y="116"/>
                      <a:pt x="171" y="93"/>
                      <a:pt x="171" y="68"/>
                    </a:cubicBezTo>
                    <a:cubicBezTo>
                      <a:pt x="171" y="44"/>
                      <a:pt x="178" y="20"/>
                      <a:pt x="190" y="0"/>
                    </a:cubicBezTo>
                    <a:cubicBezTo>
                      <a:pt x="0" y="0"/>
                      <a:pt x="0" y="0"/>
                      <a:pt x="0" y="0"/>
                    </a:cubicBezTo>
                    <a:cubicBezTo>
                      <a:pt x="46" y="68"/>
                      <a:pt x="46" y="68"/>
                      <a:pt x="46" y="68"/>
                    </a:cubicBezTo>
                    <a:cubicBezTo>
                      <a:pt x="0" y="136"/>
                      <a:pt x="0" y="136"/>
                      <a:pt x="0" y="136"/>
                    </a:cubicBezTo>
                    <a:lnTo>
                      <a:pt x="190" y="136"/>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36" name="Group 35"/>
              <p:cNvGrpSpPr/>
              <p:nvPr/>
            </p:nvGrpSpPr>
            <p:grpSpPr>
              <a:xfrm>
                <a:off x="10136188" y="3499184"/>
                <a:ext cx="882650" cy="882650"/>
                <a:chOff x="10136188" y="3499184"/>
                <a:chExt cx="882650" cy="882650"/>
              </a:xfrm>
            </p:grpSpPr>
            <p:sp>
              <p:nvSpPr>
                <p:cNvPr id="20" name="Oval 20"/>
                <p:cNvSpPr>
                  <a:spLocks noChangeArrowheads="1"/>
                </p:cNvSpPr>
                <p:nvPr/>
              </p:nvSpPr>
              <p:spPr bwMode="auto">
                <a:xfrm>
                  <a:off x="10136188" y="3499184"/>
                  <a:ext cx="882650" cy="882650"/>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25" name="Oval 25"/>
                <p:cNvSpPr>
                  <a:spLocks noChangeArrowheads="1"/>
                </p:cNvSpPr>
                <p:nvPr/>
              </p:nvSpPr>
              <p:spPr bwMode="auto">
                <a:xfrm>
                  <a:off x="10231438" y="3594434"/>
                  <a:ext cx="696913" cy="696913"/>
                </a:xfrm>
                <a:prstGeom prst="ellipse">
                  <a:avLst/>
                </a:prstGeom>
                <a:solidFill>
                  <a:schemeClr val="bg2"/>
                </a:solidFill>
                <a:ln>
                  <a:noFill/>
                </a:ln>
                <a:effectLst>
                  <a:outerShdw blurRad="114300" dist="762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grpSp>
        <p:sp>
          <p:nvSpPr>
            <p:cNvPr id="30" name="Rectangle 30"/>
            <p:cNvSpPr>
              <a:spLocks noChangeArrowheads="1"/>
            </p:cNvSpPr>
            <p:nvPr/>
          </p:nvSpPr>
          <p:spPr bwMode="auto">
            <a:xfrm>
              <a:off x="10349824" y="3823034"/>
              <a:ext cx="46807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smtClean="0">
                  <a:ln>
                    <a:noFill/>
                  </a:ln>
                  <a:solidFill>
                    <a:schemeClr val="accent5"/>
                  </a:solidFill>
                  <a:effectLst/>
                  <a:latin typeface="Open Sans" panose="020B0606030504020204" pitchFamily="34" charset="0"/>
                </a:rPr>
                <a:t>2021</a:t>
              </a:r>
              <a:endParaRPr kumimoji="0" lang="ru-RU" altLang="ru-RU" sz="1800" b="0" i="0" u="none" strike="noStrike" cap="none" normalizeH="0" baseline="0" dirty="0" smtClean="0">
                <a:ln>
                  <a:noFill/>
                </a:ln>
                <a:solidFill>
                  <a:schemeClr val="accent5"/>
                </a:solidFill>
                <a:effectLst/>
              </a:endParaRPr>
            </a:p>
          </p:txBody>
        </p:sp>
      </p:grpSp>
      <p:sp>
        <p:nvSpPr>
          <p:cNvPr id="31" name="Freeform 31"/>
          <p:cNvSpPr>
            <a:spLocks noEditPoints="1"/>
          </p:cNvSpPr>
          <p:nvPr/>
        </p:nvSpPr>
        <p:spPr bwMode="auto">
          <a:xfrm>
            <a:off x="1247775" y="4762834"/>
            <a:ext cx="727075" cy="412750"/>
          </a:xfrm>
          <a:custGeom>
            <a:avLst/>
            <a:gdLst>
              <a:gd name="T0" fmla="*/ 45 w 191"/>
              <a:gd name="T1" fmla="*/ 88 h 108"/>
              <a:gd name="T2" fmla="*/ 45 w 191"/>
              <a:gd name="T3" fmla="*/ 80 h 108"/>
              <a:gd name="T4" fmla="*/ 56 w 191"/>
              <a:gd name="T5" fmla="*/ 69 h 108"/>
              <a:gd name="T6" fmla="*/ 62 w 191"/>
              <a:gd name="T7" fmla="*/ 75 h 108"/>
              <a:gd name="T8" fmla="*/ 53 w 191"/>
              <a:gd name="T9" fmla="*/ 87 h 108"/>
              <a:gd name="T10" fmla="*/ 116 w 191"/>
              <a:gd name="T11" fmla="*/ 78 h 108"/>
              <a:gd name="T12" fmla="*/ 139 w 191"/>
              <a:gd name="T13" fmla="*/ 88 h 108"/>
              <a:gd name="T14" fmla="*/ 140 w 191"/>
              <a:gd name="T15" fmla="*/ 78 h 108"/>
              <a:gd name="T16" fmla="*/ 117 w 191"/>
              <a:gd name="T17" fmla="*/ 96 h 108"/>
              <a:gd name="T18" fmla="*/ 128 w 191"/>
              <a:gd name="T19" fmla="*/ 96 h 108"/>
              <a:gd name="T20" fmla="*/ 130 w 191"/>
              <a:gd name="T21" fmla="*/ 88 h 108"/>
              <a:gd name="T22" fmla="*/ 104 w 191"/>
              <a:gd name="T23" fmla="*/ 103 h 108"/>
              <a:gd name="T24" fmla="*/ 115 w 191"/>
              <a:gd name="T25" fmla="*/ 104 h 108"/>
              <a:gd name="T26" fmla="*/ 117 w 191"/>
              <a:gd name="T27" fmla="*/ 96 h 108"/>
              <a:gd name="T28" fmla="*/ 90 w 191"/>
              <a:gd name="T29" fmla="*/ 105 h 108"/>
              <a:gd name="T30" fmla="*/ 102 w 191"/>
              <a:gd name="T31" fmla="*/ 104 h 108"/>
              <a:gd name="T32" fmla="*/ 61 w 191"/>
              <a:gd name="T33" fmla="*/ 96 h 108"/>
              <a:gd name="T34" fmla="*/ 74 w 191"/>
              <a:gd name="T35" fmla="*/ 73 h 108"/>
              <a:gd name="T36" fmla="*/ 66 w 191"/>
              <a:gd name="T37" fmla="*/ 74 h 108"/>
              <a:gd name="T38" fmla="*/ 53 w 191"/>
              <a:gd name="T39" fmla="*/ 96 h 108"/>
              <a:gd name="T40" fmla="*/ 61 w 191"/>
              <a:gd name="T41" fmla="*/ 96 h 108"/>
              <a:gd name="T42" fmla="*/ 84 w 191"/>
              <a:gd name="T43" fmla="*/ 88 h 108"/>
              <a:gd name="T44" fmla="*/ 79 w 191"/>
              <a:gd name="T45" fmla="*/ 78 h 108"/>
              <a:gd name="T46" fmla="*/ 63 w 191"/>
              <a:gd name="T47" fmla="*/ 93 h 108"/>
              <a:gd name="T48" fmla="*/ 68 w 191"/>
              <a:gd name="T49" fmla="*/ 103 h 108"/>
              <a:gd name="T50" fmla="*/ 88 w 191"/>
              <a:gd name="T51" fmla="*/ 100 h 108"/>
              <a:gd name="T52" fmla="*/ 90 w 191"/>
              <a:gd name="T53" fmla="*/ 90 h 108"/>
              <a:gd name="T54" fmla="*/ 82 w 191"/>
              <a:gd name="T55" fmla="*/ 90 h 108"/>
              <a:gd name="T56" fmla="*/ 75 w 191"/>
              <a:gd name="T57" fmla="*/ 106 h 108"/>
              <a:gd name="T58" fmla="*/ 83 w 191"/>
              <a:gd name="T59" fmla="*/ 105 h 108"/>
              <a:gd name="T60" fmla="*/ 164 w 191"/>
              <a:gd name="T61" fmla="*/ 0 h 108"/>
              <a:gd name="T62" fmla="*/ 159 w 191"/>
              <a:gd name="T63" fmla="*/ 64 h 108"/>
              <a:gd name="T64" fmla="*/ 191 w 191"/>
              <a:gd name="T65" fmla="*/ 51 h 108"/>
              <a:gd name="T66" fmla="*/ 103 w 191"/>
              <a:gd name="T67" fmla="*/ 28 h 108"/>
              <a:gd name="T68" fmla="*/ 94 w 191"/>
              <a:gd name="T69" fmla="*/ 28 h 108"/>
              <a:gd name="T70" fmla="*/ 66 w 191"/>
              <a:gd name="T71" fmla="*/ 42 h 108"/>
              <a:gd name="T72" fmla="*/ 91 w 191"/>
              <a:gd name="T73" fmla="*/ 48 h 108"/>
              <a:gd name="T74" fmla="*/ 140 w 191"/>
              <a:gd name="T75" fmla="*/ 78 h 108"/>
              <a:gd name="T76" fmla="*/ 149 w 191"/>
              <a:gd name="T77" fmla="*/ 67 h 108"/>
              <a:gd name="T78" fmla="*/ 140 w 191"/>
              <a:gd name="T79" fmla="*/ 78 h 108"/>
              <a:gd name="T80" fmla="*/ 48 w 191"/>
              <a:gd name="T81" fmla="*/ 76 h 108"/>
              <a:gd name="T82" fmla="*/ 28 w 191"/>
              <a:gd name="T83" fmla="*/ 71 h 108"/>
              <a:gd name="T84" fmla="*/ 40 w 191"/>
              <a:gd name="T85" fmla="*/ 0 h 108"/>
              <a:gd name="T86" fmla="*/ 46 w 191"/>
              <a:gd name="T87" fmla="*/ 78 h 108"/>
              <a:gd name="T88" fmla="*/ 63 w 191"/>
              <a:gd name="T89" fmla="*/ 2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1" h="108">
                <a:moveTo>
                  <a:pt x="50" y="89"/>
                </a:moveTo>
                <a:cubicBezTo>
                  <a:pt x="48" y="89"/>
                  <a:pt x="47" y="89"/>
                  <a:pt x="45" y="88"/>
                </a:cubicBezTo>
                <a:cubicBezTo>
                  <a:pt x="44" y="87"/>
                  <a:pt x="43" y="85"/>
                  <a:pt x="43" y="84"/>
                </a:cubicBezTo>
                <a:cubicBezTo>
                  <a:pt x="43" y="82"/>
                  <a:pt x="44" y="81"/>
                  <a:pt x="45" y="80"/>
                </a:cubicBezTo>
                <a:cubicBezTo>
                  <a:pt x="52" y="71"/>
                  <a:pt x="52" y="71"/>
                  <a:pt x="52" y="71"/>
                </a:cubicBezTo>
                <a:cubicBezTo>
                  <a:pt x="53" y="70"/>
                  <a:pt x="54" y="70"/>
                  <a:pt x="56" y="69"/>
                </a:cubicBezTo>
                <a:cubicBezTo>
                  <a:pt x="57" y="69"/>
                  <a:pt x="59" y="70"/>
                  <a:pt x="60" y="71"/>
                </a:cubicBezTo>
                <a:cubicBezTo>
                  <a:pt x="61" y="72"/>
                  <a:pt x="62" y="73"/>
                  <a:pt x="62" y="75"/>
                </a:cubicBezTo>
                <a:cubicBezTo>
                  <a:pt x="62" y="76"/>
                  <a:pt x="62" y="78"/>
                  <a:pt x="61" y="79"/>
                </a:cubicBezTo>
                <a:cubicBezTo>
                  <a:pt x="53" y="87"/>
                  <a:pt x="53" y="87"/>
                  <a:pt x="53" y="87"/>
                </a:cubicBezTo>
                <a:cubicBezTo>
                  <a:pt x="52" y="88"/>
                  <a:pt x="51" y="89"/>
                  <a:pt x="50" y="89"/>
                </a:cubicBezTo>
                <a:close/>
                <a:moveTo>
                  <a:pt x="116" y="78"/>
                </a:moveTo>
                <a:cubicBezTo>
                  <a:pt x="116" y="78"/>
                  <a:pt x="130" y="89"/>
                  <a:pt x="134" y="90"/>
                </a:cubicBezTo>
                <a:cubicBezTo>
                  <a:pt x="137" y="90"/>
                  <a:pt x="138" y="89"/>
                  <a:pt x="139" y="88"/>
                </a:cubicBezTo>
                <a:cubicBezTo>
                  <a:pt x="141" y="86"/>
                  <a:pt x="142" y="84"/>
                  <a:pt x="142" y="82"/>
                </a:cubicBezTo>
                <a:cubicBezTo>
                  <a:pt x="142" y="81"/>
                  <a:pt x="141" y="79"/>
                  <a:pt x="140" y="78"/>
                </a:cubicBezTo>
                <a:moveTo>
                  <a:pt x="105" y="85"/>
                </a:moveTo>
                <a:cubicBezTo>
                  <a:pt x="117" y="96"/>
                  <a:pt x="117" y="96"/>
                  <a:pt x="117" y="96"/>
                </a:cubicBezTo>
                <a:cubicBezTo>
                  <a:pt x="118" y="97"/>
                  <a:pt x="120" y="98"/>
                  <a:pt x="122" y="98"/>
                </a:cubicBezTo>
                <a:cubicBezTo>
                  <a:pt x="124" y="98"/>
                  <a:pt x="126" y="98"/>
                  <a:pt x="128" y="96"/>
                </a:cubicBezTo>
                <a:cubicBezTo>
                  <a:pt x="129" y="95"/>
                  <a:pt x="130" y="92"/>
                  <a:pt x="130" y="90"/>
                </a:cubicBezTo>
                <a:cubicBezTo>
                  <a:pt x="130" y="90"/>
                  <a:pt x="130" y="88"/>
                  <a:pt x="130" y="88"/>
                </a:cubicBezTo>
                <a:moveTo>
                  <a:pt x="98" y="98"/>
                </a:moveTo>
                <a:cubicBezTo>
                  <a:pt x="104" y="103"/>
                  <a:pt x="104" y="103"/>
                  <a:pt x="104" y="103"/>
                </a:cubicBezTo>
                <a:cubicBezTo>
                  <a:pt x="106" y="105"/>
                  <a:pt x="107" y="105"/>
                  <a:pt x="109" y="106"/>
                </a:cubicBezTo>
                <a:cubicBezTo>
                  <a:pt x="111" y="106"/>
                  <a:pt x="113" y="105"/>
                  <a:pt x="115" y="104"/>
                </a:cubicBezTo>
                <a:cubicBezTo>
                  <a:pt x="117" y="102"/>
                  <a:pt x="117" y="100"/>
                  <a:pt x="117" y="98"/>
                </a:cubicBezTo>
                <a:cubicBezTo>
                  <a:pt x="117" y="97"/>
                  <a:pt x="117" y="96"/>
                  <a:pt x="117" y="96"/>
                </a:cubicBezTo>
                <a:moveTo>
                  <a:pt x="85" y="103"/>
                </a:moveTo>
                <a:cubicBezTo>
                  <a:pt x="90" y="105"/>
                  <a:pt x="90" y="105"/>
                  <a:pt x="90" y="105"/>
                </a:cubicBezTo>
                <a:cubicBezTo>
                  <a:pt x="90" y="106"/>
                  <a:pt x="93" y="106"/>
                  <a:pt x="96" y="106"/>
                </a:cubicBezTo>
                <a:cubicBezTo>
                  <a:pt x="98" y="106"/>
                  <a:pt x="100" y="105"/>
                  <a:pt x="102" y="104"/>
                </a:cubicBezTo>
                <a:cubicBezTo>
                  <a:pt x="102" y="104"/>
                  <a:pt x="103" y="103"/>
                  <a:pt x="103" y="102"/>
                </a:cubicBezTo>
                <a:moveTo>
                  <a:pt x="61" y="96"/>
                </a:moveTo>
                <a:cubicBezTo>
                  <a:pt x="74" y="81"/>
                  <a:pt x="74" y="81"/>
                  <a:pt x="74" y="81"/>
                </a:cubicBezTo>
                <a:cubicBezTo>
                  <a:pt x="76" y="79"/>
                  <a:pt x="76" y="75"/>
                  <a:pt x="74" y="73"/>
                </a:cubicBezTo>
                <a:cubicBezTo>
                  <a:pt x="72" y="72"/>
                  <a:pt x="71" y="72"/>
                  <a:pt x="69" y="72"/>
                </a:cubicBezTo>
                <a:cubicBezTo>
                  <a:pt x="68" y="72"/>
                  <a:pt x="66" y="73"/>
                  <a:pt x="66" y="74"/>
                </a:cubicBezTo>
                <a:cubicBezTo>
                  <a:pt x="52" y="88"/>
                  <a:pt x="52" y="88"/>
                  <a:pt x="52" y="88"/>
                </a:cubicBezTo>
                <a:cubicBezTo>
                  <a:pt x="50" y="91"/>
                  <a:pt x="51" y="94"/>
                  <a:pt x="53" y="96"/>
                </a:cubicBezTo>
                <a:cubicBezTo>
                  <a:pt x="54" y="97"/>
                  <a:pt x="56" y="98"/>
                  <a:pt x="58" y="98"/>
                </a:cubicBezTo>
                <a:cubicBezTo>
                  <a:pt x="59" y="97"/>
                  <a:pt x="60" y="97"/>
                  <a:pt x="61" y="96"/>
                </a:cubicBezTo>
                <a:close/>
                <a:moveTo>
                  <a:pt x="72" y="101"/>
                </a:moveTo>
                <a:cubicBezTo>
                  <a:pt x="84" y="88"/>
                  <a:pt x="84" y="88"/>
                  <a:pt x="84" y="88"/>
                </a:cubicBezTo>
                <a:cubicBezTo>
                  <a:pt x="86" y="85"/>
                  <a:pt x="86" y="82"/>
                  <a:pt x="83" y="79"/>
                </a:cubicBezTo>
                <a:cubicBezTo>
                  <a:pt x="82" y="78"/>
                  <a:pt x="80" y="78"/>
                  <a:pt x="79" y="78"/>
                </a:cubicBezTo>
                <a:cubicBezTo>
                  <a:pt x="77" y="78"/>
                  <a:pt x="76" y="79"/>
                  <a:pt x="75" y="80"/>
                </a:cubicBezTo>
                <a:cubicBezTo>
                  <a:pt x="63" y="93"/>
                  <a:pt x="63" y="93"/>
                  <a:pt x="63" y="93"/>
                </a:cubicBezTo>
                <a:cubicBezTo>
                  <a:pt x="61" y="96"/>
                  <a:pt x="61" y="99"/>
                  <a:pt x="64" y="101"/>
                </a:cubicBezTo>
                <a:cubicBezTo>
                  <a:pt x="65" y="103"/>
                  <a:pt x="67" y="103"/>
                  <a:pt x="68" y="103"/>
                </a:cubicBezTo>
                <a:cubicBezTo>
                  <a:pt x="70" y="103"/>
                  <a:pt x="71" y="102"/>
                  <a:pt x="72" y="101"/>
                </a:cubicBezTo>
                <a:close/>
                <a:moveTo>
                  <a:pt x="88" y="100"/>
                </a:moveTo>
                <a:cubicBezTo>
                  <a:pt x="90" y="98"/>
                  <a:pt x="90" y="98"/>
                  <a:pt x="90" y="98"/>
                </a:cubicBezTo>
                <a:cubicBezTo>
                  <a:pt x="92" y="95"/>
                  <a:pt x="92" y="92"/>
                  <a:pt x="90" y="90"/>
                </a:cubicBezTo>
                <a:cubicBezTo>
                  <a:pt x="88" y="89"/>
                  <a:pt x="87" y="88"/>
                  <a:pt x="85" y="88"/>
                </a:cubicBezTo>
                <a:cubicBezTo>
                  <a:pt x="84" y="88"/>
                  <a:pt x="82" y="89"/>
                  <a:pt x="82" y="90"/>
                </a:cubicBezTo>
                <a:cubicBezTo>
                  <a:pt x="75" y="98"/>
                  <a:pt x="75" y="98"/>
                  <a:pt x="75" y="98"/>
                </a:cubicBezTo>
                <a:cubicBezTo>
                  <a:pt x="72" y="100"/>
                  <a:pt x="73" y="104"/>
                  <a:pt x="75" y="106"/>
                </a:cubicBezTo>
                <a:cubicBezTo>
                  <a:pt x="76" y="107"/>
                  <a:pt x="78" y="108"/>
                  <a:pt x="80" y="107"/>
                </a:cubicBezTo>
                <a:cubicBezTo>
                  <a:pt x="81" y="107"/>
                  <a:pt x="82" y="106"/>
                  <a:pt x="83" y="105"/>
                </a:cubicBezTo>
                <a:lnTo>
                  <a:pt x="88" y="100"/>
                </a:lnTo>
                <a:close/>
                <a:moveTo>
                  <a:pt x="164" y="0"/>
                </a:moveTo>
                <a:cubicBezTo>
                  <a:pt x="152" y="7"/>
                  <a:pt x="135" y="16"/>
                  <a:pt x="132" y="18"/>
                </a:cubicBezTo>
                <a:cubicBezTo>
                  <a:pt x="134" y="22"/>
                  <a:pt x="145" y="41"/>
                  <a:pt x="159" y="64"/>
                </a:cubicBezTo>
                <a:cubicBezTo>
                  <a:pt x="161" y="67"/>
                  <a:pt x="161" y="67"/>
                  <a:pt x="161" y="67"/>
                </a:cubicBezTo>
                <a:cubicBezTo>
                  <a:pt x="191" y="51"/>
                  <a:pt x="191" y="51"/>
                  <a:pt x="191" y="51"/>
                </a:cubicBezTo>
                <a:moveTo>
                  <a:pt x="136" y="25"/>
                </a:moveTo>
                <a:cubicBezTo>
                  <a:pt x="120" y="19"/>
                  <a:pt x="112" y="28"/>
                  <a:pt x="103" y="28"/>
                </a:cubicBezTo>
                <a:cubicBezTo>
                  <a:pt x="99" y="28"/>
                  <a:pt x="97" y="28"/>
                  <a:pt x="95" y="28"/>
                </a:cubicBezTo>
                <a:cubicBezTo>
                  <a:pt x="95" y="28"/>
                  <a:pt x="94" y="28"/>
                  <a:pt x="94" y="28"/>
                </a:cubicBezTo>
                <a:cubicBezTo>
                  <a:pt x="93" y="28"/>
                  <a:pt x="92" y="28"/>
                  <a:pt x="92" y="29"/>
                </a:cubicBezTo>
                <a:cubicBezTo>
                  <a:pt x="66" y="42"/>
                  <a:pt x="66" y="42"/>
                  <a:pt x="66" y="42"/>
                </a:cubicBezTo>
                <a:cubicBezTo>
                  <a:pt x="54" y="48"/>
                  <a:pt x="66" y="57"/>
                  <a:pt x="70" y="56"/>
                </a:cubicBezTo>
                <a:cubicBezTo>
                  <a:pt x="74" y="55"/>
                  <a:pt x="84" y="51"/>
                  <a:pt x="91" y="48"/>
                </a:cubicBezTo>
                <a:cubicBezTo>
                  <a:pt x="95" y="47"/>
                  <a:pt x="100" y="47"/>
                  <a:pt x="103" y="50"/>
                </a:cubicBezTo>
                <a:cubicBezTo>
                  <a:pt x="115" y="58"/>
                  <a:pt x="139" y="76"/>
                  <a:pt x="140" y="78"/>
                </a:cubicBezTo>
                <a:moveTo>
                  <a:pt x="157" y="62"/>
                </a:moveTo>
                <a:cubicBezTo>
                  <a:pt x="155" y="63"/>
                  <a:pt x="150" y="66"/>
                  <a:pt x="149" y="67"/>
                </a:cubicBezTo>
                <a:cubicBezTo>
                  <a:pt x="148" y="68"/>
                  <a:pt x="147" y="69"/>
                  <a:pt x="146" y="71"/>
                </a:cubicBezTo>
                <a:cubicBezTo>
                  <a:pt x="145" y="73"/>
                  <a:pt x="142" y="77"/>
                  <a:pt x="140" y="78"/>
                </a:cubicBezTo>
                <a:moveTo>
                  <a:pt x="48" y="76"/>
                </a:moveTo>
                <a:cubicBezTo>
                  <a:pt x="48" y="76"/>
                  <a:pt x="48" y="76"/>
                  <a:pt x="48" y="76"/>
                </a:cubicBezTo>
                <a:moveTo>
                  <a:pt x="0" y="48"/>
                </a:moveTo>
                <a:cubicBezTo>
                  <a:pt x="28" y="71"/>
                  <a:pt x="28" y="71"/>
                  <a:pt x="28" y="71"/>
                </a:cubicBezTo>
                <a:cubicBezTo>
                  <a:pt x="67" y="22"/>
                  <a:pt x="67" y="22"/>
                  <a:pt x="67" y="22"/>
                </a:cubicBezTo>
                <a:cubicBezTo>
                  <a:pt x="40" y="0"/>
                  <a:pt x="40" y="0"/>
                  <a:pt x="40" y="0"/>
                </a:cubicBezTo>
                <a:moveTo>
                  <a:pt x="31" y="68"/>
                </a:moveTo>
                <a:cubicBezTo>
                  <a:pt x="38" y="74"/>
                  <a:pt x="46" y="78"/>
                  <a:pt x="46" y="78"/>
                </a:cubicBezTo>
                <a:moveTo>
                  <a:pt x="82" y="33"/>
                </a:moveTo>
                <a:cubicBezTo>
                  <a:pt x="79" y="32"/>
                  <a:pt x="71" y="28"/>
                  <a:pt x="63" y="26"/>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2" name="Freeform 32"/>
          <p:cNvSpPr>
            <a:spLocks noEditPoints="1"/>
          </p:cNvSpPr>
          <p:nvPr/>
        </p:nvSpPr>
        <p:spPr bwMode="auto">
          <a:xfrm>
            <a:off x="5851525" y="4629485"/>
            <a:ext cx="487363" cy="552450"/>
          </a:xfrm>
          <a:custGeom>
            <a:avLst/>
            <a:gdLst>
              <a:gd name="T0" fmla="*/ 41 w 128"/>
              <a:gd name="T1" fmla="*/ 113 h 145"/>
              <a:gd name="T2" fmla="*/ 31 w 128"/>
              <a:gd name="T3" fmla="*/ 87 h 145"/>
              <a:gd name="T4" fmla="*/ 24 w 128"/>
              <a:gd name="T5" fmla="*/ 65 h 145"/>
              <a:gd name="T6" fmla="*/ 64 w 128"/>
              <a:gd name="T7" fmla="*/ 25 h 145"/>
              <a:gd name="T8" fmla="*/ 104 w 128"/>
              <a:gd name="T9" fmla="*/ 65 h 145"/>
              <a:gd name="T10" fmla="*/ 98 w 128"/>
              <a:gd name="T11" fmla="*/ 87 h 145"/>
              <a:gd name="T12" fmla="*/ 87 w 128"/>
              <a:gd name="T13" fmla="*/ 109 h 145"/>
              <a:gd name="T14" fmla="*/ 64 w 128"/>
              <a:gd name="T15" fmla="*/ 40 h 145"/>
              <a:gd name="T16" fmla="*/ 40 w 128"/>
              <a:gd name="T17" fmla="*/ 65 h 145"/>
              <a:gd name="T18" fmla="*/ 64 w 128"/>
              <a:gd name="T19" fmla="*/ 89 h 145"/>
              <a:gd name="T20" fmla="*/ 88 w 128"/>
              <a:gd name="T21" fmla="*/ 65 h 145"/>
              <a:gd name="T22" fmla="*/ 64 w 128"/>
              <a:gd name="T23" fmla="*/ 40 h 145"/>
              <a:gd name="T24" fmla="*/ 55 w 128"/>
              <a:gd name="T25" fmla="*/ 68 h 145"/>
              <a:gd name="T26" fmla="*/ 62 w 128"/>
              <a:gd name="T27" fmla="*/ 77 h 145"/>
              <a:gd name="T28" fmla="*/ 73 w 128"/>
              <a:gd name="T29" fmla="*/ 57 h 145"/>
              <a:gd name="T30" fmla="*/ 64 w 128"/>
              <a:gd name="T31" fmla="*/ 13 h 145"/>
              <a:gd name="T32" fmla="*/ 64 w 128"/>
              <a:gd name="T33" fmla="*/ 0 h 145"/>
              <a:gd name="T34" fmla="*/ 38 w 128"/>
              <a:gd name="T35" fmla="*/ 20 h 145"/>
              <a:gd name="T36" fmla="*/ 32 w 128"/>
              <a:gd name="T37" fmla="*/ 9 h 145"/>
              <a:gd name="T38" fmla="*/ 8 w 128"/>
              <a:gd name="T39" fmla="*/ 32 h 145"/>
              <a:gd name="T40" fmla="*/ 19 w 128"/>
              <a:gd name="T41" fmla="*/ 39 h 145"/>
              <a:gd name="T42" fmla="*/ 0 w 128"/>
              <a:gd name="T43" fmla="*/ 65 h 145"/>
              <a:gd name="T44" fmla="*/ 12 w 128"/>
              <a:gd name="T45" fmla="*/ 65 h 145"/>
              <a:gd name="T46" fmla="*/ 96 w 128"/>
              <a:gd name="T47" fmla="*/ 9 h 145"/>
              <a:gd name="T48" fmla="*/ 90 w 128"/>
              <a:gd name="T49" fmla="*/ 20 h 145"/>
              <a:gd name="T50" fmla="*/ 120 w 128"/>
              <a:gd name="T51" fmla="*/ 32 h 145"/>
              <a:gd name="T52" fmla="*/ 109 w 128"/>
              <a:gd name="T53" fmla="*/ 39 h 145"/>
              <a:gd name="T54" fmla="*/ 116 w 128"/>
              <a:gd name="T55" fmla="*/ 65 h 145"/>
              <a:gd name="T56" fmla="*/ 128 w 128"/>
              <a:gd name="T57" fmla="*/ 65 h 145"/>
              <a:gd name="T58" fmla="*/ 78 w 128"/>
              <a:gd name="T59" fmla="*/ 117 h 145"/>
              <a:gd name="T60" fmla="*/ 47 w 128"/>
              <a:gd name="T61" fmla="*/ 126 h 145"/>
              <a:gd name="T62" fmla="*/ 43 w 128"/>
              <a:gd name="T63" fmla="*/ 131 h 145"/>
              <a:gd name="T64" fmla="*/ 48 w 128"/>
              <a:gd name="T65" fmla="*/ 136 h 145"/>
              <a:gd name="T66" fmla="*/ 51 w 128"/>
              <a:gd name="T67" fmla="*/ 135 h 145"/>
              <a:gd name="T68" fmla="*/ 78 w 128"/>
              <a:gd name="T69" fmla="*/ 128 h 145"/>
              <a:gd name="T70" fmla="*/ 78 w 128"/>
              <a:gd name="T71" fmla="*/ 128 h 145"/>
              <a:gd name="T72" fmla="*/ 80 w 128"/>
              <a:gd name="T73" fmla="*/ 128 h 145"/>
              <a:gd name="T74" fmla="*/ 85 w 128"/>
              <a:gd name="T75" fmla="*/ 133 h 145"/>
              <a:gd name="T76" fmla="*/ 81 w 128"/>
              <a:gd name="T77" fmla="*/ 138 h 145"/>
              <a:gd name="T78" fmla="*/ 55 w 128"/>
              <a:gd name="T79"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45">
                <a:moveTo>
                  <a:pt x="41" y="113"/>
                </a:moveTo>
                <a:cubicBezTo>
                  <a:pt x="42" y="107"/>
                  <a:pt x="39" y="100"/>
                  <a:pt x="31" y="87"/>
                </a:cubicBezTo>
                <a:cubicBezTo>
                  <a:pt x="26" y="81"/>
                  <a:pt x="24" y="73"/>
                  <a:pt x="24" y="65"/>
                </a:cubicBezTo>
                <a:cubicBezTo>
                  <a:pt x="24" y="43"/>
                  <a:pt x="42" y="25"/>
                  <a:pt x="64" y="25"/>
                </a:cubicBezTo>
                <a:cubicBezTo>
                  <a:pt x="86" y="25"/>
                  <a:pt x="104" y="43"/>
                  <a:pt x="104" y="65"/>
                </a:cubicBezTo>
                <a:cubicBezTo>
                  <a:pt x="104" y="73"/>
                  <a:pt x="102" y="81"/>
                  <a:pt x="98" y="87"/>
                </a:cubicBezTo>
                <a:cubicBezTo>
                  <a:pt x="91" y="97"/>
                  <a:pt x="88" y="104"/>
                  <a:pt x="87" y="109"/>
                </a:cubicBezTo>
                <a:moveTo>
                  <a:pt x="64" y="40"/>
                </a:moveTo>
                <a:cubicBezTo>
                  <a:pt x="51" y="40"/>
                  <a:pt x="40" y="51"/>
                  <a:pt x="40" y="65"/>
                </a:cubicBezTo>
                <a:cubicBezTo>
                  <a:pt x="40" y="78"/>
                  <a:pt x="51" y="89"/>
                  <a:pt x="64" y="89"/>
                </a:cubicBezTo>
                <a:cubicBezTo>
                  <a:pt x="77" y="89"/>
                  <a:pt x="88" y="78"/>
                  <a:pt x="88" y="65"/>
                </a:cubicBezTo>
                <a:cubicBezTo>
                  <a:pt x="88" y="51"/>
                  <a:pt x="77" y="40"/>
                  <a:pt x="64" y="40"/>
                </a:cubicBezTo>
                <a:close/>
                <a:moveTo>
                  <a:pt x="55" y="68"/>
                </a:moveTo>
                <a:cubicBezTo>
                  <a:pt x="62" y="77"/>
                  <a:pt x="62" y="77"/>
                  <a:pt x="62" y="77"/>
                </a:cubicBezTo>
                <a:cubicBezTo>
                  <a:pt x="73" y="57"/>
                  <a:pt x="73" y="57"/>
                  <a:pt x="73" y="57"/>
                </a:cubicBezTo>
                <a:moveTo>
                  <a:pt x="64" y="13"/>
                </a:moveTo>
                <a:cubicBezTo>
                  <a:pt x="64" y="0"/>
                  <a:pt x="64" y="0"/>
                  <a:pt x="64" y="0"/>
                </a:cubicBezTo>
                <a:moveTo>
                  <a:pt x="38" y="20"/>
                </a:moveTo>
                <a:cubicBezTo>
                  <a:pt x="32" y="9"/>
                  <a:pt x="32" y="9"/>
                  <a:pt x="32" y="9"/>
                </a:cubicBezTo>
                <a:moveTo>
                  <a:pt x="8" y="32"/>
                </a:moveTo>
                <a:cubicBezTo>
                  <a:pt x="19" y="39"/>
                  <a:pt x="19" y="39"/>
                  <a:pt x="19" y="39"/>
                </a:cubicBezTo>
                <a:moveTo>
                  <a:pt x="0" y="65"/>
                </a:moveTo>
                <a:cubicBezTo>
                  <a:pt x="12" y="65"/>
                  <a:pt x="12" y="65"/>
                  <a:pt x="12" y="65"/>
                </a:cubicBezTo>
                <a:moveTo>
                  <a:pt x="96" y="9"/>
                </a:moveTo>
                <a:cubicBezTo>
                  <a:pt x="90" y="20"/>
                  <a:pt x="90" y="20"/>
                  <a:pt x="90" y="20"/>
                </a:cubicBezTo>
                <a:moveTo>
                  <a:pt x="120" y="32"/>
                </a:moveTo>
                <a:cubicBezTo>
                  <a:pt x="109" y="39"/>
                  <a:pt x="109" y="39"/>
                  <a:pt x="109" y="39"/>
                </a:cubicBezTo>
                <a:moveTo>
                  <a:pt x="116" y="65"/>
                </a:moveTo>
                <a:cubicBezTo>
                  <a:pt x="128" y="65"/>
                  <a:pt x="128" y="65"/>
                  <a:pt x="128" y="65"/>
                </a:cubicBezTo>
                <a:moveTo>
                  <a:pt x="78" y="117"/>
                </a:moveTo>
                <a:cubicBezTo>
                  <a:pt x="78" y="117"/>
                  <a:pt x="47" y="126"/>
                  <a:pt x="47" y="126"/>
                </a:cubicBezTo>
                <a:cubicBezTo>
                  <a:pt x="45" y="126"/>
                  <a:pt x="43" y="128"/>
                  <a:pt x="43" y="131"/>
                </a:cubicBezTo>
                <a:cubicBezTo>
                  <a:pt x="43" y="134"/>
                  <a:pt x="46" y="136"/>
                  <a:pt x="48" y="136"/>
                </a:cubicBezTo>
                <a:cubicBezTo>
                  <a:pt x="49" y="136"/>
                  <a:pt x="51" y="135"/>
                  <a:pt x="51" y="135"/>
                </a:cubicBezTo>
                <a:cubicBezTo>
                  <a:pt x="78" y="128"/>
                  <a:pt x="78" y="128"/>
                  <a:pt x="78" y="128"/>
                </a:cubicBezTo>
                <a:cubicBezTo>
                  <a:pt x="78" y="128"/>
                  <a:pt x="78" y="128"/>
                  <a:pt x="78" y="128"/>
                </a:cubicBezTo>
                <a:cubicBezTo>
                  <a:pt x="79" y="128"/>
                  <a:pt x="79" y="128"/>
                  <a:pt x="80" y="128"/>
                </a:cubicBezTo>
                <a:cubicBezTo>
                  <a:pt x="82" y="128"/>
                  <a:pt x="85" y="130"/>
                  <a:pt x="85" y="133"/>
                </a:cubicBezTo>
                <a:cubicBezTo>
                  <a:pt x="85" y="135"/>
                  <a:pt x="83" y="137"/>
                  <a:pt x="81" y="138"/>
                </a:cubicBezTo>
                <a:cubicBezTo>
                  <a:pt x="55" y="145"/>
                  <a:pt x="55" y="145"/>
                  <a:pt x="55" y="145"/>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3" name="Freeform 33"/>
          <p:cNvSpPr>
            <a:spLocks noEditPoints="1"/>
          </p:cNvSpPr>
          <p:nvPr/>
        </p:nvSpPr>
        <p:spPr bwMode="auto">
          <a:xfrm>
            <a:off x="3616325" y="1733884"/>
            <a:ext cx="476250" cy="495300"/>
          </a:xfrm>
          <a:custGeom>
            <a:avLst/>
            <a:gdLst>
              <a:gd name="T0" fmla="*/ 46 w 125"/>
              <a:gd name="T1" fmla="*/ 13 h 130"/>
              <a:gd name="T2" fmla="*/ 110 w 125"/>
              <a:gd name="T3" fmla="*/ 52 h 130"/>
              <a:gd name="T4" fmla="*/ 125 w 125"/>
              <a:gd name="T5" fmla="*/ 83 h 130"/>
              <a:gd name="T6" fmla="*/ 112 w 125"/>
              <a:gd name="T7" fmla="*/ 83 h 130"/>
              <a:gd name="T8" fmla="*/ 112 w 125"/>
              <a:gd name="T9" fmla="*/ 105 h 130"/>
              <a:gd name="T10" fmla="*/ 105 w 125"/>
              <a:gd name="T11" fmla="*/ 111 h 130"/>
              <a:gd name="T12" fmla="*/ 91 w 125"/>
              <a:gd name="T13" fmla="*/ 111 h 130"/>
              <a:gd name="T14" fmla="*/ 91 w 125"/>
              <a:gd name="T15" fmla="*/ 130 h 130"/>
              <a:gd name="T16" fmla="*/ 33 w 125"/>
              <a:gd name="T17" fmla="*/ 130 h 130"/>
              <a:gd name="T18" fmla="*/ 33 w 125"/>
              <a:gd name="T19" fmla="*/ 111 h 130"/>
              <a:gd name="T20" fmla="*/ 27 w 125"/>
              <a:gd name="T21" fmla="*/ 98 h 130"/>
              <a:gd name="T22" fmla="*/ 70 w 125"/>
              <a:gd name="T23" fmla="*/ 58 h 130"/>
              <a:gd name="T24" fmla="*/ 70 w 125"/>
              <a:gd name="T25" fmla="*/ 50 h 130"/>
              <a:gd name="T26" fmla="*/ 60 w 125"/>
              <a:gd name="T27" fmla="*/ 46 h 130"/>
              <a:gd name="T28" fmla="*/ 58 w 125"/>
              <a:gd name="T29" fmla="*/ 42 h 130"/>
              <a:gd name="T30" fmla="*/ 63 w 125"/>
              <a:gd name="T31" fmla="*/ 32 h 130"/>
              <a:gd name="T32" fmla="*/ 56 w 125"/>
              <a:gd name="T33" fmla="*/ 26 h 130"/>
              <a:gd name="T34" fmla="*/ 47 w 125"/>
              <a:gd name="T35" fmla="*/ 30 h 130"/>
              <a:gd name="T36" fmla="*/ 43 w 125"/>
              <a:gd name="T37" fmla="*/ 29 h 130"/>
              <a:gd name="T38" fmla="*/ 39 w 125"/>
              <a:gd name="T39" fmla="*/ 19 h 130"/>
              <a:gd name="T40" fmla="*/ 30 w 125"/>
              <a:gd name="T41" fmla="*/ 19 h 130"/>
              <a:gd name="T42" fmla="*/ 26 w 125"/>
              <a:gd name="T43" fmla="*/ 29 h 130"/>
              <a:gd name="T44" fmla="*/ 23 w 125"/>
              <a:gd name="T45" fmla="*/ 30 h 130"/>
              <a:gd name="T46" fmla="*/ 13 w 125"/>
              <a:gd name="T47" fmla="*/ 26 h 130"/>
              <a:gd name="T48" fmla="*/ 7 w 125"/>
              <a:gd name="T49" fmla="*/ 32 h 130"/>
              <a:gd name="T50" fmla="*/ 11 w 125"/>
              <a:gd name="T51" fmla="*/ 42 h 130"/>
              <a:gd name="T52" fmla="*/ 10 w 125"/>
              <a:gd name="T53" fmla="*/ 46 h 130"/>
              <a:gd name="T54" fmla="*/ 0 w 125"/>
              <a:gd name="T55" fmla="*/ 50 h 130"/>
              <a:gd name="T56" fmla="*/ 0 w 125"/>
              <a:gd name="T57" fmla="*/ 58 h 130"/>
              <a:gd name="T58" fmla="*/ 10 w 125"/>
              <a:gd name="T59" fmla="*/ 62 h 130"/>
              <a:gd name="T60" fmla="*/ 11 w 125"/>
              <a:gd name="T61" fmla="*/ 66 h 130"/>
              <a:gd name="T62" fmla="*/ 7 w 125"/>
              <a:gd name="T63" fmla="*/ 76 h 130"/>
              <a:gd name="T64" fmla="*/ 13 w 125"/>
              <a:gd name="T65" fmla="*/ 82 h 130"/>
              <a:gd name="T66" fmla="*/ 23 w 125"/>
              <a:gd name="T67" fmla="*/ 78 h 130"/>
              <a:gd name="T68" fmla="*/ 26 w 125"/>
              <a:gd name="T69" fmla="*/ 79 h 130"/>
              <a:gd name="T70" fmla="*/ 30 w 125"/>
              <a:gd name="T71" fmla="*/ 89 h 130"/>
              <a:gd name="T72" fmla="*/ 39 w 125"/>
              <a:gd name="T73" fmla="*/ 89 h 130"/>
              <a:gd name="T74" fmla="*/ 43 w 125"/>
              <a:gd name="T75" fmla="*/ 79 h 130"/>
              <a:gd name="T76" fmla="*/ 47 w 125"/>
              <a:gd name="T77" fmla="*/ 78 h 130"/>
              <a:gd name="T78" fmla="*/ 56 w 125"/>
              <a:gd name="T79" fmla="*/ 82 h 130"/>
              <a:gd name="T80" fmla="*/ 63 w 125"/>
              <a:gd name="T81" fmla="*/ 76 h 130"/>
              <a:gd name="T82" fmla="*/ 58 w 125"/>
              <a:gd name="T83" fmla="*/ 66 h 130"/>
              <a:gd name="T84" fmla="*/ 60 w 125"/>
              <a:gd name="T85" fmla="*/ 62 h 130"/>
              <a:gd name="T86" fmla="*/ 70 w 125"/>
              <a:gd name="T87" fmla="*/ 58 h 130"/>
              <a:gd name="T88" fmla="*/ 35 w 125"/>
              <a:gd name="T89" fmla="*/ 39 h 130"/>
              <a:gd name="T90" fmla="*/ 20 w 125"/>
              <a:gd name="T91" fmla="*/ 54 h 130"/>
              <a:gd name="T92" fmla="*/ 35 w 125"/>
              <a:gd name="T93" fmla="*/ 69 h 130"/>
              <a:gd name="T94" fmla="*/ 50 w 125"/>
              <a:gd name="T95" fmla="*/ 54 h 130"/>
              <a:gd name="T96" fmla="*/ 35 w 125"/>
              <a:gd name="T97" fmla="*/ 39 h 130"/>
              <a:gd name="T98" fmla="*/ 91 w 125"/>
              <a:gd name="T99" fmla="*/ 111 h 130"/>
              <a:gd name="T100" fmla="*/ 83 w 125"/>
              <a:gd name="T101" fmla="*/ 111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5" h="130">
                <a:moveTo>
                  <a:pt x="46" y="13"/>
                </a:moveTo>
                <a:cubicBezTo>
                  <a:pt x="116" y="0"/>
                  <a:pt x="110" y="52"/>
                  <a:pt x="110" y="52"/>
                </a:cubicBezTo>
                <a:cubicBezTo>
                  <a:pt x="125" y="83"/>
                  <a:pt x="125" y="83"/>
                  <a:pt x="125" y="83"/>
                </a:cubicBezTo>
                <a:cubicBezTo>
                  <a:pt x="112" y="83"/>
                  <a:pt x="112" y="83"/>
                  <a:pt x="112" y="83"/>
                </a:cubicBezTo>
                <a:cubicBezTo>
                  <a:pt x="112" y="105"/>
                  <a:pt x="112" y="105"/>
                  <a:pt x="112" y="105"/>
                </a:cubicBezTo>
                <a:cubicBezTo>
                  <a:pt x="112" y="108"/>
                  <a:pt x="109" y="111"/>
                  <a:pt x="105" y="111"/>
                </a:cubicBezTo>
                <a:cubicBezTo>
                  <a:pt x="91" y="111"/>
                  <a:pt x="91" y="111"/>
                  <a:pt x="91" y="111"/>
                </a:cubicBezTo>
                <a:cubicBezTo>
                  <a:pt x="91" y="130"/>
                  <a:pt x="91" y="130"/>
                  <a:pt x="91" y="130"/>
                </a:cubicBezTo>
                <a:moveTo>
                  <a:pt x="33" y="130"/>
                </a:moveTo>
                <a:cubicBezTo>
                  <a:pt x="33" y="111"/>
                  <a:pt x="33" y="111"/>
                  <a:pt x="33" y="111"/>
                </a:cubicBezTo>
                <a:cubicBezTo>
                  <a:pt x="27" y="98"/>
                  <a:pt x="27" y="98"/>
                  <a:pt x="27" y="98"/>
                </a:cubicBezTo>
                <a:moveTo>
                  <a:pt x="70" y="58"/>
                </a:moveTo>
                <a:cubicBezTo>
                  <a:pt x="70" y="50"/>
                  <a:pt x="70" y="50"/>
                  <a:pt x="70" y="50"/>
                </a:cubicBezTo>
                <a:cubicBezTo>
                  <a:pt x="60" y="46"/>
                  <a:pt x="60" y="46"/>
                  <a:pt x="60" y="46"/>
                </a:cubicBezTo>
                <a:cubicBezTo>
                  <a:pt x="59" y="45"/>
                  <a:pt x="59" y="43"/>
                  <a:pt x="58" y="42"/>
                </a:cubicBezTo>
                <a:cubicBezTo>
                  <a:pt x="63" y="32"/>
                  <a:pt x="63" y="32"/>
                  <a:pt x="63" y="32"/>
                </a:cubicBezTo>
                <a:cubicBezTo>
                  <a:pt x="56" y="26"/>
                  <a:pt x="56" y="26"/>
                  <a:pt x="56" y="26"/>
                </a:cubicBezTo>
                <a:cubicBezTo>
                  <a:pt x="47" y="30"/>
                  <a:pt x="47" y="30"/>
                  <a:pt x="47" y="30"/>
                </a:cubicBezTo>
                <a:cubicBezTo>
                  <a:pt x="45" y="30"/>
                  <a:pt x="44" y="29"/>
                  <a:pt x="43" y="29"/>
                </a:cubicBezTo>
                <a:cubicBezTo>
                  <a:pt x="39" y="19"/>
                  <a:pt x="39" y="19"/>
                  <a:pt x="39" y="19"/>
                </a:cubicBezTo>
                <a:cubicBezTo>
                  <a:pt x="30" y="19"/>
                  <a:pt x="30" y="19"/>
                  <a:pt x="30" y="19"/>
                </a:cubicBezTo>
                <a:cubicBezTo>
                  <a:pt x="26" y="29"/>
                  <a:pt x="26" y="29"/>
                  <a:pt x="26" y="29"/>
                </a:cubicBezTo>
                <a:cubicBezTo>
                  <a:pt x="25" y="29"/>
                  <a:pt x="24" y="30"/>
                  <a:pt x="23" y="30"/>
                </a:cubicBezTo>
                <a:cubicBezTo>
                  <a:pt x="13" y="26"/>
                  <a:pt x="13" y="26"/>
                  <a:pt x="13" y="26"/>
                </a:cubicBezTo>
                <a:cubicBezTo>
                  <a:pt x="7" y="32"/>
                  <a:pt x="7" y="32"/>
                  <a:pt x="7" y="32"/>
                </a:cubicBezTo>
                <a:cubicBezTo>
                  <a:pt x="11" y="42"/>
                  <a:pt x="11" y="42"/>
                  <a:pt x="11" y="42"/>
                </a:cubicBezTo>
                <a:cubicBezTo>
                  <a:pt x="11" y="43"/>
                  <a:pt x="10" y="45"/>
                  <a:pt x="10" y="46"/>
                </a:cubicBezTo>
                <a:cubicBezTo>
                  <a:pt x="0" y="50"/>
                  <a:pt x="0" y="50"/>
                  <a:pt x="0" y="50"/>
                </a:cubicBezTo>
                <a:cubicBezTo>
                  <a:pt x="0" y="58"/>
                  <a:pt x="0" y="58"/>
                  <a:pt x="0" y="58"/>
                </a:cubicBezTo>
                <a:cubicBezTo>
                  <a:pt x="10" y="62"/>
                  <a:pt x="10" y="62"/>
                  <a:pt x="10" y="62"/>
                </a:cubicBezTo>
                <a:cubicBezTo>
                  <a:pt x="10" y="64"/>
                  <a:pt x="11" y="65"/>
                  <a:pt x="11" y="66"/>
                </a:cubicBezTo>
                <a:cubicBezTo>
                  <a:pt x="7" y="76"/>
                  <a:pt x="7" y="76"/>
                  <a:pt x="7" y="76"/>
                </a:cubicBezTo>
                <a:cubicBezTo>
                  <a:pt x="13" y="82"/>
                  <a:pt x="13" y="82"/>
                  <a:pt x="13" y="82"/>
                </a:cubicBezTo>
                <a:cubicBezTo>
                  <a:pt x="23" y="78"/>
                  <a:pt x="23" y="78"/>
                  <a:pt x="23" y="78"/>
                </a:cubicBezTo>
                <a:cubicBezTo>
                  <a:pt x="24" y="78"/>
                  <a:pt x="25" y="79"/>
                  <a:pt x="26" y="79"/>
                </a:cubicBezTo>
                <a:cubicBezTo>
                  <a:pt x="30" y="89"/>
                  <a:pt x="30" y="89"/>
                  <a:pt x="30" y="89"/>
                </a:cubicBezTo>
                <a:cubicBezTo>
                  <a:pt x="39" y="89"/>
                  <a:pt x="39" y="89"/>
                  <a:pt x="39" y="89"/>
                </a:cubicBezTo>
                <a:cubicBezTo>
                  <a:pt x="43" y="79"/>
                  <a:pt x="43" y="79"/>
                  <a:pt x="43" y="79"/>
                </a:cubicBezTo>
                <a:cubicBezTo>
                  <a:pt x="44" y="79"/>
                  <a:pt x="45" y="78"/>
                  <a:pt x="47" y="78"/>
                </a:cubicBezTo>
                <a:cubicBezTo>
                  <a:pt x="56" y="82"/>
                  <a:pt x="56" y="82"/>
                  <a:pt x="56" y="82"/>
                </a:cubicBezTo>
                <a:cubicBezTo>
                  <a:pt x="63" y="76"/>
                  <a:pt x="63" y="76"/>
                  <a:pt x="63" y="76"/>
                </a:cubicBezTo>
                <a:cubicBezTo>
                  <a:pt x="58" y="66"/>
                  <a:pt x="58" y="66"/>
                  <a:pt x="58" y="66"/>
                </a:cubicBezTo>
                <a:cubicBezTo>
                  <a:pt x="59" y="65"/>
                  <a:pt x="59" y="64"/>
                  <a:pt x="60" y="62"/>
                </a:cubicBezTo>
                <a:lnTo>
                  <a:pt x="70" y="58"/>
                </a:lnTo>
                <a:close/>
                <a:moveTo>
                  <a:pt x="35" y="39"/>
                </a:moveTo>
                <a:cubicBezTo>
                  <a:pt x="27" y="39"/>
                  <a:pt x="20" y="46"/>
                  <a:pt x="20" y="54"/>
                </a:cubicBezTo>
                <a:cubicBezTo>
                  <a:pt x="20" y="62"/>
                  <a:pt x="27" y="69"/>
                  <a:pt x="35" y="69"/>
                </a:cubicBezTo>
                <a:cubicBezTo>
                  <a:pt x="43" y="69"/>
                  <a:pt x="50" y="62"/>
                  <a:pt x="50" y="54"/>
                </a:cubicBezTo>
                <a:cubicBezTo>
                  <a:pt x="50" y="46"/>
                  <a:pt x="43" y="39"/>
                  <a:pt x="35" y="39"/>
                </a:cubicBezTo>
                <a:close/>
                <a:moveTo>
                  <a:pt x="91" y="111"/>
                </a:moveTo>
                <a:cubicBezTo>
                  <a:pt x="83" y="111"/>
                  <a:pt x="83" y="111"/>
                  <a:pt x="83" y="11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4" name="Freeform 34"/>
          <p:cNvSpPr>
            <a:spLocks noEditPoints="1"/>
          </p:cNvSpPr>
          <p:nvPr/>
        </p:nvSpPr>
        <p:spPr bwMode="auto">
          <a:xfrm>
            <a:off x="8143875" y="1771984"/>
            <a:ext cx="388938" cy="461963"/>
          </a:xfrm>
          <a:custGeom>
            <a:avLst/>
            <a:gdLst>
              <a:gd name="T0" fmla="*/ 245 w 245"/>
              <a:gd name="T1" fmla="*/ 120 h 291"/>
              <a:gd name="T2" fmla="*/ 245 w 245"/>
              <a:gd name="T3" fmla="*/ 291 h 291"/>
              <a:gd name="T4" fmla="*/ 0 w 245"/>
              <a:gd name="T5" fmla="*/ 291 h 291"/>
              <a:gd name="T6" fmla="*/ 0 w 245"/>
              <a:gd name="T7" fmla="*/ 120 h 291"/>
              <a:gd name="T8" fmla="*/ 245 w 245"/>
              <a:gd name="T9" fmla="*/ 291 h 291"/>
              <a:gd name="T10" fmla="*/ 123 w 245"/>
              <a:gd name="T11" fmla="*/ 204 h 291"/>
              <a:gd name="T12" fmla="*/ 0 w 245"/>
              <a:gd name="T13" fmla="*/ 291 h 291"/>
              <a:gd name="T14" fmla="*/ 245 w 245"/>
              <a:gd name="T15" fmla="*/ 120 h 291"/>
              <a:gd name="T16" fmla="*/ 163 w 245"/>
              <a:gd name="T17" fmla="*/ 207 h 291"/>
              <a:gd name="T18" fmla="*/ 0 w 245"/>
              <a:gd name="T19" fmla="*/ 120 h 291"/>
              <a:gd name="T20" fmla="*/ 82 w 245"/>
              <a:gd name="T21" fmla="*/ 207 h 291"/>
              <a:gd name="T22" fmla="*/ 216 w 245"/>
              <a:gd name="T23" fmla="*/ 113 h 291"/>
              <a:gd name="T24" fmla="*/ 216 w 245"/>
              <a:gd name="T25" fmla="*/ 53 h 291"/>
              <a:gd name="T26" fmla="*/ 161 w 245"/>
              <a:gd name="T27" fmla="*/ 0 h 291"/>
              <a:gd name="T28" fmla="*/ 29 w 245"/>
              <a:gd name="T29" fmla="*/ 0 h 291"/>
              <a:gd name="T30" fmla="*/ 29 w 245"/>
              <a:gd name="T31" fmla="*/ 113 h 291"/>
              <a:gd name="T32" fmla="*/ 216 w 245"/>
              <a:gd name="T33" fmla="*/ 53 h 291"/>
              <a:gd name="T34" fmla="*/ 161 w 245"/>
              <a:gd name="T35" fmla="*/ 0 h 291"/>
              <a:gd name="T36" fmla="*/ 161 w 245"/>
              <a:gd name="T37" fmla="*/ 53 h 291"/>
              <a:gd name="T38" fmla="*/ 216 w 245"/>
              <a:gd name="T39" fmla="*/ 53 h 291"/>
              <a:gd name="T40" fmla="*/ 82 w 245"/>
              <a:gd name="T41" fmla="*/ 84 h 291"/>
              <a:gd name="T42" fmla="*/ 55 w 245"/>
              <a:gd name="T43" fmla="*/ 84 h 291"/>
              <a:gd name="T44" fmla="*/ 183 w 245"/>
              <a:gd name="T45" fmla="*/ 84 h 291"/>
              <a:gd name="T46" fmla="*/ 108 w 245"/>
              <a:gd name="T47" fmla="*/ 84 h 291"/>
              <a:gd name="T48" fmla="*/ 55 w 245"/>
              <a:gd name="T49" fmla="*/ 111 h 291"/>
              <a:gd name="T50" fmla="*/ 125 w 245"/>
              <a:gd name="T51" fmla="*/ 111 h 291"/>
              <a:gd name="T52" fmla="*/ 183 w 245"/>
              <a:gd name="T53" fmla="*/ 111 h 291"/>
              <a:gd name="T54" fmla="*/ 154 w 245"/>
              <a:gd name="T55" fmla="*/ 11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291">
                <a:moveTo>
                  <a:pt x="245" y="120"/>
                </a:moveTo>
                <a:lnTo>
                  <a:pt x="245" y="291"/>
                </a:lnTo>
                <a:lnTo>
                  <a:pt x="0" y="291"/>
                </a:lnTo>
                <a:lnTo>
                  <a:pt x="0" y="120"/>
                </a:lnTo>
                <a:moveTo>
                  <a:pt x="245" y="291"/>
                </a:moveTo>
                <a:lnTo>
                  <a:pt x="123" y="204"/>
                </a:lnTo>
                <a:lnTo>
                  <a:pt x="0" y="291"/>
                </a:lnTo>
                <a:moveTo>
                  <a:pt x="245" y="120"/>
                </a:moveTo>
                <a:lnTo>
                  <a:pt x="163" y="207"/>
                </a:lnTo>
                <a:moveTo>
                  <a:pt x="0" y="120"/>
                </a:moveTo>
                <a:lnTo>
                  <a:pt x="82" y="207"/>
                </a:lnTo>
                <a:moveTo>
                  <a:pt x="216" y="113"/>
                </a:moveTo>
                <a:lnTo>
                  <a:pt x="216" y="53"/>
                </a:lnTo>
                <a:moveTo>
                  <a:pt x="161" y="0"/>
                </a:moveTo>
                <a:lnTo>
                  <a:pt x="29" y="0"/>
                </a:lnTo>
                <a:lnTo>
                  <a:pt x="29" y="113"/>
                </a:lnTo>
                <a:moveTo>
                  <a:pt x="216" y="53"/>
                </a:moveTo>
                <a:lnTo>
                  <a:pt x="161" y="0"/>
                </a:lnTo>
                <a:lnTo>
                  <a:pt x="161" y="53"/>
                </a:lnTo>
                <a:lnTo>
                  <a:pt x="216" y="53"/>
                </a:lnTo>
                <a:moveTo>
                  <a:pt x="82" y="84"/>
                </a:moveTo>
                <a:lnTo>
                  <a:pt x="55" y="84"/>
                </a:lnTo>
                <a:moveTo>
                  <a:pt x="183" y="84"/>
                </a:moveTo>
                <a:lnTo>
                  <a:pt x="108" y="84"/>
                </a:lnTo>
                <a:moveTo>
                  <a:pt x="55" y="111"/>
                </a:moveTo>
                <a:lnTo>
                  <a:pt x="125" y="111"/>
                </a:lnTo>
                <a:moveTo>
                  <a:pt x="183" y="111"/>
                </a:moveTo>
                <a:lnTo>
                  <a:pt x="154" y="111"/>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5" name="Freeform 35"/>
          <p:cNvSpPr>
            <a:spLocks noEditPoints="1"/>
          </p:cNvSpPr>
          <p:nvPr/>
        </p:nvSpPr>
        <p:spPr bwMode="auto">
          <a:xfrm>
            <a:off x="10310813" y="4751722"/>
            <a:ext cx="536575" cy="430213"/>
          </a:xfrm>
          <a:custGeom>
            <a:avLst/>
            <a:gdLst>
              <a:gd name="T0" fmla="*/ 141 w 141"/>
              <a:gd name="T1" fmla="*/ 113 h 113"/>
              <a:gd name="T2" fmla="*/ 0 w 141"/>
              <a:gd name="T3" fmla="*/ 113 h 113"/>
              <a:gd name="T4" fmla="*/ 34 w 141"/>
              <a:gd name="T5" fmla="*/ 83 h 113"/>
              <a:gd name="T6" fmla="*/ 15 w 141"/>
              <a:gd name="T7" fmla="*/ 83 h 113"/>
              <a:gd name="T8" fmla="*/ 15 w 141"/>
              <a:gd name="T9" fmla="*/ 113 h 113"/>
              <a:gd name="T10" fmla="*/ 34 w 141"/>
              <a:gd name="T11" fmla="*/ 113 h 113"/>
              <a:gd name="T12" fmla="*/ 34 w 141"/>
              <a:gd name="T13" fmla="*/ 83 h 113"/>
              <a:gd name="T14" fmla="*/ 65 w 141"/>
              <a:gd name="T15" fmla="*/ 53 h 113"/>
              <a:gd name="T16" fmla="*/ 45 w 141"/>
              <a:gd name="T17" fmla="*/ 53 h 113"/>
              <a:gd name="T18" fmla="*/ 45 w 141"/>
              <a:gd name="T19" fmla="*/ 113 h 113"/>
              <a:gd name="T20" fmla="*/ 65 w 141"/>
              <a:gd name="T21" fmla="*/ 113 h 113"/>
              <a:gd name="T22" fmla="*/ 65 w 141"/>
              <a:gd name="T23" fmla="*/ 53 h 113"/>
              <a:gd name="T24" fmla="*/ 95 w 141"/>
              <a:gd name="T25" fmla="*/ 66 h 113"/>
              <a:gd name="T26" fmla="*/ 76 w 141"/>
              <a:gd name="T27" fmla="*/ 66 h 113"/>
              <a:gd name="T28" fmla="*/ 76 w 141"/>
              <a:gd name="T29" fmla="*/ 113 h 113"/>
              <a:gd name="T30" fmla="*/ 95 w 141"/>
              <a:gd name="T31" fmla="*/ 113 h 113"/>
              <a:gd name="T32" fmla="*/ 95 w 141"/>
              <a:gd name="T33" fmla="*/ 66 h 113"/>
              <a:gd name="T34" fmla="*/ 125 w 141"/>
              <a:gd name="T35" fmla="*/ 35 h 113"/>
              <a:gd name="T36" fmla="*/ 106 w 141"/>
              <a:gd name="T37" fmla="*/ 35 h 113"/>
              <a:gd name="T38" fmla="*/ 106 w 141"/>
              <a:gd name="T39" fmla="*/ 113 h 113"/>
              <a:gd name="T40" fmla="*/ 125 w 141"/>
              <a:gd name="T41" fmla="*/ 113 h 113"/>
              <a:gd name="T42" fmla="*/ 125 w 141"/>
              <a:gd name="T43" fmla="*/ 35 h 113"/>
              <a:gd name="T44" fmla="*/ 25 w 141"/>
              <a:gd name="T45" fmla="*/ 49 h 113"/>
              <a:gd name="T46" fmla="*/ 19 w 141"/>
              <a:gd name="T47" fmla="*/ 55 h 113"/>
              <a:gd name="T48" fmla="*/ 25 w 141"/>
              <a:gd name="T49" fmla="*/ 60 h 113"/>
              <a:gd name="T50" fmla="*/ 30 w 141"/>
              <a:gd name="T51" fmla="*/ 55 h 113"/>
              <a:gd name="T52" fmla="*/ 25 w 141"/>
              <a:gd name="T53" fmla="*/ 49 h 113"/>
              <a:gd name="T54" fmla="*/ 55 w 141"/>
              <a:gd name="T55" fmla="*/ 21 h 113"/>
              <a:gd name="T56" fmla="*/ 50 w 141"/>
              <a:gd name="T57" fmla="*/ 26 h 113"/>
              <a:gd name="T58" fmla="*/ 55 w 141"/>
              <a:gd name="T59" fmla="*/ 32 h 113"/>
              <a:gd name="T60" fmla="*/ 61 w 141"/>
              <a:gd name="T61" fmla="*/ 26 h 113"/>
              <a:gd name="T62" fmla="*/ 55 w 141"/>
              <a:gd name="T63" fmla="*/ 21 h 113"/>
              <a:gd name="T64" fmla="*/ 85 w 141"/>
              <a:gd name="T65" fmla="*/ 35 h 113"/>
              <a:gd name="T66" fmla="*/ 80 w 141"/>
              <a:gd name="T67" fmla="*/ 41 h 113"/>
              <a:gd name="T68" fmla="*/ 85 w 141"/>
              <a:gd name="T69" fmla="*/ 46 h 113"/>
              <a:gd name="T70" fmla="*/ 91 w 141"/>
              <a:gd name="T71" fmla="*/ 41 h 113"/>
              <a:gd name="T72" fmla="*/ 85 w 141"/>
              <a:gd name="T73" fmla="*/ 35 h 113"/>
              <a:gd name="T74" fmla="*/ 116 w 141"/>
              <a:gd name="T75" fmla="*/ 0 h 113"/>
              <a:gd name="T76" fmla="*/ 110 w 141"/>
              <a:gd name="T77" fmla="*/ 6 h 113"/>
              <a:gd name="T78" fmla="*/ 116 w 141"/>
              <a:gd name="T79" fmla="*/ 12 h 113"/>
              <a:gd name="T80" fmla="*/ 121 w 141"/>
              <a:gd name="T81" fmla="*/ 6 h 113"/>
              <a:gd name="T82" fmla="*/ 116 w 141"/>
              <a:gd name="T83" fmla="*/ 0 h 113"/>
              <a:gd name="T84" fmla="*/ 89 w 141"/>
              <a:gd name="T85" fmla="*/ 36 h 113"/>
              <a:gd name="T86" fmla="*/ 112 w 141"/>
              <a:gd name="T87" fmla="*/ 10 h 113"/>
              <a:gd name="T88" fmla="*/ 60 w 141"/>
              <a:gd name="T89" fmla="*/ 28 h 113"/>
              <a:gd name="T90" fmla="*/ 80 w 141"/>
              <a:gd name="T91" fmla="*/ 38 h 113"/>
              <a:gd name="T92" fmla="*/ 51 w 141"/>
              <a:gd name="T93" fmla="*/ 30 h 113"/>
              <a:gd name="T94" fmla="*/ 29 w 141"/>
              <a:gd name="T95" fmla="*/ 5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1" h="113">
                <a:moveTo>
                  <a:pt x="141" y="113"/>
                </a:moveTo>
                <a:cubicBezTo>
                  <a:pt x="0" y="113"/>
                  <a:pt x="0" y="113"/>
                  <a:pt x="0" y="113"/>
                </a:cubicBezTo>
                <a:moveTo>
                  <a:pt x="34" y="83"/>
                </a:moveTo>
                <a:cubicBezTo>
                  <a:pt x="15" y="83"/>
                  <a:pt x="15" y="83"/>
                  <a:pt x="15" y="83"/>
                </a:cubicBezTo>
                <a:cubicBezTo>
                  <a:pt x="15" y="113"/>
                  <a:pt x="15" y="113"/>
                  <a:pt x="15" y="113"/>
                </a:cubicBezTo>
                <a:cubicBezTo>
                  <a:pt x="34" y="113"/>
                  <a:pt x="34" y="113"/>
                  <a:pt x="34" y="113"/>
                </a:cubicBezTo>
                <a:lnTo>
                  <a:pt x="34" y="83"/>
                </a:lnTo>
                <a:close/>
                <a:moveTo>
                  <a:pt x="65" y="53"/>
                </a:moveTo>
                <a:cubicBezTo>
                  <a:pt x="45" y="53"/>
                  <a:pt x="45" y="53"/>
                  <a:pt x="45" y="53"/>
                </a:cubicBezTo>
                <a:cubicBezTo>
                  <a:pt x="45" y="113"/>
                  <a:pt x="45" y="113"/>
                  <a:pt x="45" y="113"/>
                </a:cubicBezTo>
                <a:cubicBezTo>
                  <a:pt x="65" y="113"/>
                  <a:pt x="65" y="113"/>
                  <a:pt x="65" y="113"/>
                </a:cubicBezTo>
                <a:lnTo>
                  <a:pt x="65" y="53"/>
                </a:lnTo>
                <a:close/>
                <a:moveTo>
                  <a:pt x="95" y="66"/>
                </a:moveTo>
                <a:cubicBezTo>
                  <a:pt x="76" y="66"/>
                  <a:pt x="76" y="66"/>
                  <a:pt x="76" y="66"/>
                </a:cubicBezTo>
                <a:cubicBezTo>
                  <a:pt x="76" y="113"/>
                  <a:pt x="76" y="113"/>
                  <a:pt x="76" y="113"/>
                </a:cubicBezTo>
                <a:cubicBezTo>
                  <a:pt x="95" y="113"/>
                  <a:pt x="95" y="113"/>
                  <a:pt x="95" y="113"/>
                </a:cubicBezTo>
                <a:lnTo>
                  <a:pt x="95" y="66"/>
                </a:lnTo>
                <a:close/>
                <a:moveTo>
                  <a:pt x="125" y="35"/>
                </a:moveTo>
                <a:cubicBezTo>
                  <a:pt x="106" y="35"/>
                  <a:pt x="106" y="35"/>
                  <a:pt x="106" y="35"/>
                </a:cubicBezTo>
                <a:cubicBezTo>
                  <a:pt x="106" y="113"/>
                  <a:pt x="106" y="113"/>
                  <a:pt x="106" y="113"/>
                </a:cubicBezTo>
                <a:cubicBezTo>
                  <a:pt x="125" y="113"/>
                  <a:pt x="125" y="113"/>
                  <a:pt x="125" y="113"/>
                </a:cubicBezTo>
                <a:lnTo>
                  <a:pt x="125" y="35"/>
                </a:lnTo>
                <a:close/>
                <a:moveTo>
                  <a:pt x="25" y="49"/>
                </a:moveTo>
                <a:cubicBezTo>
                  <a:pt x="22" y="49"/>
                  <a:pt x="19" y="52"/>
                  <a:pt x="19" y="55"/>
                </a:cubicBezTo>
                <a:cubicBezTo>
                  <a:pt x="19" y="58"/>
                  <a:pt x="22" y="60"/>
                  <a:pt x="25" y="60"/>
                </a:cubicBezTo>
                <a:cubicBezTo>
                  <a:pt x="28" y="60"/>
                  <a:pt x="30" y="58"/>
                  <a:pt x="30" y="55"/>
                </a:cubicBezTo>
                <a:cubicBezTo>
                  <a:pt x="30" y="52"/>
                  <a:pt x="28" y="49"/>
                  <a:pt x="25" y="49"/>
                </a:cubicBezTo>
                <a:close/>
                <a:moveTo>
                  <a:pt x="55" y="21"/>
                </a:moveTo>
                <a:cubicBezTo>
                  <a:pt x="52" y="21"/>
                  <a:pt x="50" y="23"/>
                  <a:pt x="50" y="26"/>
                </a:cubicBezTo>
                <a:cubicBezTo>
                  <a:pt x="50" y="29"/>
                  <a:pt x="52" y="32"/>
                  <a:pt x="55" y="32"/>
                </a:cubicBezTo>
                <a:cubicBezTo>
                  <a:pt x="58" y="32"/>
                  <a:pt x="61" y="29"/>
                  <a:pt x="61" y="26"/>
                </a:cubicBezTo>
                <a:cubicBezTo>
                  <a:pt x="61" y="23"/>
                  <a:pt x="58" y="21"/>
                  <a:pt x="55" y="21"/>
                </a:cubicBezTo>
                <a:close/>
                <a:moveTo>
                  <a:pt x="85" y="35"/>
                </a:moveTo>
                <a:cubicBezTo>
                  <a:pt x="82" y="35"/>
                  <a:pt x="80" y="38"/>
                  <a:pt x="80" y="41"/>
                </a:cubicBezTo>
                <a:cubicBezTo>
                  <a:pt x="80" y="44"/>
                  <a:pt x="82" y="46"/>
                  <a:pt x="85" y="46"/>
                </a:cubicBezTo>
                <a:cubicBezTo>
                  <a:pt x="89" y="46"/>
                  <a:pt x="91" y="44"/>
                  <a:pt x="91" y="41"/>
                </a:cubicBezTo>
                <a:cubicBezTo>
                  <a:pt x="91" y="38"/>
                  <a:pt x="89" y="35"/>
                  <a:pt x="85" y="35"/>
                </a:cubicBezTo>
                <a:close/>
                <a:moveTo>
                  <a:pt x="116" y="0"/>
                </a:moveTo>
                <a:cubicBezTo>
                  <a:pt x="113" y="0"/>
                  <a:pt x="110" y="3"/>
                  <a:pt x="110" y="6"/>
                </a:cubicBezTo>
                <a:cubicBezTo>
                  <a:pt x="110" y="9"/>
                  <a:pt x="113" y="12"/>
                  <a:pt x="116" y="12"/>
                </a:cubicBezTo>
                <a:cubicBezTo>
                  <a:pt x="119" y="12"/>
                  <a:pt x="121" y="9"/>
                  <a:pt x="121" y="6"/>
                </a:cubicBezTo>
                <a:cubicBezTo>
                  <a:pt x="121" y="3"/>
                  <a:pt x="119" y="0"/>
                  <a:pt x="116" y="0"/>
                </a:cubicBezTo>
                <a:close/>
                <a:moveTo>
                  <a:pt x="89" y="36"/>
                </a:moveTo>
                <a:cubicBezTo>
                  <a:pt x="112" y="10"/>
                  <a:pt x="112" y="10"/>
                  <a:pt x="112" y="10"/>
                </a:cubicBezTo>
                <a:moveTo>
                  <a:pt x="60" y="28"/>
                </a:moveTo>
                <a:cubicBezTo>
                  <a:pt x="80" y="38"/>
                  <a:pt x="80" y="38"/>
                  <a:pt x="80" y="38"/>
                </a:cubicBezTo>
                <a:moveTo>
                  <a:pt x="51" y="30"/>
                </a:moveTo>
                <a:cubicBezTo>
                  <a:pt x="29" y="51"/>
                  <a:pt x="29" y="51"/>
                  <a:pt x="29" y="5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7" name="Rectangle 31"/>
          <p:cNvSpPr>
            <a:spLocks noChangeArrowheads="1"/>
          </p:cNvSpPr>
          <p:nvPr/>
        </p:nvSpPr>
        <p:spPr bwMode="auto">
          <a:xfrm>
            <a:off x="3887863" y="396875"/>
            <a:ext cx="441627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TIMELINE INFOGRAPHIC</a:t>
            </a:r>
            <a:endParaRPr kumimoji="0" lang="ru-RU" altLang="ru-RU" sz="1800" b="0" i="0" u="none" strike="noStrike" cap="none" normalizeH="0" baseline="0" dirty="0" smtClean="0">
              <a:ln>
                <a:noFill/>
              </a:ln>
              <a:effectLst/>
            </a:endParaRPr>
          </a:p>
        </p:txBody>
      </p:sp>
      <p:sp>
        <p:nvSpPr>
          <p:cNvPr id="38" name="TextBox 37"/>
          <p:cNvSpPr txBox="1"/>
          <p:nvPr/>
        </p:nvSpPr>
        <p:spPr>
          <a:xfrm>
            <a:off x="852447" y="5238063"/>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39" name="TextBox 38"/>
          <p:cNvSpPr txBox="1"/>
          <p:nvPr/>
        </p:nvSpPr>
        <p:spPr>
          <a:xfrm>
            <a:off x="5320173" y="5238063"/>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40" name="TextBox 39"/>
          <p:cNvSpPr txBox="1"/>
          <p:nvPr/>
        </p:nvSpPr>
        <p:spPr>
          <a:xfrm>
            <a:off x="9811962" y="5238063"/>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41" name="TextBox 40"/>
          <p:cNvSpPr txBox="1"/>
          <p:nvPr/>
        </p:nvSpPr>
        <p:spPr>
          <a:xfrm>
            <a:off x="7567285" y="2346074"/>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42" name="TextBox 41"/>
          <p:cNvSpPr txBox="1"/>
          <p:nvPr/>
        </p:nvSpPr>
        <p:spPr>
          <a:xfrm>
            <a:off x="3083517" y="2346074"/>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Tree>
    <p:extLst>
      <p:ext uri="{BB962C8B-B14F-4D97-AF65-F5344CB8AC3E}">
        <p14:creationId xmlns:p14="http://schemas.microsoft.com/office/powerpoint/2010/main" val="381736314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67000">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14:bounceEnd="67000">
                                          <p:cBhvr additive="base">
                                            <p:cTn id="7" dur="1000" fill="hold"/>
                                            <p:tgtEl>
                                              <p:spTgt spid="48"/>
                                            </p:tgtEl>
                                            <p:attrNameLst>
                                              <p:attrName>ppt_x</p:attrName>
                                            </p:attrNameLst>
                                          </p:cBhvr>
                                          <p:tavLst>
                                            <p:tav tm="0">
                                              <p:val>
                                                <p:strVal val="0-#ppt_w/2"/>
                                              </p:val>
                                            </p:tav>
                                            <p:tav tm="100000">
                                              <p:val>
                                                <p:strVal val="#ppt_x"/>
                                              </p:val>
                                            </p:tav>
                                          </p:tavLst>
                                        </p:anim>
                                        <p:anim calcmode="lin" valueType="num" p14:bounceEnd="67000">
                                          <p:cBhvr additive="base">
                                            <p:cTn id="8" dur="1000" fill="hold"/>
                                            <p:tgtEl>
                                              <p:spTgt spid="4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67000">
                                      <p:stCondLst>
                                        <p:cond delay="200"/>
                                      </p:stCondLst>
                                      <p:childTnLst>
                                        <p:set>
                                          <p:cBhvr>
                                            <p:cTn id="10" dur="1" fill="hold">
                                              <p:stCondLst>
                                                <p:cond delay="0"/>
                                              </p:stCondLst>
                                            </p:cTn>
                                            <p:tgtEl>
                                              <p:spTgt spid="49"/>
                                            </p:tgtEl>
                                            <p:attrNameLst>
                                              <p:attrName>style.visibility</p:attrName>
                                            </p:attrNameLst>
                                          </p:cBhvr>
                                          <p:to>
                                            <p:strVal val="visible"/>
                                          </p:to>
                                        </p:set>
                                        <p:anim calcmode="lin" valueType="num" p14:bounceEnd="67000">
                                          <p:cBhvr additive="base">
                                            <p:cTn id="11" dur="1000" fill="hold"/>
                                            <p:tgtEl>
                                              <p:spTgt spid="49"/>
                                            </p:tgtEl>
                                            <p:attrNameLst>
                                              <p:attrName>ppt_x</p:attrName>
                                            </p:attrNameLst>
                                          </p:cBhvr>
                                          <p:tavLst>
                                            <p:tav tm="0">
                                              <p:val>
                                                <p:strVal val="0-#ppt_w/2"/>
                                              </p:val>
                                            </p:tav>
                                            <p:tav tm="100000">
                                              <p:val>
                                                <p:strVal val="#ppt_x"/>
                                              </p:val>
                                            </p:tav>
                                          </p:tavLst>
                                        </p:anim>
                                        <p:anim calcmode="lin" valueType="num" p14:bounceEnd="67000">
                                          <p:cBhvr additive="base">
                                            <p:cTn id="12" dur="1000" fill="hold"/>
                                            <p:tgtEl>
                                              <p:spTgt spid="4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67000">
                                      <p:stCondLst>
                                        <p:cond delay="400"/>
                                      </p:stCondLst>
                                      <p:childTnLst>
                                        <p:set>
                                          <p:cBhvr>
                                            <p:cTn id="14" dur="1" fill="hold">
                                              <p:stCondLst>
                                                <p:cond delay="0"/>
                                              </p:stCondLst>
                                            </p:cTn>
                                            <p:tgtEl>
                                              <p:spTgt spid="50"/>
                                            </p:tgtEl>
                                            <p:attrNameLst>
                                              <p:attrName>style.visibility</p:attrName>
                                            </p:attrNameLst>
                                          </p:cBhvr>
                                          <p:to>
                                            <p:strVal val="visible"/>
                                          </p:to>
                                        </p:set>
                                        <p:anim calcmode="lin" valueType="num" p14:bounceEnd="67000">
                                          <p:cBhvr additive="base">
                                            <p:cTn id="15" dur="1000" fill="hold"/>
                                            <p:tgtEl>
                                              <p:spTgt spid="50"/>
                                            </p:tgtEl>
                                            <p:attrNameLst>
                                              <p:attrName>ppt_x</p:attrName>
                                            </p:attrNameLst>
                                          </p:cBhvr>
                                          <p:tavLst>
                                            <p:tav tm="0">
                                              <p:val>
                                                <p:strVal val="0-#ppt_w/2"/>
                                              </p:val>
                                            </p:tav>
                                            <p:tav tm="100000">
                                              <p:val>
                                                <p:strVal val="#ppt_x"/>
                                              </p:val>
                                            </p:tav>
                                          </p:tavLst>
                                        </p:anim>
                                        <p:anim calcmode="lin" valueType="num" p14:bounceEnd="67000">
                                          <p:cBhvr additive="base">
                                            <p:cTn id="16" dur="1000" fill="hold"/>
                                            <p:tgtEl>
                                              <p:spTgt spid="50"/>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67000">
                                      <p:stCondLst>
                                        <p:cond delay="600"/>
                                      </p:stCondLst>
                                      <p:childTnLst>
                                        <p:set>
                                          <p:cBhvr>
                                            <p:cTn id="18" dur="1" fill="hold">
                                              <p:stCondLst>
                                                <p:cond delay="0"/>
                                              </p:stCondLst>
                                            </p:cTn>
                                            <p:tgtEl>
                                              <p:spTgt spid="51"/>
                                            </p:tgtEl>
                                            <p:attrNameLst>
                                              <p:attrName>style.visibility</p:attrName>
                                            </p:attrNameLst>
                                          </p:cBhvr>
                                          <p:to>
                                            <p:strVal val="visible"/>
                                          </p:to>
                                        </p:set>
                                        <p:anim calcmode="lin" valueType="num" p14:bounceEnd="67000">
                                          <p:cBhvr additive="base">
                                            <p:cTn id="19" dur="1000" fill="hold"/>
                                            <p:tgtEl>
                                              <p:spTgt spid="51"/>
                                            </p:tgtEl>
                                            <p:attrNameLst>
                                              <p:attrName>ppt_x</p:attrName>
                                            </p:attrNameLst>
                                          </p:cBhvr>
                                          <p:tavLst>
                                            <p:tav tm="0">
                                              <p:val>
                                                <p:strVal val="0-#ppt_w/2"/>
                                              </p:val>
                                            </p:tav>
                                            <p:tav tm="100000">
                                              <p:val>
                                                <p:strVal val="#ppt_x"/>
                                              </p:val>
                                            </p:tav>
                                          </p:tavLst>
                                        </p:anim>
                                        <p:anim calcmode="lin" valueType="num" p14:bounceEnd="67000">
                                          <p:cBhvr additive="base">
                                            <p:cTn id="20" dur="1000" fill="hold"/>
                                            <p:tgtEl>
                                              <p:spTgt spid="51"/>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14:presetBounceEnd="67000">
                                      <p:stCondLst>
                                        <p:cond delay="800"/>
                                      </p:stCondLst>
                                      <p:childTnLst>
                                        <p:set>
                                          <p:cBhvr>
                                            <p:cTn id="22" dur="1" fill="hold">
                                              <p:stCondLst>
                                                <p:cond delay="0"/>
                                              </p:stCondLst>
                                            </p:cTn>
                                            <p:tgtEl>
                                              <p:spTgt spid="52"/>
                                            </p:tgtEl>
                                            <p:attrNameLst>
                                              <p:attrName>style.visibility</p:attrName>
                                            </p:attrNameLst>
                                          </p:cBhvr>
                                          <p:to>
                                            <p:strVal val="visible"/>
                                          </p:to>
                                        </p:set>
                                        <p:anim calcmode="lin" valueType="num" p14:bounceEnd="67000">
                                          <p:cBhvr additive="base">
                                            <p:cTn id="23" dur="1000" fill="hold"/>
                                            <p:tgtEl>
                                              <p:spTgt spid="52"/>
                                            </p:tgtEl>
                                            <p:attrNameLst>
                                              <p:attrName>ppt_x</p:attrName>
                                            </p:attrNameLst>
                                          </p:cBhvr>
                                          <p:tavLst>
                                            <p:tav tm="0">
                                              <p:val>
                                                <p:strVal val="0-#ppt_w/2"/>
                                              </p:val>
                                            </p:tav>
                                            <p:tav tm="100000">
                                              <p:val>
                                                <p:strVal val="#ppt_x"/>
                                              </p:val>
                                            </p:tav>
                                          </p:tavLst>
                                        </p:anim>
                                        <p:anim calcmode="lin" valueType="num" p14:bounceEnd="67000">
                                          <p:cBhvr additive="base">
                                            <p:cTn id="24" dur="1000" fill="hold"/>
                                            <p:tgtEl>
                                              <p:spTgt spid="52"/>
                                            </p:tgtEl>
                                            <p:attrNameLst>
                                              <p:attrName>ppt_y</p:attrName>
                                            </p:attrNameLst>
                                          </p:cBhvr>
                                          <p:tavLst>
                                            <p:tav tm="0">
                                              <p:val>
                                                <p:strVal val="#ppt_y"/>
                                              </p:val>
                                            </p:tav>
                                            <p:tav tm="100000">
                                              <p:val>
                                                <p:strVal val="#ppt_y"/>
                                              </p:val>
                                            </p:tav>
                                          </p:tavLst>
                                        </p:anim>
                                      </p:childTnLst>
                                    </p:cTn>
                                  </p:par>
                                  <p:par>
                                    <p:cTn id="25" presetID="53" presetClass="entr" presetSubtype="16" fill="hold" grpId="0" nodeType="withEffect">
                                      <p:stCondLst>
                                        <p:cond delay="10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Effect transition="in" filter="fade">
                                          <p:cBhvr>
                                            <p:cTn id="29" dur="500"/>
                                            <p:tgtEl>
                                              <p:spTgt spid="35"/>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par>
                                    <p:cTn id="40" presetID="53" presetClass="entr" presetSubtype="16" fill="hold" grpId="0" nodeType="withEffect">
                                      <p:stCondLst>
                                        <p:cond delay="30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ppt_w</p:attrName>
                                            </p:attrNameLst>
                                          </p:cBhvr>
                                          <p:tavLst>
                                            <p:tav tm="0">
                                              <p:val>
                                                <p:fltVal val="0"/>
                                              </p:val>
                                            </p:tav>
                                            <p:tav tm="100000">
                                              <p:val>
                                                <p:strVal val="#ppt_w"/>
                                              </p:val>
                                            </p:tav>
                                          </p:tavLst>
                                        </p:anim>
                                        <p:anim calcmode="lin" valueType="num">
                                          <p:cBhvr>
                                            <p:cTn id="43" dur="500" fill="hold"/>
                                            <p:tgtEl>
                                              <p:spTgt spid="41"/>
                                            </p:tgtEl>
                                            <p:attrNameLst>
                                              <p:attrName>ppt_h</p:attrName>
                                            </p:attrNameLst>
                                          </p:cBhvr>
                                          <p:tavLst>
                                            <p:tav tm="0">
                                              <p:val>
                                                <p:fltVal val="0"/>
                                              </p:val>
                                            </p:tav>
                                            <p:tav tm="100000">
                                              <p:val>
                                                <p:strVal val="#ppt_h"/>
                                              </p:val>
                                            </p:tav>
                                          </p:tavLst>
                                        </p:anim>
                                        <p:animEffect transition="in" filter="fade">
                                          <p:cBhvr>
                                            <p:cTn id="44" dur="500"/>
                                            <p:tgtEl>
                                              <p:spTgt spid="41"/>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32"/>
                                            </p:tgtEl>
                                            <p:attrNameLst>
                                              <p:attrName>style.visibility</p:attrName>
                                            </p:attrNameLst>
                                          </p:cBhvr>
                                          <p:to>
                                            <p:strVal val="visible"/>
                                          </p:to>
                                        </p:set>
                                        <p:anim calcmode="lin" valueType="num">
                                          <p:cBhvr>
                                            <p:cTn id="47" dur="500" fill="hold"/>
                                            <p:tgtEl>
                                              <p:spTgt spid="32"/>
                                            </p:tgtEl>
                                            <p:attrNameLst>
                                              <p:attrName>ppt_w</p:attrName>
                                            </p:attrNameLst>
                                          </p:cBhvr>
                                          <p:tavLst>
                                            <p:tav tm="0">
                                              <p:val>
                                                <p:fltVal val="0"/>
                                              </p:val>
                                            </p:tav>
                                            <p:tav tm="100000">
                                              <p:val>
                                                <p:strVal val="#ppt_w"/>
                                              </p:val>
                                            </p:tav>
                                          </p:tavLst>
                                        </p:anim>
                                        <p:anim calcmode="lin" valueType="num">
                                          <p:cBhvr>
                                            <p:cTn id="48" dur="500" fill="hold"/>
                                            <p:tgtEl>
                                              <p:spTgt spid="32"/>
                                            </p:tgtEl>
                                            <p:attrNameLst>
                                              <p:attrName>ppt_h</p:attrName>
                                            </p:attrNameLst>
                                          </p:cBhvr>
                                          <p:tavLst>
                                            <p:tav tm="0">
                                              <p:val>
                                                <p:fltVal val="0"/>
                                              </p:val>
                                            </p:tav>
                                            <p:tav tm="100000">
                                              <p:val>
                                                <p:strVal val="#ppt_h"/>
                                              </p:val>
                                            </p:tav>
                                          </p:tavLst>
                                        </p:anim>
                                        <p:animEffect transition="in" filter="fade">
                                          <p:cBhvr>
                                            <p:cTn id="49" dur="500"/>
                                            <p:tgtEl>
                                              <p:spTgt spid="32"/>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9"/>
                                            </p:tgtEl>
                                            <p:attrNameLst>
                                              <p:attrName>style.visibility</p:attrName>
                                            </p:attrNameLst>
                                          </p:cBhvr>
                                          <p:to>
                                            <p:strVal val="visible"/>
                                          </p:to>
                                        </p:set>
                                        <p:anim calcmode="lin" valueType="num">
                                          <p:cBhvr>
                                            <p:cTn id="52" dur="500" fill="hold"/>
                                            <p:tgtEl>
                                              <p:spTgt spid="39"/>
                                            </p:tgtEl>
                                            <p:attrNameLst>
                                              <p:attrName>ppt_w</p:attrName>
                                            </p:attrNameLst>
                                          </p:cBhvr>
                                          <p:tavLst>
                                            <p:tav tm="0">
                                              <p:val>
                                                <p:fltVal val="0"/>
                                              </p:val>
                                            </p:tav>
                                            <p:tav tm="100000">
                                              <p:val>
                                                <p:strVal val="#ppt_w"/>
                                              </p:val>
                                            </p:tav>
                                          </p:tavLst>
                                        </p:anim>
                                        <p:anim calcmode="lin" valueType="num">
                                          <p:cBhvr>
                                            <p:cTn id="53" dur="500" fill="hold"/>
                                            <p:tgtEl>
                                              <p:spTgt spid="39"/>
                                            </p:tgtEl>
                                            <p:attrNameLst>
                                              <p:attrName>ppt_h</p:attrName>
                                            </p:attrNameLst>
                                          </p:cBhvr>
                                          <p:tavLst>
                                            <p:tav tm="0">
                                              <p:val>
                                                <p:fltVal val="0"/>
                                              </p:val>
                                            </p:tav>
                                            <p:tav tm="100000">
                                              <p:val>
                                                <p:strVal val="#ppt_h"/>
                                              </p:val>
                                            </p:tav>
                                          </p:tavLst>
                                        </p:anim>
                                        <p:animEffect transition="in" filter="fade">
                                          <p:cBhvr>
                                            <p:cTn id="54" dur="500"/>
                                            <p:tgtEl>
                                              <p:spTgt spid="39"/>
                                            </p:tgtEl>
                                          </p:cBhvr>
                                        </p:animEffect>
                                      </p:childTnLst>
                                    </p:cTn>
                                  </p:par>
                                  <p:par>
                                    <p:cTn id="55" presetID="53" presetClass="entr" presetSubtype="16" fill="hold" grpId="0" nodeType="withEffect">
                                      <p:stCondLst>
                                        <p:cond delay="70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Effect transition="in" filter="fade">
                                          <p:cBhvr>
                                            <p:cTn id="59" dur="500"/>
                                            <p:tgtEl>
                                              <p:spTgt spid="33"/>
                                            </p:tgtEl>
                                          </p:cBhvr>
                                        </p:animEffect>
                                      </p:childTnLst>
                                    </p:cTn>
                                  </p:par>
                                  <p:par>
                                    <p:cTn id="60" presetID="53" presetClass="entr" presetSubtype="16" fill="hold" grpId="0" nodeType="withEffect">
                                      <p:stCondLst>
                                        <p:cond delay="700"/>
                                      </p:stCondLst>
                                      <p:childTnLst>
                                        <p:set>
                                          <p:cBhvr>
                                            <p:cTn id="61" dur="1" fill="hold">
                                              <p:stCondLst>
                                                <p:cond delay="0"/>
                                              </p:stCondLst>
                                            </p:cTn>
                                            <p:tgtEl>
                                              <p:spTgt spid="42"/>
                                            </p:tgtEl>
                                            <p:attrNameLst>
                                              <p:attrName>style.visibility</p:attrName>
                                            </p:attrNameLst>
                                          </p:cBhvr>
                                          <p:to>
                                            <p:strVal val="visible"/>
                                          </p:to>
                                        </p:set>
                                        <p:anim calcmode="lin" valueType="num">
                                          <p:cBhvr>
                                            <p:cTn id="62" dur="500" fill="hold"/>
                                            <p:tgtEl>
                                              <p:spTgt spid="42"/>
                                            </p:tgtEl>
                                            <p:attrNameLst>
                                              <p:attrName>ppt_w</p:attrName>
                                            </p:attrNameLst>
                                          </p:cBhvr>
                                          <p:tavLst>
                                            <p:tav tm="0">
                                              <p:val>
                                                <p:fltVal val="0"/>
                                              </p:val>
                                            </p:tav>
                                            <p:tav tm="100000">
                                              <p:val>
                                                <p:strVal val="#ppt_w"/>
                                              </p:val>
                                            </p:tav>
                                          </p:tavLst>
                                        </p:anim>
                                        <p:anim calcmode="lin" valueType="num">
                                          <p:cBhvr>
                                            <p:cTn id="63" dur="500" fill="hold"/>
                                            <p:tgtEl>
                                              <p:spTgt spid="42"/>
                                            </p:tgtEl>
                                            <p:attrNameLst>
                                              <p:attrName>ppt_h</p:attrName>
                                            </p:attrNameLst>
                                          </p:cBhvr>
                                          <p:tavLst>
                                            <p:tav tm="0">
                                              <p:val>
                                                <p:fltVal val="0"/>
                                              </p:val>
                                            </p:tav>
                                            <p:tav tm="100000">
                                              <p:val>
                                                <p:strVal val="#ppt_h"/>
                                              </p:val>
                                            </p:tav>
                                          </p:tavLst>
                                        </p:anim>
                                        <p:animEffect transition="in" filter="fade">
                                          <p:cBhvr>
                                            <p:cTn id="64" dur="500"/>
                                            <p:tgtEl>
                                              <p:spTgt spid="42"/>
                                            </p:tgtEl>
                                          </p:cBhvr>
                                        </p:animEffect>
                                      </p:childTnLst>
                                    </p:cTn>
                                  </p:par>
                                  <p:par>
                                    <p:cTn id="65" presetID="53" presetClass="entr" presetSubtype="16" fill="hold" grpId="0" nodeType="withEffect">
                                      <p:stCondLst>
                                        <p:cond delay="900"/>
                                      </p:stCondLst>
                                      <p:childTnLst>
                                        <p:set>
                                          <p:cBhvr>
                                            <p:cTn id="66" dur="1" fill="hold">
                                              <p:stCondLst>
                                                <p:cond delay="0"/>
                                              </p:stCondLst>
                                            </p:cTn>
                                            <p:tgtEl>
                                              <p:spTgt spid="31"/>
                                            </p:tgtEl>
                                            <p:attrNameLst>
                                              <p:attrName>style.visibility</p:attrName>
                                            </p:attrNameLst>
                                          </p:cBhvr>
                                          <p:to>
                                            <p:strVal val="visible"/>
                                          </p:to>
                                        </p:set>
                                        <p:anim calcmode="lin" valueType="num">
                                          <p:cBhvr>
                                            <p:cTn id="67" dur="500" fill="hold"/>
                                            <p:tgtEl>
                                              <p:spTgt spid="31"/>
                                            </p:tgtEl>
                                            <p:attrNameLst>
                                              <p:attrName>ppt_w</p:attrName>
                                            </p:attrNameLst>
                                          </p:cBhvr>
                                          <p:tavLst>
                                            <p:tav tm="0">
                                              <p:val>
                                                <p:fltVal val="0"/>
                                              </p:val>
                                            </p:tav>
                                            <p:tav tm="100000">
                                              <p:val>
                                                <p:strVal val="#ppt_w"/>
                                              </p:val>
                                            </p:tav>
                                          </p:tavLst>
                                        </p:anim>
                                        <p:anim calcmode="lin" valueType="num">
                                          <p:cBhvr>
                                            <p:cTn id="68" dur="500" fill="hold"/>
                                            <p:tgtEl>
                                              <p:spTgt spid="31"/>
                                            </p:tgtEl>
                                            <p:attrNameLst>
                                              <p:attrName>ppt_h</p:attrName>
                                            </p:attrNameLst>
                                          </p:cBhvr>
                                          <p:tavLst>
                                            <p:tav tm="0">
                                              <p:val>
                                                <p:fltVal val="0"/>
                                              </p:val>
                                            </p:tav>
                                            <p:tav tm="100000">
                                              <p:val>
                                                <p:strVal val="#ppt_h"/>
                                              </p:val>
                                            </p:tav>
                                          </p:tavLst>
                                        </p:anim>
                                        <p:animEffect transition="in" filter="fade">
                                          <p:cBhvr>
                                            <p:cTn id="69" dur="500"/>
                                            <p:tgtEl>
                                              <p:spTgt spid="31"/>
                                            </p:tgtEl>
                                          </p:cBhvr>
                                        </p:animEffect>
                                      </p:childTnLst>
                                    </p:cTn>
                                  </p:par>
                                  <p:par>
                                    <p:cTn id="70" presetID="53" presetClass="entr" presetSubtype="16" fill="hold" grpId="0" nodeType="withEffect">
                                      <p:stCondLst>
                                        <p:cond delay="900"/>
                                      </p:stCondLst>
                                      <p:childTnLst>
                                        <p:set>
                                          <p:cBhvr>
                                            <p:cTn id="71" dur="1" fill="hold">
                                              <p:stCondLst>
                                                <p:cond delay="0"/>
                                              </p:stCondLst>
                                            </p:cTn>
                                            <p:tgtEl>
                                              <p:spTgt spid="38"/>
                                            </p:tgtEl>
                                            <p:attrNameLst>
                                              <p:attrName>style.visibility</p:attrName>
                                            </p:attrNameLst>
                                          </p:cBhvr>
                                          <p:to>
                                            <p:strVal val="visible"/>
                                          </p:to>
                                        </p:set>
                                        <p:anim calcmode="lin" valueType="num">
                                          <p:cBhvr>
                                            <p:cTn id="72" dur="500" fill="hold"/>
                                            <p:tgtEl>
                                              <p:spTgt spid="38"/>
                                            </p:tgtEl>
                                            <p:attrNameLst>
                                              <p:attrName>ppt_w</p:attrName>
                                            </p:attrNameLst>
                                          </p:cBhvr>
                                          <p:tavLst>
                                            <p:tav tm="0">
                                              <p:val>
                                                <p:fltVal val="0"/>
                                              </p:val>
                                            </p:tav>
                                            <p:tav tm="100000">
                                              <p:val>
                                                <p:strVal val="#ppt_w"/>
                                              </p:val>
                                            </p:tav>
                                          </p:tavLst>
                                        </p:anim>
                                        <p:anim calcmode="lin" valueType="num">
                                          <p:cBhvr>
                                            <p:cTn id="73" dur="500" fill="hold"/>
                                            <p:tgtEl>
                                              <p:spTgt spid="38"/>
                                            </p:tgtEl>
                                            <p:attrNameLst>
                                              <p:attrName>ppt_h</p:attrName>
                                            </p:attrNameLst>
                                          </p:cBhvr>
                                          <p:tavLst>
                                            <p:tav tm="0">
                                              <p:val>
                                                <p:fltVal val="0"/>
                                              </p:val>
                                            </p:tav>
                                            <p:tav tm="100000">
                                              <p:val>
                                                <p:strVal val="#ppt_h"/>
                                              </p:val>
                                            </p:tav>
                                          </p:tavLst>
                                        </p:anim>
                                        <p:animEffect transition="in" filter="fade">
                                          <p:cBhvr>
                                            <p:cTn id="7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8" grpId="0"/>
          <p:bldP spid="39" grpId="0"/>
          <p:bldP spid="40" grpId="0"/>
          <p:bldP spid="41" grpId="0"/>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8"/>
                                            </p:tgtEl>
                                            <p:attrNameLst>
                                              <p:attrName>style.visibility</p:attrName>
                                            </p:attrNameLst>
                                          </p:cBhvr>
                                          <p:to>
                                            <p:strVal val="visible"/>
                                          </p:to>
                                        </p:set>
                                        <p:anim calcmode="lin" valueType="num">
                                          <p:cBhvr additive="base">
                                            <p:cTn id="7" dur="1000" fill="hold"/>
                                            <p:tgtEl>
                                              <p:spTgt spid="48"/>
                                            </p:tgtEl>
                                            <p:attrNameLst>
                                              <p:attrName>ppt_x</p:attrName>
                                            </p:attrNameLst>
                                          </p:cBhvr>
                                          <p:tavLst>
                                            <p:tav tm="0">
                                              <p:val>
                                                <p:strVal val="0-#ppt_w/2"/>
                                              </p:val>
                                            </p:tav>
                                            <p:tav tm="100000">
                                              <p:val>
                                                <p:strVal val="#ppt_x"/>
                                              </p:val>
                                            </p:tav>
                                          </p:tavLst>
                                        </p:anim>
                                        <p:anim calcmode="lin" valueType="num">
                                          <p:cBhvr additive="base">
                                            <p:cTn id="8" dur="1000" fill="hold"/>
                                            <p:tgtEl>
                                              <p:spTgt spid="48"/>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00"/>
                                      </p:stCondLst>
                                      <p:childTnLst>
                                        <p:set>
                                          <p:cBhvr>
                                            <p:cTn id="10" dur="1" fill="hold">
                                              <p:stCondLst>
                                                <p:cond delay="0"/>
                                              </p:stCondLst>
                                            </p:cTn>
                                            <p:tgtEl>
                                              <p:spTgt spid="49"/>
                                            </p:tgtEl>
                                            <p:attrNameLst>
                                              <p:attrName>style.visibility</p:attrName>
                                            </p:attrNameLst>
                                          </p:cBhvr>
                                          <p:to>
                                            <p:strVal val="visible"/>
                                          </p:to>
                                        </p:set>
                                        <p:anim calcmode="lin" valueType="num">
                                          <p:cBhvr additive="base">
                                            <p:cTn id="11" dur="1000" fill="hold"/>
                                            <p:tgtEl>
                                              <p:spTgt spid="49"/>
                                            </p:tgtEl>
                                            <p:attrNameLst>
                                              <p:attrName>ppt_x</p:attrName>
                                            </p:attrNameLst>
                                          </p:cBhvr>
                                          <p:tavLst>
                                            <p:tav tm="0">
                                              <p:val>
                                                <p:strVal val="0-#ppt_w/2"/>
                                              </p:val>
                                            </p:tav>
                                            <p:tav tm="100000">
                                              <p:val>
                                                <p:strVal val="#ppt_x"/>
                                              </p:val>
                                            </p:tav>
                                          </p:tavLst>
                                        </p:anim>
                                        <p:anim calcmode="lin" valueType="num">
                                          <p:cBhvr additive="base">
                                            <p:cTn id="12" dur="1000" fill="hold"/>
                                            <p:tgtEl>
                                              <p:spTgt spid="49"/>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400"/>
                                      </p:stCondLst>
                                      <p:childTnLst>
                                        <p:set>
                                          <p:cBhvr>
                                            <p:cTn id="14" dur="1" fill="hold">
                                              <p:stCondLst>
                                                <p:cond delay="0"/>
                                              </p:stCondLst>
                                            </p:cTn>
                                            <p:tgtEl>
                                              <p:spTgt spid="50"/>
                                            </p:tgtEl>
                                            <p:attrNameLst>
                                              <p:attrName>style.visibility</p:attrName>
                                            </p:attrNameLst>
                                          </p:cBhvr>
                                          <p:to>
                                            <p:strVal val="visible"/>
                                          </p:to>
                                        </p:set>
                                        <p:anim calcmode="lin" valueType="num">
                                          <p:cBhvr additive="base">
                                            <p:cTn id="15" dur="1000" fill="hold"/>
                                            <p:tgtEl>
                                              <p:spTgt spid="50"/>
                                            </p:tgtEl>
                                            <p:attrNameLst>
                                              <p:attrName>ppt_x</p:attrName>
                                            </p:attrNameLst>
                                          </p:cBhvr>
                                          <p:tavLst>
                                            <p:tav tm="0">
                                              <p:val>
                                                <p:strVal val="0-#ppt_w/2"/>
                                              </p:val>
                                            </p:tav>
                                            <p:tav tm="100000">
                                              <p:val>
                                                <p:strVal val="#ppt_x"/>
                                              </p:val>
                                            </p:tav>
                                          </p:tavLst>
                                        </p:anim>
                                        <p:anim calcmode="lin" valueType="num">
                                          <p:cBhvr additive="base">
                                            <p:cTn id="16" dur="1000" fill="hold"/>
                                            <p:tgtEl>
                                              <p:spTgt spid="50"/>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600"/>
                                      </p:stCondLst>
                                      <p:childTnLst>
                                        <p:set>
                                          <p:cBhvr>
                                            <p:cTn id="18" dur="1" fill="hold">
                                              <p:stCondLst>
                                                <p:cond delay="0"/>
                                              </p:stCondLst>
                                            </p:cTn>
                                            <p:tgtEl>
                                              <p:spTgt spid="51"/>
                                            </p:tgtEl>
                                            <p:attrNameLst>
                                              <p:attrName>style.visibility</p:attrName>
                                            </p:attrNameLst>
                                          </p:cBhvr>
                                          <p:to>
                                            <p:strVal val="visible"/>
                                          </p:to>
                                        </p:set>
                                        <p:anim calcmode="lin" valueType="num">
                                          <p:cBhvr additive="base">
                                            <p:cTn id="19" dur="1000" fill="hold"/>
                                            <p:tgtEl>
                                              <p:spTgt spid="51"/>
                                            </p:tgtEl>
                                            <p:attrNameLst>
                                              <p:attrName>ppt_x</p:attrName>
                                            </p:attrNameLst>
                                          </p:cBhvr>
                                          <p:tavLst>
                                            <p:tav tm="0">
                                              <p:val>
                                                <p:strVal val="0-#ppt_w/2"/>
                                              </p:val>
                                            </p:tav>
                                            <p:tav tm="100000">
                                              <p:val>
                                                <p:strVal val="#ppt_x"/>
                                              </p:val>
                                            </p:tav>
                                          </p:tavLst>
                                        </p:anim>
                                        <p:anim calcmode="lin" valueType="num">
                                          <p:cBhvr additive="base">
                                            <p:cTn id="20" dur="1000" fill="hold"/>
                                            <p:tgtEl>
                                              <p:spTgt spid="51"/>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800"/>
                                      </p:stCondLst>
                                      <p:childTnLst>
                                        <p:set>
                                          <p:cBhvr>
                                            <p:cTn id="22" dur="1" fill="hold">
                                              <p:stCondLst>
                                                <p:cond delay="0"/>
                                              </p:stCondLst>
                                            </p:cTn>
                                            <p:tgtEl>
                                              <p:spTgt spid="52"/>
                                            </p:tgtEl>
                                            <p:attrNameLst>
                                              <p:attrName>style.visibility</p:attrName>
                                            </p:attrNameLst>
                                          </p:cBhvr>
                                          <p:to>
                                            <p:strVal val="visible"/>
                                          </p:to>
                                        </p:set>
                                        <p:anim calcmode="lin" valueType="num">
                                          <p:cBhvr additive="base">
                                            <p:cTn id="23" dur="1000" fill="hold"/>
                                            <p:tgtEl>
                                              <p:spTgt spid="52"/>
                                            </p:tgtEl>
                                            <p:attrNameLst>
                                              <p:attrName>ppt_x</p:attrName>
                                            </p:attrNameLst>
                                          </p:cBhvr>
                                          <p:tavLst>
                                            <p:tav tm="0">
                                              <p:val>
                                                <p:strVal val="0-#ppt_w/2"/>
                                              </p:val>
                                            </p:tav>
                                            <p:tav tm="100000">
                                              <p:val>
                                                <p:strVal val="#ppt_x"/>
                                              </p:val>
                                            </p:tav>
                                          </p:tavLst>
                                        </p:anim>
                                        <p:anim calcmode="lin" valueType="num">
                                          <p:cBhvr additive="base">
                                            <p:cTn id="24" dur="1000" fill="hold"/>
                                            <p:tgtEl>
                                              <p:spTgt spid="52"/>
                                            </p:tgtEl>
                                            <p:attrNameLst>
                                              <p:attrName>ppt_y</p:attrName>
                                            </p:attrNameLst>
                                          </p:cBhvr>
                                          <p:tavLst>
                                            <p:tav tm="0">
                                              <p:val>
                                                <p:strVal val="#ppt_y"/>
                                              </p:val>
                                            </p:tav>
                                            <p:tav tm="100000">
                                              <p:val>
                                                <p:strVal val="#ppt_y"/>
                                              </p:val>
                                            </p:tav>
                                          </p:tavLst>
                                        </p:anim>
                                      </p:childTnLst>
                                    </p:cTn>
                                  </p:par>
                                  <p:par>
                                    <p:cTn id="25" presetID="53" presetClass="entr" presetSubtype="16" fill="hold" grpId="0" nodeType="withEffect">
                                      <p:stCondLst>
                                        <p:cond delay="100"/>
                                      </p:stCondLst>
                                      <p:childTnLst>
                                        <p:set>
                                          <p:cBhvr>
                                            <p:cTn id="26" dur="1" fill="hold">
                                              <p:stCondLst>
                                                <p:cond delay="0"/>
                                              </p:stCondLst>
                                            </p:cTn>
                                            <p:tgtEl>
                                              <p:spTgt spid="35"/>
                                            </p:tgtEl>
                                            <p:attrNameLst>
                                              <p:attrName>style.visibility</p:attrName>
                                            </p:attrNameLst>
                                          </p:cBhvr>
                                          <p:to>
                                            <p:strVal val="visible"/>
                                          </p:to>
                                        </p:set>
                                        <p:anim calcmode="lin" valueType="num">
                                          <p:cBhvr>
                                            <p:cTn id="27" dur="500" fill="hold"/>
                                            <p:tgtEl>
                                              <p:spTgt spid="35"/>
                                            </p:tgtEl>
                                            <p:attrNameLst>
                                              <p:attrName>ppt_w</p:attrName>
                                            </p:attrNameLst>
                                          </p:cBhvr>
                                          <p:tavLst>
                                            <p:tav tm="0">
                                              <p:val>
                                                <p:fltVal val="0"/>
                                              </p:val>
                                            </p:tav>
                                            <p:tav tm="100000">
                                              <p:val>
                                                <p:strVal val="#ppt_w"/>
                                              </p:val>
                                            </p:tav>
                                          </p:tavLst>
                                        </p:anim>
                                        <p:anim calcmode="lin" valueType="num">
                                          <p:cBhvr>
                                            <p:cTn id="28" dur="500" fill="hold"/>
                                            <p:tgtEl>
                                              <p:spTgt spid="35"/>
                                            </p:tgtEl>
                                            <p:attrNameLst>
                                              <p:attrName>ppt_h</p:attrName>
                                            </p:attrNameLst>
                                          </p:cBhvr>
                                          <p:tavLst>
                                            <p:tav tm="0">
                                              <p:val>
                                                <p:fltVal val="0"/>
                                              </p:val>
                                            </p:tav>
                                            <p:tav tm="100000">
                                              <p:val>
                                                <p:strVal val="#ppt_h"/>
                                              </p:val>
                                            </p:tav>
                                          </p:tavLst>
                                        </p:anim>
                                        <p:animEffect transition="in" filter="fade">
                                          <p:cBhvr>
                                            <p:cTn id="29" dur="500"/>
                                            <p:tgtEl>
                                              <p:spTgt spid="35"/>
                                            </p:tgtEl>
                                          </p:cBhvr>
                                        </p:animEffect>
                                      </p:childTnLst>
                                    </p:cTn>
                                  </p:par>
                                  <p:par>
                                    <p:cTn id="30" presetID="53" presetClass="entr" presetSubtype="16" fill="hold" grpId="0" nodeType="withEffect">
                                      <p:stCondLst>
                                        <p:cond delay="100"/>
                                      </p:stCondLst>
                                      <p:childTnLst>
                                        <p:set>
                                          <p:cBhvr>
                                            <p:cTn id="31" dur="1" fill="hold">
                                              <p:stCondLst>
                                                <p:cond delay="0"/>
                                              </p:stCondLst>
                                            </p:cTn>
                                            <p:tgtEl>
                                              <p:spTgt spid="40"/>
                                            </p:tgtEl>
                                            <p:attrNameLst>
                                              <p:attrName>style.visibility</p:attrName>
                                            </p:attrNameLst>
                                          </p:cBhvr>
                                          <p:to>
                                            <p:strVal val="visible"/>
                                          </p:to>
                                        </p:set>
                                        <p:anim calcmode="lin" valueType="num">
                                          <p:cBhvr>
                                            <p:cTn id="32" dur="500" fill="hold"/>
                                            <p:tgtEl>
                                              <p:spTgt spid="40"/>
                                            </p:tgtEl>
                                            <p:attrNameLst>
                                              <p:attrName>ppt_w</p:attrName>
                                            </p:attrNameLst>
                                          </p:cBhvr>
                                          <p:tavLst>
                                            <p:tav tm="0">
                                              <p:val>
                                                <p:fltVal val="0"/>
                                              </p:val>
                                            </p:tav>
                                            <p:tav tm="100000">
                                              <p:val>
                                                <p:strVal val="#ppt_w"/>
                                              </p:val>
                                            </p:tav>
                                          </p:tavLst>
                                        </p:anim>
                                        <p:anim calcmode="lin" valueType="num">
                                          <p:cBhvr>
                                            <p:cTn id="33" dur="500" fill="hold"/>
                                            <p:tgtEl>
                                              <p:spTgt spid="40"/>
                                            </p:tgtEl>
                                            <p:attrNameLst>
                                              <p:attrName>ppt_h</p:attrName>
                                            </p:attrNameLst>
                                          </p:cBhvr>
                                          <p:tavLst>
                                            <p:tav tm="0">
                                              <p:val>
                                                <p:fltVal val="0"/>
                                              </p:val>
                                            </p:tav>
                                            <p:tav tm="100000">
                                              <p:val>
                                                <p:strVal val="#ppt_h"/>
                                              </p:val>
                                            </p:tav>
                                          </p:tavLst>
                                        </p:anim>
                                        <p:animEffect transition="in" filter="fade">
                                          <p:cBhvr>
                                            <p:cTn id="34" dur="500"/>
                                            <p:tgtEl>
                                              <p:spTgt spid="40"/>
                                            </p:tgtEl>
                                          </p:cBhvr>
                                        </p:animEffect>
                                      </p:childTnLst>
                                    </p:cTn>
                                  </p:par>
                                  <p:par>
                                    <p:cTn id="35" presetID="53" presetClass="entr" presetSubtype="16" fill="hold" grpId="0" nodeType="withEffect">
                                      <p:stCondLst>
                                        <p:cond delay="300"/>
                                      </p:stCondLst>
                                      <p:childTnLst>
                                        <p:set>
                                          <p:cBhvr>
                                            <p:cTn id="36" dur="1" fill="hold">
                                              <p:stCondLst>
                                                <p:cond delay="0"/>
                                              </p:stCondLst>
                                            </p:cTn>
                                            <p:tgtEl>
                                              <p:spTgt spid="34"/>
                                            </p:tgtEl>
                                            <p:attrNameLst>
                                              <p:attrName>style.visibility</p:attrName>
                                            </p:attrNameLst>
                                          </p:cBhvr>
                                          <p:to>
                                            <p:strVal val="visible"/>
                                          </p:to>
                                        </p:set>
                                        <p:anim calcmode="lin" valueType="num">
                                          <p:cBhvr>
                                            <p:cTn id="37" dur="500" fill="hold"/>
                                            <p:tgtEl>
                                              <p:spTgt spid="34"/>
                                            </p:tgtEl>
                                            <p:attrNameLst>
                                              <p:attrName>ppt_w</p:attrName>
                                            </p:attrNameLst>
                                          </p:cBhvr>
                                          <p:tavLst>
                                            <p:tav tm="0">
                                              <p:val>
                                                <p:fltVal val="0"/>
                                              </p:val>
                                            </p:tav>
                                            <p:tav tm="100000">
                                              <p:val>
                                                <p:strVal val="#ppt_w"/>
                                              </p:val>
                                            </p:tav>
                                          </p:tavLst>
                                        </p:anim>
                                        <p:anim calcmode="lin" valueType="num">
                                          <p:cBhvr>
                                            <p:cTn id="38" dur="500" fill="hold"/>
                                            <p:tgtEl>
                                              <p:spTgt spid="34"/>
                                            </p:tgtEl>
                                            <p:attrNameLst>
                                              <p:attrName>ppt_h</p:attrName>
                                            </p:attrNameLst>
                                          </p:cBhvr>
                                          <p:tavLst>
                                            <p:tav tm="0">
                                              <p:val>
                                                <p:fltVal val="0"/>
                                              </p:val>
                                            </p:tav>
                                            <p:tav tm="100000">
                                              <p:val>
                                                <p:strVal val="#ppt_h"/>
                                              </p:val>
                                            </p:tav>
                                          </p:tavLst>
                                        </p:anim>
                                        <p:animEffect transition="in" filter="fade">
                                          <p:cBhvr>
                                            <p:cTn id="39" dur="500"/>
                                            <p:tgtEl>
                                              <p:spTgt spid="34"/>
                                            </p:tgtEl>
                                          </p:cBhvr>
                                        </p:animEffect>
                                      </p:childTnLst>
                                    </p:cTn>
                                  </p:par>
                                  <p:par>
                                    <p:cTn id="40" presetID="53" presetClass="entr" presetSubtype="16" fill="hold" grpId="0" nodeType="withEffect">
                                      <p:stCondLst>
                                        <p:cond delay="300"/>
                                      </p:stCondLst>
                                      <p:childTnLst>
                                        <p:set>
                                          <p:cBhvr>
                                            <p:cTn id="41" dur="1" fill="hold">
                                              <p:stCondLst>
                                                <p:cond delay="0"/>
                                              </p:stCondLst>
                                            </p:cTn>
                                            <p:tgtEl>
                                              <p:spTgt spid="41"/>
                                            </p:tgtEl>
                                            <p:attrNameLst>
                                              <p:attrName>style.visibility</p:attrName>
                                            </p:attrNameLst>
                                          </p:cBhvr>
                                          <p:to>
                                            <p:strVal val="visible"/>
                                          </p:to>
                                        </p:set>
                                        <p:anim calcmode="lin" valueType="num">
                                          <p:cBhvr>
                                            <p:cTn id="42" dur="500" fill="hold"/>
                                            <p:tgtEl>
                                              <p:spTgt spid="41"/>
                                            </p:tgtEl>
                                            <p:attrNameLst>
                                              <p:attrName>ppt_w</p:attrName>
                                            </p:attrNameLst>
                                          </p:cBhvr>
                                          <p:tavLst>
                                            <p:tav tm="0">
                                              <p:val>
                                                <p:fltVal val="0"/>
                                              </p:val>
                                            </p:tav>
                                            <p:tav tm="100000">
                                              <p:val>
                                                <p:strVal val="#ppt_w"/>
                                              </p:val>
                                            </p:tav>
                                          </p:tavLst>
                                        </p:anim>
                                        <p:anim calcmode="lin" valueType="num">
                                          <p:cBhvr>
                                            <p:cTn id="43" dur="500" fill="hold"/>
                                            <p:tgtEl>
                                              <p:spTgt spid="41"/>
                                            </p:tgtEl>
                                            <p:attrNameLst>
                                              <p:attrName>ppt_h</p:attrName>
                                            </p:attrNameLst>
                                          </p:cBhvr>
                                          <p:tavLst>
                                            <p:tav tm="0">
                                              <p:val>
                                                <p:fltVal val="0"/>
                                              </p:val>
                                            </p:tav>
                                            <p:tav tm="100000">
                                              <p:val>
                                                <p:strVal val="#ppt_h"/>
                                              </p:val>
                                            </p:tav>
                                          </p:tavLst>
                                        </p:anim>
                                        <p:animEffect transition="in" filter="fade">
                                          <p:cBhvr>
                                            <p:cTn id="44" dur="500"/>
                                            <p:tgtEl>
                                              <p:spTgt spid="41"/>
                                            </p:tgtEl>
                                          </p:cBhvr>
                                        </p:animEffect>
                                      </p:childTnLst>
                                    </p:cTn>
                                  </p:par>
                                  <p:par>
                                    <p:cTn id="45" presetID="53" presetClass="entr" presetSubtype="16" fill="hold" grpId="0" nodeType="withEffect">
                                      <p:stCondLst>
                                        <p:cond delay="500"/>
                                      </p:stCondLst>
                                      <p:childTnLst>
                                        <p:set>
                                          <p:cBhvr>
                                            <p:cTn id="46" dur="1" fill="hold">
                                              <p:stCondLst>
                                                <p:cond delay="0"/>
                                              </p:stCondLst>
                                            </p:cTn>
                                            <p:tgtEl>
                                              <p:spTgt spid="32"/>
                                            </p:tgtEl>
                                            <p:attrNameLst>
                                              <p:attrName>style.visibility</p:attrName>
                                            </p:attrNameLst>
                                          </p:cBhvr>
                                          <p:to>
                                            <p:strVal val="visible"/>
                                          </p:to>
                                        </p:set>
                                        <p:anim calcmode="lin" valueType="num">
                                          <p:cBhvr>
                                            <p:cTn id="47" dur="500" fill="hold"/>
                                            <p:tgtEl>
                                              <p:spTgt spid="32"/>
                                            </p:tgtEl>
                                            <p:attrNameLst>
                                              <p:attrName>ppt_w</p:attrName>
                                            </p:attrNameLst>
                                          </p:cBhvr>
                                          <p:tavLst>
                                            <p:tav tm="0">
                                              <p:val>
                                                <p:fltVal val="0"/>
                                              </p:val>
                                            </p:tav>
                                            <p:tav tm="100000">
                                              <p:val>
                                                <p:strVal val="#ppt_w"/>
                                              </p:val>
                                            </p:tav>
                                          </p:tavLst>
                                        </p:anim>
                                        <p:anim calcmode="lin" valueType="num">
                                          <p:cBhvr>
                                            <p:cTn id="48" dur="500" fill="hold"/>
                                            <p:tgtEl>
                                              <p:spTgt spid="32"/>
                                            </p:tgtEl>
                                            <p:attrNameLst>
                                              <p:attrName>ppt_h</p:attrName>
                                            </p:attrNameLst>
                                          </p:cBhvr>
                                          <p:tavLst>
                                            <p:tav tm="0">
                                              <p:val>
                                                <p:fltVal val="0"/>
                                              </p:val>
                                            </p:tav>
                                            <p:tav tm="100000">
                                              <p:val>
                                                <p:strVal val="#ppt_h"/>
                                              </p:val>
                                            </p:tav>
                                          </p:tavLst>
                                        </p:anim>
                                        <p:animEffect transition="in" filter="fade">
                                          <p:cBhvr>
                                            <p:cTn id="49" dur="500"/>
                                            <p:tgtEl>
                                              <p:spTgt spid="32"/>
                                            </p:tgtEl>
                                          </p:cBhvr>
                                        </p:animEffect>
                                      </p:childTnLst>
                                    </p:cTn>
                                  </p:par>
                                  <p:par>
                                    <p:cTn id="50" presetID="53" presetClass="entr" presetSubtype="16" fill="hold" grpId="0" nodeType="withEffect">
                                      <p:stCondLst>
                                        <p:cond delay="500"/>
                                      </p:stCondLst>
                                      <p:childTnLst>
                                        <p:set>
                                          <p:cBhvr>
                                            <p:cTn id="51" dur="1" fill="hold">
                                              <p:stCondLst>
                                                <p:cond delay="0"/>
                                              </p:stCondLst>
                                            </p:cTn>
                                            <p:tgtEl>
                                              <p:spTgt spid="39"/>
                                            </p:tgtEl>
                                            <p:attrNameLst>
                                              <p:attrName>style.visibility</p:attrName>
                                            </p:attrNameLst>
                                          </p:cBhvr>
                                          <p:to>
                                            <p:strVal val="visible"/>
                                          </p:to>
                                        </p:set>
                                        <p:anim calcmode="lin" valueType="num">
                                          <p:cBhvr>
                                            <p:cTn id="52" dur="500" fill="hold"/>
                                            <p:tgtEl>
                                              <p:spTgt spid="39"/>
                                            </p:tgtEl>
                                            <p:attrNameLst>
                                              <p:attrName>ppt_w</p:attrName>
                                            </p:attrNameLst>
                                          </p:cBhvr>
                                          <p:tavLst>
                                            <p:tav tm="0">
                                              <p:val>
                                                <p:fltVal val="0"/>
                                              </p:val>
                                            </p:tav>
                                            <p:tav tm="100000">
                                              <p:val>
                                                <p:strVal val="#ppt_w"/>
                                              </p:val>
                                            </p:tav>
                                          </p:tavLst>
                                        </p:anim>
                                        <p:anim calcmode="lin" valueType="num">
                                          <p:cBhvr>
                                            <p:cTn id="53" dur="500" fill="hold"/>
                                            <p:tgtEl>
                                              <p:spTgt spid="39"/>
                                            </p:tgtEl>
                                            <p:attrNameLst>
                                              <p:attrName>ppt_h</p:attrName>
                                            </p:attrNameLst>
                                          </p:cBhvr>
                                          <p:tavLst>
                                            <p:tav tm="0">
                                              <p:val>
                                                <p:fltVal val="0"/>
                                              </p:val>
                                            </p:tav>
                                            <p:tav tm="100000">
                                              <p:val>
                                                <p:strVal val="#ppt_h"/>
                                              </p:val>
                                            </p:tav>
                                          </p:tavLst>
                                        </p:anim>
                                        <p:animEffect transition="in" filter="fade">
                                          <p:cBhvr>
                                            <p:cTn id="54" dur="500"/>
                                            <p:tgtEl>
                                              <p:spTgt spid="39"/>
                                            </p:tgtEl>
                                          </p:cBhvr>
                                        </p:animEffect>
                                      </p:childTnLst>
                                    </p:cTn>
                                  </p:par>
                                  <p:par>
                                    <p:cTn id="55" presetID="53" presetClass="entr" presetSubtype="16" fill="hold" grpId="0" nodeType="withEffect">
                                      <p:stCondLst>
                                        <p:cond delay="70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Effect transition="in" filter="fade">
                                          <p:cBhvr>
                                            <p:cTn id="59" dur="500"/>
                                            <p:tgtEl>
                                              <p:spTgt spid="33"/>
                                            </p:tgtEl>
                                          </p:cBhvr>
                                        </p:animEffect>
                                      </p:childTnLst>
                                    </p:cTn>
                                  </p:par>
                                  <p:par>
                                    <p:cTn id="60" presetID="53" presetClass="entr" presetSubtype="16" fill="hold" grpId="0" nodeType="withEffect">
                                      <p:stCondLst>
                                        <p:cond delay="700"/>
                                      </p:stCondLst>
                                      <p:childTnLst>
                                        <p:set>
                                          <p:cBhvr>
                                            <p:cTn id="61" dur="1" fill="hold">
                                              <p:stCondLst>
                                                <p:cond delay="0"/>
                                              </p:stCondLst>
                                            </p:cTn>
                                            <p:tgtEl>
                                              <p:spTgt spid="42"/>
                                            </p:tgtEl>
                                            <p:attrNameLst>
                                              <p:attrName>style.visibility</p:attrName>
                                            </p:attrNameLst>
                                          </p:cBhvr>
                                          <p:to>
                                            <p:strVal val="visible"/>
                                          </p:to>
                                        </p:set>
                                        <p:anim calcmode="lin" valueType="num">
                                          <p:cBhvr>
                                            <p:cTn id="62" dur="500" fill="hold"/>
                                            <p:tgtEl>
                                              <p:spTgt spid="42"/>
                                            </p:tgtEl>
                                            <p:attrNameLst>
                                              <p:attrName>ppt_w</p:attrName>
                                            </p:attrNameLst>
                                          </p:cBhvr>
                                          <p:tavLst>
                                            <p:tav tm="0">
                                              <p:val>
                                                <p:fltVal val="0"/>
                                              </p:val>
                                            </p:tav>
                                            <p:tav tm="100000">
                                              <p:val>
                                                <p:strVal val="#ppt_w"/>
                                              </p:val>
                                            </p:tav>
                                          </p:tavLst>
                                        </p:anim>
                                        <p:anim calcmode="lin" valueType="num">
                                          <p:cBhvr>
                                            <p:cTn id="63" dur="500" fill="hold"/>
                                            <p:tgtEl>
                                              <p:spTgt spid="42"/>
                                            </p:tgtEl>
                                            <p:attrNameLst>
                                              <p:attrName>ppt_h</p:attrName>
                                            </p:attrNameLst>
                                          </p:cBhvr>
                                          <p:tavLst>
                                            <p:tav tm="0">
                                              <p:val>
                                                <p:fltVal val="0"/>
                                              </p:val>
                                            </p:tav>
                                            <p:tav tm="100000">
                                              <p:val>
                                                <p:strVal val="#ppt_h"/>
                                              </p:val>
                                            </p:tav>
                                          </p:tavLst>
                                        </p:anim>
                                        <p:animEffect transition="in" filter="fade">
                                          <p:cBhvr>
                                            <p:cTn id="64" dur="500"/>
                                            <p:tgtEl>
                                              <p:spTgt spid="42"/>
                                            </p:tgtEl>
                                          </p:cBhvr>
                                        </p:animEffect>
                                      </p:childTnLst>
                                    </p:cTn>
                                  </p:par>
                                  <p:par>
                                    <p:cTn id="65" presetID="53" presetClass="entr" presetSubtype="16" fill="hold" grpId="0" nodeType="withEffect">
                                      <p:stCondLst>
                                        <p:cond delay="900"/>
                                      </p:stCondLst>
                                      <p:childTnLst>
                                        <p:set>
                                          <p:cBhvr>
                                            <p:cTn id="66" dur="1" fill="hold">
                                              <p:stCondLst>
                                                <p:cond delay="0"/>
                                              </p:stCondLst>
                                            </p:cTn>
                                            <p:tgtEl>
                                              <p:spTgt spid="31"/>
                                            </p:tgtEl>
                                            <p:attrNameLst>
                                              <p:attrName>style.visibility</p:attrName>
                                            </p:attrNameLst>
                                          </p:cBhvr>
                                          <p:to>
                                            <p:strVal val="visible"/>
                                          </p:to>
                                        </p:set>
                                        <p:anim calcmode="lin" valueType="num">
                                          <p:cBhvr>
                                            <p:cTn id="67" dur="500" fill="hold"/>
                                            <p:tgtEl>
                                              <p:spTgt spid="31"/>
                                            </p:tgtEl>
                                            <p:attrNameLst>
                                              <p:attrName>ppt_w</p:attrName>
                                            </p:attrNameLst>
                                          </p:cBhvr>
                                          <p:tavLst>
                                            <p:tav tm="0">
                                              <p:val>
                                                <p:fltVal val="0"/>
                                              </p:val>
                                            </p:tav>
                                            <p:tav tm="100000">
                                              <p:val>
                                                <p:strVal val="#ppt_w"/>
                                              </p:val>
                                            </p:tav>
                                          </p:tavLst>
                                        </p:anim>
                                        <p:anim calcmode="lin" valueType="num">
                                          <p:cBhvr>
                                            <p:cTn id="68" dur="500" fill="hold"/>
                                            <p:tgtEl>
                                              <p:spTgt spid="31"/>
                                            </p:tgtEl>
                                            <p:attrNameLst>
                                              <p:attrName>ppt_h</p:attrName>
                                            </p:attrNameLst>
                                          </p:cBhvr>
                                          <p:tavLst>
                                            <p:tav tm="0">
                                              <p:val>
                                                <p:fltVal val="0"/>
                                              </p:val>
                                            </p:tav>
                                            <p:tav tm="100000">
                                              <p:val>
                                                <p:strVal val="#ppt_h"/>
                                              </p:val>
                                            </p:tav>
                                          </p:tavLst>
                                        </p:anim>
                                        <p:animEffect transition="in" filter="fade">
                                          <p:cBhvr>
                                            <p:cTn id="69" dur="500"/>
                                            <p:tgtEl>
                                              <p:spTgt spid="31"/>
                                            </p:tgtEl>
                                          </p:cBhvr>
                                        </p:animEffect>
                                      </p:childTnLst>
                                    </p:cTn>
                                  </p:par>
                                  <p:par>
                                    <p:cTn id="70" presetID="53" presetClass="entr" presetSubtype="16" fill="hold" grpId="0" nodeType="withEffect">
                                      <p:stCondLst>
                                        <p:cond delay="900"/>
                                      </p:stCondLst>
                                      <p:childTnLst>
                                        <p:set>
                                          <p:cBhvr>
                                            <p:cTn id="71" dur="1" fill="hold">
                                              <p:stCondLst>
                                                <p:cond delay="0"/>
                                              </p:stCondLst>
                                            </p:cTn>
                                            <p:tgtEl>
                                              <p:spTgt spid="38"/>
                                            </p:tgtEl>
                                            <p:attrNameLst>
                                              <p:attrName>style.visibility</p:attrName>
                                            </p:attrNameLst>
                                          </p:cBhvr>
                                          <p:to>
                                            <p:strVal val="visible"/>
                                          </p:to>
                                        </p:set>
                                        <p:anim calcmode="lin" valueType="num">
                                          <p:cBhvr>
                                            <p:cTn id="72" dur="500" fill="hold"/>
                                            <p:tgtEl>
                                              <p:spTgt spid="38"/>
                                            </p:tgtEl>
                                            <p:attrNameLst>
                                              <p:attrName>ppt_w</p:attrName>
                                            </p:attrNameLst>
                                          </p:cBhvr>
                                          <p:tavLst>
                                            <p:tav tm="0">
                                              <p:val>
                                                <p:fltVal val="0"/>
                                              </p:val>
                                            </p:tav>
                                            <p:tav tm="100000">
                                              <p:val>
                                                <p:strVal val="#ppt_w"/>
                                              </p:val>
                                            </p:tav>
                                          </p:tavLst>
                                        </p:anim>
                                        <p:anim calcmode="lin" valueType="num">
                                          <p:cBhvr>
                                            <p:cTn id="73" dur="500" fill="hold"/>
                                            <p:tgtEl>
                                              <p:spTgt spid="38"/>
                                            </p:tgtEl>
                                            <p:attrNameLst>
                                              <p:attrName>ppt_h</p:attrName>
                                            </p:attrNameLst>
                                          </p:cBhvr>
                                          <p:tavLst>
                                            <p:tav tm="0">
                                              <p:val>
                                                <p:fltVal val="0"/>
                                              </p:val>
                                            </p:tav>
                                            <p:tav tm="100000">
                                              <p:val>
                                                <p:strVal val="#ppt_h"/>
                                              </p:val>
                                            </p:tav>
                                          </p:tavLst>
                                        </p:anim>
                                        <p:animEffect transition="in" filter="fade">
                                          <p:cBhvr>
                                            <p:cTn id="74" dur="500"/>
                                            <p:tgtEl>
                                              <p:spTgt spid="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 grpId="0" animBg="1"/>
          <p:bldP spid="32" grpId="0" animBg="1"/>
          <p:bldP spid="33" grpId="0" animBg="1"/>
          <p:bldP spid="34" grpId="0" animBg="1"/>
          <p:bldP spid="35" grpId="0" animBg="1"/>
          <p:bldP spid="38" grpId="0"/>
          <p:bldP spid="39" grpId="0"/>
          <p:bldP spid="40" grpId="0"/>
          <p:bldP spid="41" grpId="0"/>
          <p:bldP spid="42" grpId="0"/>
        </p:bldLst>
      </p:timing>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p:cNvSpPr>
          <p:nvPr/>
        </p:nvSpPr>
        <p:spPr bwMode="auto">
          <a:xfrm>
            <a:off x="8721725" y="2608263"/>
            <a:ext cx="1808163" cy="906463"/>
          </a:xfrm>
          <a:custGeom>
            <a:avLst/>
            <a:gdLst>
              <a:gd name="T0" fmla="*/ 0 w 475"/>
              <a:gd name="T1" fmla="*/ 238 h 238"/>
              <a:gd name="T2" fmla="*/ 237 w 475"/>
              <a:gd name="T3" fmla="*/ 0 h 238"/>
              <a:gd name="T4" fmla="*/ 475 w 475"/>
              <a:gd name="T5" fmla="*/ 238 h 238"/>
            </a:gdLst>
            <a:ahLst/>
            <a:cxnLst>
              <a:cxn ang="0">
                <a:pos x="T0" y="T1"/>
              </a:cxn>
              <a:cxn ang="0">
                <a:pos x="T2" y="T3"/>
              </a:cxn>
              <a:cxn ang="0">
                <a:pos x="T4" y="T5"/>
              </a:cxn>
            </a:cxnLst>
            <a:rect l="0" t="0" r="r" b="b"/>
            <a:pathLst>
              <a:path w="475" h="238">
                <a:moveTo>
                  <a:pt x="0" y="238"/>
                </a:moveTo>
                <a:cubicBezTo>
                  <a:pt x="0" y="106"/>
                  <a:pt x="106" y="0"/>
                  <a:pt x="237" y="0"/>
                </a:cubicBezTo>
                <a:cubicBezTo>
                  <a:pt x="369" y="0"/>
                  <a:pt x="475" y="106"/>
                  <a:pt x="475" y="238"/>
                </a:cubicBezTo>
              </a:path>
            </a:pathLst>
          </a:custGeom>
          <a:noFill/>
          <a:ln w="152400"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Freeform 7"/>
          <p:cNvSpPr>
            <a:spLocks/>
          </p:cNvSpPr>
          <p:nvPr/>
        </p:nvSpPr>
        <p:spPr bwMode="auto">
          <a:xfrm>
            <a:off x="6910388" y="3514725"/>
            <a:ext cx="1811338" cy="901700"/>
          </a:xfrm>
          <a:custGeom>
            <a:avLst/>
            <a:gdLst>
              <a:gd name="T0" fmla="*/ 476 w 476"/>
              <a:gd name="T1" fmla="*/ 0 h 237"/>
              <a:gd name="T2" fmla="*/ 238 w 476"/>
              <a:gd name="T3" fmla="*/ 237 h 237"/>
              <a:gd name="T4" fmla="*/ 0 w 476"/>
              <a:gd name="T5" fmla="*/ 0 h 237"/>
            </a:gdLst>
            <a:ahLst/>
            <a:cxnLst>
              <a:cxn ang="0">
                <a:pos x="T0" y="T1"/>
              </a:cxn>
              <a:cxn ang="0">
                <a:pos x="T2" y="T3"/>
              </a:cxn>
              <a:cxn ang="0">
                <a:pos x="T4" y="T5"/>
              </a:cxn>
            </a:cxnLst>
            <a:rect l="0" t="0" r="r" b="b"/>
            <a:pathLst>
              <a:path w="476" h="237">
                <a:moveTo>
                  <a:pt x="476" y="0"/>
                </a:moveTo>
                <a:cubicBezTo>
                  <a:pt x="476" y="131"/>
                  <a:pt x="369" y="237"/>
                  <a:pt x="238" y="237"/>
                </a:cubicBezTo>
                <a:cubicBezTo>
                  <a:pt x="106" y="237"/>
                  <a:pt x="0" y="131"/>
                  <a:pt x="0" y="0"/>
                </a:cubicBezTo>
              </a:path>
            </a:pathLst>
          </a:custGeom>
          <a:noFill/>
          <a:ln w="152400"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Freeform 8"/>
          <p:cNvSpPr>
            <a:spLocks/>
          </p:cNvSpPr>
          <p:nvPr/>
        </p:nvSpPr>
        <p:spPr bwMode="auto">
          <a:xfrm>
            <a:off x="5099050" y="2608263"/>
            <a:ext cx="1811338" cy="906463"/>
          </a:xfrm>
          <a:custGeom>
            <a:avLst/>
            <a:gdLst>
              <a:gd name="T0" fmla="*/ 0 w 476"/>
              <a:gd name="T1" fmla="*/ 238 h 238"/>
              <a:gd name="T2" fmla="*/ 238 w 476"/>
              <a:gd name="T3" fmla="*/ 0 h 238"/>
              <a:gd name="T4" fmla="*/ 476 w 476"/>
              <a:gd name="T5" fmla="*/ 238 h 238"/>
            </a:gdLst>
            <a:ahLst/>
            <a:cxnLst>
              <a:cxn ang="0">
                <a:pos x="T0" y="T1"/>
              </a:cxn>
              <a:cxn ang="0">
                <a:pos x="T2" y="T3"/>
              </a:cxn>
              <a:cxn ang="0">
                <a:pos x="T4" y="T5"/>
              </a:cxn>
            </a:cxnLst>
            <a:rect l="0" t="0" r="r" b="b"/>
            <a:pathLst>
              <a:path w="476" h="238">
                <a:moveTo>
                  <a:pt x="0" y="238"/>
                </a:moveTo>
                <a:cubicBezTo>
                  <a:pt x="0" y="106"/>
                  <a:pt x="106" y="0"/>
                  <a:pt x="238" y="0"/>
                </a:cubicBezTo>
                <a:cubicBezTo>
                  <a:pt x="369" y="0"/>
                  <a:pt x="476" y="106"/>
                  <a:pt x="476" y="238"/>
                </a:cubicBezTo>
              </a:path>
            </a:pathLst>
          </a:custGeom>
          <a:noFill/>
          <a:ln w="152400"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Freeform 9"/>
          <p:cNvSpPr>
            <a:spLocks/>
          </p:cNvSpPr>
          <p:nvPr/>
        </p:nvSpPr>
        <p:spPr bwMode="auto">
          <a:xfrm>
            <a:off x="3287713" y="3514725"/>
            <a:ext cx="1811338" cy="901700"/>
          </a:xfrm>
          <a:custGeom>
            <a:avLst/>
            <a:gdLst>
              <a:gd name="T0" fmla="*/ 476 w 476"/>
              <a:gd name="T1" fmla="*/ 0 h 237"/>
              <a:gd name="T2" fmla="*/ 238 w 476"/>
              <a:gd name="T3" fmla="*/ 237 h 237"/>
              <a:gd name="T4" fmla="*/ 0 w 476"/>
              <a:gd name="T5" fmla="*/ 0 h 237"/>
            </a:gdLst>
            <a:ahLst/>
            <a:cxnLst>
              <a:cxn ang="0">
                <a:pos x="T0" y="T1"/>
              </a:cxn>
              <a:cxn ang="0">
                <a:pos x="T2" y="T3"/>
              </a:cxn>
              <a:cxn ang="0">
                <a:pos x="T4" y="T5"/>
              </a:cxn>
            </a:cxnLst>
            <a:rect l="0" t="0" r="r" b="b"/>
            <a:pathLst>
              <a:path w="476" h="237">
                <a:moveTo>
                  <a:pt x="476" y="0"/>
                </a:moveTo>
                <a:cubicBezTo>
                  <a:pt x="476" y="131"/>
                  <a:pt x="369" y="237"/>
                  <a:pt x="238" y="237"/>
                </a:cubicBezTo>
                <a:cubicBezTo>
                  <a:pt x="107" y="237"/>
                  <a:pt x="0" y="131"/>
                  <a:pt x="0" y="0"/>
                </a:cubicBezTo>
              </a:path>
            </a:pathLst>
          </a:custGeom>
          <a:noFill/>
          <a:ln w="152400"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Freeform 10"/>
          <p:cNvSpPr>
            <a:spLocks/>
          </p:cNvSpPr>
          <p:nvPr/>
        </p:nvSpPr>
        <p:spPr bwMode="auto">
          <a:xfrm>
            <a:off x="1476375" y="2608263"/>
            <a:ext cx="1811338" cy="906463"/>
          </a:xfrm>
          <a:custGeom>
            <a:avLst/>
            <a:gdLst>
              <a:gd name="T0" fmla="*/ 0 w 476"/>
              <a:gd name="T1" fmla="*/ 238 h 238"/>
              <a:gd name="T2" fmla="*/ 238 w 476"/>
              <a:gd name="T3" fmla="*/ 0 h 238"/>
              <a:gd name="T4" fmla="*/ 476 w 476"/>
              <a:gd name="T5" fmla="*/ 238 h 238"/>
            </a:gdLst>
            <a:ahLst/>
            <a:cxnLst>
              <a:cxn ang="0">
                <a:pos x="T0" y="T1"/>
              </a:cxn>
              <a:cxn ang="0">
                <a:pos x="T2" y="T3"/>
              </a:cxn>
              <a:cxn ang="0">
                <a:pos x="T4" y="T5"/>
              </a:cxn>
            </a:cxnLst>
            <a:rect l="0" t="0" r="r" b="b"/>
            <a:pathLst>
              <a:path w="476" h="238">
                <a:moveTo>
                  <a:pt x="0" y="238"/>
                </a:moveTo>
                <a:cubicBezTo>
                  <a:pt x="0" y="106"/>
                  <a:pt x="107" y="0"/>
                  <a:pt x="238" y="0"/>
                </a:cubicBezTo>
                <a:cubicBezTo>
                  <a:pt x="370" y="0"/>
                  <a:pt x="476" y="106"/>
                  <a:pt x="476" y="238"/>
                </a:cubicBezTo>
              </a:path>
            </a:pathLst>
          </a:custGeom>
          <a:noFill/>
          <a:ln w="152400"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43" name="Group 42"/>
          <p:cNvGrpSpPr/>
          <p:nvPr/>
        </p:nvGrpSpPr>
        <p:grpSpPr>
          <a:xfrm>
            <a:off x="10053638" y="3035300"/>
            <a:ext cx="955675" cy="955675"/>
            <a:chOff x="10053638" y="3035300"/>
            <a:chExt cx="955675" cy="955675"/>
          </a:xfrm>
        </p:grpSpPr>
        <p:sp>
          <p:nvSpPr>
            <p:cNvPr id="11" name="Oval 11"/>
            <p:cNvSpPr>
              <a:spLocks noChangeArrowheads="1"/>
            </p:cNvSpPr>
            <p:nvPr/>
          </p:nvSpPr>
          <p:spPr bwMode="auto">
            <a:xfrm>
              <a:off x="10053638" y="3035300"/>
              <a:ext cx="955675" cy="955675"/>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17" name="Oval 17"/>
            <p:cNvSpPr>
              <a:spLocks noChangeArrowheads="1"/>
            </p:cNvSpPr>
            <p:nvPr/>
          </p:nvSpPr>
          <p:spPr bwMode="auto">
            <a:xfrm>
              <a:off x="10175875" y="3155950"/>
              <a:ext cx="711200" cy="712788"/>
            </a:xfrm>
            <a:prstGeom prst="ellipse">
              <a:avLst/>
            </a:prstGeom>
            <a:solidFill>
              <a:schemeClr val="bg2"/>
            </a:solidFill>
            <a:ln>
              <a:noFill/>
            </a:ln>
            <a:effectLst>
              <a:outerShdw blurRad="127000" dist="889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29" name="Group 28"/>
          <p:cNvGrpSpPr/>
          <p:nvPr/>
        </p:nvGrpSpPr>
        <p:grpSpPr>
          <a:xfrm>
            <a:off x="8242300" y="3035300"/>
            <a:ext cx="955675" cy="955675"/>
            <a:chOff x="8242300" y="3035300"/>
            <a:chExt cx="955675" cy="955675"/>
          </a:xfrm>
        </p:grpSpPr>
        <p:sp>
          <p:nvSpPr>
            <p:cNvPr id="12" name="Oval 12"/>
            <p:cNvSpPr>
              <a:spLocks noChangeArrowheads="1"/>
            </p:cNvSpPr>
            <p:nvPr/>
          </p:nvSpPr>
          <p:spPr bwMode="auto">
            <a:xfrm>
              <a:off x="8242300" y="3035300"/>
              <a:ext cx="955675" cy="95567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8" name="Oval 18"/>
            <p:cNvSpPr>
              <a:spLocks noChangeArrowheads="1"/>
            </p:cNvSpPr>
            <p:nvPr/>
          </p:nvSpPr>
          <p:spPr bwMode="auto">
            <a:xfrm>
              <a:off x="8364538" y="3155950"/>
              <a:ext cx="711200" cy="712788"/>
            </a:xfrm>
            <a:prstGeom prst="ellipse">
              <a:avLst/>
            </a:prstGeom>
            <a:solidFill>
              <a:schemeClr val="bg2"/>
            </a:solidFill>
            <a:ln>
              <a:noFill/>
            </a:ln>
            <a:effectLst>
              <a:outerShdw blurRad="127000" dist="889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5" name="Group 4"/>
          <p:cNvGrpSpPr/>
          <p:nvPr/>
        </p:nvGrpSpPr>
        <p:grpSpPr>
          <a:xfrm>
            <a:off x="6430963" y="3035300"/>
            <a:ext cx="955675" cy="955675"/>
            <a:chOff x="6430963" y="3035300"/>
            <a:chExt cx="955675" cy="955675"/>
          </a:xfrm>
        </p:grpSpPr>
        <p:sp>
          <p:nvSpPr>
            <p:cNvPr id="13" name="Oval 13"/>
            <p:cNvSpPr>
              <a:spLocks noChangeArrowheads="1"/>
            </p:cNvSpPr>
            <p:nvPr/>
          </p:nvSpPr>
          <p:spPr bwMode="auto">
            <a:xfrm>
              <a:off x="6430963" y="3035300"/>
              <a:ext cx="955675" cy="955675"/>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19" name="Oval 19"/>
            <p:cNvSpPr>
              <a:spLocks noChangeArrowheads="1"/>
            </p:cNvSpPr>
            <p:nvPr/>
          </p:nvSpPr>
          <p:spPr bwMode="auto">
            <a:xfrm>
              <a:off x="6553200" y="3155950"/>
              <a:ext cx="715963" cy="712788"/>
            </a:xfrm>
            <a:prstGeom prst="ellipse">
              <a:avLst/>
            </a:prstGeom>
            <a:solidFill>
              <a:schemeClr val="bg2"/>
            </a:solidFill>
            <a:ln>
              <a:noFill/>
            </a:ln>
            <a:effectLst>
              <a:outerShdw blurRad="127000" dist="889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4" name="Group 3"/>
          <p:cNvGrpSpPr/>
          <p:nvPr/>
        </p:nvGrpSpPr>
        <p:grpSpPr>
          <a:xfrm>
            <a:off x="4619625" y="3035300"/>
            <a:ext cx="955675" cy="955675"/>
            <a:chOff x="4619625" y="3035300"/>
            <a:chExt cx="955675" cy="955675"/>
          </a:xfrm>
        </p:grpSpPr>
        <p:sp>
          <p:nvSpPr>
            <p:cNvPr id="14" name="Oval 14"/>
            <p:cNvSpPr>
              <a:spLocks noChangeArrowheads="1"/>
            </p:cNvSpPr>
            <p:nvPr/>
          </p:nvSpPr>
          <p:spPr bwMode="auto">
            <a:xfrm>
              <a:off x="4619625" y="3035300"/>
              <a:ext cx="955675" cy="955675"/>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20" name="Oval 20"/>
            <p:cNvSpPr>
              <a:spLocks noChangeArrowheads="1"/>
            </p:cNvSpPr>
            <p:nvPr/>
          </p:nvSpPr>
          <p:spPr bwMode="auto">
            <a:xfrm>
              <a:off x="4741863" y="3155950"/>
              <a:ext cx="714375" cy="712788"/>
            </a:xfrm>
            <a:prstGeom prst="ellipse">
              <a:avLst/>
            </a:prstGeom>
            <a:solidFill>
              <a:schemeClr val="bg2"/>
            </a:solidFill>
            <a:ln>
              <a:noFill/>
            </a:ln>
            <a:effectLst>
              <a:outerShdw blurRad="127000" dist="889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3" name="Group 2"/>
          <p:cNvGrpSpPr/>
          <p:nvPr/>
        </p:nvGrpSpPr>
        <p:grpSpPr>
          <a:xfrm>
            <a:off x="2811463" y="3035300"/>
            <a:ext cx="952500" cy="955675"/>
            <a:chOff x="2811463" y="3035300"/>
            <a:chExt cx="952500" cy="955675"/>
          </a:xfrm>
        </p:grpSpPr>
        <p:sp>
          <p:nvSpPr>
            <p:cNvPr id="15" name="Oval 15"/>
            <p:cNvSpPr>
              <a:spLocks noChangeArrowheads="1"/>
            </p:cNvSpPr>
            <p:nvPr/>
          </p:nvSpPr>
          <p:spPr bwMode="auto">
            <a:xfrm>
              <a:off x="2811463" y="3035300"/>
              <a:ext cx="952500" cy="955675"/>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21" name="Oval 21"/>
            <p:cNvSpPr>
              <a:spLocks noChangeArrowheads="1"/>
            </p:cNvSpPr>
            <p:nvPr/>
          </p:nvSpPr>
          <p:spPr bwMode="auto">
            <a:xfrm>
              <a:off x="2930525" y="3155950"/>
              <a:ext cx="714375" cy="712788"/>
            </a:xfrm>
            <a:prstGeom prst="ellipse">
              <a:avLst/>
            </a:prstGeom>
            <a:solidFill>
              <a:schemeClr val="bg2"/>
            </a:solidFill>
            <a:ln>
              <a:noFill/>
            </a:ln>
            <a:effectLst>
              <a:outerShdw blurRad="127000" dist="889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2" name="Group 1"/>
          <p:cNvGrpSpPr/>
          <p:nvPr/>
        </p:nvGrpSpPr>
        <p:grpSpPr>
          <a:xfrm>
            <a:off x="1000125" y="3035300"/>
            <a:ext cx="955675" cy="955675"/>
            <a:chOff x="1000125" y="3035300"/>
            <a:chExt cx="955675" cy="955675"/>
          </a:xfrm>
        </p:grpSpPr>
        <p:sp>
          <p:nvSpPr>
            <p:cNvPr id="16" name="Oval 16"/>
            <p:cNvSpPr>
              <a:spLocks noChangeArrowheads="1"/>
            </p:cNvSpPr>
            <p:nvPr/>
          </p:nvSpPr>
          <p:spPr bwMode="auto">
            <a:xfrm>
              <a:off x="1000125" y="3035300"/>
              <a:ext cx="955675" cy="9556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22" name="Oval 22"/>
            <p:cNvSpPr>
              <a:spLocks noChangeArrowheads="1"/>
            </p:cNvSpPr>
            <p:nvPr/>
          </p:nvSpPr>
          <p:spPr bwMode="auto">
            <a:xfrm>
              <a:off x="1117600" y="3155950"/>
              <a:ext cx="715963" cy="712788"/>
            </a:xfrm>
            <a:prstGeom prst="ellipse">
              <a:avLst/>
            </a:prstGeom>
            <a:solidFill>
              <a:schemeClr val="bg2"/>
            </a:solidFill>
            <a:ln>
              <a:noFill/>
            </a:ln>
            <a:effectLst>
              <a:outerShdw blurRad="127000" dist="889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sp>
        <p:nvSpPr>
          <p:cNvPr id="23" name="Rectangle 23"/>
          <p:cNvSpPr>
            <a:spLocks noChangeArrowheads="1"/>
          </p:cNvSpPr>
          <p:nvPr/>
        </p:nvSpPr>
        <p:spPr bwMode="auto">
          <a:xfrm>
            <a:off x="900031" y="5156200"/>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1"/>
                </a:solidFill>
                <a:effectLst/>
                <a:latin typeface="Open Sans" panose="020B0606030504020204" pitchFamily="34" charset="0"/>
              </a:rPr>
              <a:t>INFODATA 01</a:t>
            </a:r>
            <a:endParaRPr kumimoji="0" lang="ru-RU" altLang="ru-RU" sz="1800" b="0" i="0" u="none" strike="noStrike" cap="none" normalizeH="0" baseline="0" dirty="0" smtClean="0">
              <a:ln>
                <a:noFill/>
              </a:ln>
              <a:solidFill>
                <a:schemeClr val="accent1"/>
              </a:solidFill>
              <a:effectLst/>
            </a:endParaRPr>
          </a:p>
        </p:txBody>
      </p:sp>
      <p:sp>
        <p:nvSpPr>
          <p:cNvPr id="24" name="Rectangle 24"/>
          <p:cNvSpPr>
            <a:spLocks noChangeArrowheads="1"/>
          </p:cNvSpPr>
          <p:nvPr/>
        </p:nvSpPr>
        <p:spPr bwMode="auto">
          <a:xfrm>
            <a:off x="2711369" y="5156200"/>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2"/>
                </a:solidFill>
                <a:effectLst/>
                <a:latin typeface="Open Sans" panose="020B0606030504020204" pitchFamily="34" charset="0"/>
              </a:rPr>
              <a:t>INFODATA 02</a:t>
            </a:r>
            <a:endParaRPr kumimoji="0" lang="ru-RU" altLang="ru-RU" sz="1800" b="0" i="0" u="none" strike="noStrike" cap="none" normalizeH="0" baseline="0" dirty="0" smtClean="0">
              <a:ln>
                <a:noFill/>
              </a:ln>
              <a:solidFill>
                <a:schemeClr val="accent2"/>
              </a:solidFill>
              <a:effectLst/>
            </a:endParaRPr>
          </a:p>
        </p:txBody>
      </p:sp>
      <p:sp>
        <p:nvSpPr>
          <p:cNvPr id="25" name="Rectangle 25"/>
          <p:cNvSpPr>
            <a:spLocks noChangeArrowheads="1"/>
          </p:cNvSpPr>
          <p:nvPr/>
        </p:nvSpPr>
        <p:spPr bwMode="auto">
          <a:xfrm>
            <a:off x="4522706" y="5156200"/>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5"/>
                </a:solidFill>
                <a:effectLst/>
                <a:latin typeface="Open Sans" panose="020B0606030504020204" pitchFamily="34" charset="0"/>
              </a:rPr>
              <a:t>INFODATA 03</a:t>
            </a:r>
            <a:endParaRPr kumimoji="0" lang="ru-RU" altLang="ru-RU" sz="1800" b="0" i="0" u="none" strike="noStrike" cap="none" normalizeH="0" baseline="0" dirty="0" smtClean="0">
              <a:ln>
                <a:noFill/>
              </a:ln>
              <a:solidFill>
                <a:schemeClr val="accent5"/>
              </a:solidFill>
              <a:effectLst/>
            </a:endParaRPr>
          </a:p>
        </p:txBody>
      </p:sp>
      <p:sp>
        <p:nvSpPr>
          <p:cNvPr id="26" name="Rectangle 26"/>
          <p:cNvSpPr>
            <a:spLocks noChangeArrowheads="1"/>
          </p:cNvSpPr>
          <p:nvPr/>
        </p:nvSpPr>
        <p:spPr bwMode="auto">
          <a:xfrm>
            <a:off x="6334837" y="5156200"/>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3"/>
                </a:solidFill>
                <a:effectLst/>
                <a:latin typeface="Open Sans" panose="020B0606030504020204" pitchFamily="34" charset="0"/>
              </a:rPr>
              <a:t>INFODATA 04</a:t>
            </a:r>
            <a:endParaRPr kumimoji="0" lang="ru-RU" altLang="ru-RU" sz="1800" b="0" i="0" u="none" strike="noStrike" cap="none" normalizeH="0" baseline="0" dirty="0" smtClean="0">
              <a:ln>
                <a:noFill/>
              </a:ln>
              <a:solidFill>
                <a:schemeClr val="accent3"/>
              </a:solidFill>
              <a:effectLst/>
            </a:endParaRPr>
          </a:p>
        </p:txBody>
      </p:sp>
      <p:sp>
        <p:nvSpPr>
          <p:cNvPr id="27" name="Rectangle 27"/>
          <p:cNvSpPr>
            <a:spLocks noChangeArrowheads="1"/>
          </p:cNvSpPr>
          <p:nvPr/>
        </p:nvSpPr>
        <p:spPr bwMode="auto">
          <a:xfrm>
            <a:off x="8146174" y="5156200"/>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4"/>
                </a:solidFill>
                <a:effectLst/>
                <a:latin typeface="Open Sans" panose="020B0606030504020204" pitchFamily="34" charset="0"/>
              </a:rPr>
              <a:t>INFODATA 05</a:t>
            </a:r>
            <a:endParaRPr kumimoji="0" lang="ru-RU" altLang="ru-RU" sz="1800" b="0" i="0" u="none" strike="noStrike" cap="none" normalizeH="0" baseline="0" dirty="0" smtClean="0">
              <a:ln>
                <a:noFill/>
              </a:ln>
              <a:solidFill>
                <a:schemeClr val="accent4"/>
              </a:solidFill>
              <a:effectLst/>
            </a:endParaRPr>
          </a:p>
        </p:txBody>
      </p:sp>
      <p:sp>
        <p:nvSpPr>
          <p:cNvPr id="28" name="Rectangle 28"/>
          <p:cNvSpPr>
            <a:spLocks noChangeArrowheads="1"/>
          </p:cNvSpPr>
          <p:nvPr/>
        </p:nvSpPr>
        <p:spPr bwMode="auto">
          <a:xfrm>
            <a:off x="9957512" y="5156200"/>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chemeClr val="accent6"/>
                </a:solidFill>
                <a:effectLst/>
                <a:latin typeface="Open Sans" panose="020B0606030504020204" pitchFamily="34" charset="0"/>
              </a:rPr>
              <a:t>INFODATA 06</a:t>
            </a:r>
            <a:endParaRPr kumimoji="0" lang="ru-RU" altLang="ru-RU" sz="1800" b="0" i="0" u="none" strike="noStrike" cap="none" normalizeH="0" baseline="0" smtClean="0">
              <a:ln>
                <a:noFill/>
              </a:ln>
              <a:solidFill>
                <a:schemeClr val="accent6"/>
              </a:solidFill>
              <a:effectLst/>
            </a:endParaRPr>
          </a:p>
        </p:txBody>
      </p:sp>
      <p:sp>
        <p:nvSpPr>
          <p:cNvPr id="30" name="Freeform 30"/>
          <p:cNvSpPr>
            <a:spLocks noEditPoints="1"/>
          </p:cNvSpPr>
          <p:nvPr/>
        </p:nvSpPr>
        <p:spPr bwMode="auto">
          <a:xfrm>
            <a:off x="1247775" y="3384550"/>
            <a:ext cx="457200" cy="255588"/>
          </a:xfrm>
          <a:custGeom>
            <a:avLst/>
            <a:gdLst>
              <a:gd name="T0" fmla="*/ 29 w 120"/>
              <a:gd name="T1" fmla="*/ 55 h 67"/>
              <a:gd name="T2" fmla="*/ 28 w 120"/>
              <a:gd name="T3" fmla="*/ 50 h 67"/>
              <a:gd name="T4" fmla="*/ 35 w 120"/>
              <a:gd name="T5" fmla="*/ 43 h 67"/>
              <a:gd name="T6" fmla="*/ 39 w 120"/>
              <a:gd name="T7" fmla="*/ 47 h 67"/>
              <a:gd name="T8" fmla="*/ 34 w 120"/>
              <a:gd name="T9" fmla="*/ 55 h 67"/>
              <a:gd name="T10" fmla="*/ 73 w 120"/>
              <a:gd name="T11" fmla="*/ 49 h 67"/>
              <a:gd name="T12" fmla="*/ 88 w 120"/>
              <a:gd name="T13" fmla="*/ 55 h 67"/>
              <a:gd name="T14" fmla="*/ 88 w 120"/>
              <a:gd name="T15" fmla="*/ 49 h 67"/>
              <a:gd name="T16" fmla="*/ 73 w 120"/>
              <a:gd name="T17" fmla="*/ 60 h 67"/>
              <a:gd name="T18" fmla="*/ 80 w 120"/>
              <a:gd name="T19" fmla="*/ 60 h 67"/>
              <a:gd name="T20" fmla="*/ 81 w 120"/>
              <a:gd name="T21" fmla="*/ 55 h 67"/>
              <a:gd name="T22" fmla="*/ 65 w 120"/>
              <a:gd name="T23" fmla="*/ 64 h 67"/>
              <a:gd name="T24" fmla="*/ 72 w 120"/>
              <a:gd name="T25" fmla="*/ 65 h 67"/>
              <a:gd name="T26" fmla="*/ 73 w 120"/>
              <a:gd name="T27" fmla="*/ 60 h 67"/>
              <a:gd name="T28" fmla="*/ 56 w 120"/>
              <a:gd name="T29" fmla="*/ 66 h 67"/>
              <a:gd name="T30" fmla="*/ 64 w 120"/>
              <a:gd name="T31" fmla="*/ 65 h 67"/>
              <a:gd name="T32" fmla="*/ 38 w 120"/>
              <a:gd name="T33" fmla="*/ 60 h 67"/>
              <a:gd name="T34" fmla="*/ 46 w 120"/>
              <a:gd name="T35" fmla="*/ 46 h 67"/>
              <a:gd name="T36" fmla="*/ 41 w 120"/>
              <a:gd name="T37" fmla="*/ 46 h 67"/>
              <a:gd name="T38" fmla="*/ 33 w 120"/>
              <a:gd name="T39" fmla="*/ 60 h 67"/>
              <a:gd name="T40" fmla="*/ 38 w 120"/>
              <a:gd name="T41" fmla="*/ 60 h 67"/>
              <a:gd name="T42" fmla="*/ 53 w 120"/>
              <a:gd name="T43" fmla="*/ 55 h 67"/>
              <a:gd name="T44" fmla="*/ 50 w 120"/>
              <a:gd name="T45" fmla="*/ 49 h 67"/>
              <a:gd name="T46" fmla="*/ 40 w 120"/>
              <a:gd name="T47" fmla="*/ 58 h 67"/>
              <a:gd name="T48" fmla="*/ 43 w 120"/>
              <a:gd name="T49" fmla="*/ 64 h 67"/>
              <a:gd name="T50" fmla="*/ 56 w 120"/>
              <a:gd name="T51" fmla="*/ 62 h 67"/>
              <a:gd name="T52" fmla="*/ 56 w 120"/>
              <a:gd name="T53" fmla="*/ 56 h 67"/>
              <a:gd name="T54" fmla="*/ 51 w 120"/>
              <a:gd name="T55" fmla="*/ 56 h 67"/>
              <a:gd name="T56" fmla="*/ 47 w 120"/>
              <a:gd name="T57" fmla="*/ 66 h 67"/>
              <a:gd name="T58" fmla="*/ 52 w 120"/>
              <a:gd name="T59" fmla="*/ 66 h 67"/>
              <a:gd name="T60" fmla="*/ 103 w 120"/>
              <a:gd name="T61" fmla="*/ 0 h 67"/>
              <a:gd name="T62" fmla="*/ 100 w 120"/>
              <a:gd name="T63" fmla="*/ 40 h 67"/>
              <a:gd name="T64" fmla="*/ 120 w 120"/>
              <a:gd name="T65" fmla="*/ 32 h 67"/>
              <a:gd name="T66" fmla="*/ 65 w 120"/>
              <a:gd name="T67" fmla="*/ 17 h 67"/>
              <a:gd name="T68" fmla="*/ 59 w 120"/>
              <a:gd name="T69" fmla="*/ 17 h 67"/>
              <a:gd name="T70" fmla="*/ 41 w 120"/>
              <a:gd name="T71" fmla="*/ 26 h 67"/>
              <a:gd name="T72" fmla="*/ 57 w 120"/>
              <a:gd name="T73" fmla="*/ 30 h 67"/>
              <a:gd name="T74" fmla="*/ 88 w 120"/>
              <a:gd name="T75" fmla="*/ 49 h 67"/>
              <a:gd name="T76" fmla="*/ 93 w 120"/>
              <a:gd name="T77" fmla="*/ 42 h 67"/>
              <a:gd name="T78" fmla="*/ 88 w 120"/>
              <a:gd name="T79" fmla="*/ 49 h 67"/>
              <a:gd name="T80" fmla="*/ 31 w 120"/>
              <a:gd name="T81" fmla="*/ 48 h 67"/>
              <a:gd name="T82" fmla="*/ 18 w 120"/>
              <a:gd name="T83" fmla="*/ 44 h 67"/>
              <a:gd name="T84" fmla="*/ 25 w 120"/>
              <a:gd name="T85" fmla="*/ 0 h 67"/>
              <a:gd name="T86" fmla="*/ 29 w 120"/>
              <a:gd name="T87" fmla="*/ 49 h 67"/>
              <a:gd name="T88" fmla="*/ 40 w 120"/>
              <a:gd name="T89" fmla="*/ 1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0" h="67">
                <a:moveTo>
                  <a:pt x="31" y="56"/>
                </a:moveTo>
                <a:cubicBezTo>
                  <a:pt x="30" y="56"/>
                  <a:pt x="29" y="56"/>
                  <a:pt x="29" y="55"/>
                </a:cubicBezTo>
                <a:cubicBezTo>
                  <a:pt x="28" y="54"/>
                  <a:pt x="27" y="53"/>
                  <a:pt x="27" y="52"/>
                </a:cubicBezTo>
                <a:cubicBezTo>
                  <a:pt x="27" y="51"/>
                  <a:pt x="28" y="50"/>
                  <a:pt x="28" y="50"/>
                </a:cubicBezTo>
                <a:cubicBezTo>
                  <a:pt x="33" y="45"/>
                  <a:pt x="33" y="45"/>
                  <a:pt x="33" y="45"/>
                </a:cubicBezTo>
                <a:cubicBezTo>
                  <a:pt x="33" y="44"/>
                  <a:pt x="34" y="44"/>
                  <a:pt x="35" y="43"/>
                </a:cubicBezTo>
                <a:cubicBezTo>
                  <a:pt x="36" y="43"/>
                  <a:pt x="37" y="44"/>
                  <a:pt x="38" y="44"/>
                </a:cubicBezTo>
                <a:cubicBezTo>
                  <a:pt x="39" y="45"/>
                  <a:pt x="39" y="46"/>
                  <a:pt x="39" y="47"/>
                </a:cubicBezTo>
                <a:cubicBezTo>
                  <a:pt x="39" y="48"/>
                  <a:pt x="39" y="49"/>
                  <a:pt x="38" y="49"/>
                </a:cubicBezTo>
                <a:cubicBezTo>
                  <a:pt x="34" y="55"/>
                  <a:pt x="34" y="55"/>
                  <a:pt x="34" y="55"/>
                </a:cubicBezTo>
                <a:cubicBezTo>
                  <a:pt x="33" y="55"/>
                  <a:pt x="32" y="56"/>
                  <a:pt x="31" y="56"/>
                </a:cubicBezTo>
                <a:close/>
                <a:moveTo>
                  <a:pt x="73" y="49"/>
                </a:moveTo>
                <a:cubicBezTo>
                  <a:pt x="73" y="49"/>
                  <a:pt x="82" y="56"/>
                  <a:pt x="84" y="56"/>
                </a:cubicBezTo>
                <a:cubicBezTo>
                  <a:pt x="86" y="56"/>
                  <a:pt x="87" y="56"/>
                  <a:pt x="88" y="55"/>
                </a:cubicBezTo>
                <a:cubicBezTo>
                  <a:pt x="89" y="54"/>
                  <a:pt x="89" y="53"/>
                  <a:pt x="89" y="51"/>
                </a:cubicBezTo>
                <a:cubicBezTo>
                  <a:pt x="89" y="50"/>
                  <a:pt x="89" y="49"/>
                  <a:pt x="88" y="49"/>
                </a:cubicBezTo>
                <a:moveTo>
                  <a:pt x="66" y="53"/>
                </a:moveTo>
                <a:cubicBezTo>
                  <a:pt x="73" y="60"/>
                  <a:pt x="73" y="60"/>
                  <a:pt x="73" y="60"/>
                </a:cubicBezTo>
                <a:cubicBezTo>
                  <a:pt x="74" y="61"/>
                  <a:pt x="75" y="61"/>
                  <a:pt x="77" y="61"/>
                </a:cubicBezTo>
                <a:cubicBezTo>
                  <a:pt x="78" y="61"/>
                  <a:pt x="79" y="61"/>
                  <a:pt x="80" y="60"/>
                </a:cubicBezTo>
                <a:cubicBezTo>
                  <a:pt x="81" y="59"/>
                  <a:pt x="82" y="58"/>
                  <a:pt x="82" y="56"/>
                </a:cubicBezTo>
                <a:cubicBezTo>
                  <a:pt x="82" y="56"/>
                  <a:pt x="82" y="55"/>
                  <a:pt x="81" y="55"/>
                </a:cubicBezTo>
                <a:moveTo>
                  <a:pt x="62" y="61"/>
                </a:moveTo>
                <a:cubicBezTo>
                  <a:pt x="65" y="64"/>
                  <a:pt x="65" y="64"/>
                  <a:pt x="65" y="64"/>
                </a:cubicBezTo>
                <a:cubicBezTo>
                  <a:pt x="66" y="65"/>
                  <a:pt x="67" y="66"/>
                  <a:pt x="69" y="66"/>
                </a:cubicBezTo>
                <a:cubicBezTo>
                  <a:pt x="70" y="66"/>
                  <a:pt x="71" y="66"/>
                  <a:pt x="72" y="65"/>
                </a:cubicBezTo>
                <a:cubicBezTo>
                  <a:pt x="73" y="64"/>
                  <a:pt x="74" y="63"/>
                  <a:pt x="74" y="61"/>
                </a:cubicBezTo>
                <a:cubicBezTo>
                  <a:pt x="74" y="61"/>
                  <a:pt x="74" y="60"/>
                  <a:pt x="73" y="60"/>
                </a:cubicBezTo>
                <a:moveTo>
                  <a:pt x="54" y="64"/>
                </a:moveTo>
                <a:cubicBezTo>
                  <a:pt x="56" y="66"/>
                  <a:pt x="56" y="66"/>
                  <a:pt x="56" y="66"/>
                </a:cubicBezTo>
                <a:cubicBezTo>
                  <a:pt x="57" y="66"/>
                  <a:pt x="59" y="67"/>
                  <a:pt x="61" y="66"/>
                </a:cubicBezTo>
                <a:cubicBezTo>
                  <a:pt x="62" y="66"/>
                  <a:pt x="63" y="66"/>
                  <a:pt x="64" y="65"/>
                </a:cubicBezTo>
                <a:cubicBezTo>
                  <a:pt x="64" y="65"/>
                  <a:pt x="65" y="64"/>
                  <a:pt x="65" y="64"/>
                </a:cubicBezTo>
                <a:moveTo>
                  <a:pt x="38" y="60"/>
                </a:moveTo>
                <a:cubicBezTo>
                  <a:pt x="47" y="51"/>
                  <a:pt x="47" y="51"/>
                  <a:pt x="47" y="51"/>
                </a:cubicBezTo>
                <a:cubicBezTo>
                  <a:pt x="48" y="49"/>
                  <a:pt x="48" y="47"/>
                  <a:pt x="46" y="46"/>
                </a:cubicBezTo>
                <a:cubicBezTo>
                  <a:pt x="45" y="45"/>
                  <a:pt x="44" y="45"/>
                  <a:pt x="43" y="45"/>
                </a:cubicBezTo>
                <a:cubicBezTo>
                  <a:pt x="43" y="45"/>
                  <a:pt x="42" y="45"/>
                  <a:pt x="41" y="46"/>
                </a:cubicBezTo>
                <a:cubicBezTo>
                  <a:pt x="33" y="55"/>
                  <a:pt x="33" y="55"/>
                  <a:pt x="33" y="55"/>
                </a:cubicBezTo>
                <a:cubicBezTo>
                  <a:pt x="32" y="57"/>
                  <a:pt x="32" y="59"/>
                  <a:pt x="33" y="60"/>
                </a:cubicBezTo>
                <a:cubicBezTo>
                  <a:pt x="34" y="61"/>
                  <a:pt x="35" y="61"/>
                  <a:pt x="36" y="61"/>
                </a:cubicBezTo>
                <a:cubicBezTo>
                  <a:pt x="37" y="61"/>
                  <a:pt x="38" y="61"/>
                  <a:pt x="38" y="60"/>
                </a:cubicBezTo>
                <a:close/>
                <a:moveTo>
                  <a:pt x="45" y="63"/>
                </a:moveTo>
                <a:cubicBezTo>
                  <a:pt x="53" y="55"/>
                  <a:pt x="53" y="55"/>
                  <a:pt x="53" y="55"/>
                </a:cubicBezTo>
                <a:cubicBezTo>
                  <a:pt x="54" y="53"/>
                  <a:pt x="54" y="51"/>
                  <a:pt x="52" y="50"/>
                </a:cubicBezTo>
                <a:cubicBezTo>
                  <a:pt x="52" y="49"/>
                  <a:pt x="51" y="49"/>
                  <a:pt x="50" y="49"/>
                </a:cubicBezTo>
                <a:cubicBezTo>
                  <a:pt x="49" y="49"/>
                  <a:pt x="48" y="49"/>
                  <a:pt x="47" y="50"/>
                </a:cubicBezTo>
                <a:cubicBezTo>
                  <a:pt x="40" y="58"/>
                  <a:pt x="40" y="58"/>
                  <a:pt x="40" y="58"/>
                </a:cubicBezTo>
                <a:cubicBezTo>
                  <a:pt x="39" y="60"/>
                  <a:pt x="39" y="62"/>
                  <a:pt x="40" y="63"/>
                </a:cubicBezTo>
                <a:cubicBezTo>
                  <a:pt x="41" y="64"/>
                  <a:pt x="42" y="64"/>
                  <a:pt x="43" y="64"/>
                </a:cubicBezTo>
                <a:cubicBezTo>
                  <a:pt x="44" y="64"/>
                  <a:pt x="45" y="64"/>
                  <a:pt x="45" y="63"/>
                </a:cubicBezTo>
                <a:close/>
                <a:moveTo>
                  <a:pt x="56" y="62"/>
                </a:moveTo>
                <a:cubicBezTo>
                  <a:pt x="57" y="61"/>
                  <a:pt x="57" y="61"/>
                  <a:pt x="57" y="61"/>
                </a:cubicBezTo>
                <a:cubicBezTo>
                  <a:pt x="58" y="60"/>
                  <a:pt x="58" y="57"/>
                  <a:pt x="56" y="56"/>
                </a:cubicBezTo>
                <a:cubicBezTo>
                  <a:pt x="56" y="55"/>
                  <a:pt x="54" y="55"/>
                  <a:pt x="53" y="55"/>
                </a:cubicBezTo>
                <a:cubicBezTo>
                  <a:pt x="53" y="55"/>
                  <a:pt x="52" y="56"/>
                  <a:pt x="51" y="56"/>
                </a:cubicBezTo>
                <a:cubicBezTo>
                  <a:pt x="47" y="61"/>
                  <a:pt x="47" y="61"/>
                  <a:pt x="47" y="61"/>
                </a:cubicBezTo>
                <a:cubicBezTo>
                  <a:pt x="46" y="63"/>
                  <a:pt x="46" y="65"/>
                  <a:pt x="47" y="66"/>
                </a:cubicBezTo>
                <a:cubicBezTo>
                  <a:pt x="48" y="67"/>
                  <a:pt x="49" y="67"/>
                  <a:pt x="50" y="67"/>
                </a:cubicBezTo>
                <a:cubicBezTo>
                  <a:pt x="51" y="67"/>
                  <a:pt x="52" y="67"/>
                  <a:pt x="52" y="66"/>
                </a:cubicBezTo>
                <a:lnTo>
                  <a:pt x="56" y="62"/>
                </a:lnTo>
                <a:close/>
                <a:moveTo>
                  <a:pt x="103" y="0"/>
                </a:moveTo>
                <a:cubicBezTo>
                  <a:pt x="95" y="4"/>
                  <a:pt x="85" y="10"/>
                  <a:pt x="83" y="11"/>
                </a:cubicBezTo>
                <a:cubicBezTo>
                  <a:pt x="84" y="14"/>
                  <a:pt x="91" y="25"/>
                  <a:pt x="100" y="40"/>
                </a:cubicBezTo>
                <a:cubicBezTo>
                  <a:pt x="101" y="42"/>
                  <a:pt x="101" y="42"/>
                  <a:pt x="101" y="42"/>
                </a:cubicBezTo>
                <a:cubicBezTo>
                  <a:pt x="120" y="32"/>
                  <a:pt x="120" y="32"/>
                  <a:pt x="120" y="32"/>
                </a:cubicBezTo>
                <a:moveTo>
                  <a:pt x="85" y="15"/>
                </a:moveTo>
                <a:cubicBezTo>
                  <a:pt x="76" y="12"/>
                  <a:pt x="71" y="17"/>
                  <a:pt x="65" y="17"/>
                </a:cubicBezTo>
                <a:cubicBezTo>
                  <a:pt x="63" y="17"/>
                  <a:pt x="61" y="17"/>
                  <a:pt x="60" y="17"/>
                </a:cubicBezTo>
                <a:cubicBezTo>
                  <a:pt x="59" y="17"/>
                  <a:pt x="59" y="17"/>
                  <a:pt x="59" y="17"/>
                </a:cubicBezTo>
                <a:cubicBezTo>
                  <a:pt x="59" y="17"/>
                  <a:pt x="58" y="18"/>
                  <a:pt x="58" y="18"/>
                </a:cubicBezTo>
                <a:cubicBezTo>
                  <a:pt x="41" y="26"/>
                  <a:pt x="41" y="26"/>
                  <a:pt x="41" y="26"/>
                </a:cubicBezTo>
                <a:cubicBezTo>
                  <a:pt x="34" y="30"/>
                  <a:pt x="41" y="36"/>
                  <a:pt x="44" y="35"/>
                </a:cubicBezTo>
                <a:cubicBezTo>
                  <a:pt x="47" y="34"/>
                  <a:pt x="53" y="32"/>
                  <a:pt x="57" y="30"/>
                </a:cubicBezTo>
                <a:cubicBezTo>
                  <a:pt x="60" y="29"/>
                  <a:pt x="63" y="29"/>
                  <a:pt x="65" y="31"/>
                </a:cubicBezTo>
                <a:cubicBezTo>
                  <a:pt x="72" y="36"/>
                  <a:pt x="87" y="48"/>
                  <a:pt x="88" y="49"/>
                </a:cubicBezTo>
                <a:moveTo>
                  <a:pt x="99" y="39"/>
                </a:moveTo>
                <a:cubicBezTo>
                  <a:pt x="98" y="39"/>
                  <a:pt x="94" y="41"/>
                  <a:pt x="93" y="42"/>
                </a:cubicBezTo>
                <a:cubicBezTo>
                  <a:pt x="93" y="42"/>
                  <a:pt x="92" y="43"/>
                  <a:pt x="92" y="44"/>
                </a:cubicBezTo>
                <a:cubicBezTo>
                  <a:pt x="91" y="46"/>
                  <a:pt x="89" y="48"/>
                  <a:pt x="88" y="49"/>
                </a:cubicBezTo>
                <a:moveTo>
                  <a:pt x="31" y="48"/>
                </a:moveTo>
                <a:cubicBezTo>
                  <a:pt x="31" y="48"/>
                  <a:pt x="31" y="48"/>
                  <a:pt x="31" y="48"/>
                </a:cubicBezTo>
                <a:moveTo>
                  <a:pt x="0" y="30"/>
                </a:moveTo>
                <a:cubicBezTo>
                  <a:pt x="18" y="44"/>
                  <a:pt x="18" y="44"/>
                  <a:pt x="18" y="44"/>
                </a:cubicBezTo>
                <a:cubicBezTo>
                  <a:pt x="42" y="14"/>
                  <a:pt x="42" y="14"/>
                  <a:pt x="42" y="14"/>
                </a:cubicBezTo>
                <a:cubicBezTo>
                  <a:pt x="25" y="0"/>
                  <a:pt x="25" y="0"/>
                  <a:pt x="25" y="0"/>
                </a:cubicBezTo>
                <a:moveTo>
                  <a:pt x="19" y="42"/>
                </a:moveTo>
                <a:cubicBezTo>
                  <a:pt x="24" y="46"/>
                  <a:pt x="29" y="49"/>
                  <a:pt x="29" y="49"/>
                </a:cubicBezTo>
                <a:moveTo>
                  <a:pt x="52" y="21"/>
                </a:moveTo>
                <a:cubicBezTo>
                  <a:pt x="50" y="20"/>
                  <a:pt x="44" y="17"/>
                  <a:pt x="40" y="16"/>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1" name="Freeform 31"/>
          <p:cNvSpPr>
            <a:spLocks noEditPoints="1"/>
          </p:cNvSpPr>
          <p:nvPr/>
        </p:nvSpPr>
        <p:spPr bwMode="auto">
          <a:xfrm>
            <a:off x="4924425" y="3316288"/>
            <a:ext cx="349250" cy="392113"/>
          </a:xfrm>
          <a:custGeom>
            <a:avLst/>
            <a:gdLst>
              <a:gd name="T0" fmla="*/ 29 w 92"/>
              <a:gd name="T1" fmla="*/ 80 h 103"/>
              <a:gd name="T2" fmla="*/ 22 w 92"/>
              <a:gd name="T3" fmla="*/ 62 h 103"/>
              <a:gd name="T4" fmla="*/ 17 w 92"/>
              <a:gd name="T5" fmla="*/ 46 h 103"/>
              <a:gd name="T6" fmla="*/ 46 w 92"/>
              <a:gd name="T7" fmla="*/ 18 h 103"/>
              <a:gd name="T8" fmla="*/ 74 w 92"/>
              <a:gd name="T9" fmla="*/ 46 h 103"/>
              <a:gd name="T10" fmla="*/ 70 w 92"/>
              <a:gd name="T11" fmla="*/ 62 h 103"/>
              <a:gd name="T12" fmla="*/ 62 w 92"/>
              <a:gd name="T13" fmla="*/ 77 h 103"/>
              <a:gd name="T14" fmla="*/ 46 w 92"/>
              <a:gd name="T15" fmla="*/ 29 h 103"/>
              <a:gd name="T16" fmla="*/ 29 w 92"/>
              <a:gd name="T17" fmla="*/ 46 h 103"/>
              <a:gd name="T18" fmla="*/ 46 w 92"/>
              <a:gd name="T19" fmla="*/ 63 h 103"/>
              <a:gd name="T20" fmla="*/ 63 w 92"/>
              <a:gd name="T21" fmla="*/ 46 h 103"/>
              <a:gd name="T22" fmla="*/ 46 w 92"/>
              <a:gd name="T23" fmla="*/ 29 h 103"/>
              <a:gd name="T24" fmla="*/ 39 w 92"/>
              <a:gd name="T25" fmla="*/ 49 h 103"/>
              <a:gd name="T26" fmla="*/ 44 w 92"/>
              <a:gd name="T27" fmla="*/ 54 h 103"/>
              <a:gd name="T28" fmla="*/ 52 w 92"/>
              <a:gd name="T29" fmla="*/ 40 h 103"/>
              <a:gd name="T30" fmla="*/ 46 w 92"/>
              <a:gd name="T31" fmla="*/ 9 h 103"/>
              <a:gd name="T32" fmla="*/ 46 w 92"/>
              <a:gd name="T33" fmla="*/ 0 h 103"/>
              <a:gd name="T34" fmla="*/ 27 w 92"/>
              <a:gd name="T35" fmla="*/ 14 h 103"/>
              <a:gd name="T36" fmla="*/ 23 w 92"/>
              <a:gd name="T37" fmla="*/ 6 h 103"/>
              <a:gd name="T38" fmla="*/ 6 w 92"/>
              <a:gd name="T39" fmla="*/ 23 h 103"/>
              <a:gd name="T40" fmla="*/ 14 w 92"/>
              <a:gd name="T41" fmla="*/ 27 h 103"/>
              <a:gd name="T42" fmla="*/ 0 w 92"/>
              <a:gd name="T43" fmla="*/ 46 h 103"/>
              <a:gd name="T44" fmla="*/ 9 w 92"/>
              <a:gd name="T45" fmla="*/ 46 h 103"/>
              <a:gd name="T46" fmla="*/ 69 w 92"/>
              <a:gd name="T47" fmla="*/ 6 h 103"/>
              <a:gd name="T48" fmla="*/ 64 w 92"/>
              <a:gd name="T49" fmla="*/ 14 h 103"/>
              <a:gd name="T50" fmla="*/ 85 w 92"/>
              <a:gd name="T51" fmla="*/ 23 h 103"/>
              <a:gd name="T52" fmla="*/ 78 w 92"/>
              <a:gd name="T53" fmla="*/ 27 h 103"/>
              <a:gd name="T54" fmla="*/ 83 w 92"/>
              <a:gd name="T55" fmla="*/ 46 h 103"/>
              <a:gd name="T56" fmla="*/ 92 w 92"/>
              <a:gd name="T57" fmla="*/ 46 h 103"/>
              <a:gd name="T58" fmla="*/ 56 w 92"/>
              <a:gd name="T59" fmla="*/ 83 h 103"/>
              <a:gd name="T60" fmla="*/ 34 w 92"/>
              <a:gd name="T61" fmla="*/ 89 h 103"/>
              <a:gd name="T62" fmla="*/ 31 w 92"/>
              <a:gd name="T63" fmla="*/ 93 h 103"/>
              <a:gd name="T64" fmla="*/ 35 w 92"/>
              <a:gd name="T65" fmla="*/ 97 h 103"/>
              <a:gd name="T66" fmla="*/ 36 w 92"/>
              <a:gd name="T67" fmla="*/ 96 h 103"/>
              <a:gd name="T68" fmla="*/ 56 w 92"/>
              <a:gd name="T69" fmla="*/ 91 h 103"/>
              <a:gd name="T70" fmla="*/ 56 w 92"/>
              <a:gd name="T71" fmla="*/ 91 h 103"/>
              <a:gd name="T72" fmla="*/ 57 w 92"/>
              <a:gd name="T73" fmla="*/ 91 h 103"/>
              <a:gd name="T74" fmla="*/ 61 w 92"/>
              <a:gd name="T75" fmla="*/ 94 h 103"/>
              <a:gd name="T76" fmla="*/ 58 w 92"/>
              <a:gd name="T77" fmla="*/ 98 h 103"/>
              <a:gd name="T78" fmla="*/ 39 w 92"/>
              <a:gd name="T79"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2" h="103">
                <a:moveTo>
                  <a:pt x="29" y="80"/>
                </a:moveTo>
                <a:cubicBezTo>
                  <a:pt x="30" y="76"/>
                  <a:pt x="28" y="71"/>
                  <a:pt x="22" y="62"/>
                </a:cubicBezTo>
                <a:cubicBezTo>
                  <a:pt x="19" y="57"/>
                  <a:pt x="17" y="52"/>
                  <a:pt x="17" y="46"/>
                </a:cubicBezTo>
                <a:cubicBezTo>
                  <a:pt x="17" y="30"/>
                  <a:pt x="30" y="18"/>
                  <a:pt x="46" y="18"/>
                </a:cubicBezTo>
                <a:cubicBezTo>
                  <a:pt x="62" y="18"/>
                  <a:pt x="74" y="30"/>
                  <a:pt x="74" y="46"/>
                </a:cubicBezTo>
                <a:cubicBezTo>
                  <a:pt x="74" y="52"/>
                  <a:pt x="73" y="57"/>
                  <a:pt x="70" y="62"/>
                </a:cubicBezTo>
                <a:cubicBezTo>
                  <a:pt x="65" y="69"/>
                  <a:pt x="63" y="74"/>
                  <a:pt x="62" y="77"/>
                </a:cubicBezTo>
                <a:moveTo>
                  <a:pt x="46" y="29"/>
                </a:moveTo>
                <a:cubicBezTo>
                  <a:pt x="36" y="29"/>
                  <a:pt x="29" y="36"/>
                  <a:pt x="29" y="46"/>
                </a:cubicBezTo>
                <a:cubicBezTo>
                  <a:pt x="29" y="55"/>
                  <a:pt x="36" y="63"/>
                  <a:pt x="46" y="63"/>
                </a:cubicBezTo>
                <a:cubicBezTo>
                  <a:pt x="55" y="63"/>
                  <a:pt x="63" y="55"/>
                  <a:pt x="63" y="46"/>
                </a:cubicBezTo>
                <a:cubicBezTo>
                  <a:pt x="63" y="36"/>
                  <a:pt x="55" y="29"/>
                  <a:pt x="46" y="29"/>
                </a:cubicBezTo>
                <a:close/>
                <a:moveTo>
                  <a:pt x="39" y="49"/>
                </a:moveTo>
                <a:cubicBezTo>
                  <a:pt x="44" y="54"/>
                  <a:pt x="44" y="54"/>
                  <a:pt x="44" y="54"/>
                </a:cubicBezTo>
                <a:cubicBezTo>
                  <a:pt x="52" y="40"/>
                  <a:pt x="52" y="40"/>
                  <a:pt x="52" y="40"/>
                </a:cubicBezTo>
                <a:moveTo>
                  <a:pt x="46" y="9"/>
                </a:moveTo>
                <a:cubicBezTo>
                  <a:pt x="46" y="0"/>
                  <a:pt x="46" y="0"/>
                  <a:pt x="46" y="0"/>
                </a:cubicBezTo>
                <a:moveTo>
                  <a:pt x="27" y="14"/>
                </a:moveTo>
                <a:cubicBezTo>
                  <a:pt x="23" y="6"/>
                  <a:pt x="23" y="6"/>
                  <a:pt x="23" y="6"/>
                </a:cubicBezTo>
                <a:moveTo>
                  <a:pt x="6" y="23"/>
                </a:moveTo>
                <a:cubicBezTo>
                  <a:pt x="14" y="27"/>
                  <a:pt x="14" y="27"/>
                  <a:pt x="14" y="27"/>
                </a:cubicBezTo>
                <a:moveTo>
                  <a:pt x="0" y="46"/>
                </a:moveTo>
                <a:cubicBezTo>
                  <a:pt x="9" y="46"/>
                  <a:pt x="9" y="46"/>
                  <a:pt x="9" y="46"/>
                </a:cubicBezTo>
                <a:moveTo>
                  <a:pt x="69" y="6"/>
                </a:moveTo>
                <a:cubicBezTo>
                  <a:pt x="64" y="14"/>
                  <a:pt x="64" y="14"/>
                  <a:pt x="64" y="14"/>
                </a:cubicBezTo>
                <a:moveTo>
                  <a:pt x="85" y="23"/>
                </a:moveTo>
                <a:cubicBezTo>
                  <a:pt x="78" y="27"/>
                  <a:pt x="78" y="27"/>
                  <a:pt x="78" y="27"/>
                </a:cubicBezTo>
                <a:moveTo>
                  <a:pt x="83" y="46"/>
                </a:moveTo>
                <a:cubicBezTo>
                  <a:pt x="92" y="46"/>
                  <a:pt x="92" y="46"/>
                  <a:pt x="92" y="46"/>
                </a:cubicBezTo>
                <a:moveTo>
                  <a:pt x="56" y="83"/>
                </a:moveTo>
                <a:cubicBezTo>
                  <a:pt x="56" y="83"/>
                  <a:pt x="34" y="89"/>
                  <a:pt x="34" y="89"/>
                </a:cubicBezTo>
                <a:cubicBezTo>
                  <a:pt x="32" y="90"/>
                  <a:pt x="31" y="91"/>
                  <a:pt x="31" y="93"/>
                </a:cubicBezTo>
                <a:cubicBezTo>
                  <a:pt x="31" y="95"/>
                  <a:pt x="33" y="97"/>
                  <a:pt x="35" y="97"/>
                </a:cubicBezTo>
                <a:cubicBezTo>
                  <a:pt x="35" y="97"/>
                  <a:pt x="36" y="96"/>
                  <a:pt x="36" y="96"/>
                </a:cubicBezTo>
                <a:cubicBezTo>
                  <a:pt x="56" y="91"/>
                  <a:pt x="56" y="91"/>
                  <a:pt x="56" y="91"/>
                </a:cubicBezTo>
                <a:cubicBezTo>
                  <a:pt x="56" y="91"/>
                  <a:pt x="56" y="91"/>
                  <a:pt x="56" y="91"/>
                </a:cubicBezTo>
                <a:cubicBezTo>
                  <a:pt x="56" y="91"/>
                  <a:pt x="57" y="91"/>
                  <a:pt x="57" y="91"/>
                </a:cubicBezTo>
                <a:cubicBezTo>
                  <a:pt x="59" y="91"/>
                  <a:pt x="61" y="92"/>
                  <a:pt x="61" y="94"/>
                </a:cubicBezTo>
                <a:cubicBezTo>
                  <a:pt x="61" y="96"/>
                  <a:pt x="60" y="97"/>
                  <a:pt x="58" y="98"/>
                </a:cubicBezTo>
                <a:cubicBezTo>
                  <a:pt x="39" y="103"/>
                  <a:pt x="39" y="103"/>
                  <a:pt x="39" y="103"/>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2" name="Freeform 32"/>
          <p:cNvSpPr>
            <a:spLocks noEditPoints="1"/>
          </p:cNvSpPr>
          <p:nvPr/>
        </p:nvSpPr>
        <p:spPr bwMode="auto">
          <a:xfrm>
            <a:off x="6719888" y="3297238"/>
            <a:ext cx="381000" cy="396875"/>
          </a:xfrm>
          <a:custGeom>
            <a:avLst/>
            <a:gdLst>
              <a:gd name="T0" fmla="*/ 37 w 100"/>
              <a:gd name="T1" fmla="*/ 11 h 104"/>
              <a:gd name="T2" fmla="*/ 87 w 100"/>
              <a:gd name="T3" fmla="*/ 42 h 104"/>
              <a:gd name="T4" fmla="*/ 100 w 100"/>
              <a:gd name="T5" fmla="*/ 67 h 104"/>
              <a:gd name="T6" fmla="*/ 89 w 100"/>
              <a:gd name="T7" fmla="*/ 67 h 104"/>
              <a:gd name="T8" fmla="*/ 89 w 100"/>
              <a:gd name="T9" fmla="*/ 84 h 104"/>
              <a:gd name="T10" fmla="*/ 84 w 100"/>
              <a:gd name="T11" fmla="*/ 89 h 104"/>
              <a:gd name="T12" fmla="*/ 72 w 100"/>
              <a:gd name="T13" fmla="*/ 89 h 104"/>
              <a:gd name="T14" fmla="*/ 72 w 100"/>
              <a:gd name="T15" fmla="*/ 104 h 104"/>
              <a:gd name="T16" fmla="*/ 26 w 100"/>
              <a:gd name="T17" fmla="*/ 104 h 104"/>
              <a:gd name="T18" fmla="*/ 26 w 100"/>
              <a:gd name="T19" fmla="*/ 89 h 104"/>
              <a:gd name="T20" fmla="*/ 21 w 100"/>
              <a:gd name="T21" fmla="*/ 78 h 104"/>
              <a:gd name="T22" fmla="*/ 56 w 100"/>
              <a:gd name="T23" fmla="*/ 47 h 104"/>
              <a:gd name="T24" fmla="*/ 56 w 100"/>
              <a:gd name="T25" fmla="*/ 40 h 104"/>
              <a:gd name="T26" fmla="*/ 48 w 100"/>
              <a:gd name="T27" fmla="*/ 37 h 104"/>
              <a:gd name="T28" fmla="*/ 46 w 100"/>
              <a:gd name="T29" fmla="*/ 34 h 104"/>
              <a:gd name="T30" fmla="*/ 50 w 100"/>
              <a:gd name="T31" fmla="*/ 26 h 104"/>
              <a:gd name="T32" fmla="*/ 45 w 100"/>
              <a:gd name="T33" fmla="*/ 21 h 104"/>
              <a:gd name="T34" fmla="*/ 37 w 100"/>
              <a:gd name="T35" fmla="*/ 25 h 104"/>
              <a:gd name="T36" fmla="*/ 34 w 100"/>
              <a:gd name="T37" fmla="*/ 24 h 104"/>
              <a:gd name="T38" fmla="*/ 31 w 100"/>
              <a:gd name="T39" fmla="*/ 16 h 104"/>
              <a:gd name="T40" fmla="*/ 24 w 100"/>
              <a:gd name="T41" fmla="*/ 16 h 104"/>
              <a:gd name="T42" fmla="*/ 21 w 100"/>
              <a:gd name="T43" fmla="*/ 24 h 104"/>
              <a:gd name="T44" fmla="*/ 18 w 100"/>
              <a:gd name="T45" fmla="*/ 25 h 104"/>
              <a:gd name="T46" fmla="*/ 10 w 100"/>
              <a:gd name="T47" fmla="*/ 21 h 104"/>
              <a:gd name="T48" fmla="*/ 5 w 100"/>
              <a:gd name="T49" fmla="*/ 26 h 104"/>
              <a:gd name="T50" fmla="*/ 9 w 100"/>
              <a:gd name="T51" fmla="*/ 34 h 104"/>
              <a:gd name="T52" fmla="*/ 8 w 100"/>
              <a:gd name="T53" fmla="*/ 37 h 104"/>
              <a:gd name="T54" fmla="*/ 0 w 100"/>
              <a:gd name="T55" fmla="*/ 40 h 104"/>
              <a:gd name="T56" fmla="*/ 0 w 100"/>
              <a:gd name="T57" fmla="*/ 47 h 104"/>
              <a:gd name="T58" fmla="*/ 8 w 100"/>
              <a:gd name="T59" fmla="*/ 50 h 104"/>
              <a:gd name="T60" fmla="*/ 9 w 100"/>
              <a:gd name="T61" fmla="*/ 53 h 104"/>
              <a:gd name="T62" fmla="*/ 5 w 100"/>
              <a:gd name="T63" fmla="*/ 61 h 104"/>
              <a:gd name="T64" fmla="*/ 10 w 100"/>
              <a:gd name="T65" fmla="*/ 66 h 104"/>
              <a:gd name="T66" fmla="*/ 18 w 100"/>
              <a:gd name="T67" fmla="*/ 62 h 104"/>
              <a:gd name="T68" fmla="*/ 21 w 100"/>
              <a:gd name="T69" fmla="*/ 64 h 104"/>
              <a:gd name="T70" fmla="*/ 24 w 100"/>
              <a:gd name="T71" fmla="*/ 72 h 104"/>
              <a:gd name="T72" fmla="*/ 31 w 100"/>
              <a:gd name="T73" fmla="*/ 72 h 104"/>
              <a:gd name="T74" fmla="*/ 34 w 100"/>
              <a:gd name="T75" fmla="*/ 64 h 104"/>
              <a:gd name="T76" fmla="*/ 37 w 100"/>
              <a:gd name="T77" fmla="*/ 62 h 104"/>
              <a:gd name="T78" fmla="*/ 45 w 100"/>
              <a:gd name="T79" fmla="*/ 66 h 104"/>
              <a:gd name="T80" fmla="*/ 50 w 100"/>
              <a:gd name="T81" fmla="*/ 61 h 104"/>
              <a:gd name="T82" fmla="*/ 46 w 100"/>
              <a:gd name="T83" fmla="*/ 53 h 104"/>
              <a:gd name="T84" fmla="*/ 48 w 100"/>
              <a:gd name="T85" fmla="*/ 50 h 104"/>
              <a:gd name="T86" fmla="*/ 56 w 100"/>
              <a:gd name="T87" fmla="*/ 47 h 104"/>
              <a:gd name="T88" fmla="*/ 28 w 100"/>
              <a:gd name="T89" fmla="*/ 32 h 104"/>
              <a:gd name="T90" fmla="*/ 16 w 100"/>
              <a:gd name="T91" fmla="*/ 44 h 104"/>
              <a:gd name="T92" fmla="*/ 28 w 100"/>
              <a:gd name="T93" fmla="*/ 55 h 104"/>
              <a:gd name="T94" fmla="*/ 39 w 100"/>
              <a:gd name="T95" fmla="*/ 44 h 104"/>
              <a:gd name="T96" fmla="*/ 28 w 100"/>
              <a:gd name="T97" fmla="*/ 32 h 104"/>
              <a:gd name="T98" fmla="*/ 72 w 100"/>
              <a:gd name="T99" fmla="*/ 89 h 104"/>
              <a:gd name="T100" fmla="*/ 66 w 100"/>
              <a:gd name="T101" fmla="*/ 8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 h="104">
                <a:moveTo>
                  <a:pt x="37" y="11"/>
                </a:moveTo>
                <a:cubicBezTo>
                  <a:pt x="93" y="0"/>
                  <a:pt x="87" y="42"/>
                  <a:pt x="87" y="42"/>
                </a:cubicBezTo>
                <a:cubicBezTo>
                  <a:pt x="100" y="67"/>
                  <a:pt x="100" y="67"/>
                  <a:pt x="100" y="67"/>
                </a:cubicBezTo>
                <a:cubicBezTo>
                  <a:pt x="89" y="67"/>
                  <a:pt x="89" y="67"/>
                  <a:pt x="89" y="67"/>
                </a:cubicBezTo>
                <a:cubicBezTo>
                  <a:pt x="89" y="84"/>
                  <a:pt x="89" y="84"/>
                  <a:pt x="89" y="84"/>
                </a:cubicBezTo>
                <a:cubicBezTo>
                  <a:pt x="89" y="87"/>
                  <a:pt x="87" y="89"/>
                  <a:pt x="84" y="89"/>
                </a:cubicBezTo>
                <a:cubicBezTo>
                  <a:pt x="72" y="89"/>
                  <a:pt x="72" y="89"/>
                  <a:pt x="72" y="89"/>
                </a:cubicBezTo>
                <a:cubicBezTo>
                  <a:pt x="72" y="104"/>
                  <a:pt x="72" y="104"/>
                  <a:pt x="72" y="104"/>
                </a:cubicBezTo>
                <a:moveTo>
                  <a:pt x="26" y="104"/>
                </a:moveTo>
                <a:cubicBezTo>
                  <a:pt x="26" y="89"/>
                  <a:pt x="26" y="89"/>
                  <a:pt x="26" y="89"/>
                </a:cubicBezTo>
                <a:cubicBezTo>
                  <a:pt x="21" y="78"/>
                  <a:pt x="21" y="78"/>
                  <a:pt x="21" y="78"/>
                </a:cubicBezTo>
                <a:moveTo>
                  <a:pt x="56" y="47"/>
                </a:moveTo>
                <a:cubicBezTo>
                  <a:pt x="56" y="40"/>
                  <a:pt x="56" y="40"/>
                  <a:pt x="56" y="40"/>
                </a:cubicBezTo>
                <a:cubicBezTo>
                  <a:pt x="48" y="37"/>
                  <a:pt x="48" y="37"/>
                  <a:pt x="48" y="37"/>
                </a:cubicBezTo>
                <a:cubicBezTo>
                  <a:pt x="47" y="36"/>
                  <a:pt x="47" y="35"/>
                  <a:pt x="46" y="34"/>
                </a:cubicBezTo>
                <a:cubicBezTo>
                  <a:pt x="50" y="26"/>
                  <a:pt x="50" y="26"/>
                  <a:pt x="50" y="26"/>
                </a:cubicBezTo>
                <a:cubicBezTo>
                  <a:pt x="45" y="21"/>
                  <a:pt x="45" y="21"/>
                  <a:pt x="45" y="21"/>
                </a:cubicBezTo>
                <a:cubicBezTo>
                  <a:pt x="37" y="25"/>
                  <a:pt x="37" y="25"/>
                  <a:pt x="37" y="25"/>
                </a:cubicBezTo>
                <a:cubicBezTo>
                  <a:pt x="36" y="24"/>
                  <a:pt x="35" y="24"/>
                  <a:pt x="34" y="24"/>
                </a:cubicBezTo>
                <a:cubicBezTo>
                  <a:pt x="31" y="16"/>
                  <a:pt x="31" y="16"/>
                  <a:pt x="31" y="16"/>
                </a:cubicBezTo>
                <a:cubicBezTo>
                  <a:pt x="24" y="16"/>
                  <a:pt x="24" y="16"/>
                  <a:pt x="24" y="16"/>
                </a:cubicBezTo>
                <a:cubicBezTo>
                  <a:pt x="21" y="24"/>
                  <a:pt x="21" y="24"/>
                  <a:pt x="21" y="24"/>
                </a:cubicBezTo>
                <a:cubicBezTo>
                  <a:pt x="20" y="24"/>
                  <a:pt x="19" y="24"/>
                  <a:pt x="18" y="25"/>
                </a:cubicBezTo>
                <a:cubicBezTo>
                  <a:pt x="10" y="21"/>
                  <a:pt x="10" y="21"/>
                  <a:pt x="10" y="21"/>
                </a:cubicBezTo>
                <a:cubicBezTo>
                  <a:pt x="5" y="26"/>
                  <a:pt x="5" y="26"/>
                  <a:pt x="5" y="26"/>
                </a:cubicBezTo>
                <a:cubicBezTo>
                  <a:pt x="9" y="34"/>
                  <a:pt x="9" y="34"/>
                  <a:pt x="9" y="34"/>
                </a:cubicBezTo>
                <a:cubicBezTo>
                  <a:pt x="8" y="35"/>
                  <a:pt x="8" y="36"/>
                  <a:pt x="8" y="37"/>
                </a:cubicBezTo>
                <a:cubicBezTo>
                  <a:pt x="0" y="40"/>
                  <a:pt x="0" y="40"/>
                  <a:pt x="0" y="40"/>
                </a:cubicBezTo>
                <a:cubicBezTo>
                  <a:pt x="0" y="47"/>
                  <a:pt x="0" y="47"/>
                  <a:pt x="0" y="47"/>
                </a:cubicBezTo>
                <a:cubicBezTo>
                  <a:pt x="8" y="50"/>
                  <a:pt x="8" y="50"/>
                  <a:pt x="8" y="50"/>
                </a:cubicBezTo>
                <a:cubicBezTo>
                  <a:pt x="8" y="51"/>
                  <a:pt x="8" y="52"/>
                  <a:pt x="9" y="53"/>
                </a:cubicBezTo>
                <a:cubicBezTo>
                  <a:pt x="5" y="61"/>
                  <a:pt x="5" y="61"/>
                  <a:pt x="5" y="61"/>
                </a:cubicBezTo>
                <a:cubicBezTo>
                  <a:pt x="10" y="66"/>
                  <a:pt x="10" y="66"/>
                  <a:pt x="10" y="66"/>
                </a:cubicBezTo>
                <a:cubicBezTo>
                  <a:pt x="18" y="62"/>
                  <a:pt x="18" y="62"/>
                  <a:pt x="18" y="62"/>
                </a:cubicBezTo>
                <a:cubicBezTo>
                  <a:pt x="19" y="63"/>
                  <a:pt x="20" y="63"/>
                  <a:pt x="21" y="64"/>
                </a:cubicBezTo>
                <a:cubicBezTo>
                  <a:pt x="24" y="72"/>
                  <a:pt x="24" y="72"/>
                  <a:pt x="24" y="72"/>
                </a:cubicBezTo>
                <a:cubicBezTo>
                  <a:pt x="31" y="72"/>
                  <a:pt x="31" y="72"/>
                  <a:pt x="31" y="72"/>
                </a:cubicBezTo>
                <a:cubicBezTo>
                  <a:pt x="34" y="64"/>
                  <a:pt x="34" y="64"/>
                  <a:pt x="34" y="64"/>
                </a:cubicBezTo>
                <a:cubicBezTo>
                  <a:pt x="35" y="63"/>
                  <a:pt x="36" y="63"/>
                  <a:pt x="37" y="62"/>
                </a:cubicBezTo>
                <a:cubicBezTo>
                  <a:pt x="45" y="66"/>
                  <a:pt x="45" y="66"/>
                  <a:pt x="45" y="66"/>
                </a:cubicBezTo>
                <a:cubicBezTo>
                  <a:pt x="50" y="61"/>
                  <a:pt x="50" y="61"/>
                  <a:pt x="50" y="61"/>
                </a:cubicBezTo>
                <a:cubicBezTo>
                  <a:pt x="46" y="53"/>
                  <a:pt x="46" y="53"/>
                  <a:pt x="46" y="53"/>
                </a:cubicBezTo>
                <a:cubicBezTo>
                  <a:pt x="47" y="52"/>
                  <a:pt x="47" y="51"/>
                  <a:pt x="48" y="50"/>
                </a:cubicBezTo>
                <a:lnTo>
                  <a:pt x="56" y="47"/>
                </a:lnTo>
                <a:close/>
                <a:moveTo>
                  <a:pt x="28" y="32"/>
                </a:moveTo>
                <a:cubicBezTo>
                  <a:pt x="21" y="32"/>
                  <a:pt x="16" y="37"/>
                  <a:pt x="16" y="44"/>
                </a:cubicBezTo>
                <a:cubicBezTo>
                  <a:pt x="16" y="50"/>
                  <a:pt x="21" y="55"/>
                  <a:pt x="28" y="55"/>
                </a:cubicBezTo>
                <a:cubicBezTo>
                  <a:pt x="34" y="55"/>
                  <a:pt x="39" y="50"/>
                  <a:pt x="39" y="44"/>
                </a:cubicBezTo>
                <a:cubicBezTo>
                  <a:pt x="39" y="37"/>
                  <a:pt x="34" y="32"/>
                  <a:pt x="28" y="32"/>
                </a:cubicBezTo>
                <a:close/>
                <a:moveTo>
                  <a:pt x="72" y="89"/>
                </a:moveTo>
                <a:cubicBezTo>
                  <a:pt x="66" y="89"/>
                  <a:pt x="66" y="89"/>
                  <a:pt x="66" y="89"/>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3" name="Freeform 33"/>
          <p:cNvSpPr>
            <a:spLocks noEditPoints="1"/>
          </p:cNvSpPr>
          <p:nvPr/>
        </p:nvSpPr>
        <p:spPr bwMode="auto">
          <a:xfrm>
            <a:off x="3100388" y="3362325"/>
            <a:ext cx="373063" cy="300038"/>
          </a:xfrm>
          <a:custGeom>
            <a:avLst/>
            <a:gdLst>
              <a:gd name="T0" fmla="*/ 98 w 98"/>
              <a:gd name="T1" fmla="*/ 79 h 79"/>
              <a:gd name="T2" fmla="*/ 0 w 98"/>
              <a:gd name="T3" fmla="*/ 79 h 79"/>
              <a:gd name="T4" fmla="*/ 24 w 98"/>
              <a:gd name="T5" fmla="*/ 58 h 79"/>
              <a:gd name="T6" fmla="*/ 10 w 98"/>
              <a:gd name="T7" fmla="*/ 58 h 79"/>
              <a:gd name="T8" fmla="*/ 10 w 98"/>
              <a:gd name="T9" fmla="*/ 79 h 79"/>
              <a:gd name="T10" fmla="*/ 24 w 98"/>
              <a:gd name="T11" fmla="*/ 79 h 79"/>
              <a:gd name="T12" fmla="*/ 24 w 98"/>
              <a:gd name="T13" fmla="*/ 58 h 79"/>
              <a:gd name="T14" fmla="*/ 45 w 98"/>
              <a:gd name="T15" fmla="*/ 37 h 79"/>
              <a:gd name="T16" fmla="*/ 31 w 98"/>
              <a:gd name="T17" fmla="*/ 37 h 79"/>
              <a:gd name="T18" fmla="*/ 31 w 98"/>
              <a:gd name="T19" fmla="*/ 79 h 79"/>
              <a:gd name="T20" fmla="*/ 45 w 98"/>
              <a:gd name="T21" fmla="*/ 79 h 79"/>
              <a:gd name="T22" fmla="*/ 45 w 98"/>
              <a:gd name="T23" fmla="*/ 37 h 79"/>
              <a:gd name="T24" fmla="*/ 66 w 98"/>
              <a:gd name="T25" fmla="*/ 46 h 79"/>
              <a:gd name="T26" fmla="*/ 53 w 98"/>
              <a:gd name="T27" fmla="*/ 46 h 79"/>
              <a:gd name="T28" fmla="*/ 53 w 98"/>
              <a:gd name="T29" fmla="*/ 79 h 79"/>
              <a:gd name="T30" fmla="*/ 66 w 98"/>
              <a:gd name="T31" fmla="*/ 79 h 79"/>
              <a:gd name="T32" fmla="*/ 66 w 98"/>
              <a:gd name="T33" fmla="*/ 46 h 79"/>
              <a:gd name="T34" fmla="*/ 88 w 98"/>
              <a:gd name="T35" fmla="*/ 24 h 79"/>
              <a:gd name="T36" fmla="*/ 74 w 98"/>
              <a:gd name="T37" fmla="*/ 24 h 79"/>
              <a:gd name="T38" fmla="*/ 74 w 98"/>
              <a:gd name="T39" fmla="*/ 79 h 79"/>
              <a:gd name="T40" fmla="*/ 88 w 98"/>
              <a:gd name="T41" fmla="*/ 79 h 79"/>
              <a:gd name="T42" fmla="*/ 88 w 98"/>
              <a:gd name="T43" fmla="*/ 24 h 79"/>
              <a:gd name="T44" fmla="*/ 17 w 98"/>
              <a:gd name="T45" fmla="*/ 34 h 79"/>
              <a:gd name="T46" fmla="*/ 13 w 98"/>
              <a:gd name="T47" fmla="*/ 38 h 79"/>
              <a:gd name="T48" fmla="*/ 17 w 98"/>
              <a:gd name="T49" fmla="*/ 42 h 79"/>
              <a:gd name="T50" fmla="*/ 21 w 98"/>
              <a:gd name="T51" fmla="*/ 38 h 79"/>
              <a:gd name="T52" fmla="*/ 17 w 98"/>
              <a:gd name="T53" fmla="*/ 34 h 79"/>
              <a:gd name="T54" fmla="*/ 38 w 98"/>
              <a:gd name="T55" fmla="*/ 14 h 79"/>
              <a:gd name="T56" fmla="*/ 34 w 98"/>
              <a:gd name="T57" fmla="*/ 18 h 79"/>
              <a:gd name="T58" fmla="*/ 38 w 98"/>
              <a:gd name="T59" fmla="*/ 22 h 79"/>
              <a:gd name="T60" fmla="*/ 42 w 98"/>
              <a:gd name="T61" fmla="*/ 18 h 79"/>
              <a:gd name="T62" fmla="*/ 38 w 98"/>
              <a:gd name="T63" fmla="*/ 14 h 79"/>
              <a:gd name="T64" fmla="*/ 59 w 98"/>
              <a:gd name="T65" fmla="*/ 24 h 79"/>
              <a:gd name="T66" fmla="*/ 56 w 98"/>
              <a:gd name="T67" fmla="*/ 28 h 79"/>
              <a:gd name="T68" fmla="*/ 59 w 98"/>
              <a:gd name="T69" fmla="*/ 32 h 79"/>
              <a:gd name="T70" fmla="*/ 63 w 98"/>
              <a:gd name="T71" fmla="*/ 28 h 79"/>
              <a:gd name="T72" fmla="*/ 59 w 98"/>
              <a:gd name="T73" fmla="*/ 24 h 79"/>
              <a:gd name="T74" fmla="*/ 81 w 98"/>
              <a:gd name="T75" fmla="*/ 0 h 79"/>
              <a:gd name="T76" fmla="*/ 77 w 98"/>
              <a:gd name="T77" fmla="*/ 4 h 79"/>
              <a:gd name="T78" fmla="*/ 81 w 98"/>
              <a:gd name="T79" fmla="*/ 8 h 79"/>
              <a:gd name="T80" fmla="*/ 85 w 98"/>
              <a:gd name="T81" fmla="*/ 4 h 79"/>
              <a:gd name="T82" fmla="*/ 81 w 98"/>
              <a:gd name="T83" fmla="*/ 0 h 79"/>
              <a:gd name="T84" fmla="*/ 62 w 98"/>
              <a:gd name="T85" fmla="*/ 25 h 79"/>
              <a:gd name="T86" fmla="*/ 78 w 98"/>
              <a:gd name="T87" fmla="*/ 7 h 79"/>
              <a:gd name="T88" fmla="*/ 42 w 98"/>
              <a:gd name="T89" fmla="*/ 20 h 79"/>
              <a:gd name="T90" fmla="*/ 56 w 98"/>
              <a:gd name="T91" fmla="*/ 27 h 79"/>
              <a:gd name="T92" fmla="*/ 35 w 98"/>
              <a:gd name="T93" fmla="*/ 21 h 79"/>
              <a:gd name="T94" fmla="*/ 20 w 98"/>
              <a:gd name="T95" fmla="*/ 3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8" h="79">
                <a:moveTo>
                  <a:pt x="98" y="79"/>
                </a:moveTo>
                <a:cubicBezTo>
                  <a:pt x="0" y="79"/>
                  <a:pt x="0" y="79"/>
                  <a:pt x="0" y="79"/>
                </a:cubicBezTo>
                <a:moveTo>
                  <a:pt x="24" y="58"/>
                </a:moveTo>
                <a:cubicBezTo>
                  <a:pt x="10" y="58"/>
                  <a:pt x="10" y="58"/>
                  <a:pt x="10" y="58"/>
                </a:cubicBezTo>
                <a:cubicBezTo>
                  <a:pt x="10" y="79"/>
                  <a:pt x="10" y="79"/>
                  <a:pt x="10" y="79"/>
                </a:cubicBezTo>
                <a:cubicBezTo>
                  <a:pt x="24" y="79"/>
                  <a:pt x="24" y="79"/>
                  <a:pt x="24" y="79"/>
                </a:cubicBezTo>
                <a:lnTo>
                  <a:pt x="24" y="58"/>
                </a:lnTo>
                <a:close/>
                <a:moveTo>
                  <a:pt x="45" y="37"/>
                </a:moveTo>
                <a:cubicBezTo>
                  <a:pt x="31" y="37"/>
                  <a:pt x="31" y="37"/>
                  <a:pt x="31" y="37"/>
                </a:cubicBezTo>
                <a:cubicBezTo>
                  <a:pt x="31" y="79"/>
                  <a:pt x="31" y="79"/>
                  <a:pt x="31" y="79"/>
                </a:cubicBezTo>
                <a:cubicBezTo>
                  <a:pt x="45" y="79"/>
                  <a:pt x="45" y="79"/>
                  <a:pt x="45" y="79"/>
                </a:cubicBezTo>
                <a:lnTo>
                  <a:pt x="45" y="37"/>
                </a:lnTo>
                <a:close/>
                <a:moveTo>
                  <a:pt x="66" y="46"/>
                </a:moveTo>
                <a:cubicBezTo>
                  <a:pt x="53" y="46"/>
                  <a:pt x="53" y="46"/>
                  <a:pt x="53" y="46"/>
                </a:cubicBezTo>
                <a:cubicBezTo>
                  <a:pt x="53" y="79"/>
                  <a:pt x="53" y="79"/>
                  <a:pt x="53" y="79"/>
                </a:cubicBezTo>
                <a:cubicBezTo>
                  <a:pt x="66" y="79"/>
                  <a:pt x="66" y="79"/>
                  <a:pt x="66" y="79"/>
                </a:cubicBezTo>
                <a:lnTo>
                  <a:pt x="66" y="46"/>
                </a:lnTo>
                <a:close/>
                <a:moveTo>
                  <a:pt x="88" y="24"/>
                </a:moveTo>
                <a:cubicBezTo>
                  <a:pt x="74" y="24"/>
                  <a:pt x="74" y="24"/>
                  <a:pt x="74" y="24"/>
                </a:cubicBezTo>
                <a:cubicBezTo>
                  <a:pt x="74" y="79"/>
                  <a:pt x="74" y="79"/>
                  <a:pt x="74" y="79"/>
                </a:cubicBezTo>
                <a:cubicBezTo>
                  <a:pt x="88" y="79"/>
                  <a:pt x="88" y="79"/>
                  <a:pt x="88" y="79"/>
                </a:cubicBezTo>
                <a:lnTo>
                  <a:pt x="88" y="24"/>
                </a:lnTo>
                <a:close/>
                <a:moveTo>
                  <a:pt x="17" y="34"/>
                </a:moveTo>
                <a:cubicBezTo>
                  <a:pt x="15" y="34"/>
                  <a:pt x="13" y="36"/>
                  <a:pt x="13" y="38"/>
                </a:cubicBezTo>
                <a:cubicBezTo>
                  <a:pt x="13" y="40"/>
                  <a:pt x="15" y="42"/>
                  <a:pt x="17" y="42"/>
                </a:cubicBezTo>
                <a:cubicBezTo>
                  <a:pt x="19" y="42"/>
                  <a:pt x="21" y="40"/>
                  <a:pt x="21" y="38"/>
                </a:cubicBezTo>
                <a:cubicBezTo>
                  <a:pt x="21" y="36"/>
                  <a:pt x="19" y="34"/>
                  <a:pt x="17" y="34"/>
                </a:cubicBezTo>
                <a:close/>
                <a:moveTo>
                  <a:pt x="38" y="14"/>
                </a:moveTo>
                <a:cubicBezTo>
                  <a:pt x="36" y="14"/>
                  <a:pt x="34" y="16"/>
                  <a:pt x="34" y="18"/>
                </a:cubicBezTo>
                <a:cubicBezTo>
                  <a:pt x="34" y="20"/>
                  <a:pt x="36" y="22"/>
                  <a:pt x="38" y="22"/>
                </a:cubicBezTo>
                <a:cubicBezTo>
                  <a:pt x="40" y="22"/>
                  <a:pt x="42" y="20"/>
                  <a:pt x="42" y="18"/>
                </a:cubicBezTo>
                <a:cubicBezTo>
                  <a:pt x="42" y="16"/>
                  <a:pt x="40" y="14"/>
                  <a:pt x="38" y="14"/>
                </a:cubicBezTo>
                <a:close/>
                <a:moveTo>
                  <a:pt x="59" y="24"/>
                </a:moveTo>
                <a:cubicBezTo>
                  <a:pt x="57" y="24"/>
                  <a:pt x="56" y="26"/>
                  <a:pt x="56" y="28"/>
                </a:cubicBezTo>
                <a:cubicBezTo>
                  <a:pt x="56" y="30"/>
                  <a:pt x="57" y="32"/>
                  <a:pt x="59" y="32"/>
                </a:cubicBezTo>
                <a:cubicBezTo>
                  <a:pt x="62" y="32"/>
                  <a:pt x="63" y="30"/>
                  <a:pt x="63" y="28"/>
                </a:cubicBezTo>
                <a:cubicBezTo>
                  <a:pt x="63" y="26"/>
                  <a:pt x="62" y="24"/>
                  <a:pt x="59" y="24"/>
                </a:cubicBezTo>
                <a:close/>
                <a:moveTo>
                  <a:pt x="81" y="0"/>
                </a:moveTo>
                <a:cubicBezTo>
                  <a:pt x="79" y="0"/>
                  <a:pt x="77" y="2"/>
                  <a:pt x="77" y="4"/>
                </a:cubicBezTo>
                <a:cubicBezTo>
                  <a:pt x="77" y="6"/>
                  <a:pt x="79" y="8"/>
                  <a:pt x="81" y="8"/>
                </a:cubicBezTo>
                <a:cubicBezTo>
                  <a:pt x="83" y="8"/>
                  <a:pt x="85" y="6"/>
                  <a:pt x="85" y="4"/>
                </a:cubicBezTo>
                <a:cubicBezTo>
                  <a:pt x="85" y="2"/>
                  <a:pt x="83" y="0"/>
                  <a:pt x="81" y="0"/>
                </a:cubicBezTo>
                <a:close/>
                <a:moveTo>
                  <a:pt x="62" y="25"/>
                </a:moveTo>
                <a:cubicBezTo>
                  <a:pt x="78" y="7"/>
                  <a:pt x="78" y="7"/>
                  <a:pt x="78" y="7"/>
                </a:cubicBezTo>
                <a:moveTo>
                  <a:pt x="42" y="20"/>
                </a:moveTo>
                <a:cubicBezTo>
                  <a:pt x="56" y="27"/>
                  <a:pt x="56" y="27"/>
                  <a:pt x="56" y="27"/>
                </a:cubicBezTo>
                <a:moveTo>
                  <a:pt x="35" y="21"/>
                </a:moveTo>
                <a:cubicBezTo>
                  <a:pt x="20" y="36"/>
                  <a:pt x="20" y="36"/>
                  <a:pt x="20" y="36"/>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4" name="Freeform 34"/>
          <p:cNvSpPr>
            <a:spLocks noEditPoints="1"/>
          </p:cNvSpPr>
          <p:nvPr/>
        </p:nvSpPr>
        <p:spPr bwMode="auto">
          <a:xfrm>
            <a:off x="8585200" y="3351213"/>
            <a:ext cx="269875" cy="323850"/>
          </a:xfrm>
          <a:custGeom>
            <a:avLst/>
            <a:gdLst>
              <a:gd name="T0" fmla="*/ 170 w 170"/>
              <a:gd name="T1" fmla="*/ 84 h 204"/>
              <a:gd name="T2" fmla="*/ 170 w 170"/>
              <a:gd name="T3" fmla="*/ 204 h 204"/>
              <a:gd name="T4" fmla="*/ 0 w 170"/>
              <a:gd name="T5" fmla="*/ 204 h 204"/>
              <a:gd name="T6" fmla="*/ 0 w 170"/>
              <a:gd name="T7" fmla="*/ 84 h 204"/>
              <a:gd name="T8" fmla="*/ 170 w 170"/>
              <a:gd name="T9" fmla="*/ 204 h 204"/>
              <a:gd name="T10" fmla="*/ 86 w 170"/>
              <a:gd name="T11" fmla="*/ 144 h 204"/>
              <a:gd name="T12" fmla="*/ 0 w 170"/>
              <a:gd name="T13" fmla="*/ 204 h 204"/>
              <a:gd name="T14" fmla="*/ 170 w 170"/>
              <a:gd name="T15" fmla="*/ 84 h 204"/>
              <a:gd name="T16" fmla="*/ 113 w 170"/>
              <a:gd name="T17" fmla="*/ 144 h 204"/>
              <a:gd name="T18" fmla="*/ 0 w 170"/>
              <a:gd name="T19" fmla="*/ 84 h 204"/>
              <a:gd name="T20" fmla="*/ 58 w 170"/>
              <a:gd name="T21" fmla="*/ 144 h 204"/>
              <a:gd name="T22" fmla="*/ 151 w 170"/>
              <a:gd name="T23" fmla="*/ 79 h 204"/>
              <a:gd name="T24" fmla="*/ 151 w 170"/>
              <a:gd name="T25" fmla="*/ 38 h 204"/>
              <a:gd name="T26" fmla="*/ 113 w 170"/>
              <a:gd name="T27" fmla="*/ 0 h 204"/>
              <a:gd name="T28" fmla="*/ 19 w 170"/>
              <a:gd name="T29" fmla="*/ 0 h 204"/>
              <a:gd name="T30" fmla="*/ 19 w 170"/>
              <a:gd name="T31" fmla="*/ 79 h 204"/>
              <a:gd name="T32" fmla="*/ 151 w 170"/>
              <a:gd name="T33" fmla="*/ 38 h 204"/>
              <a:gd name="T34" fmla="*/ 113 w 170"/>
              <a:gd name="T35" fmla="*/ 0 h 204"/>
              <a:gd name="T36" fmla="*/ 113 w 170"/>
              <a:gd name="T37" fmla="*/ 38 h 204"/>
              <a:gd name="T38" fmla="*/ 151 w 170"/>
              <a:gd name="T39" fmla="*/ 38 h 204"/>
              <a:gd name="T40" fmla="*/ 58 w 170"/>
              <a:gd name="T41" fmla="*/ 60 h 204"/>
              <a:gd name="T42" fmla="*/ 38 w 170"/>
              <a:gd name="T43" fmla="*/ 60 h 204"/>
              <a:gd name="T44" fmla="*/ 127 w 170"/>
              <a:gd name="T45" fmla="*/ 60 h 204"/>
              <a:gd name="T46" fmla="*/ 74 w 170"/>
              <a:gd name="T47" fmla="*/ 60 h 204"/>
              <a:gd name="T48" fmla="*/ 38 w 170"/>
              <a:gd name="T49" fmla="*/ 79 h 204"/>
              <a:gd name="T50" fmla="*/ 89 w 170"/>
              <a:gd name="T51" fmla="*/ 79 h 204"/>
              <a:gd name="T52" fmla="*/ 127 w 170"/>
              <a:gd name="T53" fmla="*/ 79 h 204"/>
              <a:gd name="T54" fmla="*/ 108 w 170"/>
              <a:gd name="T55" fmla="*/ 7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0" h="204">
                <a:moveTo>
                  <a:pt x="170" y="84"/>
                </a:moveTo>
                <a:lnTo>
                  <a:pt x="170" y="204"/>
                </a:lnTo>
                <a:lnTo>
                  <a:pt x="0" y="204"/>
                </a:lnTo>
                <a:lnTo>
                  <a:pt x="0" y="84"/>
                </a:lnTo>
                <a:moveTo>
                  <a:pt x="170" y="204"/>
                </a:moveTo>
                <a:lnTo>
                  <a:pt x="86" y="144"/>
                </a:lnTo>
                <a:lnTo>
                  <a:pt x="0" y="204"/>
                </a:lnTo>
                <a:moveTo>
                  <a:pt x="170" y="84"/>
                </a:moveTo>
                <a:lnTo>
                  <a:pt x="113" y="144"/>
                </a:lnTo>
                <a:moveTo>
                  <a:pt x="0" y="84"/>
                </a:moveTo>
                <a:lnTo>
                  <a:pt x="58" y="144"/>
                </a:lnTo>
                <a:moveTo>
                  <a:pt x="151" y="79"/>
                </a:moveTo>
                <a:lnTo>
                  <a:pt x="151" y="38"/>
                </a:lnTo>
                <a:moveTo>
                  <a:pt x="113" y="0"/>
                </a:moveTo>
                <a:lnTo>
                  <a:pt x="19" y="0"/>
                </a:lnTo>
                <a:lnTo>
                  <a:pt x="19" y="79"/>
                </a:lnTo>
                <a:moveTo>
                  <a:pt x="151" y="38"/>
                </a:moveTo>
                <a:lnTo>
                  <a:pt x="113" y="0"/>
                </a:lnTo>
                <a:lnTo>
                  <a:pt x="113" y="38"/>
                </a:lnTo>
                <a:lnTo>
                  <a:pt x="151" y="38"/>
                </a:lnTo>
                <a:moveTo>
                  <a:pt x="58" y="60"/>
                </a:moveTo>
                <a:lnTo>
                  <a:pt x="38" y="60"/>
                </a:lnTo>
                <a:moveTo>
                  <a:pt x="127" y="60"/>
                </a:moveTo>
                <a:lnTo>
                  <a:pt x="74" y="60"/>
                </a:lnTo>
                <a:moveTo>
                  <a:pt x="38" y="79"/>
                </a:moveTo>
                <a:lnTo>
                  <a:pt x="89" y="79"/>
                </a:lnTo>
                <a:moveTo>
                  <a:pt x="127" y="79"/>
                </a:moveTo>
                <a:lnTo>
                  <a:pt x="108" y="79"/>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5" name="Freeform 35"/>
          <p:cNvSpPr>
            <a:spLocks noEditPoints="1"/>
          </p:cNvSpPr>
          <p:nvPr/>
        </p:nvSpPr>
        <p:spPr bwMode="auto">
          <a:xfrm>
            <a:off x="10366375" y="3327400"/>
            <a:ext cx="350838" cy="350838"/>
          </a:xfrm>
          <a:custGeom>
            <a:avLst/>
            <a:gdLst>
              <a:gd name="T0" fmla="*/ 79 w 92"/>
              <a:gd name="T1" fmla="*/ 25 h 92"/>
              <a:gd name="T2" fmla="*/ 86 w 92"/>
              <a:gd name="T3" fmla="*/ 49 h 92"/>
              <a:gd name="T4" fmla="*/ 43 w 92"/>
              <a:gd name="T5" fmla="*/ 92 h 92"/>
              <a:gd name="T6" fmla="*/ 0 w 92"/>
              <a:gd name="T7" fmla="*/ 49 h 92"/>
              <a:gd name="T8" fmla="*/ 43 w 92"/>
              <a:gd name="T9" fmla="*/ 6 h 92"/>
              <a:gd name="T10" fmla="*/ 67 w 92"/>
              <a:gd name="T11" fmla="*/ 13 h 92"/>
              <a:gd name="T12" fmla="*/ 60 w 92"/>
              <a:gd name="T13" fmla="*/ 21 h 92"/>
              <a:gd name="T14" fmla="*/ 43 w 92"/>
              <a:gd name="T15" fmla="*/ 16 h 92"/>
              <a:gd name="T16" fmla="*/ 11 w 92"/>
              <a:gd name="T17" fmla="*/ 49 h 92"/>
              <a:gd name="T18" fmla="*/ 43 w 92"/>
              <a:gd name="T19" fmla="*/ 81 h 92"/>
              <a:gd name="T20" fmla="*/ 75 w 92"/>
              <a:gd name="T21" fmla="*/ 49 h 92"/>
              <a:gd name="T22" fmla="*/ 71 w 92"/>
              <a:gd name="T23" fmla="*/ 32 h 92"/>
              <a:gd name="T24" fmla="*/ 51 w 92"/>
              <a:gd name="T25" fmla="*/ 29 h 92"/>
              <a:gd name="T26" fmla="*/ 43 w 92"/>
              <a:gd name="T27" fmla="*/ 27 h 92"/>
              <a:gd name="T28" fmla="*/ 22 w 92"/>
              <a:gd name="T29" fmla="*/ 49 h 92"/>
              <a:gd name="T30" fmla="*/ 43 w 92"/>
              <a:gd name="T31" fmla="*/ 70 h 92"/>
              <a:gd name="T32" fmla="*/ 64 w 92"/>
              <a:gd name="T33" fmla="*/ 49 h 92"/>
              <a:gd name="T34" fmla="*/ 62 w 92"/>
              <a:gd name="T35" fmla="*/ 39 h 92"/>
              <a:gd name="T36" fmla="*/ 43 w 92"/>
              <a:gd name="T37" fmla="*/ 49 h 92"/>
              <a:gd name="T38" fmla="*/ 90 w 92"/>
              <a:gd name="T39" fmla="*/ 2 h 92"/>
              <a:gd name="T40" fmla="*/ 78 w 92"/>
              <a:gd name="T41" fmla="*/ 0 h 92"/>
              <a:gd name="T42" fmla="*/ 78 w 92"/>
              <a:gd name="T43" fmla="*/ 13 h 92"/>
              <a:gd name="T44" fmla="*/ 92 w 92"/>
              <a:gd name="T45" fmla="*/ 13 h 92"/>
              <a:gd name="T46" fmla="*/ 7 w 92"/>
              <a:gd name="T47" fmla="*/ 92 h 92"/>
              <a:gd name="T48" fmla="*/ 16 w 92"/>
              <a:gd name="T49" fmla="*/ 82 h 92"/>
              <a:gd name="T50" fmla="*/ 70 w 92"/>
              <a:gd name="T51" fmla="*/ 82 h 92"/>
              <a:gd name="T52" fmla="*/ 79 w 92"/>
              <a:gd name="T53"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 h="92">
                <a:moveTo>
                  <a:pt x="79" y="25"/>
                </a:moveTo>
                <a:cubicBezTo>
                  <a:pt x="83" y="32"/>
                  <a:pt x="86" y="40"/>
                  <a:pt x="86" y="49"/>
                </a:cubicBezTo>
                <a:cubicBezTo>
                  <a:pt x="86" y="72"/>
                  <a:pt x="67" y="92"/>
                  <a:pt x="43" y="92"/>
                </a:cubicBezTo>
                <a:cubicBezTo>
                  <a:pt x="19" y="92"/>
                  <a:pt x="0" y="72"/>
                  <a:pt x="0" y="49"/>
                </a:cubicBezTo>
                <a:cubicBezTo>
                  <a:pt x="0" y="25"/>
                  <a:pt x="19" y="6"/>
                  <a:pt x="43" y="6"/>
                </a:cubicBezTo>
                <a:cubicBezTo>
                  <a:pt x="52" y="6"/>
                  <a:pt x="60" y="8"/>
                  <a:pt x="67" y="13"/>
                </a:cubicBezTo>
                <a:moveTo>
                  <a:pt x="60" y="21"/>
                </a:moveTo>
                <a:cubicBezTo>
                  <a:pt x="55" y="18"/>
                  <a:pt x="49" y="16"/>
                  <a:pt x="43" y="16"/>
                </a:cubicBezTo>
                <a:cubicBezTo>
                  <a:pt x="25" y="16"/>
                  <a:pt x="11" y="31"/>
                  <a:pt x="11" y="49"/>
                </a:cubicBezTo>
                <a:cubicBezTo>
                  <a:pt x="11" y="67"/>
                  <a:pt x="25" y="81"/>
                  <a:pt x="43" y="81"/>
                </a:cubicBezTo>
                <a:cubicBezTo>
                  <a:pt x="61" y="81"/>
                  <a:pt x="75" y="67"/>
                  <a:pt x="75" y="49"/>
                </a:cubicBezTo>
                <a:cubicBezTo>
                  <a:pt x="75" y="43"/>
                  <a:pt x="74" y="37"/>
                  <a:pt x="71" y="32"/>
                </a:cubicBezTo>
                <a:moveTo>
                  <a:pt x="51" y="29"/>
                </a:moveTo>
                <a:cubicBezTo>
                  <a:pt x="49" y="28"/>
                  <a:pt x="46" y="27"/>
                  <a:pt x="43" y="27"/>
                </a:cubicBezTo>
                <a:cubicBezTo>
                  <a:pt x="31" y="27"/>
                  <a:pt x="22" y="37"/>
                  <a:pt x="22" y="49"/>
                </a:cubicBezTo>
                <a:cubicBezTo>
                  <a:pt x="22" y="60"/>
                  <a:pt x="31" y="70"/>
                  <a:pt x="43" y="70"/>
                </a:cubicBezTo>
                <a:cubicBezTo>
                  <a:pt x="55" y="70"/>
                  <a:pt x="64" y="60"/>
                  <a:pt x="64" y="49"/>
                </a:cubicBezTo>
                <a:cubicBezTo>
                  <a:pt x="64" y="45"/>
                  <a:pt x="63" y="42"/>
                  <a:pt x="62" y="39"/>
                </a:cubicBezTo>
                <a:moveTo>
                  <a:pt x="43" y="49"/>
                </a:moveTo>
                <a:cubicBezTo>
                  <a:pt x="90" y="2"/>
                  <a:pt x="90" y="2"/>
                  <a:pt x="90" y="2"/>
                </a:cubicBezTo>
                <a:moveTo>
                  <a:pt x="78" y="0"/>
                </a:moveTo>
                <a:cubicBezTo>
                  <a:pt x="78" y="13"/>
                  <a:pt x="78" y="13"/>
                  <a:pt x="78" y="13"/>
                </a:cubicBezTo>
                <a:cubicBezTo>
                  <a:pt x="92" y="13"/>
                  <a:pt x="92" y="13"/>
                  <a:pt x="92" y="13"/>
                </a:cubicBezTo>
                <a:moveTo>
                  <a:pt x="7" y="92"/>
                </a:moveTo>
                <a:cubicBezTo>
                  <a:pt x="16" y="82"/>
                  <a:pt x="16" y="82"/>
                  <a:pt x="16" y="82"/>
                </a:cubicBezTo>
                <a:moveTo>
                  <a:pt x="70" y="82"/>
                </a:moveTo>
                <a:cubicBezTo>
                  <a:pt x="79" y="92"/>
                  <a:pt x="79" y="92"/>
                  <a:pt x="79" y="92"/>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6" name="Rectangle 31"/>
          <p:cNvSpPr>
            <a:spLocks noChangeArrowheads="1"/>
          </p:cNvSpPr>
          <p:nvPr/>
        </p:nvSpPr>
        <p:spPr bwMode="auto">
          <a:xfrm>
            <a:off x="3895884" y="372812"/>
            <a:ext cx="441627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TIMELINE INFOGRAPHIC</a:t>
            </a:r>
            <a:endParaRPr kumimoji="0" lang="ru-RU" altLang="ru-RU" sz="1800" b="0" i="0" u="none" strike="noStrike" cap="none" normalizeH="0" baseline="0" dirty="0" smtClean="0">
              <a:ln>
                <a:noFill/>
              </a:ln>
              <a:effectLst/>
            </a:endParaRPr>
          </a:p>
        </p:txBody>
      </p:sp>
      <p:sp>
        <p:nvSpPr>
          <p:cNvPr id="37" name="TextBox 36"/>
          <p:cNvSpPr txBox="1"/>
          <p:nvPr/>
        </p:nvSpPr>
        <p:spPr>
          <a:xfrm>
            <a:off x="732131" y="5358379"/>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38" name="TextBox 37"/>
          <p:cNvSpPr txBox="1"/>
          <p:nvPr/>
        </p:nvSpPr>
        <p:spPr>
          <a:xfrm>
            <a:off x="2512805" y="5358379"/>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39" name="TextBox 38"/>
          <p:cNvSpPr txBox="1"/>
          <p:nvPr/>
        </p:nvSpPr>
        <p:spPr>
          <a:xfrm>
            <a:off x="4349626" y="5358379"/>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40" name="TextBox 39"/>
          <p:cNvSpPr txBox="1"/>
          <p:nvPr/>
        </p:nvSpPr>
        <p:spPr>
          <a:xfrm>
            <a:off x="6154363" y="5358379"/>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41" name="TextBox 40"/>
          <p:cNvSpPr txBox="1"/>
          <p:nvPr/>
        </p:nvSpPr>
        <p:spPr>
          <a:xfrm>
            <a:off x="7967120" y="5358379"/>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42" name="TextBox 41"/>
          <p:cNvSpPr txBox="1"/>
          <p:nvPr/>
        </p:nvSpPr>
        <p:spPr>
          <a:xfrm>
            <a:off x="9787899" y="5358379"/>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Tree>
    <p:extLst>
      <p:ext uri="{BB962C8B-B14F-4D97-AF65-F5344CB8AC3E}">
        <p14:creationId xmlns:p14="http://schemas.microsoft.com/office/powerpoint/2010/main" val="236650672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2" presetClass="entr" presetSubtype="8" fill="hold" grpId="0" nodeType="withEffect">
                                      <p:stCondLst>
                                        <p:cond delay="15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53" presetClass="entr" presetSubtype="16" fill="hold" nodeType="withEffect">
                                      <p:stCondLst>
                                        <p:cond delay="30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par>
                                    <p:cTn id="18" presetID="22" presetClass="entr" presetSubtype="8" fill="hold" grpId="0" nodeType="withEffect">
                                      <p:stCondLst>
                                        <p:cond delay="45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53" presetClass="entr" presetSubtype="16" fill="hold" nodeType="withEffect">
                                      <p:stCondLst>
                                        <p:cond delay="60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childTnLst>
                                    </p:cTn>
                                  </p:par>
                                  <p:par>
                                    <p:cTn id="26" presetID="22" presetClass="entr" presetSubtype="8" fill="hold" grpId="0" nodeType="withEffect">
                                      <p:stCondLst>
                                        <p:cond delay="75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par>
                                    <p:cTn id="29" presetID="53" presetClass="entr" presetSubtype="16" fill="hold" nodeType="withEffect">
                                      <p:stCondLst>
                                        <p:cond delay="90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par>
                                    <p:cTn id="34" presetID="22" presetClass="entr" presetSubtype="8" fill="hold" grpId="0" nodeType="withEffect">
                                      <p:stCondLst>
                                        <p:cond delay="105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par>
                                    <p:cTn id="37" presetID="53" presetClass="entr" presetSubtype="16" fill="hold" nodeType="withEffect">
                                      <p:stCondLst>
                                        <p:cond delay="120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fltVal val="0"/>
                                              </p:val>
                                            </p:tav>
                                            <p:tav tm="100000">
                                              <p:val>
                                                <p:strVal val="#ppt_w"/>
                                              </p:val>
                                            </p:tav>
                                          </p:tavLst>
                                        </p:anim>
                                        <p:anim calcmode="lin" valueType="num">
                                          <p:cBhvr>
                                            <p:cTn id="40" dur="500" fill="hold"/>
                                            <p:tgtEl>
                                              <p:spTgt spid="29"/>
                                            </p:tgtEl>
                                            <p:attrNameLst>
                                              <p:attrName>ppt_h</p:attrName>
                                            </p:attrNameLst>
                                          </p:cBhvr>
                                          <p:tavLst>
                                            <p:tav tm="0">
                                              <p:val>
                                                <p:fltVal val="0"/>
                                              </p:val>
                                            </p:tav>
                                            <p:tav tm="100000">
                                              <p:val>
                                                <p:strVal val="#ppt_h"/>
                                              </p:val>
                                            </p:tav>
                                          </p:tavLst>
                                        </p:anim>
                                        <p:animEffect transition="in" filter="fade">
                                          <p:cBhvr>
                                            <p:cTn id="41" dur="500"/>
                                            <p:tgtEl>
                                              <p:spTgt spid="29"/>
                                            </p:tgtEl>
                                          </p:cBhvr>
                                        </p:animEffect>
                                      </p:childTnLst>
                                    </p:cTn>
                                  </p:par>
                                  <p:par>
                                    <p:cTn id="42" presetID="22" presetClass="entr" presetSubtype="8" fill="hold" grpId="0" nodeType="withEffect">
                                      <p:stCondLst>
                                        <p:cond delay="135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53" presetClass="entr" presetSubtype="16" fill="hold" nodeType="withEffect">
                                      <p:stCondLst>
                                        <p:cond delay="1500"/>
                                      </p:stCondLst>
                                      <p:childTnLst>
                                        <p:set>
                                          <p:cBhvr>
                                            <p:cTn id="46" dur="1" fill="hold">
                                              <p:stCondLst>
                                                <p:cond delay="0"/>
                                              </p:stCondLst>
                                            </p:cTn>
                                            <p:tgtEl>
                                              <p:spTgt spid="43"/>
                                            </p:tgtEl>
                                            <p:attrNameLst>
                                              <p:attrName>style.visibility</p:attrName>
                                            </p:attrNameLst>
                                          </p:cBhvr>
                                          <p:to>
                                            <p:strVal val="visible"/>
                                          </p:to>
                                        </p:set>
                                        <p:anim calcmode="lin" valueType="num">
                                          <p:cBhvr>
                                            <p:cTn id="47" dur="500" fill="hold"/>
                                            <p:tgtEl>
                                              <p:spTgt spid="43"/>
                                            </p:tgtEl>
                                            <p:attrNameLst>
                                              <p:attrName>ppt_w</p:attrName>
                                            </p:attrNameLst>
                                          </p:cBhvr>
                                          <p:tavLst>
                                            <p:tav tm="0">
                                              <p:val>
                                                <p:fltVal val="0"/>
                                              </p:val>
                                            </p:tav>
                                            <p:tav tm="100000">
                                              <p:val>
                                                <p:strVal val="#ppt_w"/>
                                              </p:val>
                                            </p:tav>
                                          </p:tavLst>
                                        </p:anim>
                                        <p:anim calcmode="lin" valueType="num">
                                          <p:cBhvr>
                                            <p:cTn id="48" dur="500" fill="hold"/>
                                            <p:tgtEl>
                                              <p:spTgt spid="43"/>
                                            </p:tgtEl>
                                            <p:attrNameLst>
                                              <p:attrName>ppt_h</p:attrName>
                                            </p:attrNameLst>
                                          </p:cBhvr>
                                          <p:tavLst>
                                            <p:tav tm="0">
                                              <p:val>
                                                <p:fltVal val="0"/>
                                              </p:val>
                                            </p:tav>
                                            <p:tav tm="100000">
                                              <p:val>
                                                <p:strVal val="#ppt_h"/>
                                              </p:val>
                                            </p:tav>
                                          </p:tavLst>
                                        </p:anim>
                                        <p:animEffect transition="in" filter="fade">
                                          <p:cBhvr>
                                            <p:cTn id="49" dur="500"/>
                                            <p:tgtEl>
                                              <p:spTgt spid="43"/>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30"/>
                                            </p:tgtEl>
                                            <p:attrNameLst>
                                              <p:attrName>style.visibility</p:attrName>
                                            </p:attrNameLst>
                                          </p:cBhvr>
                                          <p:to>
                                            <p:strVal val="visible"/>
                                          </p:to>
                                        </p:set>
                                        <p:anim calcmode="lin" valueType="num">
                                          <p:cBhvr>
                                            <p:cTn id="52" dur="500" fill="hold"/>
                                            <p:tgtEl>
                                              <p:spTgt spid="30"/>
                                            </p:tgtEl>
                                            <p:attrNameLst>
                                              <p:attrName>ppt_w</p:attrName>
                                            </p:attrNameLst>
                                          </p:cBhvr>
                                          <p:tavLst>
                                            <p:tav tm="0">
                                              <p:val>
                                                <p:fltVal val="0"/>
                                              </p:val>
                                            </p:tav>
                                            <p:tav tm="100000">
                                              <p:val>
                                                <p:strVal val="#ppt_w"/>
                                              </p:val>
                                            </p:tav>
                                          </p:tavLst>
                                        </p:anim>
                                        <p:anim calcmode="lin" valueType="num">
                                          <p:cBhvr>
                                            <p:cTn id="53" dur="500" fill="hold"/>
                                            <p:tgtEl>
                                              <p:spTgt spid="30"/>
                                            </p:tgtEl>
                                            <p:attrNameLst>
                                              <p:attrName>ppt_h</p:attrName>
                                            </p:attrNameLst>
                                          </p:cBhvr>
                                          <p:tavLst>
                                            <p:tav tm="0">
                                              <p:val>
                                                <p:fltVal val="0"/>
                                              </p:val>
                                            </p:tav>
                                            <p:tav tm="100000">
                                              <p:val>
                                                <p:strVal val="#ppt_h"/>
                                              </p:val>
                                            </p:tav>
                                          </p:tavLst>
                                        </p:anim>
                                        <p:animEffect transition="in" filter="fade">
                                          <p:cBhvr>
                                            <p:cTn id="54" dur="500"/>
                                            <p:tgtEl>
                                              <p:spTgt spid="30"/>
                                            </p:tgtEl>
                                          </p:cBhvr>
                                        </p:animEffect>
                                      </p:childTnLst>
                                    </p:cTn>
                                  </p:par>
                                  <p:par>
                                    <p:cTn id="55" presetID="53" presetClass="entr" presetSubtype="16" fill="hold" grpId="0" nodeType="withEffect">
                                      <p:stCondLst>
                                        <p:cond delay="40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Effect transition="in" filter="fade">
                                          <p:cBhvr>
                                            <p:cTn id="59" dur="500"/>
                                            <p:tgtEl>
                                              <p:spTgt spid="33"/>
                                            </p:tgtEl>
                                          </p:cBhvr>
                                        </p:animEffect>
                                      </p:childTnLst>
                                    </p:cTn>
                                  </p:par>
                                  <p:par>
                                    <p:cTn id="60" presetID="53" presetClass="entr" presetSubtype="16" fill="hold" grpId="0" nodeType="withEffect">
                                      <p:stCondLst>
                                        <p:cond delay="600"/>
                                      </p:stCondLst>
                                      <p:childTnLst>
                                        <p:set>
                                          <p:cBhvr>
                                            <p:cTn id="61" dur="1" fill="hold">
                                              <p:stCondLst>
                                                <p:cond delay="0"/>
                                              </p:stCondLst>
                                            </p:cTn>
                                            <p:tgtEl>
                                              <p:spTgt spid="31"/>
                                            </p:tgtEl>
                                            <p:attrNameLst>
                                              <p:attrName>style.visibility</p:attrName>
                                            </p:attrNameLst>
                                          </p:cBhvr>
                                          <p:to>
                                            <p:strVal val="visible"/>
                                          </p:to>
                                        </p:set>
                                        <p:anim calcmode="lin" valueType="num">
                                          <p:cBhvr>
                                            <p:cTn id="62" dur="500" fill="hold"/>
                                            <p:tgtEl>
                                              <p:spTgt spid="31"/>
                                            </p:tgtEl>
                                            <p:attrNameLst>
                                              <p:attrName>ppt_w</p:attrName>
                                            </p:attrNameLst>
                                          </p:cBhvr>
                                          <p:tavLst>
                                            <p:tav tm="0">
                                              <p:val>
                                                <p:fltVal val="0"/>
                                              </p:val>
                                            </p:tav>
                                            <p:tav tm="100000">
                                              <p:val>
                                                <p:strVal val="#ppt_w"/>
                                              </p:val>
                                            </p:tav>
                                          </p:tavLst>
                                        </p:anim>
                                        <p:anim calcmode="lin" valueType="num">
                                          <p:cBhvr>
                                            <p:cTn id="63" dur="500" fill="hold"/>
                                            <p:tgtEl>
                                              <p:spTgt spid="31"/>
                                            </p:tgtEl>
                                            <p:attrNameLst>
                                              <p:attrName>ppt_h</p:attrName>
                                            </p:attrNameLst>
                                          </p:cBhvr>
                                          <p:tavLst>
                                            <p:tav tm="0">
                                              <p:val>
                                                <p:fltVal val="0"/>
                                              </p:val>
                                            </p:tav>
                                            <p:tav tm="100000">
                                              <p:val>
                                                <p:strVal val="#ppt_h"/>
                                              </p:val>
                                            </p:tav>
                                          </p:tavLst>
                                        </p:anim>
                                        <p:animEffect transition="in" filter="fade">
                                          <p:cBhvr>
                                            <p:cTn id="64" dur="500"/>
                                            <p:tgtEl>
                                              <p:spTgt spid="31"/>
                                            </p:tgtEl>
                                          </p:cBhvr>
                                        </p:animEffect>
                                      </p:childTnLst>
                                    </p:cTn>
                                  </p:par>
                                  <p:par>
                                    <p:cTn id="65" presetID="53" presetClass="entr" presetSubtype="16" fill="hold" grpId="0" nodeType="withEffect">
                                      <p:stCondLst>
                                        <p:cond delay="800"/>
                                      </p:stCondLst>
                                      <p:childTnLst>
                                        <p:set>
                                          <p:cBhvr>
                                            <p:cTn id="66" dur="1" fill="hold">
                                              <p:stCondLst>
                                                <p:cond delay="0"/>
                                              </p:stCondLst>
                                            </p:cTn>
                                            <p:tgtEl>
                                              <p:spTgt spid="32"/>
                                            </p:tgtEl>
                                            <p:attrNameLst>
                                              <p:attrName>style.visibility</p:attrName>
                                            </p:attrNameLst>
                                          </p:cBhvr>
                                          <p:to>
                                            <p:strVal val="visible"/>
                                          </p:to>
                                        </p:set>
                                        <p:anim calcmode="lin" valueType="num">
                                          <p:cBhvr>
                                            <p:cTn id="67" dur="500" fill="hold"/>
                                            <p:tgtEl>
                                              <p:spTgt spid="32"/>
                                            </p:tgtEl>
                                            <p:attrNameLst>
                                              <p:attrName>ppt_w</p:attrName>
                                            </p:attrNameLst>
                                          </p:cBhvr>
                                          <p:tavLst>
                                            <p:tav tm="0">
                                              <p:val>
                                                <p:fltVal val="0"/>
                                              </p:val>
                                            </p:tav>
                                            <p:tav tm="100000">
                                              <p:val>
                                                <p:strVal val="#ppt_w"/>
                                              </p:val>
                                            </p:tav>
                                          </p:tavLst>
                                        </p:anim>
                                        <p:anim calcmode="lin" valueType="num">
                                          <p:cBhvr>
                                            <p:cTn id="68" dur="500" fill="hold"/>
                                            <p:tgtEl>
                                              <p:spTgt spid="32"/>
                                            </p:tgtEl>
                                            <p:attrNameLst>
                                              <p:attrName>ppt_h</p:attrName>
                                            </p:attrNameLst>
                                          </p:cBhvr>
                                          <p:tavLst>
                                            <p:tav tm="0">
                                              <p:val>
                                                <p:fltVal val="0"/>
                                              </p:val>
                                            </p:tav>
                                            <p:tav tm="100000">
                                              <p:val>
                                                <p:strVal val="#ppt_h"/>
                                              </p:val>
                                            </p:tav>
                                          </p:tavLst>
                                        </p:anim>
                                        <p:animEffect transition="in" filter="fade">
                                          <p:cBhvr>
                                            <p:cTn id="69" dur="500"/>
                                            <p:tgtEl>
                                              <p:spTgt spid="32"/>
                                            </p:tgtEl>
                                          </p:cBhvr>
                                        </p:animEffect>
                                      </p:childTnLst>
                                    </p:cTn>
                                  </p:par>
                                  <p:par>
                                    <p:cTn id="70" presetID="53" presetClass="entr" presetSubtype="16" fill="hold" grpId="0" nodeType="withEffect">
                                      <p:stCondLst>
                                        <p:cond delay="1000"/>
                                      </p:stCondLst>
                                      <p:childTnLst>
                                        <p:set>
                                          <p:cBhvr>
                                            <p:cTn id="71" dur="1" fill="hold">
                                              <p:stCondLst>
                                                <p:cond delay="0"/>
                                              </p:stCondLst>
                                            </p:cTn>
                                            <p:tgtEl>
                                              <p:spTgt spid="34"/>
                                            </p:tgtEl>
                                            <p:attrNameLst>
                                              <p:attrName>style.visibility</p:attrName>
                                            </p:attrNameLst>
                                          </p:cBhvr>
                                          <p:to>
                                            <p:strVal val="visible"/>
                                          </p:to>
                                        </p:set>
                                        <p:anim calcmode="lin" valueType="num">
                                          <p:cBhvr>
                                            <p:cTn id="72" dur="500" fill="hold"/>
                                            <p:tgtEl>
                                              <p:spTgt spid="34"/>
                                            </p:tgtEl>
                                            <p:attrNameLst>
                                              <p:attrName>ppt_w</p:attrName>
                                            </p:attrNameLst>
                                          </p:cBhvr>
                                          <p:tavLst>
                                            <p:tav tm="0">
                                              <p:val>
                                                <p:fltVal val="0"/>
                                              </p:val>
                                            </p:tav>
                                            <p:tav tm="100000">
                                              <p:val>
                                                <p:strVal val="#ppt_w"/>
                                              </p:val>
                                            </p:tav>
                                          </p:tavLst>
                                        </p:anim>
                                        <p:anim calcmode="lin" valueType="num">
                                          <p:cBhvr>
                                            <p:cTn id="73" dur="500" fill="hold"/>
                                            <p:tgtEl>
                                              <p:spTgt spid="34"/>
                                            </p:tgtEl>
                                            <p:attrNameLst>
                                              <p:attrName>ppt_h</p:attrName>
                                            </p:attrNameLst>
                                          </p:cBhvr>
                                          <p:tavLst>
                                            <p:tav tm="0">
                                              <p:val>
                                                <p:fltVal val="0"/>
                                              </p:val>
                                            </p:tav>
                                            <p:tav tm="100000">
                                              <p:val>
                                                <p:strVal val="#ppt_h"/>
                                              </p:val>
                                            </p:tav>
                                          </p:tavLst>
                                        </p:anim>
                                        <p:animEffect transition="in" filter="fade">
                                          <p:cBhvr>
                                            <p:cTn id="74" dur="500"/>
                                            <p:tgtEl>
                                              <p:spTgt spid="34"/>
                                            </p:tgtEl>
                                          </p:cBhvr>
                                        </p:animEffect>
                                      </p:childTnLst>
                                    </p:cTn>
                                  </p:par>
                                  <p:par>
                                    <p:cTn id="75" presetID="53" presetClass="entr" presetSubtype="16" fill="hold" grpId="0" nodeType="withEffect">
                                      <p:stCondLst>
                                        <p:cond delay="1200"/>
                                      </p:stCondLst>
                                      <p:childTnLst>
                                        <p:set>
                                          <p:cBhvr>
                                            <p:cTn id="76" dur="1" fill="hold">
                                              <p:stCondLst>
                                                <p:cond delay="0"/>
                                              </p:stCondLst>
                                            </p:cTn>
                                            <p:tgtEl>
                                              <p:spTgt spid="35"/>
                                            </p:tgtEl>
                                            <p:attrNameLst>
                                              <p:attrName>style.visibility</p:attrName>
                                            </p:attrNameLst>
                                          </p:cBhvr>
                                          <p:to>
                                            <p:strVal val="visible"/>
                                          </p:to>
                                        </p:set>
                                        <p:anim calcmode="lin" valueType="num">
                                          <p:cBhvr>
                                            <p:cTn id="77" dur="500" fill="hold"/>
                                            <p:tgtEl>
                                              <p:spTgt spid="35"/>
                                            </p:tgtEl>
                                            <p:attrNameLst>
                                              <p:attrName>ppt_w</p:attrName>
                                            </p:attrNameLst>
                                          </p:cBhvr>
                                          <p:tavLst>
                                            <p:tav tm="0">
                                              <p:val>
                                                <p:fltVal val="0"/>
                                              </p:val>
                                            </p:tav>
                                            <p:tav tm="100000">
                                              <p:val>
                                                <p:strVal val="#ppt_w"/>
                                              </p:val>
                                            </p:tav>
                                          </p:tavLst>
                                        </p:anim>
                                        <p:anim calcmode="lin" valueType="num">
                                          <p:cBhvr>
                                            <p:cTn id="78" dur="500" fill="hold"/>
                                            <p:tgtEl>
                                              <p:spTgt spid="35"/>
                                            </p:tgtEl>
                                            <p:attrNameLst>
                                              <p:attrName>ppt_h</p:attrName>
                                            </p:attrNameLst>
                                          </p:cBhvr>
                                          <p:tavLst>
                                            <p:tav tm="0">
                                              <p:val>
                                                <p:fltVal val="0"/>
                                              </p:val>
                                            </p:tav>
                                            <p:tav tm="100000">
                                              <p:val>
                                                <p:strVal val="#ppt_h"/>
                                              </p:val>
                                            </p:tav>
                                          </p:tavLst>
                                        </p:anim>
                                        <p:animEffect transition="in" filter="fade">
                                          <p:cBhvr>
                                            <p:cTn id="79" dur="500"/>
                                            <p:tgtEl>
                                              <p:spTgt spid="35"/>
                                            </p:tgtEl>
                                          </p:cBhvr>
                                        </p:animEffect>
                                      </p:childTnLst>
                                    </p:cTn>
                                  </p:par>
                                  <p:par>
                                    <p:cTn id="80" presetID="2" presetClass="entr" presetSubtype="4" fill="hold" grpId="0" nodeType="withEffect" p14:presetBounceEnd="67000">
                                      <p:stCondLst>
                                        <p:cond delay="1500"/>
                                      </p:stCondLst>
                                      <p:childTnLst>
                                        <p:set>
                                          <p:cBhvr>
                                            <p:cTn id="81" dur="1" fill="hold">
                                              <p:stCondLst>
                                                <p:cond delay="0"/>
                                              </p:stCondLst>
                                            </p:cTn>
                                            <p:tgtEl>
                                              <p:spTgt spid="23"/>
                                            </p:tgtEl>
                                            <p:attrNameLst>
                                              <p:attrName>style.visibility</p:attrName>
                                            </p:attrNameLst>
                                          </p:cBhvr>
                                          <p:to>
                                            <p:strVal val="visible"/>
                                          </p:to>
                                        </p:set>
                                        <p:anim calcmode="lin" valueType="num" p14:bounceEnd="67000">
                                          <p:cBhvr additive="base">
                                            <p:cTn id="82" dur="1000" fill="hold"/>
                                            <p:tgtEl>
                                              <p:spTgt spid="23"/>
                                            </p:tgtEl>
                                            <p:attrNameLst>
                                              <p:attrName>ppt_x</p:attrName>
                                            </p:attrNameLst>
                                          </p:cBhvr>
                                          <p:tavLst>
                                            <p:tav tm="0">
                                              <p:val>
                                                <p:strVal val="#ppt_x"/>
                                              </p:val>
                                            </p:tav>
                                            <p:tav tm="100000">
                                              <p:val>
                                                <p:strVal val="#ppt_x"/>
                                              </p:val>
                                            </p:tav>
                                          </p:tavLst>
                                        </p:anim>
                                        <p:anim calcmode="lin" valueType="num" p14:bounceEnd="67000">
                                          <p:cBhvr additive="base">
                                            <p:cTn id="83" dur="10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14:presetBounceEnd="67000">
                                      <p:stCondLst>
                                        <p:cond delay="1500"/>
                                      </p:stCondLst>
                                      <p:childTnLst>
                                        <p:set>
                                          <p:cBhvr>
                                            <p:cTn id="85" dur="1" fill="hold">
                                              <p:stCondLst>
                                                <p:cond delay="0"/>
                                              </p:stCondLst>
                                            </p:cTn>
                                            <p:tgtEl>
                                              <p:spTgt spid="24"/>
                                            </p:tgtEl>
                                            <p:attrNameLst>
                                              <p:attrName>style.visibility</p:attrName>
                                            </p:attrNameLst>
                                          </p:cBhvr>
                                          <p:to>
                                            <p:strVal val="visible"/>
                                          </p:to>
                                        </p:set>
                                        <p:anim calcmode="lin" valueType="num" p14:bounceEnd="67000">
                                          <p:cBhvr additive="base">
                                            <p:cTn id="86" dur="1000" fill="hold"/>
                                            <p:tgtEl>
                                              <p:spTgt spid="24"/>
                                            </p:tgtEl>
                                            <p:attrNameLst>
                                              <p:attrName>ppt_x</p:attrName>
                                            </p:attrNameLst>
                                          </p:cBhvr>
                                          <p:tavLst>
                                            <p:tav tm="0">
                                              <p:val>
                                                <p:strVal val="#ppt_x"/>
                                              </p:val>
                                            </p:tav>
                                            <p:tav tm="100000">
                                              <p:val>
                                                <p:strVal val="#ppt_x"/>
                                              </p:val>
                                            </p:tav>
                                          </p:tavLst>
                                        </p:anim>
                                        <p:anim calcmode="lin" valueType="num" p14:bounceEnd="67000">
                                          <p:cBhvr additive="base">
                                            <p:cTn id="87" dur="1000" fill="hold"/>
                                            <p:tgtEl>
                                              <p:spTgt spid="24"/>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14:presetBounceEnd="67000">
                                      <p:stCondLst>
                                        <p:cond delay="1500"/>
                                      </p:stCondLst>
                                      <p:childTnLst>
                                        <p:set>
                                          <p:cBhvr>
                                            <p:cTn id="89" dur="1" fill="hold">
                                              <p:stCondLst>
                                                <p:cond delay="0"/>
                                              </p:stCondLst>
                                            </p:cTn>
                                            <p:tgtEl>
                                              <p:spTgt spid="25"/>
                                            </p:tgtEl>
                                            <p:attrNameLst>
                                              <p:attrName>style.visibility</p:attrName>
                                            </p:attrNameLst>
                                          </p:cBhvr>
                                          <p:to>
                                            <p:strVal val="visible"/>
                                          </p:to>
                                        </p:set>
                                        <p:anim calcmode="lin" valueType="num" p14:bounceEnd="67000">
                                          <p:cBhvr additive="base">
                                            <p:cTn id="90" dur="1000" fill="hold"/>
                                            <p:tgtEl>
                                              <p:spTgt spid="25"/>
                                            </p:tgtEl>
                                            <p:attrNameLst>
                                              <p:attrName>ppt_x</p:attrName>
                                            </p:attrNameLst>
                                          </p:cBhvr>
                                          <p:tavLst>
                                            <p:tav tm="0">
                                              <p:val>
                                                <p:strVal val="#ppt_x"/>
                                              </p:val>
                                            </p:tav>
                                            <p:tav tm="100000">
                                              <p:val>
                                                <p:strVal val="#ppt_x"/>
                                              </p:val>
                                            </p:tav>
                                          </p:tavLst>
                                        </p:anim>
                                        <p:anim calcmode="lin" valueType="num" p14:bounceEnd="67000">
                                          <p:cBhvr additive="base">
                                            <p:cTn id="91" dur="1000" fill="hold"/>
                                            <p:tgtEl>
                                              <p:spTgt spid="25"/>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14:presetBounceEnd="67000">
                                      <p:stCondLst>
                                        <p:cond delay="1500"/>
                                      </p:stCondLst>
                                      <p:childTnLst>
                                        <p:set>
                                          <p:cBhvr>
                                            <p:cTn id="93" dur="1" fill="hold">
                                              <p:stCondLst>
                                                <p:cond delay="0"/>
                                              </p:stCondLst>
                                            </p:cTn>
                                            <p:tgtEl>
                                              <p:spTgt spid="26"/>
                                            </p:tgtEl>
                                            <p:attrNameLst>
                                              <p:attrName>style.visibility</p:attrName>
                                            </p:attrNameLst>
                                          </p:cBhvr>
                                          <p:to>
                                            <p:strVal val="visible"/>
                                          </p:to>
                                        </p:set>
                                        <p:anim calcmode="lin" valueType="num" p14:bounceEnd="67000">
                                          <p:cBhvr additive="base">
                                            <p:cTn id="94" dur="1000" fill="hold"/>
                                            <p:tgtEl>
                                              <p:spTgt spid="26"/>
                                            </p:tgtEl>
                                            <p:attrNameLst>
                                              <p:attrName>ppt_x</p:attrName>
                                            </p:attrNameLst>
                                          </p:cBhvr>
                                          <p:tavLst>
                                            <p:tav tm="0">
                                              <p:val>
                                                <p:strVal val="#ppt_x"/>
                                              </p:val>
                                            </p:tav>
                                            <p:tav tm="100000">
                                              <p:val>
                                                <p:strVal val="#ppt_x"/>
                                              </p:val>
                                            </p:tav>
                                          </p:tavLst>
                                        </p:anim>
                                        <p:anim calcmode="lin" valueType="num" p14:bounceEnd="67000">
                                          <p:cBhvr additive="base">
                                            <p:cTn id="95" dur="1000" fill="hold"/>
                                            <p:tgtEl>
                                              <p:spTgt spid="26"/>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14:presetBounceEnd="67000">
                                      <p:stCondLst>
                                        <p:cond delay="1500"/>
                                      </p:stCondLst>
                                      <p:childTnLst>
                                        <p:set>
                                          <p:cBhvr>
                                            <p:cTn id="97" dur="1" fill="hold">
                                              <p:stCondLst>
                                                <p:cond delay="0"/>
                                              </p:stCondLst>
                                            </p:cTn>
                                            <p:tgtEl>
                                              <p:spTgt spid="27"/>
                                            </p:tgtEl>
                                            <p:attrNameLst>
                                              <p:attrName>style.visibility</p:attrName>
                                            </p:attrNameLst>
                                          </p:cBhvr>
                                          <p:to>
                                            <p:strVal val="visible"/>
                                          </p:to>
                                        </p:set>
                                        <p:anim calcmode="lin" valueType="num" p14:bounceEnd="67000">
                                          <p:cBhvr additive="base">
                                            <p:cTn id="98" dur="1000" fill="hold"/>
                                            <p:tgtEl>
                                              <p:spTgt spid="27"/>
                                            </p:tgtEl>
                                            <p:attrNameLst>
                                              <p:attrName>ppt_x</p:attrName>
                                            </p:attrNameLst>
                                          </p:cBhvr>
                                          <p:tavLst>
                                            <p:tav tm="0">
                                              <p:val>
                                                <p:strVal val="#ppt_x"/>
                                              </p:val>
                                            </p:tav>
                                            <p:tav tm="100000">
                                              <p:val>
                                                <p:strVal val="#ppt_x"/>
                                              </p:val>
                                            </p:tav>
                                          </p:tavLst>
                                        </p:anim>
                                        <p:anim calcmode="lin" valueType="num" p14:bounceEnd="67000">
                                          <p:cBhvr additive="base">
                                            <p:cTn id="99" dur="1000" fill="hold"/>
                                            <p:tgtEl>
                                              <p:spTgt spid="27"/>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14:presetBounceEnd="67000">
                                      <p:stCondLst>
                                        <p:cond delay="1500"/>
                                      </p:stCondLst>
                                      <p:childTnLst>
                                        <p:set>
                                          <p:cBhvr>
                                            <p:cTn id="101" dur="1" fill="hold">
                                              <p:stCondLst>
                                                <p:cond delay="0"/>
                                              </p:stCondLst>
                                            </p:cTn>
                                            <p:tgtEl>
                                              <p:spTgt spid="28"/>
                                            </p:tgtEl>
                                            <p:attrNameLst>
                                              <p:attrName>style.visibility</p:attrName>
                                            </p:attrNameLst>
                                          </p:cBhvr>
                                          <p:to>
                                            <p:strVal val="visible"/>
                                          </p:to>
                                        </p:set>
                                        <p:anim calcmode="lin" valueType="num" p14:bounceEnd="67000">
                                          <p:cBhvr additive="base">
                                            <p:cTn id="102" dur="1000" fill="hold"/>
                                            <p:tgtEl>
                                              <p:spTgt spid="28"/>
                                            </p:tgtEl>
                                            <p:attrNameLst>
                                              <p:attrName>ppt_x</p:attrName>
                                            </p:attrNameLst>
                                          </p:cBhvr>
                                          <p:tavLst>
                                            <p:tav tm="0">
                                              <p:val>
                                                <p:strVal val="#ppt_x"/>
                                              </p:val>
                                            </p:tav>
                                            <p:tav tm="100000">
                                              <p:val>
                                                <p:strVal val="#ppt_x"/>
                                              </p:val>
                                            </p:tav>
                                          </p:tavLst>
                                        </p:anim>
                                        <p:anim calcmode="lin" valueType="num" p14:bounceEnd="67000">
                                          <p:cBhvr additive="base">
                                            <p:cTn id="103" dur="1000" fill="hold"/>
                                            <p:tgtEl>
                                              <p:spTgt spid="28"/>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14:presetBounceEnd="67000">
                                      <p:stCondLst>
                                        <p:cond delay="1500"/>
                                      </p:stCondLst>
                                      <p:childTnLst>
                                        <p:set>
                                          <p:cBhvr>
                                            <p:cTn id="105" dur="1" fill="hold">
                                              <p:stCondLst>
                                                <p:cond delay="0"/>
                                              </p:stCondLst>
                                            </p:cTn>
                                            <p:tgtEl>
                                              <p:spTgt spid="37"/>
                                            </p:tgtEl>
                                            <p:attrNameLst>
                                              <p:attrName>style.visibility</p:attrName>
                                            </p:attrNameLst>
                                          </p:cBhvr>
                                          <p:to>
                                            <p:strVal val="visible"/>
                                          </p:to>
                                        </p:set>
                                        <p:anim calcmode="lin" valueType="num" p14:bounceEnd="67000">
                                          <p:cBhvr additive="base">
                                            <p:cTn id="106" dur="1000" fill="hold"/>
                                            <p:tgtEl>
                                              <p:spTgt spid="37"/>
                                            </p:tgtEl>
                                            <p:attrNameLst>
                                              <p:attrName>ppt_x</p:attrName>
                                            </p:attrNameLst>
                                          </p:cBhvr>
                                          <p:tavLst>
                                            <p:tav tm="0">
                                              <p:val>
                                                <p:strVal val="#ppt_x"/>
                                              </p:val>
                                            </p:tav>
                                            <p:tav tm="100000">
                                              <p:val>
                                                <p:strVal val="#ppt_x"/>
                                              </p:val>
                                            </p:tav>
                                          </p:tavLst>
                                        </p:anim>
                                        <p:anim calcmode="lin" valueType="num" p14:bounceEnd="67000">
                                          <p:cBhvr additive="base">
                                            <p:cTn id="107" dur="1000" fill="hold"/>
                                            <p:tgtEl>
                                              <p:spTgt spid="37"/>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14:presetBounceEnd="67000">
                                      <p:stCondLst>
                                        <p:cond delay="1500"/>
                                      </p:stCondLst>
                                      <p:childTnLst>
                                        <p:set>
                                          <p:cBhvr>
                                            <p:cTn id="109" dur="1" fill="hold">
                                              <p:stCondLst>
                                                <p:cond delay="0"/>
                                              </p:stCondLst>
                                            </p:cTn>
                                            <p:tgtEl>
                                              <p:spTgt spid="38"/>
                                            </p:tgtEl>
                                            <p:attrNameLst>
                                              <p:attrName>style.visibility</p:attrName>
                                            </p:attrNameLst>
                                          </p:cBhvr>
                                          <p:to>
                                            <p:strVal val="visible"/>
                                          </p:to>
                                        </p:set>
                                        <p:anim calcmode="lin" valueType="num" p14:bounceEnd="67000">
                                          <p:cBhvr additive="base">
                                            <p:cTn id="110" dur="1000" fill="hold"/>
                                            <p:tgtEl>
                                              <p:spTgt spid="38"/>
                                            </p:tgtEl>
                                            <p:attrNameLst>
                                              <p:attrName>ppt_x</p:attrName>
                                            </p:attrNameLst>
                                          </p:cBhvr>
                                          <p:tavLst>
                                            <p:tav tm="0">
                                              <p:val>
                                                <p:strVal val="#ppt_x"/>
                                              </p:val>
                                            </p:tav>
                                            <p:tav tm="100000">
                                              <p:val>
                                                <p:strVal val="#ppt_x"/>
                                              </p:val>
                                            </p:tav>
                                          </p:tavLst>
                                        </p:anim>
                                        <p:anim calcmode="lin" valueType="num" p14:bounceEnd="67000">
                                          <p:cBhvr additive="base">
                                            <p:cTn id="111" dur="1000" fill="hold"/>
                                            <p:tgtEl>
                                              <p:spTgt spid="38"/>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14:presetBounceEnd="67000">
                                      <p:stCondLst>
                                        <p:cond delay="1500"/>
                                      </p:stCondLst>
                                      <p:childTnLst>
                                        <p:set>
                                          <p:cBhvr>
                                            <p:cTn id="113" dur="1" fill="hold">
                                              <p:stCondLst>
                                                <p:cond delay="0"/>
                                              </p:stCondLst>
                                            </p:cTn>
                                            <p:tgtEl>
                                              <p:spTgt spid="39"/>
                                            </p:tgtEl>
                                            <p:attrNameLst>
                                              <p:attrName>style.visibility</p:attrName>
                                            </p:attrNameLst>
                                          </p:cBhvr>
                                          <p:to>
                                            <p:strVal val="visible"/>
                                          </p:to>
                                        </p:set>
                                        <p:anim calcmode="lin" valueType="num" p14:bounceEnd="67000">
                                          <p:cBhvr additive="base">
                                            <p:cTn id="114" dur="1000" fill="hold"/>
                                            <p:tgtEl>
                                              <p:spTgt spid="39"/>
                                            </p:tgtEl>
                                            <p:attrNameLst>
                                              <p:attrName>ppt_x</p:attrName>
                                            </p:attrNameLst>
                                          </p:cBhvr>
                                          <p:tavLst>
                                            <p:tav tm="0">
                                              <p:val>
                                                <p:strVal val="#ppt_x"/>
                                              </p:val>
                                            </p:tav>
                                            <p:tav tm="100000">
                                              <p:val>
                                                <p:strVal val="#ppt_x"/>
                                              </p:val>
                                            </p:tav>
                                          </p:tavLst>
                                        </p:anim>
                                        <p:anim calcmode="lin" valueType="num" p14:bounceEnd="67000">
                                          <p:cBhvr additive="base">
                                            <p:cTn id="115" dur="1000" fill="hold"/>
                                            <p:tgtEl>
                                              <p:spTgt spid="39"/>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14:presetBounceEnd="67000">
                                      <p:stCondLst>
                                        <p:cond delay="1500"/>
                                      </p:stCondLst>
                                      <p:childTnLst>
                                        <p:set>
                                          <p:cBhvr>
                                            <p:cTn id="117" dur="1" fill="hold">
                                              <p:stCondLst>
                                                <p:cond delay="0"/>
                                              </p:stCondLst>
                                            </p:cTn>
                                            <p:tgtEl>
                                              <p:spTgt spid="40"/>
                                            </p:tgtEl>
                                            <p:attrNameLst>
                                              <p:attrName>style.visibility</p:attrName>
                                            </p:attrNameLst>
                                          </p:cBhvr>
                                          <p:to>
                                            <p:strVal val="visible"/>
                                          </p:to>
                                        </p:set>
                                        <p:anim calcmode="lin" valueType="num" p14:bounceEnd="67000">
                                          <p:cBhvr additive="base">
                                            <p:cTn id="118" dur="1000" fill="hold"/>
                                            <p:tgtEl>
                                              <p:spTgt spid="40"/>
                                            </p:tgtEl>
                                            <p:attrNameLst>
                                              <p:attrName>ppt_x</p:attrName>
                                            </p:attrNameLst>
                                          </p:cBhvr>
                                          <p:tavLst>
                                            <p:tav tm="0">
                                              <p:val>
                                                <p:strVal val="#ppt_x"/>
                                              </p:val>
                                            </p:tav>
                                            <p:tav tm="100000">
                                              <p:val>
                                                <p:strVal val="#ppt_x"/>
                                              </p:val>
                                            </p:tav>
                                          </p:tavLst>
                                        </p:anim>
                                        <p:anim calcmode="lin" valueType="num" p14:bounceEnd="67000">
                                          <p:cBhvr additive="base">
                                            <p:cTn id="119" dur="1000" fill="hold"/>
                                            <p:tgtEl>
                                              <p:spTgt spid="40"/>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14:presetBounceEnd="67000">
                                      <p:stCondLst>
                                        <p:cond delay="1500"/>
                                      </p:stCondLst>
                                      <p:childTnLst>
                                        <p:set>
                                          <p:cBhvr>
                                            <p:cTn id="121" dur="1" fill="hold">
                                              <p:stCondLst>
                                                <p:cond delay="0"/>
                                              </p:stCondLst>
                                            </p:cTn>
                                            <p:tgtEl>
                                              <p:spTgt spid="41"/>
                                            </p:tgtEl>
                                            <p:attrNameLst>
                                              <p:attrName>style.visibility</p:attrName>
                                            </p:attrNameLst>
                                          </p:cBhvr>
                                          <p:to>
                                            <p:strVal val="visible"/>
                                          </p:to>
                                        </p:set>
                                        <p:anim calcmode="lin" valueType="num" p14:bounceEnd="67000">
                                          <p:cBhvr additive="base">
                                            <p:cTn id="122" dur="1000" fill="hold"/>
                                            <p:tgtEl>
                                              <p:spTgt spid="41"/>
                                            </p:tgtEl>
                                            <p:attrNameLst>
                                              <p:attrName>ppt_x</p:attrName>
                                            </p:attrNameLst>
                                          </p:cBhvr>
                                          <p:tavLst>
                                            <p:tav tm="0">
                                              <p:val>
                                                <p:strVal val="#ppt_x"/>
                                              </p:val>
                                            </p:tav>
                                            <p:tav tm="100000">
                                              <p:val>
                                                <p:strVal val="#ppt_x"/>
                                              </p:val>
                                            </p:tav>
                                          </p:tavLst>
                                        </p:anim>
                                        <p:anim calcmode="lin" valueType="num" p14:bounceEnd="67000">
                                          <p:cBhvr additive="base">
                                            <p:cTn id="123" dur="1000" fill="hold"/>
                                            <p:tgtEl>
                                              <p:spTgt spid="41"/>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14:presetBounceEnd="67000">
                                      <p:stCondLst>
                                        <p:cond delay="1500"/>
                                      </p:stCondLst>
                                      <p:childTnLst>
                                        <p:set>
                                          <p:cBhvr>
                                            <p:cTn id="125" dur="1" fill="hold">
                                              <p:stCondLst>
                                                <p:cond delay="0"/>
                                              </p:stCondLst>
                                            </p:cTn>
                                            <p:tgtEl>
                                              <p:spTgt spid="42"/>
                                            </p:tgtEl>
                                            <p:attrNameLst>
                                              <p:attrName>style.visibility</p:attrName>
                                            </p:attrNameLst>
                                          </p:cBhvr>
                                          <p:to>
                                            <p:strVal val="visible"/>
                                          </p:to>
                                        </p:set>
                                        <p:anim calcmode="lin" valueType="num" p14:bounceEnd="67000">
                                          <p:cBhvr additive="base">
                                            <p:cTn id="126" dur="1000" fill="hold"/>
                                            <p:tgtEl>
                                              <p:spTgt spid="42"/>
                                            </p:tgtEl>
                                            <p:attrNameLst>
                                              <p:attrName>ppt_x</p:attrName>
                                            </p:attrNameLst>
                                          </p:cBhvr>
                                          <p:tavLst>
                                            <p:tav tm="0">
                                              <p:val>
                                                <p:strVal val="#ppt_x"/>
                                              </p:val>
                                            </p:tav>
                                            <p:tav tm="100000">
                                              <p:val>
                                                <p:strVal val="#ppt_x"/>
                                              </p:val>
                                            </p:tav>
                                          </p:tavLst>
                                        </p:anim>
                                        <p:anim calcmode="lin" valueType="num" p14:bounceEnd="67000">
                                          <p:cBhvr additive="base">
                                            <p:cTn id="127" dur="10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23" grpId="0"/>
          <p:bldP spid="24" grpId="0"/>
          <p:bldP spid="25" grpId="0"/>
          <p:bldP spid="26" grpId="0"/>
          <p:bldP spid="27" grpId="0"/>
          <p:bldP spid="28" grpId="0"/>
          <p:bldP spid="30" grpId="0" animBg="1"/>
          <p:bldP spid="31" grpId="0" animBg="1"/>
          <p:bldP spid="32" grpId="0" animBg="1"/>
          <p:bldP spid="33" grpId="0" animBg="1"/>
          <p:bldP spid="34" grpId="0" animBg="1"/>
          <p:bldP spid="35" grpId="0" animBg="1"/>
          <p:bldP spid="37" grpId="0"/>
          <p:bldP spid="38" grpId="0"/>
          <p:bldP spid="39" grpId="0"/>
          <p:bldP spid="40" grpId="0"/>
          <p:bldP spid="41" grpId="0"/>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2" presetClass="entr" presetSubtype="8" fill="hold" grpId="0" nodeType="withEffect">
                                      <p:stCondLst>
                                        <p:cond delay="150"/>
                                      </p:stCondLst>
                                      <p:childTnLst>
                                        <p:set>
                                          <p:cBhvr>
                                            <p:cTn id="11" dur="1" fill="hold">
                                              <p:stCondLst>
                                                <p:cond delay="0"/>
                                              </p:stCondLst>
                                            </p:cTn>
                                            <p:tgtEl>
                                              <p:spTgt spid="10"/>
                                            </p:tgtEl>
                                            <p:attrNameLst>
                                              <p:attrName>style.visibility</p:attrName>
                                            </p:attrNameLst>
                                          </p:cBhvr>
                                          <p:to>
                                            <p:strVal val="visible"/>
                                          </p:to>
                                        </p:set>
                                        <p:animEffect transition="in" filter="wipe(left)">
                                          <p:cBhvr>
                                            <p:cTn id="12" dur="500"/>
                                            <p:tgtEl>
                                              <p:spTgt spid="10"/>
                                            </p:tgtEl>
                                          </p:cBhvr>
                                        </p:animEffect>
                                      </p:childTnLst>
                                    </p:cTn>
                                  </p:par>
                                  <p:par>
                                    <p:cTn id="13" presetID="53" presetClass="entr" presetSubtype="16" fill="hold" nodeType="withEffect">
                                      <p:stCondLst>
                                        <p:cond delay="300"/>
                                      </p:stCondLst>
                                      <p:childTnLst>
                                        <p:set>
                                          <p:cBhvr>
                                            <p:cTn id="14" dur="1" fill="hold">
                                              <p:stCondLst>
                                                <p:cond delay="0"/>
                                              </p:stCondLst>
                                            </p:cTn>
                                            <p:tgtEl>
                                              <p:spTgt spid="3"/>
                                            </p:tgtEl>
                                            <p:attrNameLst>
                                              <p:attrName>style.visibility</p:attrName>
                                            </p:attrNameLst>
                                          </p:cBhvr>
                                          <p:to>
                                            <p:strVal val="visible"/>
                                          </p:to>
                                        </p:set>
                                        <p:anim calcmode="lin" valueType="num">
                                          <p:cBhvr>
                                            <p:cTn id="15" dur="500" fill="hold"/>
                                            <p:tgtEl>
                                              <p:spTgt spid="3"/>
                                            </p:tgtEl>
                                            <p:attrNameLst>
                                              <p:attrName>ppt_w</p:attrName>
                                            </p:attrNameLst>
                                          </p:cBhvr>
                                          <p:tavLst>
                                            <p:tav tm="0">
                                              <p:val>
                                                <p:fltVal val="0"/>
                                              </p:val>
                                            </p:tav>
                                            <p:tav tm="100000">
                                              <p:val>
                                                <p:strVal val="#ppt_w"/>
                                              </p:val>
                                            </p:tav>
                                          </p:tavLst>
                                        </p:anim>
                                        <p:anim calcmode="lin" valueType="num">
                                          <p:cBhvr>
                                            <p:cTn id="16" dur="500" fill="hold"/>
                                            <p:tgtEl>
                                              <p:spTgt spid="3"/>
                                            </p:tgtEl>
                                            <p:attrNameLst>
                                              <p:attrName>ppt_h</p:attrName>
                                            </p:attrNameLst>
                                          </p:cBhvr>
                                          <p:tavLst>
                                            <p:tav tm="0">
                                              <p:val>
                                                <p:fltVal val="0"/>
                                              </p:val>
                                            </p:tav>
                                            <p:tav tm="100000">
                                              <p:val>
                                                <p:strVal val="#ppt_h"/>
                                              </p:val>
                                            </p:tav>
                                          </p:tavLst>
                                        </p:anim>
                                        <p:animEffect transition="in" filter="fade">
                                          <p:cBhvr>
                                            <p:cTn id="17" dur="500"/>
                                            <p:tgtEl>
                                              <p:spTgt spid="3"/>
                                            </p:tgtEl>
                                          </p:cBhvr>
                                        </p:animEffect>
                                      </p:childTnLst>
                                    </p:cTn>
                                  </p:par>
                                  <p:par>
                                    <p:cTn id="18" presetID="22" presetClass="entr" presetSubtype="8" fill="hold" grpId="0" nodeType="withEffect">
                                      <p:stCondLst>
                                        <p:cond delay="45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par>
                                    <p:cTn id="21" presetID="53" presetClass="entr" presetSubtype="16" fill="hold" nodeType="withEffect">
                                      <p:stCondLst>
                                        <p:cond delay="600"/>
                                      </p:stCondLst>
                                      <p:childTnLst>
                                        <p:set>
                                          <p:cBhvr>
                                            <p:cTn id="22" dur="1" fill="hold">
                                              <p:stCondLst>
                                                <p:cond delay="0"/>
                                              </p:stCondLst>
                                            </p:cTn>
                                            <p:tgtEl>
                                              <p:spTgt spid="4"/>
                                            </p:tgtEl>
                                            <p:attrNameLst>
                                              <p:attrName>style.visibility</p:attrName>
                                            </p:attrNameLst>
                                          </p:cBhvr>
                                          <p:to>
                                            <p:strVal val="visible"/>
                                          </p:to>
                                        </p:set>
                                        <p:anim calcmode="lin" valueType="num">
                                          <p:cBhvr>
                                            <p:cTn id="23" dur="500" fill="hold"/>
                                            <p:tgtEl>
                                              <p:spTgt spid="4"/>
                                            </p:tgtEl>
                                            <p:attrNameLst>
                                              <p:attrName>ppt_w</p:attrName>
                                            </p:attrNameLst>
                                          </p:cBhvr>
                                          <p:tavLst>
                                            <p:tav tm="0">
                                              <p:val>
                                                <p:fltVal val="0"/>
                                              </p:val>
                                            </p:tav>
                                            <p:tav tm="100000">
                                              <p:val>
                                                <p:strVal val="#ppt_w"/>
                                              </p:val>
                                            </p:tav>
                                          </p:tavLst>
                                        </p:anim>
                                        <p:anim calcmode="lin" valueType="num">
                                          <p:cBhvr>
                                            <p:cTn id="24" dur="500" fill="hold"/>
                                            <p:tgtEl>
                                              <p:spTgt spid="4"/>
                                            </p:tgtEl>
                                            <p:attrNameLst>
                                              <p:attrName>ppt_h</p:attrName>
                                            </p:attrNameLst>
                                          </p:cBhvr>
                                          <p:tavLst>
                                            <p:tav tm="0">
                                              <p:val>
                                                <p:fltVal val="0"/>
                                              </p:val>
                                            </p:tav>
                                            <p:tav tm="100000">
                                              <p:val>
                                                <p:strVal val="#ppt_h"/>
                                              </p:val>
                                            </p:tav>
                                          </p:tavLst>
                                        </p:anim>
                                        <p:animEffect transition="in" filter="fade">
                                          <p:cBhvr>
                                            <p:cTn id="25" dur="500"/>
                                            <p:tgtEl>
                                              <p:spTgt spid="4"/>
                                            </p:tgtEl>
                                          </p:cBhvr>
                                        </p:animEffect>
                                      </p:childTnLst>
                                    </p:cTn>
                                  </p:par>
                                  <p:par>
                                    <p:cTn id="26" presetID="22" presetClass="entr" presetSubtype="8" fill="hold" grpId="0" nodeType="withEffect">
                                      <p:stCondLst>
                                        <p:cond delay="750"/>
                                      </p:stCondLst>
                                      <p:childTnLst>
                                        <p:set>
                                          <p:cBhvr>
                                            <p:cTn id="27" dur="1" fill="hold">
                                              <p:stCondLst>
                                                <p:cond delay="0"/>
                                              </p:stCondLst>
                                            </p:cTn>
                                            <p:tgtEl>
                                              <p:spTgt spid="8"/>
                                            </p:tgtEl>
                                            <p:attrNameLst>
                                              <p:attrName>style.visibility</p:attrName>
                                            </p:attrNameLst>
                                          </p:cBhvr>
                                          <p:to>
                                            <p:strVal val="visible"/>
                                          </p:to>
                                        </p:set>
                                        <p:animEffect transition="in" filter="wipe(left)">
                                          <p:cBhvr>
                                            <p:cTn id="28" dur="500"/>
                                            <p:tgtEl>
                                              <p:spTgt spid="8"/>
                                            </p:tgtEl>
                                          </p:cBhvr>
                                        </p:animEffect>
                                      </p:childTnLst>
                                    </p:cTn>
                                  </p:par>
                                  <p:par>
                                    <p:cTn id="29" presetID="53" presetClass="entr" presetSubtype="16" fill="hold" nodeType="withEffect">
                                      <p:stCondLst>
                                        <p:cond delay="900"/>
                                      </p:stCondLst>
                                      <p:childTnLst>
                                        <p:set>
                                          <p:cBhvr>
                                            <p:cTn id="30" dur="1" fill="hold">
                                              <p:stCondLst>
                                                <p:cond delay="0"/>
                                              </p:stCondLst>
                                            </p:cTn>
                                            <p:tgtEl>
                                              <p:spTgt spid="5"/>
                                            </p:tgtEl>
                                            <p:attrNameLst>
                                              <p:attrName>style.visibility</p:attrName>
                                            </p:attrNameLst>
                                          </p:cBhvr>
                                          <p:to>
                                            <p:strVal val="visible"/>
                                          </p:to>
                                        </p:set>
                                        <p:anim calcmode="lin" valueType="num">
                                          <p:cBhvr>
                                            <p:cTn id="31" dur="500" fill="hold"/>
                                            <p:tgtEl>
                                              <p:spTgt spid="5"/>
                                            </p:tgtEl>
                                            <p:attrNameLst>
                                              <p:attrName>ppt_w</p:attrName>
                                            </p:attrNameLst>
                                          </p:cBhvr>
                                          <p:tavLst>
                                            <p:tav tm="0">
                                              <p:val>
                                                <p:fltVal val="0"/>
                                              </p:val>
                                            </p:tav>
                                            <p:tav tm="100000">
                                              <p:val>
                                                <p:strVal val="#ppt_w"/>
                                              </p:val>
                                            </p:tav>
                                          </p:tavLst>
                                        </p:anim>
                                        <p:anim calcmode="lin" valueType="num">
                                          <p:cBhvr>
                                            <p:cTn id="32" dur="500" fill="hold"/>
                                            <p:tgtEl>
                                              <p:spTgt spid="5"/>
                                            </p:tgtEl>
                                            <p:attrNameLst>
                                              <p:attrName>ppt_h</p:attrName>
                                            </p:attrNameLst>
                                          </p:cBhvr>
                                          <p:tavLst>
                                            <p:tav tm="0">
                                              <p:val>
                                                <p:fltVal val="0"/>
                                              </p:val>
                                            </p:tav>
                                            <p:tav tm="100000">
                                              <p:val>
                                                <p:strVal val="#ppt_h"/>
                                              </p:val>
                                            </p:tav>
                                          </p:tavLst>
                                        </p:anim>
                                        <p:animEffect transition="in" filter="fade">
                                          <p:cBhvr>
                                            <p:cTn id="33" dur="500"/>
                                            <p:tgtEl>
                                              <p:spTgt spid="5"/>
                                            </p:tgtEl>
                                          </p:cBhvr>
                                        </p:animEffect>
                                      </p:childTnLst>
                                    </p:cTn>
                                  </p:par>
                                  <p:par>
                                    <p:cTn id="34" presetID="22" presetClass="entr" presetSubtype="8" fill="hold" grpId="0" nodeType="withEffect">
                                      <p:stCondLst>
                                        <p:cond delay="1050"/>
                                      </p:stCondLst>
                                      <p:childTnLst>
                                        <p:set>
                                          <p:cBhvr>
                                            <p:cTn id="35" dur="1" fill="hold">
                                              <p:stCondLst>
                                                <p:cond delay="0"/>
                                              </p:stCondLst>
                                            </p:cTn>
                                            <p:tgtEl>
                                              <p:spTgt spid="7"/>
                                            </p:tgtEl>
                                            <p:attrNameLst>
                                              <p:attrName>style.visibility</p:attrName>
                                            </p:attrNameLst>
                                          </p:cBhvr>
                                          <p:to>
                                            <p:strVal val="visible"/>
                                          </p:to>
                                        </p:set>
                                        <p:animEffect transition="in" filter="wipe(left)">
                                          <p:cBhvr>
                                            <p:cTn id="36" dur="500"/>
                                            <p:tgtEl>
                                              <p:spTgt spid="7"/>
                                            </p:tgtEl>
                                          </p:cBhvr>
                                        </p:animEffect>
                                      </p:childTnLst>
                                    </p:cTn>
                                  </p:par>
                                  <p:par>
                                    <p:cTn id="37" presetID="53" presetClass="entr" presetSubtype="16" fill="hold" nodeType="withEffect">
                                      <p:stCondLst>
                                        <p:cond delay="1200"/>
                                      </p:stCondLst>
                                      <p:childTnLst>
                                        <p:set>
                                          <p:cBhvr>
                                            <p:cTn id="38" dur="1" fill="hold">
                                              <p:stCondLst>
                                                <p:cond delay="0"/>
                                              </p:stCondLst>
                                            </p:cTn>
                                            <p:tgtEl>
                                              <p:spTgt spid="29"/>
                                            </p:tgtEl>
                                            <p:attrNameLst>
                                              <p:attrName>style.visibility</p:attrName>
                                            </p:attrNameLst>
                                          </p:cBhvr>
                                          <p:to>
                                            <p:strVal val="visible"/>
                                          </p:to>
                                        </p:set>
                                        <p:anim calcmode="lin" valueType="num">
                                          <p:cBhvr>
                                            <p:cTn id="39" dur="500" fill="hold"/>
                                            <p:tgtEl>
                                              <p:spTgt spid="29"/>
                                            </p:tgtEl>
                                            <p:attrNameLst>
                                              <p:attrName>ppt_w</p:attrName>
                                            </p:attrNameLst>
                                          </p:cBhvr>
                                          <p:tavLst>
                                            <p:tav tm="0">
                                              <p:val>
                                                <p:fltVal val="0"/>
                                              </p:val>
                                            </p:tav>
                                            <p:tav tm="100000">
                                              <p:val>
                                                <p:strVal val="#ppt_w"/>
                                              </p:val>
                                            </p:tav>
                                          </p:tavLst>
                                        </p:anim>
                                        <p:anim calcmode="lin" valueType="num">
                                          <p:cBhvr>
                                            <p:cTn id="40" dur="500" fill="hold"/>
                                            <p:tgtEl>
                                              <p:spTgt spid="29"/>
                                            </p:tgtEl>
                                            <p:attrNameLst>
                                              <p:attrName>ppt_h</p:attrName>
                                            </p:attrNameLst>
                                          </p:cBhvr>
                                          <p:tavLst>
                                            <p:tav tm="0">
                                              <p:val>
                                                <p:fltVal val="0"/>
                                              </p:val>
                                            </p:tav>
                                            <p:tav tm="100000">
                                              <p:val>
                                                <p:strVal val="#ppt_h"/>
                                              </p:val>
                                            </p:tav>
                                          </p:tavLst>
                                        </p:anim>
                                        <p:animEffect transition="in" filter="fade">
                                          <p:cBhvr>
                                            <p:cTn id="41" dur="500"/>
                                            <p:tgtEl>
                                              <p:spTgt spid="29"/>
                                            </p:tgtEl>
                                          </p:cBhvr>
                                        </p:animEffect>
                                      </p:childTnLst>
                                    </p:cTn>
                                  </p:par>
                                  <p:par>
                                    <p:cTn id="42" presetID="22" presetClass="entr" presetSubtype="8" fill="hold" grpId="0" nodeType="withEffect">
                                      <p:stCondLst>
                                        <p:cond delay="1350"/>
                                      </p:stCondLst>
                                      <p:childTnLst>
                                        <p:set>
                                          <p:cBhvr>
                                            <p:cTn id="43" dur="1" fill="hold">
                                              <p:stCondLst>
                                                <p:cond delay="0"/>
                                              </p:stCondLst>
                                            </p:cTn>
                                            <p:tgtEl>
                                              <p:spTgt spid="6"/>
                                            </p:tgtEl>
                                            <p:attrNameLst>
                                              <p:attrName>style.visibility</p:attrName>
                                            </p:attrNameLst>
                                          </p:cBhvr>
                                          <p:to>
                                            <p:strVal val="visible"/>
                                          </p:to>
                                        </p:set>
                                        <p:animEffect transition="in" filter="wipe(left)">
                                          <p:cBhvr>
                                            <p:cTn id="44" dur="500"/>
                                            <p:tgtEl>
                                              <p:spTgt spid="6"/>
                                            </p:tgtEl>
                                          </p:cBhvr>
                                        </p:animEffect>
                                      </p:childTnLst>
                                    </p:cTn>
                                  </p:par>
                                  <p:par>
                                    <p:cTn id="45" presetID="53" presetClass="entr" presetSubtype="16" fill="hold" nodeType="withEffect">
                                      <p:stCondLst>
                                        <p:cond delay="1500"/>
                                      </p:stCondLst>
                                      <p:childTnLst>
                                        <p:set>
                                          <p:cBhvr>
                                            <p:cTn id="46" dur="1" fill="hold">
                                              <p:stCondLst>
                                                <p:cond delay="0"/>
                                              </p:stCondLst>
                                            </p:cTn>
                                            <p:tgtEl>
                                              <p:spTgt spid="43"/>
                                            </p:tgtEl>
                                            <p:attrNameLst>
                                              <p:attrName>style.visibility</p:attrName>
                                            </p:attrNameLst>
                                          </p:cBhvr>
                                          <p:to>
                                            <p:strVal val="visible"/>
                                          </p:to>
                                        </p:set>
                                        <p:anim calcmode="lin" valueType="num">
                                          <p:cBhvr>
                                            <p:cTn id="47" dur="500" fill="hold"/>
                                            <p:tgtEl>
                                              <p:spTgt spid="43"/>
                                            </p:tgtEl>
                                            <p:attrNameLst>
                                              <p:attrName>ppt_w</p:attrName>
                                            </p:attrNameLst>
                                          </p:cBhvr>
                                          <p:tavLst>
                                            <p:tav tm="0">
                                              <p:val>
                                                <p:fltVal val="0"/>
                                              </p:val>
                                            </p:tav>
                                            <p:tav tm="100000">
                                              <p:val>
                                                <p:strVal val="#ppt_w"/>
                                              </p:val>
                                            </p:tav>
                                          </p:tavLst>
                                        </p:anim>
                                        <p:anim calcmode="lin" valueType="num">
                                          <p:cBhvr>
                                            <p:cTn id="48" dur="500" fill="hold"/>
                                            <p:tgtEl>
                                              <p:spTgt spid="43"/>
                                            </p:tgtEl>
                                            <p:attrNameLst>
                                              <p:attrName>ppt_h</p:attrName>
                                            </p:attrNameLst>
                                          </p:cBhvr>
                                          <p:tavLst>
                                            <p:tav tm="0">
                                              <p:val>
                                                <p:fltVal val="0"/>
                                              </p:val>
                                            </p:tav>
                                            <p:tav tm="100000">
                                              <p:val>
                                                <p:strVal val="#ppt_h"/>
                                              </p:val>
                                            </p:tav>
                                          </p:tavLst>
                                        </p:anim>
                                        <p:animEffect transition="in" filter="fade">
                                          <p:cBhvr>
                                            <p:cTn id="49" dur="500"/>
                                            <p:tgtEl>
                                              <p:spTgt spid="43"/>
                                            </p:tgtEl>
                                          </p:cBhvr>
                                        </p:animEffect>
                                      </p:childTnLst>
                                    </p:cTn>
                                  </p:par>
                                  <p:par>
                                    <p:cTn id="50" presetID="53" presetClass="entr" presetSubtype="16" fill="hold" grpId="0" nodeType="withEffect">
                                      <p:stCondLst>
                                        <p:cond delay="200"/>
                                      </p:stCondLst>
                                      <p:childTnLst>
                                        <p:set>
                                          <p:cBhvr>
                                            <p:cTn id="51" dur="1" fill="hold">
                                              <p:stCondLst>
                                                <p:cond delay="0"/>
                                              </p:stCondLst>
                                            </p:cTn>
                                            <p:tgtEl>
                                              <p:spTgt spid="30"/>
                                            </p:tgtEl>
                                            <p:attrNameLst>
                                              <p:attrName>style.visibility</p:attrName>
                                            </p:attrNameLst>
                                          </p:cBhvr>
                                          <p:to>
                                            <p:strVal val="visible"/>
                                          </p:to>
                                        </p:set>
                                        <p:anim calcmode="lin" valueType="num">
                                          <p:cBhvr>
                                            <p:cTn id="52" dur="500" fill="hold"/>
                                            <p:tgtEl>
                                              <p:spTgt spid="30"/>
                                            </p:tgtEl>
                                            <p:attrNameLst>
                                              <p:attrName>ppt_w</p:attrName>
                                            </p:attrNameLst>
                                          </p:cBhvr>
                                          <p:tavLst>
                                            <p:tav tm="0">
                                              <p:val>
                                                <p:fltVal val="0"/>
                                              </p:val>
                                            </p:tav>
                                            <p:tav tm="100000">
                                              <p:val>
                                                <p:strVal val="#ppt_w"/>
                                              </p:val>
                                            </p:tav>
                                          </p:tavLst>
                                        </p:anim>
                                        <p:anim calcmode="lin" valueType="num">
                                          <p:cBhvr>
                                            <p:cTn id="53" dur="500" fill="hold"/>
                                            <p:tgtEl>
                                              <p:spTgt spid="30"/>
                                            </p:tgtEl>
                                            <p:attrNameLst>
                                              <p:attrName>ppt_h</p:attrName>
                                            </p:attrNameLst>
                                          </p:cBhvr>
                                          <p:tavLst>
                                            <p:tav tm="0">
                                              <p:val>
                                                <p:fltVal val="0"/>
                                              </p:val>
                                            </p:tav>
                                            <p:tav tm="100000">
                                              <p:val>
                                                <p:strVal val="#ppt_h"/>
                                              </p:val>
                                            </p:tav>
                                          </p:tavLst>
                                        </p:anim>
                                        <p:animEffect transition="in" filter="fade">
                                          <p:cBhvr>
                                            <p:cTn id="54" dur="500"/>
                                            <p:tgtEl>
                                              <p:spTgt spid="30"/>
                                            </p:tgtEl>
                                          </p:cBhvr>
                                        </p:animEffect>
                                      </p:childTnLst>
                                    </p:cTn>
                                  </p:par>
                                  <p:par>
                                    <p:cTn id="55" presetID="53" presetClass="entr" presetSubtype="16" fill="hold" grpId="0" nodeType="withEffect">
                                      <p:stCondLst>
                                        <p:cond delay="400"/>
                                      </p:stCondLst>
                                      <p:childTnLst>
                                        <p:set>
                                          <p:cBhvr>
                                            <p:cTn id="56" dur="1" fill="hold">
                                              <p:stCondLst>
                                                <p:cond delay="0"/>
                                              </p:stCondLst>
                                            </p:cTn>
                                            <p:tgtEl>
                                              <p:spTgt spid="33"/>
                                            </p:tgtEl>
                                            <p:attrNameLst>
                                              <p:attrName>style.visibility</p:attrName>
                                            </p:attrNameLst>
                                          </p:cBhvr>
                                          <p:to>
                                            <p:strVal val="visible"/>
                                          </p:to>
                                        </p:set>
                                        <p:anim calcmode="lin" valueType="num">
                                          <p:cBhvr>
                                            <p:cTn id="57" dur="500" fill="hold"/>
                                            <p:tgtEl>
                                              <p:spTgt spid="33"/>
                                            </p:tgtEl>
                                            <p:attrNameLst>
                                              <p:attrName>ppt_w</p:attrName>
                                            </p:attrNameLst>
                                          </p:cBhvr>
                                          <p:tavLst>
                                            <p:tav tm="0">
                                              <p:val>
                                                <p:fltVal val="0"/>
                                              </p:val>
                                            </p:tav>
                                            <p:tav tm="100000">
                                              <p:val>
                                                <p:strVal val="#ppt_w"/>
                                              </p:val>
                                            </p:tav>
                                          </p:tavLst>
                                        </p:anim>
                                        <p:anim calcmode="lin" valueType="num">
                                          <p:cBhvr>
                                            <p:cTn id="58" dur="500" fill="hold"/>
                                            <p:tgtEl>
                                              <p:spTgt spid="33"/>
                                            </p:tgtEl>
                                            <p:attrNameLst>
                                              <p:attrName>ppt_h</p:attrName>
                                            </p:attrNameLst>
                                          </p:cBhvr>
                                          <p:tavLst>
                                            <p:tav tm="0">
                                              <p:val>
                                                <p:fltVal val="0"/>
                                              </p:val>
                                            </p:tav>
                                            <p:tav tm="100000">
                                              <p:val>
                                                <p:strVal val="#ppt_h"/>
                                              </p:val>
                                            </p:tav>
                                          </p:tavLst>
                                        </p:anim>
                                        <p:animEffect transition="in" filter="fade">
                                          <p:cBhvr>
                                            <p:cTn id="59" dur="500"/>
                                            <p:tgtEl>
                                              <p:spTgt spid="33"/>
                                            </p:tgtEl>
                                          </p:cBhvr>
                                        </p:animEffect>
                                      </p:childTnLst>
                                    </p:cTn>
                                  </p:par>
                                  <p:par>
                                    <p:cTn id="60" presetID="53" presetClass="entr" presetSubtype="16" fill="hold" grpId="0" nodeType="withEffect">
                                      <p:stCondLst>
                                        <p:cond delay="600"/>
                                      </p:stCondLst>
                                      <p:childTnLst>
                                        <p:set>
                                          <p:cBhvr>
                                            <p:cTn id="61" dur="1" fill="hold">
                                              <p:stCondLst>
                                                <p:cond delay="0"/>
                                              </p:stCondLst>
                                            </p:cTn>
                                            <p:tgtEl>
                                              <p:spTgt spid="31"/>
                                            </p:tgtEl>
                                            <p:attrNameLst>
                                              <p:attrName>style.visibility</p:attrName>
                                            </p:attrNameLst>
                                          </p:cBhvr>
                                          <p:to>
                                            <p:strVal val="visible"/>
                                          </p:to>
                                        </p:set>
                                        <p:anim calcmode="lin" valueType="num">
                                          <p:cBhvr>
                                            <p:cTn id="62" dur="500" fill="hold"/>
                                            <p:tgtEl>
                                              <p:spTgt spid="31"/>
                                            </p:tgtEl>
                                            <p:attrNameLst>
                                              <p:attrName>ppt_w</p:attrName>
                                            </p:attrNameLst>
                                          </p:cBhvr>
                                          <p:tavLst>
                                            <p:tav tm="0">
                                              <p:val>
                                                <p:fltVal val="0"/>
                                              </p:val>
                                            </p:tav>
                                            <p:tav tm="100000">
                                              <p:val>
                                                <p:strVal val="#ppt_w"/>
                                              </p:val>
                                            </p:tav>
                                          </p:tavLst>
                                        </p:anim>
                                        <p:anim calcmode="lin" valueType="num">
                                          <p:cBhvr>
                                            <p:cTn id="63" dur="500" fill="hold"/>
                                            <p:tgtEl>
                                              <p:spTgt spid="31"/>
                                            </p:tgtEl>
                                            <p:attrNameLst>
                                              <p:attrName>ppt_h</p:attrName>
                                            </p:attrNameLst>
                                          </p:cBhvr>
                                          <p:tavLst>
                                            <p:tav tm="0">
                                              <p:val>
                                                <p:fltVal val="0"/>
                                              </p:val>
                                            </p:tav>
                                            <p:tav tm="100000">
                                              <p:val>
                                                <p:strVal val="#ppt_h"/>
                                              </p:val>
                                            </p:tav>
                                          </p:tavLst>
                                        </p:anim>
                                        <p:animEffect transition="in" filter="fade">
                                          <p:cBhvr>
                                            <p:cTn id="64" dur="500"/>
                                            <p:tgtEl>
                                              <p:spTgt spid="31"/>
                                            </p:tgtEl>
                                          </p:cBhvr>
                                        </p:animEffect>
                                      </p:childTnLst>
                                    </p:cTn>
                                  </p:par>
                                  <p:par>
                                    <p:cTn id="65" presetID="53" presetClass="entr" presetSubtype="16" fill="hold" grpId="0" nodeType="withEffect">
                                      <p:stCondLst>
                                        <p:cond delay="800"/>
                                      </p:stCondLst>
                                      <p:childTnLst>
                                        <p:set>
                                          <p:cBhvr>
                                            <p:cTn id="66" dur="1" fill="hold">
                                              <p:stCondLst>
                                                <p:cond delay="0"/>
                                              </p:stCondLst>
                                            </p:cTn>
                                            <p:tgtEl>
                                              <p:spTgt spid="32"/>
                                            </p:tgtEl>
                                            <p:attrNameLst>
                                              <p:attrName>style.visibility</p:attrName>
                                            </p:attrNameLst>
                                          </p:cBhvr>
                                          <p:to>
                                            <p:strVal val="visible"/>
                                          </p:to>
                                        </p:set>
                                        <p:anim calcmode="lin" valueType="num">
                                          <p:cBhvr>
                                            <p:cTn id="67" dur="500" fill="hold"/>
                                            <p:tgtEl>
                                              <p:spTgt spid="32"/>
                                            </p:tgtEl>
                                            <p:attrNameLst>
                                              <p:attrName>ppt_w</p:attrName>
                                            </p:attrNameLst>
                                          </p:cBhvr>
                                          <p:tavLst>
                                            <p:tav tm="0">
                                              <p:val>
                                                <p:fltVal val="0"/>
                                              </p:val>
                                            </p:tav>
                                            <p:tav tm="100000">
                                              <p:val>
                                                <p:strVal val="#ppt_w"/>
                                              </p:val>
                                            </p:tav>
                                          </p:tavLst>
                                        </p:anim>
                                        <p:anim calcmode="lin" valueType="num">
                                          <p:cBhvr>
                                            <p:cTn id="68" dur="500" fill="hold"/>
                                            <p:tgtEl>
                                              <p:spTgt spid="32"/>
                                            </p:tgtEl>
                                            <p:attrNameLst>
                                              <p:attrName>ppt_h</p:attrName>
                                            </p:attrNameLst>
                                          </p:cBhvr>
                                          <p:tavLst>
                                            <p:tav tm="0">
                                              <p:val>
                                                <p:fltVal val="0"/>
                                              </p:val>
                                            </p:tav>
                                            <p:tav tm="100000">
                                              <p:val>
                                                <p:strVal val="#ppt_h"/>
                                              </p:val>
                                            </p:tav>
                                          </p:tavLst>
                                        </p:anim>
                                        <p:animEffect transition="in" filter="fade">
                                          <p:cBhvr>
                                            <p:cTn id="69" dur="500"/>
                                            <p:tgtEl>
                                              <p:spTgt spid="32"/>
                                            </p:tgtEl>
                                          </p:cBhvr>
                                        </p:animEffect>
                                      </p:childTnLst>
                                    </p:cTn>
                                  </p:par>
                                  <p:par>
                                    <p:cTn id="70" presetID="53" presetClass="entr" presetSubtype="16" fill="hold" grpId="0" nodeType="withEffect">
                                      <p:stCondLst>
                                        <p:cond delay="1000"/>
                                      </p:stCondLst>
                                      <p:childTnLst>
                                        <p:set>
                                          <p:cBhvr>
                                            <p:cTn id="71" dur="1" fill="hold">
                                              <p:stCondLst>
                                                <p:cond delay="0"/>
                                              </p:stCondLst>
                                            </p:cTn>
                                            <p:tgtEl>
                                              <p:spTgt spid="34"/>
                                            </p:tgtEl>
                                            <p:attrNameLst>
                                              <p:attrName>style.visibility</p:attrName>
                                            </p:attrNameLst>
                                          </p:cBhvr>
                                          <p:to>
                                            <p:strVal val="visible"/>
                                          </p:to>
                                        </p:set>
                                        <p:anim calcmode="lin" valueType="num">
                                          <p:cBhvr>
                                            <p:cTn id="72" dur="500" fill="hold"/>
                                            <p:tgtEl>
                                              <p:spTgt spid="34"/>
                                            </p:tgtEl>
                                            <p:attrNameLst>
                                              <p:attrName>ppt_w</p:attrName>
                                            </p:attrNameLst>
                                          </p:cBhvr>
                                          <p:tavLst>
                                            <p:tav tm="0">
                                              <p:val>
                                                <p:fltVal val="0"/>
                                              </p:val>
                                            </p:tav>
                                            <p:tav tm="100000">
                                              <p:val>
                                                <p:strVal val="#ppt_w"/>
                                              </p:val>
                                            </p:tav>
                                          </p:tavLst>
                                        </p:anim>
                                        <p:anim calcmode="lin" valueType="num">
                                          <p:cBhvr>
                                            <p:cTn id="73" dur="500" fill="hold"/>
                                            <p:tgtEl>
                                              <p:spTgt spid="34"/>
                                            </p:tgtEl>
                                            <p:attrNameLst>
                                              <p:attrName>ppt_h</p:attrName>
                                            </p:attrNameLst>
                                          </p:cBhvr>
                                          <p:tavLst>
                                            <p:tav tm="0">
                                              <p:val>
                                                <p:fltVal val="0"/>
                                              </p:val>
                                            </p:tav>
                                            <p:tav tm="100000">
                                              <p:val>
                                                <p:strVal val="#ppt_h"/>
                                              </p:val>
                                            </p:tav>
                                          </p:tavLst>
                                        </p:anim>
                                        <p:animEffect transition="in" filter="fade">
                                          <p:cBhvr>
                                            <p:cTn id="74" dur="500"/>
                                            <p:tgtEl>
                                              <p:spTgt spid="34"/>
                                            </p:tgtEl>
                                          </p:cBhvr>
                                        </p:animEffect>
                                      </p:childTnLst>
                                    </p:cTn>
                                  </p:par>
                                  <p:par>
                                    <p:cTn id="75" presetID="53" presetClass="entr" presetSubtype="16" fill="hold" grpId="0" nodeType="withEffect">
                                      <p:stCondLst>
                                        <p:cond delay="1200"/>
                                      </p:stCondLst>
                                      <p:childTnLst>
                                        <p:set>
                                          <p:cBhvr>
                                            <p:cTn id="76" dur="1" fill="hold">
                                              <p:stCondLst>
                                                <p:cond delay="0"/>
                                              </p:stCondLst>
                                            </p:cTn>
                                            <p:tgtEl>
                                              <p:spTgt spid="35"/>
                                            </p:tgtEl>
                                            <p:attrNameLst>
                                              <p:attrName>style.visibility</p:attrName>
                                            </p:attrNameLst>
                                          </p:cBhvr>
                                          <p:to>
                                            <p:strVal val="visible"/>
                                          </p:to>
                                        </p:set>
                                        <p:anim calcmode="lin" valueType="num">
                                          <p:cBhvr>
                                            <p:cTn id="77" dur="500" fill="hold"/>
                                            <p:tgtEl>
                                              <p:spTgt spid="35"/>
                                            </p:tgtEl>
                                            <p:attrNameLst>
                                              <p:attrName>ppt_w</p:attrName>
                                            </p:attrNameLst>
                                          </p:cBhvr>
                                          <p:tavLst>
                                            <p:tav tm="0">
                                              <p:val>
                                                <p:fltVal val="0"/>
                                              </p:val>
                                            </p:tav>
                                            <p:tav tm="100000">
                                              <p:val>
                                                <p:strVal val="#ppt_w"/>
                                              </p:val>
                                            </p:tav>
                                          </p:tavLst>
                                        </p:anim>
                                        <p:anim calcmode="lin" valueType="num">
                                          <p:cBhvr>
                                            <p:cTn id="78" dur="500" fill="hold"/>
                                            <p:tgtEl>
                                              <p:spTgt spid="35"/>
                                            </p:tgtEl>
                                            <p:attrNameLst>
                                              <p:attrName>ppt_h</p:attrName>
                                            </p:attrNameLst>
                                          </p:cBhvr>
                                          <p:tavLst>
                                            <p:tav tm="0">
                                              <p:val>
                                                <p:fltVal val="0"/>
                                              </p:val>
                                            </p:tav>
                                            <p:tav tm="100000">
                                              <p:val>
                                                <p:strVal val="#ppt_h"/>
                                              </p:val>
                                            </p:tav>
                                          </p:tavLst>
                                        </p:anim>
                                        <p:animEffect transition="in" filter="fade">
                                          <p:cBhvr>
                                            <p:cTn id="79" dur="500"/>
                                            <p:tgtEl>
                                              <p:spTgt spid="35"/>
                                            </p:tgtEl>
                                          </p:cBhvr>
                                        </p:animEffect>
                                      </p:childTnLst>
                                    </p:cTn>
                                  </p:par>
                                  <p:par>
                                    <p:cTn id="80" presetID="2" presetClass="entr" presetSubtype="4" fill="hold" grpId="0" nodeType="withEffect">
                                      <p:stCondLst>
                                        <p:cond delay="1500"/>
                                      </p:stCondLst>
                                      <p:childTnLst>
                                        <p:set>
                                          <p:cBhvr>
                                            <p:cTn id="81" dur="1" fill="hold">
                                              <p:stCondLst>
                                                <p:cond delay="0"/>
                                              </p:stCondLst>
                                            </p:cTn>
                                            <p:tgtEl>
                                              <p:spTgt spid="23"/>
                                            </p:tgtEl>
                                            <p:attrNameLst>
                                              <p:attrName>style.visibility</p:attrName>
                                            </p:attrNameLst>
                                          </p:cBhvr>
                                          <p:to>
                                            <p:strVal val="visible"/>
                                          </p:to>
                                        </p:set>
                                        <p:anim calcmode="lin" valueType="num">
                                          <p:cBhvr additive="base">
                                            <p:cTn id="82" dur="1000" fill="hold"/>
                                            <p:tgtEl>
                                              <p:spTgt spid="23"/>
                                            </p:tgtEl>
                                            <p:attrNameLst>
                                              <p:attrName>ppt_x</p:attrName>
                                            </p:attrNameLst>
                                          </p:cBhvr>
                                          <p:tavLst>
                                            <p:tav tm="0">
                                              <p:val>
                                                <p:strVal val="#ppt_x"/>
                                              </p:val>
                                            </p:tav>
                                            <p:tav tm="100000">
                                              <p:val>
                                                <p:strVal val="#ppt_x"/>
                                              </p:val>
                                            </p:tav>
                                          </p:tavLst>
                                        </p:anim>
                                        <p:anim calcmode="lin" valueType="num">
                                          <p:cBhvr additive="base">
                                            <p:cTn id="83" dur="1000" fill="hold"/>
                                            <p:tgtEl>
                                              <p:spTgt spid="23"/>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1500"/>
                                      </p:stCondLst>
                                      <p:childTnLst>
                                        <p:set>
                                          <p:cBhvr>
                                            <p:cTn id="85" dur="1" fill="hold">
                                              <p:stCondLst>
                                                <p:cond delay="0"/>
                                              </p:stCondLst>
                                            </p:cTn>
                                            <p:tgtEl>
                                              <p:spTgt spid="24"/>
                                            </p:tgtEl>
                                            <p:attrNameLst>
                                              <p:attrName>style.visibility</p:attrName>
                                            </p:attrNameLst>
                                          </p:cBhvr>
                                          <p:to>
                                            <p:strVal val="visible"/>
                                          </p:to>
                                        </p:set>
                                        <p:anim calcmode="lin" valueType="num">
                                          <p:cBhvr additive="base">
                                            <p:cTn id="86" dur="1000" fill="hold"/>
                                            <p:tgtEl>
                                              <p:spTgt spid="24"/>
                                            </p:tgtEl>
                                            <p:attrNameLst>
                                              <p:attrName>ppt_x</p:attrName>
                                            </p:attrNameLst>
                                          </p:cBhvr>
                                          <p:tavLst>
                                            <p:tav tm="0">
                                              <p:val>
                                                <p:strVal val="#ppt_x"/>
                                              </p:val>
                                            </p:tav>
                                            <p:tav tm="100000">
                                              <p:val>
                                                <p:strVal val="#ppt_x"/>
                                              </p:val>
                                            </p:tav>
                                          </p:tavLst>
                                        </p:anim>
                                        <p:anim calcmode="lin" valueType="num">
                                          <p:cBhvr additive="base">
                                            <p:cTn id="87" dur="1000" fill="hold"/>
                                            <p:tgtEl>
                                              <p:spTgt spid="24"/>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1500"/>
                                      </p:stCondLst>
                                      <p:childTnLst>
                                        <p:set>
                                          <p:cBhvr>
                                            <p:cTn id="89" dur="1" fill="hold">
                                              <p:stCondLst>
                                                <p:cond delay="0"/>
                                              </p:stCondLst>
                                            </p:cTn>
                                            <p:tgtEl>
                                              <p:spTgt spid="25"/>
                                            </p:tgtEl>
                                            <p:attrNameLst>
                                              <p:attrName>style.visibility</p:attrName>
                                            </p:attrNameLst>
                                          </p:cBhvr>
                                          <p:to>
                                            <p:strVal val="visible"/>
                                          </p:to>
                                        </p:set>
                                        <p:anim calcmode="lin" valueType="num">
                                          <p:cBhvr additive="base">
                                            <p:cTn id="90" dur="1000" fill="hold"/>
                                            <p:tgtEl>
                                              <p:spTgt spid="25"/>
                                            </p:tgtEl>
                                            <p:attrNameLst>
                                              <p:attrName>ppt_x</p:attrName>
                                            </p:attrNameLst>
                                          </p:cBhvr>
                                          <p:tavLst>
                                            <p:tav tm="0">
                                              <p:val>
                                                <p:strVal val="#ppt_x"/>
                                              </p:val>
                                            </p:tav>
                                            <p:tav tm="100000">
                                              <p:val>
                                                <p:strVal val="#ppt_x"/>
                                              </p:val>
                                            </p:tav>
                                          </p:tavLst>
                                        </p:anim>
                                        <p:anim calcmode="lin" valueType="num">
                                          <p:cBhvr additive="base">
                                            <p:cTn id="91" dur="1000" fill="hold"/>
                                            <p:tgtEl>
                                              <p:spTgt spid="25"/>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1500"/>
                                      </p:stCondLst>
                                      <p:childTnLst>
                                        <p:set>
                                          <p:cBhvr>
                                            <p:cTn id="93" dur="1" fill="hold">
                                              <p:stCondLst>
                                                <p:cond delay="0"/>
                                              </p:stCondLst>
                                            </p:cTn>
                                            <p:tgtEl>
                                              <p:spTgt spid="26"/>
                                            </p:tgtEl>
                                            <p:attrNameLst>
                                              <p:attrName>style.visibility</p:attrName>
                                            </p:attrNameLst>
                                          </p:cBhvr>
                                          <p:to>
                                            <p:strVal val="visible"/>
                                          </p:to>
                                        </p:set>
                                        <p:anim calcmode="lin" valueType="num">
                                          <p:cBhvr additive="base">
                                            <p:cTn id="94" dur="1000" fill="hold"/>
                                            <p:tgtEl>
                                              <p:spTgt spid="26"/>
                                            </p:tgtEl>
                                            <p:attrNameLst>
                                              <p:attrName>ppt_x</p:attrName>
                                            </p:attrNameLst>
                                          </p:cBhvr>
                                          <p:tavLst>
                                            <p:tav tm="0">
                                              <p:val>
                                                <p:strVal val="#ppt_x"/>
                                              </p:val>
                                            </p:tav>
                                            <p:tav tm="100000">
                                              <p:val>
                                                <p:strVal val="#ppt_x"/>
                                              </p:val>
                                            </p:tav>
                                          </p:tavLst>
                                        </p:anim>
                                        <p:anim calcmode="lin" valueType="num">
                                          <p:cBhvr additive="base">
                                            <p:cTn id="95" dur="1000" fill="hold"/>
                                            <p:tgtEl>
                                              <p:spTgt spid="26"/>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1500"/>
                                      </p:stCondLst>
                                      <p:childTnLst>
                                        <p:set>
                                          <p:cBhvr>
                                            <p:cTn id="97" dur="1" fill="hold">
                                              <p:stCondLst>
                                                <p:cond delay="0"/>
                                              </p:stCondLst>
                                            </p:cTn>
                                            <p:tgtEl>
                                              <p:spTgt spid="27"/>
                                            </p:tgtEl>
                                            <p:attrNameLst>
                                              <p:attrName>style.visibility</p:attrName>
                                            </p:attrNameLst>
                                          </p:cBhvr>
                                          <p:to>
                                            <p:strVal val="visible"/>
                                          </p:to>
                                        </p:set>
                                        <p:anim calcmode="lin" valueType="num">
                                          <p:cBhvr additive="base">
                                            <p:cTn id="98" dur="1000" fill="hold"/>
                                            <p:tgtEl>
                                              <p:spTgt spid="27"/>
                                            </p:tgtEl>
                                            <p:attrNameLst>
                                              <p:attrName>ppt_x</p:attrName>
                                            </p:attrNameLst>
                                          </p:cBhvr>
                                          <p:tavLst>
                                            <p:tav tm="0">
                                              <p:val>
                                                <p:strVal val="#ppt_x"/>
                                              </p:val>
                                            </p:tav>
                                            <p:tav tm="100000">
                                              <p:val>
                                                <p:strVal val="#ppt_x"/>
                                              </p:val>
                                            </p:tav>
                                          </p:tavLst>
                                        </p:anim>
                                        <p:anim calcmode="lin" valueType="num">
                                          <p:cBhvr additive="base">
                                            <p:cTn id="99" dur="1000" fill="hold"/>
                                            <p:tgtEl>
                                              <p:spTgt spid="27"/>
                                            </p:tgtEl>
                                            <p:attrNameLst>
                                              <p:attrName>ppt_y</p:attrName>
                                            </p:attrNameLst>
                                          </p:cBhvr>
                                          <p:tavLst>
                                            <p:tav tm="0">
                                              <p:val>
                                                <p:strVal val="1+#ppt_h/2"/>
                                              </p:val>
                                            </p:tav>
                                            <p:tav tm="100000">
                                              <p:val>
                                                <p:strVal val="#ppt_y"/>
                                              </p:val>
                                            </p:tav>
                                          </p:tavLst>
                                        </p:anim>
                                      </p:childTnLst>
                                    </p:cTn>
                                  </p:par>
                                  <p:par>
                                    <p:cTn id="100" presetID="2" presetClass="entr" presetSubtype="4" fill="hold" grpId="0" nodeType="withEffect">
                                      <p:stCondLst>
                                        <p:cond delay="1500"/>
                                      </p:stCondLst>
                                      <p:childTnLst>
                                        <p:set>
                                          <p:cBhvr>
                                            <p:cTn id="101" dur="1" fill="hold">
                                              <p:stCondLst>
                                                <p:cond delay="0"/>
                                              </p:stCondLst>
                                            </p:cTn>
                                            <p:tgtEl>
                                              <p:spTgt spid="28"/>
                                            </p:tgtEl>
                                            <p:attrNameLst>
                                              <p:attrName>style.visibility</p:attrName>
                                            </p:attrNameLst>
                                          </p:cBhvr>
                                          <p:to>
                                            <p:strVal val="visible"/>
                                          </p:to>
                                        </p:set>
                                        <p:anim calcmode="lin" valueType="num">
                                          <p:cBhvr additive="base">
                                            <p:cTn id="102" dur="1000" fill="hold"/>
                                            <p:tgtEl>
                                              <p:spTgt spid="28"/>
                                            </p:tgtEl>
                                            <p:attrNameLst>
                                              <p:attrName>ppt_x</p:attrName>
                                            </p:attrNameLst>
                                          </p:cBhvr>
                                          <p:tavLst>
                                            <p:tav tm="0">
                                              <p:val>
                                                <p:strVal val="#ppt_x"/>
                                              </p:val>
                                            </p:tav>
                                            <p:tav tm="100000">
                                              <p:val>
                                                <p:strVal val="#ppt_x"/>
                                              </p:val>
                                            </p:tav>
                                          </p:tavLst>
                                        </p:anim>
                                        <p:anim calcmode="lin" valueType="num">
                                          <p:cBhvr additive="base">
                                            <p:cTn id="103" dur="1000" fill="hold"/>
                                            <p:tgtEl>
                                              <p:spTgt spid="28"/>
                                            </p:tgtEl>
                                            <p:attrNameLst>
                                              <p:attrName>ppt_y</p:attrName>
                                            </p:attrNameLst>
                                          </p:cBhvr>
                                          <p:tavLst>
                                            <p:tav tm="0">
                                              <p:val>
                                                <p:strVal val="1+#ppt_h/2"/>
                                              </p:val>
                                            </p:tav>
                                            <p:tav tm="100000">
                                              <p:val>
                                                <p:strVal val="#ppt_y"/>
                                              </p:val>
                                            </p:tav>
                                          </p:tavLst>
                                        </p:anim>
                                      </p:childTnLst>
                                    </p:cTn>
                                  </p:par>
                                  <p:par>
                                    <p:cTn id="104" presetID="2" presetClass="entr" presetSubtype="4" fill="hold" grpId="0" nodeType="withEffect">
                                      <p:stCondLst>
                                        <p:cond delay="1500"/>
                                      </p:stCondLst>
                                      <p:childTnLst>
                                        <p:set>
                                          <p:cBhvr>
                                            <p:cTn id="105" dur="1" fill="hold">
                                              <p:stCondLst>
                                                <p:cond delay="0"/>
                                              </p:stCondLst>
                                            </p:cTn>
                                            <p:tgtEl>
                                              <p:spTgt spid="37"/>
                                            </p:tgtEl>
                                            <p:attrNameLst>
                                              <p:attrName>style.visibility</p:attrName>
                                            </p:attrNameLst>
                                          </p:cBhvr>
                                          <p:to>
                                            <p:strVal val="visible"/>
                                          </p:to>
                                        </p:set>
                                        <p:anim calcmode="lin" valueType="num">
                                          <p:cBhvr additive="base">
                                            <p:cTn id="106" dur="1000" fill="hold"/>
                                            <p:tgtEl>
                                              <p:spTgt spid="37"/>
                                            </p:tgtEl>
                                            <p:attrNameLst>
                                              <p:attrName>ppt_x</p:attrName>
                                            </p:attrNameLst>
                                          </p:cBhvr>
                                          <p:tavLst>
                                            <p:tav tm="0">
                                              <p:val>
                                                <p:strVal val="#ppt_x"/>
                                              </p:val>
                                            </p:tav>
                                            <p:tav tm="100000">
                                              <p:val>
                                                <p:strVal val="#ppt_x"/>
                                              </p:val>
                                            </p:tav>
                                          </p:tavLst>
                                        </p:anim>
                                        <p:anim calcmode="lin" valueType="num">
                                          <p:cBhvr additive="base">
                                            <p:cTn id="107" dur="1000" fill="hold"/>
                                            <p:tgtEl>
                                              <p:spTgt spid="37"/>
                                            </p:tgtEl>
                                            <p:attrNameLst>
                                              <p:attrName>ppt_y</p:attrName>
                                            </p:attrNameLst>
                                          </p:cBhvr>
                                          <p:tavLst>
                                            <p:tav tm="0">
                                              <p:val>
                                                <p:strVal val="1+#ppt_h/2"/>
                                              </p:val>
                                            </p:tav>
                                            <p:tav tm="100000">
                                              <p:val>
                                                <p:strVal val="#ppt_y"/>
                                              </p:val>
                                            </p:tav>
                                          </p:tavLst>
                                        </p:anim>
                                      </p:childTnLst>
                                    </p:cTn>
                                  </p:par>
                                  <p:par>
                                    <p:cTn id="108" presetID="2" presetClass="entr" presetSubtype="4" fill="hold" grpId="0" nodeType="withEffect">
                                      <p:stCondLst>
                                        <p:cond delay="1500"/>
                                      </p:stCondLst>
                                      <p:childTnLst>
                                        <p:set>
                                          <p:cBhvr>
                                            <p:cTn id="109" dur="1" fill="hold">
                                              <p:stCondLst>
                                                <p:cond delay="0"/>
                                              </p:stCondLst>
                                            </p:cTn>
                                            <p:tgtEl>
                                              <p:spTgt spid="38"/>
                                            </p:tgtEl>
                                            <p:attrNameLst>
                                              <p:attrName>style.visibility</p:attrName>
                                            </p:attrNameLst>
                                          </p:cBhvr>
                                          <p:to>
                                            <p:strVal val="visible"/>
                                          </p:to>
                                        </p:set>
                                        <p:anim calcmode="lin" valueType="num">
                                          <p:cBhvr additive="base">
                                            <p:cTn id="110" dur="1000" fill="hold"/>
                                            <p:tgtEl>
                                              <p:spTgt spid="38"/>
                                            </p:tgtEl>
                                            <p:attrNameLst>
                                              <p:attrName>ppt_x</p:attrName>
                                            </p:attrNameLst>
                                          </p:cBhvr>
                                          <p:tavLst>
                                            <p:tav tm="0">
                                              <p:val>
                                                <p:strVal val="#ppt_x"/>
                                              </p:val>
                                            </p:tav>
                                            <p:tav tm="100000">
                                              <p:val>
                                                <p:strVal val="#ppt_x"/>
                                              </p:val>
                                            </p:tav>
                                          </p:tavLst>
                                        </p:anim>
                                        <p:anim calcmode="lin" valueType="num">
                                          <p:cBhvr additive="base">
                                            <p:cTn id="111" dur="1000" fill="hold"/>
                                            <p:tgtEl>
                                              <p:spTgt spid="38"/>
                                            </p:tgtEl>
                                            <p:attrNameLst>
                                              <p:attrName>ppt_y</p:attrName>
                                            </p:attrNameLst>
                                          </p:cBhvr>
                                          <p:tavLst>
                                            <p:tav tm="0">
                                              <p:val>
                                                <p:strVal val="1+#ppt_h/2"/>
                                              </p:val>
                                            </p:tav>
                                            <p:tav tm="100000">
                                              <p:val>
                                                <p:strVal val="#ppt_y"/>
                                              </p:val>
                                            </p:tav>
                                          </p:tavLst>
                                        </p:anim>
                                      </p:childTnLst>
                                    </p:cTn>
                                  </p:par>
                                  <p:par>
                                    <p:cTn id="112" presetID="2" presetClass="entr" presetSubtype="4" fill="hold" grpId="0" nodeType="withEffect">
                                      <p:stCondLst>
                                        <p:cond delay="1500"/>
                                      </p:stCondLst>
                                      <p:childTnLst>
                                        <p:set>
                                          <p:cBhvr>
                                            <p:cTn id="113" dur="1" fill="hold">
                                              <p:stCondLst>
                                                <p:cond delay="0"/>
                                              </p:stCondLst>
                                            </p:cTn>
                                            <p:tgtEl>
                                              <p:spTgt spid="39"/>
                                            </p:tgtEl>
                                            <p:attrNameLst>
                                              <p:attrName>style.visibility</p:attrName>
                                            </p:attrNameLst>
                                          </p:cBhvr>
                                          <p:to>
                                            <p:strVal val="visible"/>
                                          </p:to>
                                        </p:set>
                                        <p:anim calcmode="lin" valueType="num">
                                          <p:cBhvr additive="base">
                                            <p:cTn id="114" dur="1000" fill="hold"/>
                                            <p:tgtEl>
                                              <p:spTgt spid="39"/>
                                            </p:tgtEl>
                                            <p:attrNameLst>
                                              <p:attrName>ppt_x</p:attrName>
                                            </p:attrNameLst>
                                          </p:cBhvr>
                                          <p:tavLst>
                                            <p:tav tm="0">
                                              <p:val>
                                                <p:strVal val="#ppt_x"/>
                                              </p:val>
                                            </p:tav>
                                            <p:tav tm="100000">
                                              <p:val>
                                                <p:strVal val="#ppt_x"/>
                                              </p:val>
                                            </p:tav>
                                          </p:tavLst>
                                        </p:anim>
                                        <p:anim calcmode="lin" valueType="num">
                                          <p:cBhvr additive="base">
                                            <p:cTn id="115" dur="1000" fill="hold"/>
                                            <p:tgtEl>
                                              <p:spTgt spid="39"/>
                                            </p:tgtEl>
                                            <p:attrNameLst>
                                              <p:attrName>ppt_y</p:attrName>
                                            </p:attrNameLst>
                                          </p:cBhvr>
                                          <p:tavLst>
                                            <p:tav tm="0">
                                              <p:val>
                                                <p:strVal val="1+#ppt_h/2"/>
                                              </p:val>
                                            </p:tav>
                                            <p:tav tm="100000">
                                              <p:val>
                                                <p:strVal val="#ppt_y"/>
                                              </p:val>
                                            </p:tav>
                                          </p:tavLst>
                                        </p:anim>
                                      </p:childTnLst>
                                    </p:cTn>
                                  </p:par>
                                  <p:par>
                                    <p:cTn id="116" presetID="2" presetClass="entr" presetSubtype="4" fill="hold" grpId="0" nodeType="withEffect">
                                      <p:stCondLst>
                                        <p:cond delay="1500"/>
                                      </p:stCondLst>
                                      <p:childTnLst>
                                        <p:set>
                                          <p:cBhvr>
                                            <p:cTn id="117" dur="1" fill="hold">
                                              <p:stCondLst>
                                                <p:cond delay="0"/>
                                              </p:stCondLst>
                                            </p:cTn>
                                            <p:tgtEl>
                                              <p:spTgt spid="40"/>
                                            </p:tgtEl>
                                            <p:attrNameLst>
                                              <p:attrName>style.visibility</p:attrName>
                                            </p:attrNameLst>
                                          </p:cBhvr>
                                          <p:to>
                                            <p:strVal val="visible"/>
                                          </p:to>
                                        </p:set>
                                        <p:anim calcmode="lin" valueType="num">
                                          <p:cBhvr additive="base">
                                            <p:cTn id="118" dur="1000" fill="hold"/>
                                            <p:tgtEl>
                                              <p:spTgt spid="40"/>
                                            </p:tgtEl>
                                            <p:attrNameLst>
                                              <p:attrName>ppt_x</p:attrName>
                                            </p:attrNameLst>
                                          </p:cBhvr>
                                          <p:tavLst>
                                            <p:tav tm="0">
                                              <p:val>
                                                <p:strVal val="#ppt_x"/>
                                              </p:val>
                                            </p:tav>
                                            <p:tav tm="100000">
                                              <p:val>
                                                <p:strVal val="#ppt_x"/>
                                              </p:val>
                                            </p:tav>
                                          </p:tavLst>
                                        </p:anim>
                                        <p:anim calcmode="lin" valueType="num">
                                          <p:cBhvr additive="base">
                                            <p:cTn id="119" dur="1000" fill="hold"/>
                                            <p:tgtEl>
                                              <p:spTgt spid="40"/>
                                            </p:tgtEl>
                                            <p:attrNameLst>
                                              <p:attrName>ppt_y</p:attrName>
                                            </p:attrNameLst>
                                          </p:cBhvr>
                                          <p:tavLst>
                                            <p:tav tm="0">
                                              <p:val>
                                                <p:strVal val="1+#ppt_h/2"/>
                                              </p:val>
                                            </p:tav>
                                            <p:tav tm="100000">
                                              <p:val>
                                                <p:strVal val="#ppt_y"/>
                                              </p:val>
                                            </p:tav>
                                          </p:tavLst>
                                        </p:anim>
                                      </p:childTnLst>
                                    </p:cTn>
                                  </p:par>
                                  <p:par>
                                    <p:cTn id="120" presetID="2" presetClass="entr" presetSubtype="4" fill="hold" grpId="0" nodeType="withEffect">
                                      <p:stCondLst>
                                        <p:cond delay="1500"/>
                                      </p:stCondLst>
                                      <p:childTnLst>
                                        <p:set>
                                          <p:cBhvr>
                                            <p:cTn id="121" dur="1" fill="hold">
                                              <p:stCondLst>
                                                <p:cond delay="0"/>
                                              </p:stCondLst>
                                            </p:cTn>
                                            <p:tgtEl>
                                              <p:spTgt spid="41"/>
                                            </p:tgtEl>
                                            <p:attrNameLst>
                                              <p:attrName>style.visibility</p:attrName>
                                            </p:attrNameLst>
                                          </p:cBhvr>
                                          <p:to>
                                            <p:strVal val="visible"/>
                                          </p:to>
                                        </p:set>
                                        <p:anim calcmode="lin" valueType="num">
                                          <p:cBhvr additive="base">
                                            <p:cTn id="122" dur="1000" fill="hold"/>
                                            <p:tgtEl>
                                              <p:spTgt spid="41"/>
                                            </p:tgtEl>
                                            <p:attrNameLst>
                                              <p:attrName>ppt_x</p:attrName>
                                            </p:attrNameLst>
                                          </p:cBhvr>
                                          <p:tavLst>
                                            <p:tav tm="0">
                                              <p:val>
                                                <p:strVal val="#ppt_x"/>
                                              </p:val>
                                            </p:tav>
                                            <p:tav tm="100000">
                                              <p:val>
                                                <p:strVal val="#ppt_x"/>
                                              </p:val>
                                            </p:tav>
                                          </p:tavLst>
                                        </p:anim>
                                        <p:anim calcmode="lin" valueType="num">
                                          <p:cBhvr additive="base">
                                            <p:cTn id="123" dur="1000" fill="hold"/>
                                            <p:tgtEl>
                                              <p:spTgt spid="41"/>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1500"/>
                                      </p:stCondLst>
                                      <p:childTnLst>
                                        <p:set>
                                          <p:cBhvr>
                                            <p:cTn id="125" dur="1" fill="hold">
                                              <p:stCondLst>
                                                <p:cond delay="0"/>
                                              </p:stCondLst>
                                            </p:cTn>
                                            <p:tgtEl>
                                              <p:spTgt spid="42"/>
                                            </p:tgtEl>
                                            <p:attrNameLst>
                                              <p:attrName>style.visibility</p:attrName>
                                            </p:attrNameLst>
                                          </p:cBhvr>
                                          <p:to>
                                            <p:strVal val="visible"/>
                                          </p:to>
                                        </p:set>
                                        <p:anim calcmode="lin" valueType="num">
                                          <p:cBhvr additive="base">
                                            <p:cTn id="126" dur="1000" fill="hold"/>
                                            <p:tgtEl>
                                              <p:spTgt spid="42"/>
                                            </p:tgtEl>
                                            <p:attrNameLst>
                                              <p:attrName>ppt_x</p:attrName>
                                            </p:attrNameLst>
                                          </p:cBhvr>
                                          <p:tavLst>
                                            <p:tav tm="0">
                                              <p:val>
                                                <p:strVal val="#ppt_x"/>
                                              </p:val>
                                            </p:tav>
                                            <p:tav tm="100000">
                                              <p:val>
                                                <p:strVal val="#ppt_x"/>
                                              </p:val>
                                            </p:tav>
                                          </p:tavLst>
                                        </p:anim>
                                        <p:anim calcmode="lin" valueType="num">
                                          <p:cBhvr additive="base">
                                            <p:cTn id="127" dur="1000" fill="hold"/>
                                            <p:tgtEl>
                                              <p:spTgt spid="4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23" grpId="0"/>
          <p:bldP spid="24" grpId="0"/>
          <p:bldP spid="25" grpId="0"/>
          <p:bldP spid="26" grpId="0"/>
          <p:bldP spid="27" grpId="0"/>
          <p:bldP spid="28" grpId="0"/>
          <p:bldP spid="30" grpId="0" animBg="1"/>
          <p:bldP spid="31" grpId="0" animBg="1"/>
          <p:bldP spid="32" grpId="0" animBg="1"/>
          <p:bldP spid="33" grpId="0" animBg="1"/>
          <p:bldP spid="34" grpId="0" animBg="1"/>
          <p:bldP spid="35" grpId="0" animBg="1"/>
          <p:bldP spid="37" grpId="0"/>
          <p:bldP spid="38" grpId="0"/>
          <p:bldP spid="39" grpId="0"/>
          <p:bldP spid="40" grpId="0"/>
          <p:bldP spid="41" grpId="0"/>
          <p:bldP spid="42" grpId="0"/>
        </p:bldLst>
      </p:timing>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877888" y="3289300"/>
            <a:ext cx="1739900" cy="282575"/>
            <a:chOff x="877888" y="3289300"/>
            <a:chExt cx="1739900" cy="282575"/>
          </a:xfrm>
        </p:grpSpPr>
        <p:sp>
          <p:nvSpPr>
            <p:cNvPr id="6" name="Freeform 6"/>
            <p:cNvSpPr>
              <a:spLocks/>
            </p:cNvSpPr>
            <p:nvPr/>
          </p:nvSpPr>
          <p:spPr bwMode="auto">
            <a:xfrm>
              <a:off x="877888" y="3289300"/>
              <a:ext cx="1739900" cy="282575"/>
            </a:xfrm>
            <a:custGeom>
              <a:avLst/>
              <a:gdLst>
                <a:gd name="T0" fmla="*/ 991 w 1096"/>
                <a:gd name="T1" fmla="*/ 178 h 178"/>
                <a:gd name="T2" fmla="*/ 0 w 1096"/>
                <a:gd name="T3" fmla="*/ 178 h 178"/>
                <a:gd name="T4" fmla="*/ 103 w 1096"/>
                <a:gd name="T5" fmla="*/ 89 h 178"/>
                <a:gd name="T6" fmla="*/ 0 w 1096"/>
                <a:gd name="T7" fmla="*/ 0 h 178"/>
                <a:gd name="T8" fmla="*/ 991 w 1096"/>
                <a:gd name="T9" fmla="*/ 0 h 178"/>
                <a:gd name="T10" fmla="*/ 1096 w 1096"/>
                <a:gd name="T11" fmla="*/ 89 h 178"/>
                <a:gd name="T12" fmla="*/ 991 w 1096"/>
                <a:gd name="T13" fmla="*/ 178 h 178"/>
              </a:gdLst>
              <a:ahLst/>
              <a:cxnLst>
                <a:cxn ang="0">
                  <a:pos x="T0" y="T1"/>
                </a:cxn>
                <a:cxn ang="0">
                  <a:pos x="T2" y="T3"/>
                </a:cxn>
                <a:cxn ang="0">
                  <a:pos x="T4" y="T5"/>
                </a:cxn>
                <a:cxn ang="0">
                  <a:pos x="T6" y="T7"/>
                </a:cxn>
                <a:cxn ang="0">
                  <a:pos x="T8" y="T9"/>
                </a:cxn>
                <a:cxn ang="0">
                  <a:pos x="T10" y="T11"/>
                </a:cxn>
                <a:cxn ang="0">
                  <a:pos x="T12" y="T13"/>
                </a:cxn>
              </a:cxnLst>
              <a:rect l="0" t="0" r="r" b="b"/>
              <a:pathLst>
                <a:path w="1096" h="178">
                  <a:moveTo>
                    <a:pt x="991" y="178"/>
                  </a:moveTo>
                  <a:lnTo>
                    <a:pt x="0" y="178"/>
                  </a:lnTo>
                  <a:lnTo>
                    <a:pt x="103" y="89"/>
                  </a:lnTo>
                  <a:lnTo>
                    <a:pt x="0" y="0"/>
                  </a:lnTo>
                  <a:lnTo>
                    <a:pt x="991" y="0"/>
                  </a:lnTo>
                  <a:lnTo>
                    <a:pt x="1096" y="89"/>
                  </a:lnTo>
                  <a:lnTo>
                    <a:pt x="991" y="17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12" name="Rectangle 12"/>
            <p:cNvSpPr>
              <a:spLocks noChangeArrowheads="1"/>
            </p:cNvSpPr>
            <p:nvPr/>
          </p:nvSpPr>
          <p:spPr bwMode="auto">
            <a:xfrm>
              <a:off x="1545580" y="3330482"/>
              <a:ext cx="4231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chemeClr val="bg2"/>
                  </a:solidFill>
                  <a:effectLst/>
                  <a:latin typeface="Open Sans Extrabold" panose="020B0906030804020204" pitchFamily="34" charset="0"/>
                </a:rPr>
                <a:t>2003</a:t>
              </a:r>
              <a:endParaRPr kumimoji="0" lang="ru-RU" altLang="ru-RU" sz="1800" b="0" i="0" u="none" strike="noStrike" cap="none" normalizeH="0" baseline="0" smtClean="0">
                <a:ln>
                  <a:noFill/>
                </a:ln>
                <a:solidFill>
                  <a:schemeClr val="bg2"/>
                </a:solidFill>
                <a:effectLst/>
              </a:endParaRPr>
            </a:p>
          </p:txBody>
        </p:sp>
      </p:grpSp>
      <p:grpSp>
        <p:nvGrpSpPr>
          <p:cNvPr id="3" name="Group 2"/>
          <p:cNvGrpSpPr/>
          <p:nvPr/>
        </p:nvGrpSpPr>
        <p:grpSpPr>
          <a:xfrm>
            <a:off x="2617788" y="3289300"/>
            <a:ext cx="1735138" cy="282575"/>
            <a:chOff x="2617788" y="3289300"/>
            <a:chExt cx="1735138" cy="282575"/>
          </a:xfrm>
        </p:grpSpPr>
        <p:sp>
          <p:nvSpPr>
            <p:cNvPr id="7" name="Freeform 7"/>
            <p:cNvSpPr>
              <a:spLocks/>
            </p:cNvSpPr>
            <p:nvPr/>
          </p:nvSpPr>
          <p:spPr bwMode="auto">
            <a:xfrm>
              <a:off x="2617788" y="3289300"/>
              <a:ext cx="1735138" cy="282575"/>
            </a:xfrm>
            <a:custGeom>
              <a:avLst/>
              <a:gdLst>
                <a:gd name="T0" fmla="*/ 990 w 1093"/>
                <a:gd name="T1" fmla="*/ 178 h 178"/>
                <a:gd name="T2" fmla="*/ 0 w 1093"/>
                <a:gd name="T3" fmla="*/ 178 h 178"/>
                <a:gd name="T4" fmla="*/ 103 w 1093"/>
                <a:gd name="T5" fmla="*/ 89 h 178"/>
                <a:gd name="T6" fmla="*/ 0 w 1093"/>
                <a:gd name="T7" fmla="*/ 0 h 178"/>
                <a:gd name="T8" fmla="*/ 990 w 1093"/>
                <a:gd name="T9" fmla="*/ 0 h 178"/>
                <a:gd name="T10" fmla="*/ 1093 w 1093"/>
                <a:gd name="T11" fmla="*/ 89 h 178"/>
                <a:gd name="T12" fmla="*/ 990 w 1093"/>
                <a:gd name="T13" fmla="*/ 178 h 178"/>
              </a:gdLst>
              <a:ahLst/>
              <a:cxnLst>
                <a:cxn ang="0">
                  <a:pos x="T0" y="T1"/>
                </a:cxn>
                <a:cxn ang="0">
                  <a:pos x="T2" y="T3"/>
                </a:cxn>
                <a:cxn ang="0">
                  <a:pos x="T4" y="T5"/>
                </a:cxn>
                <a:cxn ang="0">
                  <a:pos x="T6" y="T7"/>
                </a:cxn>
                <a:cxn ang="0">
                  <a:pos x="T8" y="T9"/>
                </a:cxn>
                <a:cxn ang="0">
                  <a:pos x="T10" y="T11"/>
                </a:cxn>
                <a:cxn ang="0">
                  <a:pos x="T12" y="T13"/>
                </a:cxn>
              </a:cxnLst>
              <a:rect l="0" t="0" r="r" b="b"/>
              <a:pathLst>
                <a:path w="1093" h="178">
                  <a:moveTo>
                    <a:pt x="990" y="178"/>
                  </a:moveTo>
                  <a:lnTo>
                    <a:pt x="0" y="178"/>
                  </a:lnTo>
                  <a:lnTo>
                    <a:pt x="103" y="89"/>
                  </a:lnTo>
                  <a:lnTo>
                    <a:pt x="0" y="0"/>
                  </a:lnTo>
                  <a:lnTo>
                    <a:pt x="990" y="0"/>
                  </a:lnTo>
                  <a:lnTo>
                    <a:pt x="1093" y="89"/>
                  </a:lnTo>
                  <a:lnTo>
                    <a:pt x="990" y="1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3" name="Rectangle 13"/>
            <p:cNvSpPr>
              <a:spLocks noChangeArrowheads="1"/>
            </p:cNvSpPr>
            <p:nvPr/>
          </p:nvSpPr>
          <p:spPr bwMode="auto">
            <a:xfrm>
              <a:off x="3281512" y="3330482"/>
              <a:ext cx="4231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chemeClr val="bg2"/>
                  </a:solidFill>
                  <a:effectLst/>
                  <a:latin typeface="Open Sans Extrabold" panose="020B0906030804020204" pitchFamily="34" charset="0"/>
                </a:rPr>
                <a:t>2007</a:t>
              </a:r>
              <a:endParaRPr kumimoji="0" lang="ru-RU" altLang="ru-RU" sz="1800" b="0" i="0" u="none" strike="noStrike" cap="none" normalizeH="0" baseline="0" smtClean="0">
                <a:ln>
                  <a:noFill/>
                </a:ln>
                <a:solidFill>
                  <a:schemeClr val="bg2"/>
                </a:solidFill>
                <a:effectLst/>
              </a:endParaRPr>
            </a:p>
          </p:txBody>
        </p:sp>
      </p:grpSp>
      <p:grpSp>
        <p:nvGrpSpPr>
          <p:cNvPr id="4" name="Group 3"/>
          <p:cNvGrpSpPr/>
          <p:nvPr/>
        </p:nvGrpSpPr>
        <p:grpSpPr>
          <a:xfrm>
            <a:off x="4352925" y="3289300"/>
            <a:ext cx="1739900" cy="282575"/>
            <a:chOff x="4352925" y="3289300"/>
            <a:chExt cx="1739900" cy="282575"/>
          </a:xfrm>
        </p:grpSpPr>
        <p:sp>
          <p:nvSpPr>
            <p:cNvPr id="8" name="Freeform 8"/>
            <p:cNvSpPr>
              <a:spLocks/>
            </p:cNvSpPr>
            <p:nvPr/>
          </p:nvSpPr>
          <p:spPr bwMode="auto">
            <a:xfrm>
              <a:off x="4352925" y="3289300"/>
              <a:ext cx="1739900" cy="282575"/>
            </a:xfrm>
            <a:custGeom>
              <a:avLst/>
              <a:gdLst>
                <a:gd name="T0" fmla="*/ 993 w 1096"/>
                <a:gd name="T1" fmla="*/ 178 h 178"/>
                <a:gd name="T2" fmla="*/ 0 w 1096"/>
                <a:gd name="T3" fmla="*/ 178 h 178"/>
                <a:gd name="T4" fmla="*/ 106 w 1096"/>
                <a:gd name="T5" fmla="*/ 89 h 178"/>
                <a:gd name="T6" fmla="*/ 0 w 1096"/>
                <a:gd name="T7" fmla="*/ 0 h 178"/>
                <a:gd name="T8" fmla="*/ 993 w 1096"/>
                <a:gd name="T9" fmla="*/ 0 h 178"/>
                <a:gd name="T10" fmla="*/ 1096 w 1096"/>
                <a:gd name="T11" fmla="*/ 89 h 178"/>
                <a:gd name="T12" fmla="*/ 993 w 1096"/>
                <a:gd name="T13" fmla="*/ 178 h 178"/>
              </a:gdLst>
              <a:ahLst/>
              <a:cxnLst>
                <a:cxn ang="0">
                  <a:pos x="T0" y="T1"/>
                </a:cxn>
                <a:cxn ang="0">
                  <a:pos x="T2" y="T3"/>
                </a:cxn>
                <a:cxn ang="0">
                  <a:pos x="T4" y="T5"/>
                </a:cxn>
                <a:cxn ang="0">
                  <a:pos x="T6" y="T7"/>
                </a:cxn>
                <a:cxn ang="0">
                  <a:pos x="T8" y="T9"/>
                </a:cxn>
                <a:cxn ang="0">
                  <a:pos x="T10" y="T11"/>
                </a:cxn>
                <a:cxn ang="0">
                  <a:pos x="T12" y="T13"/>
                </a:cxn>
              </a:cxnLst>
              <a:rect l="0" t="0" r="r" b="b"/>
              <a:pathLst>
                <a:path w="1096" h="178">
                  <a:moveTo>
                    <a:pt x="993" y="178"/>
                  </a:moveTo>
                  <a:lnTo>
                    <a:pt x="0" y="178"/>
                  </a:lnTo>
                  <a:lnTo>
                    <a:pt x="106" y="89"/>
                  </a:lnTo>
                  <a:lnTo>
                    <a:pt x="0" y="0"/>
                  </a:lnTo>
                  <a:lnTo>
                    <a:pt x="993" y="0"/>
                  </a:lnTo>
                  <a:lnTo>
                    <a:pt x="1096" y="89"/>
                  </a:lnTo>
                  <a:lnTo>
                    <a:pt x="993" y="178"/>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14" name="Rectangle 14"/>
            <p:cNvSpPr>
              <a:spLocks noChangeArrowheads="1"/>
            </p:cNvSpPr>
            <p:nvPr/>
          </p:nvSpPr>
          <p:spPr bwMode="auto">
            <a:xfrm>
              <a:off x="5016649" y="3330482"/>
              <a:ext cx="4231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chemeClr val="bg2"/>
                  </a:solidFill>
                  <a:effectLst/>
                  <a:latin typeface="Open Sans Extrabold" panose="020B0906030804020204" pitchFamily="34" charset="0"/>
                </a:rPr>
                <a:t>2009</a:t>
              </a:r>
              <a:endParaRPr kumimoji="0" lang="ru-RU" altLang="ru-RU" sz="1800" b="0" i="0" u="none" strike="noStrike" cap="none" normalizeH="0" baseline="0" smtClean="0">
                <a:ln>
                  <a:noFill/>
                </a:ln>
                <a:solidFill>
                  <a:schemeClr val="bg2"/>
                </a:solidFill>
                <a:effectLst/>
              </a:endParaRPr>
            </a:p>
          </p:txBody>
        </p:sp>
      </p:grpSp>
      <p:grpSp>
        <p:nvGrpSpPr>
          <p:cNvPr id="5" name="Group 4"/>
          <p:cNvGrpSpPr/>
          <p:nvPr/>
        </p:nvGrpSpPr>
        <p:grpSpPr>
          <a:xfrm>
            <a:off x="6092825" y="3289300"/>
            <a:ext cx="1738313" cy="282575"/>
            <a:chOff x="6092825" y="3289300"/>
            <a:chExt cx="1738313" cy="282575"/>
          </a:xfrm>
        </p:grpSpPr>
        <p:sp>
          <p:nvSpPr>
            <p:cNvPr id="9" name="Freeform 9"/>
            <p:cNvSpPr>
              <a:spLocks/>
            </p:cNvSpPr>
            <p:nvPr/>
          </p:nvSpPr>
          <p:spPr bwMode="auto">
            <a:xfrm>
              <a:off x="6092825" y="3289300"/>
              <a:ext cx="1738313" cy="282575"/>
            </a:xfrm>
            <a:custGeom>
              <a:avLst/>
              <a:gdLst>
                <a:gd name="T0" fmla="*/ 990 w 1095"/>
                <a:gd name="T1" fmla="*/ 178 h 178"/>
                <a:gd name="T2" fmla="*/ 0 w 1095"/>
                <a:gd name="T3" fmla="*/ 178 h 178"/>
                <a:gd name="T4" fmla="*/ 103 w 1095"/>
                <a:gd name="T5" fmla="*/ 89 h 178"/>
                <a:gd name="T6" fmla="*/ 0 w 1095"/>
                <a:gd name="T7" fmla="*/ 0 h 178"/>
                <a:gd name="T8" fmla="*/ 990 w 1095"/>
                <a:gd name="T9" fmla="*/ 0 h 178"/>
                <a:gd name="T10" fmla="*/ 1095 w 1095"/>
                <a:gd name="T11" fmla="*/ 89 h 178"/>
                <a:gd name="T12" fmla="*/ 990 w 1095"/>
                <a:gd name="T13" fmla="*/ 178 h 178"/>
              </a:gdLst>
              <a:ahLst/>
              <a:cxnLst>
                <a:cxn ang="0">
                  <a:pos x="T0" y="T1"/>
                </a:cxn>
                <a:cxn ang="0">
                  <a:pos x="T2" y="T3"/>
                </a:cxn>
                <a:cxn ang="0">
                  <a:pos x="T4" y="T5"/>
                </a:cxn>
                <a:cxn ang="0">
                  <a:pos x="T6" y="T7"/>
                </a:cxn>
                <a:cxn ang="0">
                  <a:pos x="T8" y="T9"/>
                </a:cxn>
                <a:cxn ang="0">
                  <a:pos x="T10" y="T11"/>
                </a:cxn>
                <a:cxn ang="0">
                  <a:pos x="T12" y="T13"/>
                </a:cxn>
              </a:cxnLst>
              <a:rect l="0" t="0" r="r" b="b"/>
              <a:pathLst>
                <a:path w="1095" h="178">
                  <a:moveTo>
                    <a:pt x="990" y="178"/>
                  </a:moveTo>
                  <a:lnTo>
                    <a:pt x="0" y="178"/>
                  </a:lnTo>
                  <a:lnTo>
                    <a:pt x="103" y="89"/>
                  </a:lnTo>
                  <a:lnTo>
                    <a:pt x="0" y="0"/>
                  </a:lnTo>
                  <a:lnTo>
                    <a:pt x="990" y="0"/>
                  </a:lnTo>
                  <a:lnTo>
                    <a:pt x="1095" y="89"/>
                  </a:lnTo>
                  <a:lnTo>
                    <a:pt x="990" y="178"/>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15" name="Rectangle 15"/>
            <p:cNvSpPr>
              <a:spLocks noChangeArrowheads="1"/>
            </p:cNvSpPr>
            <p:nvPr/>
          </p:nvSpPr>
          <p:spPr bwMode="auto">
            <a:xfrm>
              <a:off x="6752580" y="3330482"/>
              <a:ext cx="4231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chemeClr val="bg2"/>
                  </a:solidFill>
                  <a:effectLst/>
                  <a:latin typeface="Open Sans Extrabold" panose="020B0906030804020204" pitchFamily="34" charset="0"/>
                </a:rPr>
                <a:t>2011</a:t>
              </a:r>
              <a:endParaRPr kumimoji="0" lang="ru-RU" altLang="ru-RU" sz="1800" b="0" i="0" u="none" strike="noStrike" cap="none" normalizeH="0" baseline="0" smtClean="0">
                <a:ln>
                  <a:noFill/>
                </a:ln>
                <a:solidFill>
                  <a:schemeClr val="bg2"/>
                </a:solidFill>
                <a:effectLst/>
              </a:endParaRPr>
            </a:p>
          </p:txBody>
        </p:sp>
      </p:grpSp>
      <p:grpSp>
        <p:nvGrpSpPr>
          <p:cNvPr id="48" name="Group 47"/>
          <p:cNvGrpSpPr/>
          <p:nvPr/>
        </p:nvGrpSpPr>
        <p:grpSpPr>
          <a:xfrm>
            <a:off x="7831138" y="3289300"/>
            <a:ext cx="1736725" cy="282575"/>
            <a:chOff x="7831138" y="3289300"/>
            <a:chExt cx="1736725" cy="282575"/>
          </a:xfrm>
        </p:grpSpPr>
        <p:sp>
          <p:nvSpPr>
            <p:cNvPr id="10" name="Freeform 10"/>
            <p:cNvSpPr>
              <a:spLocks/>
            </p:cNvSpPr>
            <p:nvPr/>
          </p:nvSpPr>
          <p:spPr bwMode="auto">
            <a:xfrm>
              <a:off x="7831138" y="3289300"/>
              <a:ext cx="1736725" cy="282575"/>
            </a:xfrm>
            <a:custGeom>
              <a:avLst/>
              <a:gdLst>
                <a:gd name="T0" fmla="*/ 990 w 1094"/>
                <a:gd name="T1" fmla="*/ 178 h 178"/>
                <a:gd name="T2" fmla="*/ 0 w 1094"/>
                <a:gd name="T3" fmla="*/ 178 h 178"/>
                <a:gd name="T4" fmla="*/ 103 w 1094"/>
                <a:gd name="T5" fmla="*/ 89 h 178"/>
                <a:gd name="T6" fmla="*/ 0 w 1094"/>
                <a:gd name="T7" fmla="*/ 0 h 178"/>
                <a:gd name="T8" fmla="*/ 990 w 1094"/>
                <a:gd name="T9" fmla="*/ 0 h 178"/>
                <a:gd name="T10" fmla="*/ 1094 w 1094"/>
                <a:gd name="T11" fmla="*/ 89 h 178"/>
                <a:gd name="T12" fmla="*/ 990 w 1094"/>
                <a:gd name="T13" fmla="*/ 178 h 178"/>
              </a:gdLst>
              <a:ahLst/>
              <a:cxnLst>
                <a:cxn ang="0">
                  <a:pos x="T0" y="T1"/>
                </a:cxn>
                <a:cxn ang="0">
                  <a:pos x="T2" y="T3"/>
                </a:cxn>
                <a:cxn ang="0">
                  <a:pos x="T4" y="T5"/>
                </a:cxn>
                <a:cxn ang="0">
                  <a:pos x="T6" y="T7"/>
                </a:cxn>
                <a:cxn ang="0">
                  <a:pos x="T8" y="T9"/>
                </a:cxn>
                <a:cxn ang="0">
                  <a:pos x="T10" y="T11"/>
                </a:cxn>
                <a:cxn ang="0">
                  <a:pos x="T12" y="T13"/>
                </a:cxn>
              </a:cxnLst>
              <a:rect l="0" t="0" r="r" b="b"/>
              <a:pathLst>
                <a:path w="1094" h="178">
                  <a:moveTo>
                    <a:pt x="990" y="178"/>
                  </a:moveTo>
                  <a:lnTo>
                    <a:pt x="0" y="178"/>
                  </a:lnTo>
                  <a:lnTo>
                    <a:pt x="103" y="89"/>
                  </a:lnTo>
                  <a:lnTo>
                    <a:pt x="0" y="0"/>
                  </a:lnTo>
                  <a:lnTo>
                    <a:pt x="990" y="0"/>
                  </a:lnTo>
                  <a:lnTo>
                    <a:pt x="1094" y="89"/>
                  </a:lnTo>
                  <a:lnTo>
                    <a:pt x="990" y="178"/>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6" name="Rectangle 16"/>
            <p:cNvSpPr>
              <a:spLocks noChangeArrowheads="1"/>
            </p:cNvSpPr>
            <p:nvPr/>
          </p:nvSpPr>
          <p:spPr bwMode="auto">
            <a:xfrm>
              <a:off x="8487717" y="3330482"/>
              <a:ext cx="4231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bg2"/>
                  </a:solidFill>
                  <a:effectLst/>
                  <a:latin typeface="Open Sans Extrabold" panose="020B0906030804020204" pitchFamily="34" charset="0"/>
                </a:rPr>
                <a:t>2015</a:t>
              </a:r>
              <a:endParaRPr kumimoji="0" lang="ru-RU" altLang="ru-RU" sz="1800" b="0" i="0" u="none" strike="noStrike" cap="none" normalizeH="0" baseline="0" dirty="0" smtClean="0">
                <a:ln>
                  <a:noFill/>
                </a:ln>
                <a:solidFill>
                  <a:schemeClr val="bg2"/>
                </a:solidFill>
                <a:effectLst/>
              </a:endParaRPr>
            </a:p>
          </p:txBody>
        </p:sp>
      </p:grpSp>
      <p:grpSp>
        <p:nvGrpSpPr>
          <p:cNvPr id="49" name="Group 48"/>
          <p:cNvGrpSpPr/>
          <p:nvPr/>
        </p:nvGrpSpPr>
        <p:grpSpPr>
          <a:xfrm>
            <a:off x="9567863" y="3289300"/>
            <a:ext cx="1738313" cy="282575"/>
            <a:chOff x="9567863" y="3289300"/>
            <a:chExt cx="1738313" cy="282575"/>
          </a:xfrm>
        </p:grpSpPr>
        <p:sp>
          <p:nvSpPr>
            <p:cNvPr id="11" name="Freeform 11"/>
            <p:cNvSpPr>
              <a:spLocks/>
            </p:cNvSpPr>
            <p:nvPr/>
          </p:nvSpPr>
          <p:spPr bwMode="auto">
            <a:xfrm>
              <a:off x="9567863" y="3289300"/>
              <a:ext cx="1738313" cy="282575"/>
            </a:xfrm>
            <a:custGeom>
              <a:avLst/>
              <a:gdLst>
                <a:gd name="T0" fmla="*/ 992 w 1095"/>
                <a:gd name="T1" fmla="*/ 178 h 178"/>
                <a:gd name="T2" fmla="*/ 0 w 1095"/>
                <a:gd name="T3" fmla="*/ 178 h 178"/>
                <a:gd name="T4" fmla="*/ 105 w 1095"/>
                <a:gd name="T5" fmla="*/ 89 h 178"/>
                <a:gd name="T6" fmla="*/ 0 w 1095"/>
                <a:gd name="T7" fmla="*/ 0 h 178"/>
                <a:gd name="T8" fmla="*/ 992 w 1095"/>
                <a:gd name="T9" fmla="*/ 0 h 178"/>
                <a:gd name="T10" fmla="*/ 1095 w 1095"/>
                <a:gd name="T11" fmla="*/ 89 h 178"/>
                <a:gd name="T12" fmla="*/ 992 w 1095"/>
                <a:gd name="T13" fmla="*/ 178 h 178"/>
              </a:gdLst>
              <a:ahLst/>
              <a:cxnLst>
                <a:cxn ang="0">
                  <a:pos x="T0" y="T1"/>
                </a:cxn>
                <a:cxn ang="0">
                  <a:pos x="T2" y="T3"/>
                </a:cxn>
                <a:cxn ang="0">
                  <a:pos x="T4" y="T5"/>
                </a:cxn>
                <a:cxn ang="0">
                  <a:pos x="T6" y="T7"/>
                </a:cxn>
                <a:cxn ang="0">
                  <a:pos x="T8" y="T9"/>
                </a:cxn>
                <a:cxn ang="0">
                  <a:pos x="T10" y="T11"/>
                </a:cxn>
                <a:cxn ang="0">
                  <a:pos x="T12" y="T13"/>
                </a:cxn>
              </a:cxnLst>
              <a:rect l="0" t="0" r="r" b="b"/>
              <a:pathLst>
                <a:path w="1095" h="178">
                  <a:moveTo>
                    <a:pt x="992" y="178"/>
                  </a:moveTo>
                  <a:lnTo>
                    <a:pt x="0" y="178"/>
                  </a:lnTo>
                  <a:lnTo>
                    <a:pt x="105" y="89"/>
                  </a:lnTo>
                  <a:lnTo>
                    <a:pt x="0" y="0"/>
                  </a:lnTo>
                  <a:lnTo>
                    <a:pt x="992" y="0"/>
                  </a:lnTo>
                  <a:lnTo>
                    <a:pt x="1095" y="89"/>
                  </a:lnTo>
                  <a:lnTo>
                    <a:pt x="992" y="178"/>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17" name="Rectangle 17"/>
            <p:cNvSpPr>
              <a:spLocks noChangeArrowheads="1"/>
            </p:cNvSpPr>
            <p:nvPr/>
          </p:nvSpPr>
          <p:spPr bwMode="auto">
            <a:xfrm>
              <a:off x="10222855" y="3330482"/>
              <a:ext cx="4231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chemeClr val="bg2"/>
                  </a:solidFill>
                  <a:effectLst/>
                  <a:latin typeface="Open Sans Extrabold" panose="020B0906030804020204" pitchFamily="34" charset="0"/>
                </a:rPr>
                <a:t>2020</a:t>
              </a:r>
              <a:endParaRPr kumimoji="0" lang="ru-RU" altLang="ru-RU" sz="1800" b="0" i="0" u="none" strike="noStrike" cap="none" normalizeH="0" baseline="0" smtClean="0">
                <a:ln>
                  <a:noFill/>
                </a:ln>
                <a:solidFill>
                  <a:schemeClr val="bg2"/>
                </a:solidFill>
                <a:effectLst/>
              </a:endParaRPr>
            </a:p>
          </p:txBody>
        </p:sp>
      </p:grpSp>
      <p:grpSp>
        <p:nvGrpSpPr>
          <p:cNvPr id="55" name="Group 54"/>
          <p:cNvGrpSpPr/>
          <p:nvPr/>
        </p:nvGrpSpPr>
        <p:grpSpPr>
          <a:xfrm>
            <a:off x="1365250" y="3686175"/>
            <a:ext cx="765175" cy="1690688"/>
            <a:chOff x="1365250" y="3686175"/>
            <a:chExt cx="765175" cy="1690688"/>
          </a:xfrm>
        </p:grpSpPr>
        <p:sp>
          <p:nvSpPr>
            <p:cNvPr id="18" name="Line 18"/>
            <p:cNvSpPr>
              <a:spLocks noChangeShapeType="1"/>
            </p:cNvSpPr>
            <p:nvPr/>
          </p:nvSpPr>
          <p:spPr bwMode="auto">
            <a:xfrm>
              <a:off x="1746250" y="3686175"/>
              <a:ext cx="0" cy="925513"/>
            </a:xfrm>
            <a:prstGeom prst="line">
              <a:avLst/>
            </a:prstGeom>
            <a:noFill/>
            <a:ln w="30163" cap="rnd">
              <a:solidFill>
                <a:schemeClr val="accent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4" name="Oval 24"/>
            <p:cNvSpPr>
              <a:spLocks noChangeArrowheads="1"/>
            </p:cNvSpPr>
            <p:nvPr/>
          </p:nvSpPr>
          <p:spPr bwMode="auto">
            <a:xfrm>
              <a:off x="1365250" y="4611688"/>
              <a:ext cx="765175" cy="765175"/>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4" name="Group 53"/>
          <p:cNvGrpSpPr/>
          <p:nvPr/>
        </p:nvGrpSpPr>
        <p:grpSpPr>
          <a:xfrm>
            <a:off x="3105150" y="1484313"/>
            <a:ext cx="765175" cy="1690688"/>
            <a:chOff x="3105150" y="1484313"/>
            <a:chExt cx="765175" cy="1690688"/>
          </a:xfrm>
        </p:grpSpPr>
        <p:sp>
          <p:nvSpPr>
            <p:cNvPr id="19" name="Line 19"/>
            <p:cNvSpPr>
              <a:spLocks noChangeShapeType="1"/>
            </p:cNvSpPr>
            <p:nvPr/>
          </p:nvSpPr>
          <p:spPr bwMode="auto">
            <a:xfrm flipV="1">
              <a:off x="3486150" y="2249488"/>
              <a:ext cx="0" cy="925513"/>
            </a:xfrm>
            <a:prstGeom prst="line">
              <a:avLst/>
            </a:prstGeom>
            <a:noFill/>
            <a:ln w="30163" cap="rnd">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5" name="Oval 25"/>
            <p:cNvSpPr>
              <a:spLocks noChangeArrowheads="1"/>
            </p:cNvSpPr>
            <p:nvPr/>
          </p:nvSpPr>
          <p:spPr bwMode="auto">
            <a:xfrm>
              <a:off x="3105150" y="1484313"/>
              <a:ext cx="765175" cy="7651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1" name="Group 50"/>
          <p:cNvGrpSpPr/>
          <p:nvPr/>
        </p:nvGrpSpPr>
        <p:grpSpPr>
          <a:xfrm>
            <a:off x="6580188" y="1484313"/>
            <a:ext cx="765175" cy="1690688"/>
            <a:chOff x="6580188" y="1484313"/>
            <a:chExt cx="765175" cy="1690688"/>
          </a:xfrm>
        </p:grpSpPr>
        <p:sp>
          <p:nvSpPr>
            <p:cNvPr id="20" name="Line 20"/>
            <p:cNvSpPr>
              <a:spLocks noChangeShapeType="1"/>
            </p:cNvSpPr>
            <p:nvPr/>
          </p:nvSpPr>
          <p:spPr bwMode="auto">
            <a:xfrm flipV="1">
              <a:off x="6959600" y="2249488"/>
              <a:ext cx="0" cy="925513"/>
            </a:xfrm>
            <a:prstGeom prst="line">
              <a:avLst/>
            </a:prstGeom>
            <a:noFill/>
            <a:ln w="30163" cap="rnd">
              <a:solidFill>
                <a:schemeClr val="accent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6" name="Oval 26"/>
            <p:cNvSpPr>
              <a:spLocks noChangeArrowheads="1"/>
            </p:cNvSpPr>
            <p:nvPr/>
          </p:nvSpPr>
          <p:spPr bwMode="auto">
            <a:xfrm>
              <a:off x="6580188" y="1484313"/>
              <a:ext cx="765175" cy="765175"/>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0" name="Group 49"/>
          <p:cNvGrpSpPr/>
          <p:nvPr/>
        </p:nvGrpSpPr>
        <p:grpSpPr>
          <a:xfrm>
            <a:off x="10053638" y="1484313"/>
            <a:ext cx="765175" cy="1690688"/>
            <a:chOff x="10053638" y="1484313"/>
            <a:chExt cx="765175" cy="1690688"/>
          </a:xfrm>
        </p:grpSpPr>
        <p:sp>
          <p:nvSpPr>
            <p:cNvPr id="21" name="Line 21"/>
            <p:cNvSpPr>
              <a:spLocks noChangeShapeType="1"/>
            </p:cNvSpPr>
            <p:nvPr/>
          </p:nvSpPr>
          <p:spPr bwMode="auto">
            <a:xfrm flipV="1">
              <a:off x="10439400" y="2249488"/>
              <a:ext cx="0" cy="925513"/>
            </a:xfrm>
            <a:prstGeom prst="line">
              <a:avLst/>
            </a:prstGeom>
            <a:noFill/>
            <a:ln w="30163" cap="rnd">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7" name="Oval 27"/>
            <p:cNvSpPr>
              <a:spLocks noChangeArrowheads="1"/>
            </p:cNvSpPr>
            <p:nvPr/>
          </p:nvSpPr>
          <p:spPr bwMode="auto">
            <a:xfrm>
              <a:off x="10053638" y="1484313"/>
              <a:ext cx="765175" cy="765175"/>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3" name="Group 52"/>
          <p:cNvGrpSpPr/>
          <p:nvPr/>
        </p:nvGrpSpPr>
        <p:grpSpPr>
          <a:xfrm>
            <a:off x="4840288" y="3686175"/>
            <a:ext cx="765175" cy="1690688"/>
            <a:chOff x="4840288" y="3686175"/>
            <a:chExt cx="765175" cy="1690688"/>
          </a:xfrm>
        </p:grpSpPr>
        <p:sp>
          <p:nvSpPr>
            <p:cNvPr id="22" name="Line 22"/>
            <p:cNvSpPr>
              <a:spLocks noChangeShapeType="1"/>
            </p:cNvSpPr>
            <p:nvPr/>
          </p:nvSpPr>
          <p:spPr bwMode="auto">
            <a:xfrm>
              <a:off x="5224463" y="3686175"/>
              <a:ext cx="0" cy="925513"/>
            </a:xfrm>
            <a:prstGeom prst="line">
              <a:avLst/>
            </a:prstGeom>
            <a:noFill/>
            <a:ln w="30163" cap="rnd">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8" name="Oval 28"/>
            <p:cNvSpPr>
              <a:spLocks noChangeArrowheads="1"/>
            </p:cNvSpPr>
            <p:nvPr/>
          </p:nvSpPr>
          <p:spPr bwMode="auto">
            <a:xfrm>
              <a:off x="4840288" y="4611688"/>
              <a:ext cx="765175" cy="765175"/>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2" name="Group 51"/>
          <p:cNvGrpSpPr/>
          <p:nvPr/>
        </p:nvGrpSpPr>
        <p:grpSpPr>
          <a:xfrm>
            <a:off x="8318500" y="3686175"/>
            <a:ext cx="765175" cy="1690688"/>
            <a:chOff x="8318500" y="3686175"/>
            <a:chExt cx="765175" cy="1690688"/>
          </a:xfrm>
        </p:grpSpPr>
        <p:sp>
          <p:nvSpPr>
            <p:cNvPr id="23" name="Line 23"/>
            <p:cNvSpPr>
              <a:spLocks noChangeShapeType="1"/>
            </p:cNvSpPr>
            <p:nvPr/>
          </p:nvSpPr>
          <p:spPr bwMode="auto">
            <a:xfrm>
              <a:off x="8699500" y="3686175"/>
              <a:ext cx="0" cy="925513"/>
            </a:xfrm>
            <a:prstGeom prst="line">
              <a:avLst/>
            </a:prstGeom>
            <a:noFill/>
            <a:ln w="30163" cap="rnd">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9" name="Oval 29"/>
            <p:cNvSpPr>
              <a:spLocks noChangeArrowheads="1"/>
            </p:cNvSpPr>
            <p:nvPr/>
          </p:nvSpPr>
          <p:spPr bwMode="auto">
            <a:xfrm>
              <a:off x="8318500" y="4611688"/>
              <a:ext cx="765175" cy="7651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30" name="Rectangle 30"/>
          <p:cNvSpPr>
            <a:spLocks noChangeArrowheads="1"/>
          </p:cNvSpPr>
          <p:nvPr/>
        </p:nvSpPr>
        <p:spPr bwMode="auto">
          <a:xfrm>
            <a:off x="1210559" y="5516469"/>
            <a:ext cx="107138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dirty="0" smtClean="0">
                <a:ln>
                  <a:noFill/>
                </a:ln>
                <a:solidFill>
                  <a:schemeClr val="accent3"/>
                </a:solidFill>
                <a:effectLst/>
                <a:latin typeface="Open Sans" panose="020B0606030504020204" pitchFamily="34" charset="0"/>
              </a:rPr>
              <a:t>INFODATA 01</a:t>
            </a:r>
            <a:endParaRPr kumimoji="0" lang="ru-RU" altLang="ru-RU" sz="1800" b="0" i="0" u="none" strike="noStrike" cap="none" normalizeH="0" baseline="0" dirty="0" smtClean="0">
              <a:ln>
                <a:noFill/>
              </a:ln>
              <a:solidFill>
                <a:schemeClr val="accent3"/>
              </a:solidFill>
              <a:effectLst/>
            </a:endParaRPr>
          </a:p>
        </p:txBody>
      </p:sp>
      <p:sp>
        <p:nvSpPr>
          <p:cNvPr id="31" name="Rectangle 31"/>
          <p:cNvSpPr>
            <a:spLocks noChangeArrowheads="1"/>
          </p:cNvSpPr>
          <p:nvPr/>
        </p:nvSpPr>
        <p:spPr bwMode="auto">
          <a:xfrm>
            <a:off x="2938554" y="670205"/>
            <a:ext cx="107138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dirty="0" smtClean="0">
                <a:ln>
                  <a:noFill/>
                </a:ln>
                <a:solidFill>
                  <a:schemeClr val="accent1"/>
                </a:solidFill>
                <a:effectLst/>
                <a:latin typeface="Open Sans" panose="020B0606030504020204" pitchFamily="34" charset="0"/>
              </a:rPr>
              <a:t>INFODATA 02</a:t>
            </a:r>
            <a:endParaRPr kumimoji="0" lang="ru-RU" altLang="ru-RU" sz="1800" b="0" i="0" u="none" strike="noStrike" cap="none" normalizeH="0" baseline="0" dirty="0" smtClean="0">
              <a:ln>
                <a:noFill/>
              </a:ln>
              <a:solidFill>
                <a:schemeClr val="accent1"/>
              </a:solidFill>
              <a:effectLst/>
            </a:endParaRPr>
          </a:p>
        </p:txBody>
      </p:sp>
      <p:sp>
        <p:nvSpPr>
          <p:cNvPr id="32" name="Rectangle 32"/>
          <p:cNvSpPr>
            <a:spLocks noChangeArrowheads="1"/>
          </p:cNvSpPr>
          <p:nvPr/>
        </p:nvSpPr>
        <p:spPr bwMode="auto">
          <a:xfrm>
            <a:off x="6415179" y="670205"/>
            <a:ext cx="107138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smtClean="0">
                <a:ln>
                  <a:noFill/>
                </a:ln>
                <a:solidFill>
                  <a:schemeClr val="accent3"/>
                </a:solidFill>
                <a:effectLst/>
                <a:latin typeface="Open Sans" panose="020B0606030504020204" pitchFamily="34" charset="0"/>
              </a:rPr>
              <a:t>INFODATA 04</a:t>
            </a:r>
            <a:endParaRPr kumimoji="0" lang="ru-RU" altLang="ru-RU" sz="1800" b="0" i="0" u="none" strike="noStrike" cap="none" normalizeH="0" baseline="0" smtClean="0">
              <a:ln>
                <a:noFill/>
              </a:ln>
              <a:solidFill>
                <a:schemeClr val="accent3"/>
              </a:solidFill>
              <a:effectLst/>
            </a:endParaRPr>
          </a:p>
        </p:txBody>
      </p:sp>
      <p:sp>
        <p:nvSpPr>
          <p:cNvPr id="33" name="Rectangle 33"/>
          <p:cNvSpPr>
            <a:spLocks noChangeArrowheads="1"/>
          </p:cNvSpPr>
          <p:nvPr/>
        </p:nvSpPr>
        <p:spPr bwMode="auto">
          <a:xfrm>
            <a:off x="9890216" y="670205"/>
            <a:ext cx="107138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smtClean="0">
                <a:ln>
                  <a:noFill/>
                </a:ln>
                <a:solidFill>
                  <a:schemeClr val="accent6"/>
                </a:solidFill>
                <a:effectLst/>
                <a:latin typeface="Open Sans" panose="020B0606030504020204" pitchFamily="34" charset="0"/>
              </a:rPr>
              <a:t>INFODATA 06</a:t>
            </a:r>
            <a:endParaRPr kumimoji="0" lang="ru-RU" altLang="ru-RU" sz="1800" b="0" i="0" u="none" strike="noStrike" cap="none" normalizeH="0" baseline="0" smtClean="0">
              <a:ln>
                <a:noFill/>
              </a:ln>
              <a:solidFill>
                <a:schemeClr val="accent6"/>
              </a:solidFill>
              <a:effectLst/>
            </a:endParaRPr>
          </a:p>
        </p:txBody>
      </p:sp>
      <p:sp>
        <p:nvSpPr>
          <p:cNvPr id="34" name="Rectangle 34"/>
          <p:cNvSpPr>
            <a:spLocks noChangeArrowheads="1"/>
          </p:cNvSpPr>
          <p:nvPr/>
        </p:nvSpPr>
        <p:spPr bwMode="auto">
          <a:xfrm>
            <a:off x="4687184" y="5516469"/>
            <a:ext cx="107138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dirty="0" smtClean="0">
                <a:ln>
                  <a:noFill/>
                </a:ln>
                <a:solidFill>
                  <a:schemeClr val="accent6"/>
                </a:solidFill>
                <a:effectLst/>
                <a:latin typeface="Open Sans" panose="020B0606030504020204" pitchFamily="34" charset="0"/>
              </a:rPr>
              <a:t>INFODATA 03</a:t>
            </a:r>
            <a:endParaRPr kumimoji="0" lang="ru-RU" altLang="ru-RU" sz="1800" b="0" i="0" u="none" strike="noStrike" cap="none" normalizeH="0" baseline="0" dirty="0" smtClean="0">
              <a:ln>
                <a:noFill/>
              </a:ln>
              <a:solidFill>
                <a:schemeClr val="accent6"/>
              </a:solidFill>
              <a:effectLst/>
            </a:endParaRPr>
          </a:p>
        </p:txBody>
      </p:sp>
      <p:sp>
        <p:nvSpPr>
          <p:cNvPr id="35" name="Rectangle 35"/>
          <p:cNvSpPr>
            <a:spLocks noChangeArrowheads="1"/>
          </p:cNvSpPr>
          <p:nvPr/>
        </p:nvSpPr>
        <p:spPr bwMode="auto">
          <a:xfrm>
            <a:off x="8162222" y="5516469"/>
            <a:ext cx="1071383" cy="2000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300" b="1" i="0" u="none" strike="noStrike" cap="none" normalizeH="0" baseline="0" smtClean="0">
                <a:ln>
                  <a:noFill/>
                </a:ln>
                <a:solidFill>
                  <a:schemeClr val="accent1"/>
                </a:solidFill>
                <a:effectLst/>
                <a:latin typeface="Open Sans" panose="020B0606030504020204" pitchFamily="34" charset="0"/>
              </a:rPr>
              <a:t>INFODATA 05</a:t>
            </a:r>
            <a:endParaRPr kumimoji="0" lang="ru-RU" altLang="ru-RU" sz="1800" b="0" i="0" u="none" strike="noStrike" cap="none" normalizeH="0" baseline="0" smtClean="0">
              <a:ln>
                <a:noFill/>
              </a:ln>
              <a:solidFill>
                <a:schemeClr val="accent1"/>
              </a:solidFill>
              <a:effectLst/>
            </a:endParaRPr>
          </a:p>
        </p:txBody>
      </p:sp>
      <p:sp>
        <p:nvSpPr>
          <p:cNvPr id="36" name="Freeform 36"/>
          <p:cNvSpPr>
            <a:spLocks noEditPoints="1"/>
          </p:cNvSpPr>
          <p:nvPr/>
        </p:nvSpPr>
        <p:spPr bwMode="auto">
          <a:xfrm>
            <a:off x="1517650" y="4865688"/>
            <a:ext cx="457200" cy="255588"/>
          </a:xfrm>
          <a:custGeom>
            <a:avLst/>
            <a:gdLst>
              <a:gd name="T0" fmla="*/ 29 w 120"/>
              <a:gd name="T1" fmla="*/ 55 h 67"/>
              <a:gd name="T2" fmla="*/ 28 w 120"/>
              <a:gd name="T3" fmla="*/ 50 h 67"/>
              <a:gd name="T4" fmla="*/ 35 w 120"/>
              <a:gd name="T5" fmla="*/ 43 h 67"/>
              <a:gd name="T6" fmla="*/ 39 w 120"/>
              <a:gd name="T7" fmla="*/ 47 h 67"/>
              <a:gd name="T8" fmla="*/ 34 w 120"/>
              <a:gd name="T9" fmla="*/ 55 h 67"/>
              <a:gd name="T10" fmla="*/ 73 w 120"/>
              <a:gd name="T11" fmla="*/ 49 h 67"/>
              <a:gd name="T12" fmla="*/ 88 w 120"/>
              <a:gd name="T13" fmla="*/ 55 h 67"/>
              <a:gd name="T14" fmla="*/ 88 w 120"/>
              <a:gd name="T15" fmla="*/ 49 h 67"/>
              <a:gd name="T16" fmla="*/ 74 w 120"/>
              <a:gd name="T17" fmla="*/ 60 h 67"/>
              <a:gd name="T18" fmla="*/ 80 w 120"/>
              <a:gd name="T19" fmla="*/ 60 h 67"/>
              <a:gd name="T20" fmla="*/ 82 w 120"/>
              <a:gd name="T21" fmla="*/ 55 h 67"/>
              <a:gd name="T22" fmla="*/ 66 w 120"/>
              <a:gd name="T23" fmla="*/ 64 h 67"/>
              <a:gd name="T24" fmla="*/ 72 w 120"/>
              <a:gd name="T25" fmla="*/ 65 h 67"/>
              <a:gd name="T26" fmla="*/ 74 w 120"/>
              <a:gd name="T27" fmla="*/ 60 h 67"/>
              <a:gd name="T28" fmla="*/ 56 w 120"/>
              <a:gd name="T29" fmla="*/ 66 h 67"/>
              <a:gd name="T30" fmla="*/ 64 w 120"/>
              <a:gd name="T31" fmla="*/ 65 h 67"/>
              <a:gd name="T32" fmla="*/ 38 w 120"/>
              <a:gd name="T33" fmla="*/ 60 h 67"/>
              <a:gd name="T34" fmla="*/ 46 w 120"/>
              <a:gd name="T35" fmla="*/ 46 h 67"/>
              <a:gd name="T36" fmla="*/ 41 w 120"/>
              <a:gd name="T37" fmla="*/ 46 h 67"/>
              <a:gd name="T38" fmla="*/ 33 w 120"/>
              <a:gd name="T39" fmla="*/ 60 h 67"/>
              <a:gd name="T40" fmla="*/ 38 w 120"/>
              <a:gd name="T41" fmla="*/ 60 h 67"/>
              <a:gd name="T42" fmla="*/ 53 w 120"/>
              <a:gd name="T43" fmla="*/ 55 h 67"/>
              <a:gd name="T44" fmla="*/ 50 w 120"/>
              <a:gd name="T45" fmla="*/ 49 h 67"/>
              <a:gd name="T46" fmla="*/ 40 w 120"/>
              <a:gd name="T47" fmla="*/ 58 h 67"/>
              <a:gd name="T48" fmla="*/ 43 w 120"/>
              <a:gd name="T49" fmla="*/ 64 h 67"/>
              <a:gd name="T50" fmla="*/ 56 w 120"/>
              <a:gd name="T51" fmla="*/ 62 h 67"/>
              <a:gd name="T52" fmla="*/ 56 w 120"/>
              <a:gd name="T53" fmla="*/ 56 h 67"/>
              <a:gd name="T54" fmla="*/ 51 w 120"/>
              <a:gd name="T55" fmla="*/ 56 h 67"/>
              <a:gd name="T56" fmla="*/ 47 w 120"/>
              <a:gd name="T57" fmla="*/ 66 h 67"/>
              <a:gd name="T58" fmla="*/ 52 w 120"/>
              <a:gd name="T59" fmla="*/ 66 h 67"/>
              <a:gd name="T60" fmla="*/ 103 w 120"/>
              <a:gd name="T61" fmla="*/ 0 h 67"/>
              <a:gd name="T62" fmla="*/ 100 w 120"/>
              <a:gd name="T63" fmla="*/ 40 h 67"/>
              <a:gd name="T64" fmla="*/ 120 w 120"/>
              <a:gd name="T65" fmla="*/ 32 h 67"/>
              <a:gd name="T66" fmla="*/ 65 w 120"/>
              <a:gd name="T67" fmla="*/ 17 h 67"/>
              <a:gd name="T68" fmla="*/ 59 w 120"/>
              <a:gd name="T69" fmla="*/ 17 h 67"/>
              <a:gd name="T70" fmla="*/ 42 w 120"/>
              <a:gd name="T71" fmla="*/ 26 h 67"/>
              <a:gd name="T72" fmla="*/ 57 w 120"/>
              <a:gd name="T73" fmla="*/ 30 h 67"/>
              <a:gd name="T74" fmla="*/ 88 w 120"/>
              <a:gd name="T75" fmla="*/ 49 h 67"/>
              <a:gd name="T76" fmla="*/ 93 w 120"/>
              <a:gd name="T77" fmla="*/ 42 h 67"/>
              <a:gd name="T78" fmla="*/ 88 w 120"/>
              <a:gd name="T79" fmla="*/ 49 h 67"/>
              <a:gd name="T80" fmla="*/ 31 w 120"/>
              <a:gd name="T81" fmla="*/ 48 h 67"/>
              <a:gd name="T82" fmla="*/ 18 w 120"/>
              <a:gd name="T83" fmla="*/ 44 h 67"/>
              <a:gd name="T84" fmla="*/ 25 w 120"/>
              <a:gd name="T85" fmla="*/ 0 h 67"/>
              <a:gd name="T86" fmla="*/ 29 w 120"/>
              <a:gd name="T87" fmla="*/ 49 h 67"/>
              <a:gd name="T88" fmla="*/ 40 w 120"/>
              <a:gd name="T89" fmla="*/ 16 h 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20" h="67">
                <a:moveTo>
                  <a:pt x="32" y="56"/>
                </a:moveTo>
                <a:cubicBezTo>
                  <a:pt x="31" y="56"/>
                  <a:pt x="29" y="56"/>
                  <a:pt x="29" y="55"/>
                </a:cubicBezTo>
                <a:cubicBezTo>
                  <a:pt x="28" y="54"/>
                  <a:pt x="28" y="53"/>
                  <a:pt x="27" y="52"/>
                </a:cubicBezTo>
                <a:cubicBezTo>
                  <a:pt x="27" y="51"/>
                  <a:pt x="28" y="50"/>
                  <a:pt x="28" y="50"/>
                </a:cubicBezTo>
                <a:cubicBezTo>
                  <a:pt x="33" y="45"/>
                  <a:pt x="33" y="45"/>
                  <a:pt x="33" y="45"/>
                </a:cubicBezTo>
                <a:cubicBezTo>
                  <a:pt x="34" y="44"/>
                  <a:pt x="34" y="44"/>
                  <a:pt x="35" y="43"/>
                </a:cubicBezTo>
                <a:cubicBezTo>
                  <a:pt x="36" y="43"/>
                  <a:pt x="37" y="44"/>
                  <a:pt x="38" y="44"/>
                </a:cubicBezTo>
                <a:cubicBezTo>
                  <a:pt x="39" y="45"/>
                  <a:pt x="39" y="46"/>
                  <a:pt x="39" y="47"/>
                </a:cubicBezTo>
                <a:cubicBezTo>
                  <a:pt x="39" y="48"/>
                  <a:pt x="39" y="49"/>
                  <a:pt x="38" y="49"/>
                </a:cubicBezTo>
                <a:cubicBezTo>
                  <a:pt x="34" y="55"/>
                  <a:pt x="34" y="55"/>
                  <a:pt x="34" y="55"/>
                </a:cubicBezTo>
                <a:cubicBezTo>
                  <a:pt x="33" y="55"/>
                  <a:pt x="32" y="56"/>
                  <a:pt x="32" y="56"/>
                </a:cubicBezTo>
                <a:close/>
                <a:moveTo>
                  <a:pt x="73" y="49"/>
                </a:moveTo>
                <a:cubicBezTo>
                  <a:pt x="73" y="49"/>
                  <a:pt x="82" y="56"/>
                  <a:pt x="84" y="56"/>
                </a:cubicBezTo>
                <a:cubicBezTo>
                  <a:pt x="86" y="56"/>
                  <a:pt x="87" y="56"/>
                  <a:pt x="88" y="55"/>
                </a:cubicBezTo>
                <a:cubicBezTo>
                  <a:pt x="89" y="54"/>
                  <a:pt x="89" y="53"/>
                  <a:pt x="89" y="51"/>
                </a:cubicBezTo>
                <a:cubicBezTo>
                  <a:pt x="89" y="50"/>
                  <a:pt x="89" y="49"/>
                  <a:pt x="88" y="49"/>
                </a:cubicBezTo>
                <a:moveTo>
                  <a:pt x="66" y="53"/>
                </a:moveTo>
                <a:cubicBezTo>
                  <a:pt x="74" y="60"/>
                  <a:pt x="74" y="60"/>
                  <a:pt x="74" y="60"/>
                </a:cubicBezTo>
                <a:cubicBezTo>
                  <a:pt x="74" y="61"/>
                  <a:pt x="76" y="61"/>
                  <a:pt x="77" y="61"/>
                </a:cubicBezTo>
                <a:cubicBezTo>
                  <a:pt x="78" y="61"/>
                  <a:pt x="79" y="61"/>
                  <a:pt x="80" y="60"/>
                </a:cubicBezTo>
                <a:cubicBezTo>
                  <a:pt x="81" y="59"/>
                  <a:pt x="82" y="58"/>
                  <a:pt x="82" y="56"/>
                </a:cubicBezTo>
                <a:cubicBezTo>
                  <a:pt x="82" y="56"/>
                  <a:pt x="82" y="55"/>
                  <a:pt x="82" y="55"/>
                </a:cubicBezTo>
                <a:moveTo>
                  <a:pt x="62" y="61"/>
                </a:moveTo>
                <a:cubicBezTo>
                  <a:pt x="66" y="64"/>
                  <a:pt x="66" y="64"/>
                  <a:pt x="66" y="64"/>
                </a:cubicBezTo>
                <a:cubicBezTo>
                  <a:pt x="66" y="65"/>
                  <a:pt x="68" y="66"/>
                  <a:pt x="69" y="66"/>
                </a:cubicBezTo>
                <a:cubicBezTo>
                  <a:pt x="70" y="66"/>
                  <a:pt x="71" y="66"/>
                  <a:pt x="72" y="65"/>
                </a:cubicBezTo>
                <a:cubicBezTo>
                  <a:pt x="73" y="64"/>
                  <a:pt x="74" y="63"/>
                  <a:pt x="74" y="61"/>
                </a:cubicBezTo>
                <a:cubicBezTo>
                  <a:pt x="74" y="61"/>
                  <a:pt x="74" y="60"/>
                  <a:pt x="74" y="60"/>
                </a:cubicBezTo>
                <a:moveTo>
                  <a:pt x="54" y="64"/>
                </a:moveTo>
                <a:cubicBezTo>
                  <a:pt x="56" y="66"/>
                  <a:pt x="56" y="66"/>
                  <a:pt x="56" y="66"/>
                </a:cubicBezTo>
                <a:cubicBezTo>
                  <a:pt x="57" y="66"/>
                  <a:pt x="59" y="67"/>
                  <a:pt x="61" y="66"/>
                </a:cubicBezTo>
                <a:cubicBezTo>
                  <a:pt x="62" y="66"/>
                  <a:pt x="63" y="66"/>
                  <a:pt x="64" y="65"/>
                </a:cubicBezTo>
                <a:cubicBezTo>
                  <a:pt x="64" y="65"/>
                  <a:pt x="65" y="64"/>
                  <a:pt x="65" y="64"/>
                </a:cubicBezTo>
                <a:moveTo>
                  <a:pt x="38" y="60"/>
                </a:moveTo>
                <a:cubicBezTo>
                  <a:pt x="47" y="51"/>
                  <a:pt x="47" y="51"/>
                  <a:pt x="47" y="51"/>
                </a:cubicBezTo>
                <a:cubicBezTo>
                  <a:pt x="48" y="49"/>
                  <a:pt x="48" y="47"/>
                  <a:pt x="46" y="46"/>
                </a:cubicBezTo>
                <a:cubicBezTo>
                  <a:pt x="46" y="45"/>
                  <a:pt x="45" y="45"/>
                  <a:pt x="44" y="45"/>
                </a:cubicBezTo>
                <a:cubicBezTo>
                  <a:pt x="43" y="45"/>
                  <a:pt x="42" y="45"/>
                  <a:pt x="41" y="46"/>
                </a:cubicBezTo>
                <a:cubicBezTo>
                  <a:pt x="33" y="55"/>
                  <a:pt x="33" y="55"/>
                  <a:pt x="33" y="55"/>
                </a:cubicBezTo>
                <a:cubicBezTo>
                  <a:pt x="32" y="57"/>
                  <a:pt x="32" y="59"/>
                  <a:pt x="33" y="60"/>
                </a:cubicBezTo>
                <a:cubicBezTo>
                  <a:pt x="34" y="61"/>
                  <a:pt x="35" y="61"/>
                  <a:pt x="36" y="61"/>
                </a:cubicBezTo>
                <a:cubicBezTo>
                  <a:pt x="37" y="61"/>
                  <a:pt x="38" y="61"/>
                  <a:pt x="38" y="60"/>
                </a:cubicBezTo>
                <a:close/>
                <a:moveTo>
                  <a:pt x="45" y="63"/>
                </a:moveTo>
                <a:cubicBezTo>
                  <a:pt x="53" y="55"/>
                  <a:pt x="53" y="55"/>
                  <a:pt x="53" y="55"/>
                </a:cubicBezTo>
                <a:cubicBezTo>
                  <a:pt x="54" y="53"/>
                  <a:pt x="54" y="51"/>
                  <a:pt x="53" y="50"/>
                </a:cubicBezTo>
                <a:cubicBezTo>
                  <a:pt x="52" y="49"/>
                  <a:pt x="51" y="49"/>
                  <a:pt x="50" y="49"/>
                </a:cubicBezTo>
                <a:cubicBezTo>
                  <a:pt x="49" y="49"/>
                  <a:pt x="48" y="49"/>
                  <a:pt x="48" y="50"/>
                </a:cubicBezTo>
                <a:cubicBezTo>
                  <a:pt x="40" y="58"/>
                  <a:pt x="40" y="58"/>
                  <a:pt x="40" y="58"/>
                </a:cubicBezTo>
                <a:cubicBezTo>
                  <a:pt x="39" y="60"/>
                  <a:pt x="39" y="62"/>
                  <a:pt x="40" y="63"/>
                </a:cubicBezTo>
                <a:cubicBezTo>
                  <a:pt x="41" y="64"/>
                  <a:pt x="42" y="64"/>
                  <a:pt x="43" y="64"/>
                </a:cubicBezTo>
                <a:cubicBezTo>
                  <a:pt x="44" y="64"/>
                  <a:pt x="45" y="64"/>
                  <a:pt x="45" y="63"/>
                </a:cubicBezTo>
                <a:close/>
                <a:moveTo>
                  <a:pt x="56" y="62"/>
                </a:moveTo>
                <a:cubicBezTo>
                  <a:pt x="57" y="61"/>
                  <a:pt x="57" y="61"/>
                  <a:pt x="57" y="61"/>
                </a:cubicBezTo>
                <a:cubicBezTo>
                  <a:pt x="58" y="60"/>
                  <a:pt x="58" y="57"/>
                  <a:pt x="56" y="56"/>
                </a:cubicBezTo>
                <a:cubicBezTo>
                  <a:pt x="56" y="55"/>
                  <a:pt x="55" y="55"/>
                  <a:pt x="54" y="55"/>
                </a:cubicBezTo>
                <a:cubicBezTo>
                  <a:pt x="53" y="55"/>
                  <a:pt x="52" y="56"/>
                  <a:pt x="51" y="56"/>
                </a:cubicBezTo>
                <a:cubicBezTo>
                  <a:pt x="47" y="61"/>
                  <a:pt x="47" y="61"/>
                  <a:pt x="47" y="61"/>
                </a:cubicBezTo>
                <a:cubicBezTo>
                  <a:pt x="46" y="63"/>
                  <a:pt x="46" y="65"/>
                  <a:pt x="47" y="66"/>
                </a:cubicBezTo>
                <a:cubicBezTo>
                  <a:pt x="48" y="67"/>
                  <a:pt x="49" y="67"/>
                  <a:pt x="50" y="67"/>
                </a:cubicBezTo>
                <a:cubicBezTo>
                  <a:pt x="51" y="67"/>
                  <a:pt x="52" y="67"/>
                  <a:pt x="52" y="66"/>
                </a:cubicBezTo>
                <a:lnTo>
                  <a:pt x="56" y="62"/>
                </a:lnTo>
                <a:close/>
                <a:moveTo>
                  <a:pt x="103" y="0"/>
                </a:moveTo>
                <a:cubicBezTo>
                  <a:pt x="96" y="4"/>
                  <a:pt x="85" y="10"/>
                  <a:pt x="83" y="11"/>
                </a:cubicBezTo>
                <a:cubicBezTo>
                  <a:pt x="84" y="14"/>
                  <a:pt x="91" y="25"/>
                  <a:pt x="100" y="40"/>
                </a:cubicBezTo>
                <a:cubicBezTo>
                  <a:pt x="101" y="42"/>
                  <a:pt x="101" y="42"/>
                  <a:pt x="101" y="42"/>
                </a:cubicBezTo>
                <a:cubicBezTo>
                  <a:pt x="120" y="32"/>
                  <a:pt x="120" y="32"/>
                  <a:pt x="120" y="32"/>
                </a:cubicBezTo>
                <a:moveTo>
                  <a:pt x="85" y="15"/>
                </a:moveTo>
                <a:cubicBezTo>
                  <a:pt x="76" y="12"/>
                  <a:pt x="71" y="17"/>
                  <a:pt x="65" y="17"/>
                </a:cubicBezTo>
                <a:cubicBezTo>
                  <a:pt x="63" y="17"/>
                  <a:pt x="61" y="17"/>
                  <a:pt x="60" y="17"/>
                </a:cubicBezTo>
                <a:cubicBezTo>
                  <a:pt x="60" y="17"/>
                  <a:pt x="59" y="17"/>
                  <a:pt x="59" y="17"/>
                </a:cubicBezTo>
                <a:cubicBezTo>
                  <a:pt x="59" y="17"/>
                  <a:pt x="58" y="18"/>
                  <a:pt x="58" y="18"/>
                </a:cubicBezTo>
                <a:cubicBezTo>
                  <a:pt x="42" y="26"/>
                  <a:pt x="42" y="26"/>
                  <a:pt x="42" y="26"/>
                </a:cubicBezTo>
                <a:cubicBezTo>
                  <a:pt x="34" y="30"/>
                  <a:pt x="42" y="36"/>
                  <a:pt x="44" y="35"/>
                </a:cubicBezTo>
                <a:cubicBezTo>
                  <a:pt x="47" y="34"/>
                  <a:pt x="53" y="32"/>
                  <a:pt x="57" y="30"/>
                </a:cubicBezTo>
                <a:cubicBezTo>
                  <a:pt x="60" y="29"/>
                  <a:pt x="63" y="29"/>
                  <a:pt x="65" y="31"/>
                </a:cubicBezTo>
                <a:cubicBezTo>
                  <a:pt x="72" y="36"/>
                  <a:pt x="87" y="47"/>
                  <a:pt x="88" y="49"/>
                </a:cubicBezTo>
                <a:moveTo>
                  <a:pt x="99" y="39"/>
                </a:moveTo>
                <a:cubicBezTo>
                  <a:pt x="98" y="39"/>
                  <a:pt x="94" y="41"/>
                  <a:pt x="93" y="42"/>
                </a:cubicBezTo>
                <a:cubicBezTo>
                  <a:pt x="93" y="42"/>
                  <a:pt x="93" y="43"/>
                  <a:pt x="92" y="44"/>
                </a:cubicBezTo>
                <a:cubicBezTo>
                  <a:pt x="91" y="46"/>
                  <a:pt x="90" y="48"/>
                  <a:pt x="88" y="49"/>
                </a:cubicBezTo>
                <a:moveTo>
                  <a:pt x="31" y="48"/>
                </a:moveTo>
                <a:cubicBezTo>
                  <a:pt x="31" y="48"/>
                  <a:pt x="31" y="48"/>
                  <a:pt x="31" y="48"/>
                </a:cubicBezTo>
                <a:moveTo>
                  <a:pt x="0" y="30"/>
                </a:moveTo>
                <a:cubicBezTo>
                  <a:pt x="18" y="44"/>
                  <a:pt x="18" y="44"/>
                  <a:pt x="18" y="44"/>
                </a:cubicBezTo>
                <a:cubicBezTo>
                  <a:pt x="42" y="14"/>
                  <a:pt x="42" y="14"/>
                  <a:pt x="42" y="14"/>
                </a:cubicBezTo>
                <a:cubicBezTo>
                  <a:pt x="25" y="0"/>
                  <a:pt x="25" y="0"/>
                  <a:pt x="25" y="0"/>
                </a:cubicBezTo>
                <a:moveTo>
                  <a:pt x="20" y="42"/>
                </a:moveTo>
                <a:cubicBezTo>
                  <a:pt x="24" y="46"/>
                  <a:pt x="29" y="49"/>
                  <a:pt x="29" y="49"/>
                </a:cubicBezTo>
                <a:moveTo>
                  <a:pt x="52" y="21"/>
                </a:moveTo>
                <a:cubicBezTo>
                  <a:pt x="50" y="20"/>
                  <a:pt x="45" y="17"/>
                  <a:pt x="40" y="16"/>
                </a:cubicBezTo>
              </a:path>
            </a:pathLst>
          </a:custGeom>
          <a:noFill/>
          <a:ln w="1587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7" name="Freeform 37"/>
          <p:cNvSpPr>
            <a:spLocks noEditPoints="1"/>
          </p:cNvSpPr>
          <p:nvPr/>
        </p:nvSpPr>
        <p:spPr bwMode="auto">
          <a:xfrm>
            <a:off x="5049838" y="4797425"/>
            <a:ext cx="346075" cy="392113"/>
          </a:xfrm>
          <a:custGeom>
            <a:avLst/>
            <a:gdLst>
              <a:gd name="T0" fmla="*/ 29 w 91"/>
              <a:gd name="T1" fmla="*/ 80 h 103"/>
              <a:gd name="T2" fmla="*/ 22 w 91"/>
              <a:gd name="T3" fmla="*/ 62 h 103"/>
              <a:gd name="T4" fmla="*/ 17 w 91"/>
              <a:gd name="T5" fmla="*/ 46 h 103"/>
              <a:gd name="T6" fmla="*/ 46 w 91"/>
              <a:gd name="T7" fmla="*/ 17 h 103"/>
              <a:gd name="T8" fmla="*/ 74 w 91"/>
              <a:gd name="T9" fmla="*/ 46 h 103"/>
              <a:gd name="T10" fmla="*/ 70 w 91"/>
              <a:gd name="T11" fmla="*/ 62 h 103"/>
              <a:gd name="T12" fmla="*/ 62 w 91"/>
              <a:gd name="T13" fmla="*/ 77 h 103"/>
              <a:gd name="T14" fmla="*/ 46 w 91"/>
              <a:gd name="T15" fmla="*/ 28 h 103"/>
              <a:gd name="T16" fmla="*/ 29 w 91"/>
              <a:gd name="T17" fmla="*/ 46 h 103"/>
              <a:gd name="T18" fmla="*/ 46 w 91"/>
              <a:gd name="T19" fmla="*/ 63 h 103"/>
              <a:gd name="T20" fmla="*/ 63 w 91"/>
              <a:gd name="T21" fmla="*/ 46 h 103"/>
              <a:gd name="T22" fmla="*/ 46 w 91"/>
              <a:gd name="T23" fmla="*/ 28 h 103"/>
              <a:gd name="T24" fmla="*/ 39 w 91"/>
              <a:gd name="T25" fmla="*/ 48 h 103"/>
              <a:gd name="T26" fmla="*/ 44 w 91"/>
              <a:gd name="T27" fmla="*/ 54 h 103"/>
              <a:gd name="T28" fmla="*/ 52 w 91"/>
              <a:gd name="T29" fmla="*/ 40 h 103"/>
              <a:gd name="T30" fmla="*/ 46 w 91"/>
              <a:gd name="T31" fmla="*/ 9 h 103"/>
              <a:gd name="T32" fmla="*/ 46 w 91"/>
              <a:gd name="T33" fmla="*/ 0 h 103"/>
              <a:gd name="T34" fmla="*/ 27 w 91"/>
              <a:gd name="T35" fmla="*/ 14 h 103"/>
              <a:gd name="T36" fmla="*/ 23 w 91"/>
              <a:gd name="T37" fmla="*/ 6 h 103"/>
              <a:gd name="T38" fmla="*/ 6 w 91"/>
              <a:gd name="T39" fmla="*/ 23 h 103"/>
              <a:gd name="T40" fmla="*/ 14 w 91"/>
              <a:gd name="T41" fmla="*/ 27 h 103"/>
              <a:gd name="T42" fmla="*/ 0 w 91"/>
              <a:gd name="T43" fmla="*/ 46 h 103"/>
              <a:gd name="T44" fmla="*/ 9 w 91"/>
              <a:gd name="T45" fmla="*/ 46 h 103"/>
              <a:gd name="T46" fmla="*/ 69 w 91"/>
              <a:gd name="T47" fmla="*/ 6 h 103"/>
              <a:gd name="T48" fmla="*/ 64 w 91"/>
              <a:gd name="T49" fmla="*/ 14 h 103"/>
              <a:gd name="T50" fmla="*/ 85 w 91"/>
              <a:gd name="T51" fmla="*/ 23 h 103"/>
              <a:gd name="T52" fmla="*/ 78 w 91"/>
              <a:gd name="T53" fmla="*/ 27 h 103"/>
              <a:gd name="T54" fmla="*/ 82 w 91"/>
              <a:gd name="T55" fmla="*/ 46 h 103"/>
              <a:gd name="T56" fmla="*/ 91 w 91"/>
              <a:gd name="T57" fmla="*/ 46 h 103"/>
              <a:gd name="T58" fmla="*/ 56 w 91"/>
              <a:gd name="T59" fmla="*/ 83 h 103"/>
              <a:gd name="T60" fmla="*/ 33 w 91"/>
              <a:gd name="T61" fmla="*/ 89 h 103"/>
              <a:gd name="T62" fmla="*/ 31 w 91"/>
              <a:gd name="T63" fmla="*/ 93 h 103"/>
              <a:gd name="T64" fmla="*/ 35 w 91"/>
              <a:gd name="T65" fmla="*/ 97 h 103"/>
              <a:gd name="T66" fmla="*/ 36 w 91"/>
              <a:gd name="T67" fmla="*/ 96 h 103"/>
              <a:gd name="T68" fmla="*/ 56 w 91"/>
              <a:gd name="T69" fmla="*/ 91 h 103"/>
              <a:gd name="T70" fmla="*/ 56 w 91"/>
              <a:gd name="T71" fmla="*/ 91 h 103"/>
              <a:gd name="T72" fmla="*/ 57 w 91"/>
              <a:gd name="T73" fmla="*/ 91 h 103"/>
              <a:gd name="T74" fmla="*/ 61 w 91"/>
              <a:gd name="T75" fmla="*/ 94 h 103"/>
              <a:gd name="T76" fmla="*/ 58 w 91"/>
              <a:gd name="T77" fmla="*/ 98 h 103"/>
              <a:gd name="T78" fmla="*/ 39 w 91"/>
              <a:gd name="T79" fmla="*/ 103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91" h="103">
                <a:moveTo>
                  <a:pt x="29" y="80"/>
                </a:moveTo>
                <a:cubicBezTo>
                  <a:pt x="30" y="76"/>
                  <a:pt x="28" y="71"/>
                  <a:pt x="22" y="62"/>
                </a:cubicBezTo>
                <a:cubicBezTo>
                  <a:pt x="19" y="57"/>
                  <a:pt x="17" y="52"/>
                  <a:pt x="17" y="46"/>
                </a:cubicBezTo>
                <a:cubicBezTo>
                  <a:pt x="17" y="30"/>
                  <a:pt x="30" y="17"/>
                  <a:pt x="46" y="17"/>
                </a:cubicBezTo>
                <a:cubicBezTo>
                  <a:pt x="61" y="17"/>
                  <a:pt x="74" y="30"/>
                  <a:pt x="74" y="46"/>
                </a:cubicBezTo>
                <a:cubicBezTo>
                  <a:pt x="74" y="52"/>
                  <a:pt x="73" y="57"/>
                  <a:pt x="70" y="62"/>
                </a:cubicBezTo>
                <a:cubicBezTo>
                  <a:pt x="65" y="69"/>
                  <a:pt x="63" y="73"/>
                  <a:pt x="62" y="77"/>
                </a:cubicBezTo>
                <a:moveTo>
                  <a:pt x="46" y="28"/>
                </a:moveTo>
                <a:cubicBezTo>
                  <a:pt x="36" y="28"/>
                  <a:pt x="29" y="36"/>
                  <a:pt x="29" y="46"/>
                </a:cubicBezTo>
                <a:cubicBezTo>
                  <a:pt x="29" y="55"/>
                  <a:pt x="36" y="63"/>
                  <a:pt x="46" y="63"/>
                </a:cubicBezTo>
                <a:cubicBezTo>
                  <a:pt x="55" y="63"/>
                  <a:pt x="63" y="55"/>
                  <a:pt x="63" y="46"/>
                </a:cubicBezTo>
                <a:cubicBezTo>
                  <a:pt x="63" y="36"/>
                  <a:pt x="55" y="28"/>
                  <a:pt x="46" y="28"/>
                </a:cubicBezTo>
                <a:close/>
                <a:moveTo>
                  <a:pt x="39" y="48"/>
                </a:moveTo>
                <a:cubicBezTo>
                  <a:pt x="44" y="54"/>
                  <a:pt x="44" y="54"/>
                  <a:pt x="44" y="54"/>
                </a:cubicBezTo>
                <a:cubicBezTo>
                  <a:pt x="52" y="40"/>
                  <a:pt x="52" y="40"/>
                  <a:pt x="52" y="40"/>
                </a:cubicBezTo>
                <a:moveTo>
                  <a:pt x="46" y="9"/>
                </a:moveTo>
                <a:cubicBezTo>
                  <a:pt x="46" y="0"/>
                  <a:pt x="46" y="0"/>
                  <a:pt x="46" y="0"/>
                </a:cubicBezTo>
                <a:moveTo>
                  <a:pt x="27" y="14"/>
                </a:moveTo>
                <a:cubicBezTo>
                  <a:pt x="23" y="6"/>
                  <a:pt x="23" y="6"/>
                  <a:pt x="23" y="6"/>
                </a:cubicBezTo>
                <a:moveTo>
                  <a:pt x="6" y="23"/>
                </a:moveTo>
                <a:cubicBezTo>
                  <a:pt x="14" y="27"/>
                  <a:pt x="14" y="27"/>
                  <a:pt x="14" y="27"/>
                </a:cubicBezTo>
                <a:moveTo>
                  <a:pt x="0" y="46"/>
                </a:moveTo>
                <a:cubicBezTo>
                  <a:pt x="9" y="46"/>
                  <a:pt x="9" y="46"/>
                  <a:pt x="9" y="46"/>
                </a:cubicBezTo>
                <a:moveTo>
                  <a:pt x="69" y="6"/>
                </a:moveTo>
                <a:cubicBezTo>
                  <a:pt x="64" y="14"/>
                  <a:pt x="64" y="14"/>
                  <a:pt x="64" y="14"/>
                </a:cubicBezTo>
                <a:moveTo>
                  <a:pt x="85" y="23"/>
                </a:moveTo>
                <a:cubicBezTo>
                  <a:pt x="78" y="27"/>
                  <a:pt x="78" y="27"/>
                  <a:pt x="78" y="27"/>
                </a:cubicBezTo>
                <a:moveTo>
                  <a:pt x="82" y="46"/>
                </a:moveTo>
                <a:cubicBezTo>
                  <a:pt x="91" y="46"/>
                  <a:pt x="91" y="46"/>
                  <a:pt x="91" y="46"/>
                </a:cubicBezTo>
                <a:moveTo>
                  <a:pt x="56" y="83"/>
                </a:moveTo>
                <a:cubicBezTo>
                  <a:pt x="56" y="83"/>
                  <a:pt x="33" y="89"/>
                  <a:pt x="33" y="89"/>
                </a:cubicBezTo>
                <a:cubicBezTo>
                  <a:pt x="32" y="90"/>
                  <a:pt x="31" y="91"/>
                  <a:pt x="31" y="93"/>
                </a:cubicBezTo>
                <a:cubicBezTo>
                  <a:pt x="31" y="95"/>
                  <a:pt x="32" y="97"/>
                  <a:pt x="35" y="97"/>
                </a:cubicBezTo>
                <a:cubicBezTo>
                  <a:pt x="35" y="97"/>
                  <a:pt x="36" y="96"/>
                  <a:pt x="36" y="96"/>
                </a:cubicBezTo>
                <a:cubicBezTo>
                  <a:pt x="56" y="91"/>
                  <a:pt x="56" y="91"/>
                  <a:pt x="56" y="91"/>
                </a:cubicBezTo>
                <a:cubicBezTo>
                  <a:pt x="56" y="91"/>
                  <a:pt x="56" y="91"/>
                  <a:pt x="56" y="91"/>
                </a:cubicBezTo>
                <a:cubicBezTo>
                  <a:pt x="56" y="91"/>
                  <a:pt x="57" y="91"/>
                  <a:pt x="57" y="91"/>
                </a:cubicBezTo>
                <a:cubicBezTo>
                  <a:pt x="59" y="91"/>
                  <a:pt x="61" y="92"/>
                  <a:pt x="61" y="94"/>
                </a:cubicBezTo>
                <a:cubicBezTo>
                  <a:pt x="61" y="96"/>
                  <a:pt x="59" y="97"/>
                  <a:pt x="58" y="98"/>
                </a:cubicBezTo>
                <a:cubicBezTo>
                  <a:pt x="39" y="103"/>
                  <a:pt x="39" y="103"/>
                  <a:pt x="39" y="103"/>
                </a:cubicBezTo>
              </a:path>
            </a:pathLst>
          </a:custGeom>
          <a:noFill/>
          <a:ln w="1587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8" name="Freeform 38"/>
          <p:cNvSpPr>
            <a:spLocks noEditPoints="1"/>
          </p:cNvSpPr>
          <p:nvPr/>
        </p:nvSpPr>
        <p:spPr bwMode="auto">
          <a:xfrm>
            <a:off x="6770688" y="1652588"/>
            <a:ext cx="379413" cy="395288"/>
          </a:xfrm>
          <a:custGeom>
            <a:avLst/>
            <a:gdLst>
              <a:gd name="T0" fmla="*/ 37 w 100"/>
              <a:gd name="T1" fmla="*/ 11 h 104"/>
              <a:gd name="T2" fmla="*/ 88 w 100"/>
              <a:gd name="T3" fmla="*/ 42 h 104"/>
              <a:gd name="T4" fmla="*/ 100 w 100"/>
              <a:gd name="T5" fmla="*/ 67 h 104"/>
              <a:gd name="T6" fmla="*/ 90 w 100"/>
              <a:gd name="T7" fmla="*/ 67 h 104"/>
              <a:gd name="T8" fmla="*/ 90 w 100"/>
              <a:gd name="T9" fmla="*/ 84 h 104"/>
              <a:gd name="T10" fmla="*/ 85 w 100"/>
              <a:gd name="T11" fmla="*/ 89 h 104"/>
              <a:gd name="T12" fmla="*/ 73 w 100"/>
              <a:gd name="T13" fmla="*/ 89 h 104"/>
              <a:gd name="T14" fmla="*/ 73 w 100"/>
              <a:gd name="T15" fmla="*/ 104 h 104"/>
              <a:gd name="T16" fmla="*/ 27 w 100"/>
              <a:gd name="T17" fmla="*/ 104 h 104"/>
              <a:gd name="T18" fmla="*/ 27 w 100"/>
              <a:gd name="T19" fmla="*/ 89 h 104"/>
              <a:gd name="T20" fmla="*/ 22 w 100"/>
              <a:gd name="T21" fmla="*/ 78 h 104"/>
              <a:gd name="T22" fmla="*/ 56 w 100"/>
              <a:gd name="T23" fmla="*/ 47 h 104"/>
              <a:gd name="T24" fmla="*/ 56 w 100"/>
              <a:gd name="T25" fmla="*/ 40 h 104"/>
              <a:gd name="T26" fmla="*/ 48 w 100"/>
              <a:gd name="T27" fmla="*/ 37 h 104"/>
              <a:gd name="T28" fmla="*/ 47 w 100"/>
              <a:gd name="T29" fmla="*/ 34 h 104"/>
              <a:gd name="T30" fmla="*/ 51 w 100"/>
              <a:gd name="T31" fmla="*/ 26 h 104"/>
              <a:gd name="T32" fmla="*/ 46 w 100"/>
              <a:gd name="T33" fmla="*/ 21 h 104"/>
              <a:gd name="T34" fmla="*/ 38 w 100"/>
              <a:gd name="T35" fmla="*/ 25 h 104"/>
              <a:gd name="T36" fmla="*/ 35 w 100"/>
              <a:gd name="T37" fmla="*/ 24 h 104"/>
              <a:gd name="T38" fmla="*/ 32 w 100"/>
              <a:gd name="T39" fmla="*/ 16 h 104"/>
              <a:gd name="T40" fmla="*/ 25 w 100"/>
              <a:gd name="T41" fmla="*/ 16 h 104"/>
              <a:gd name="T42" fmla="*/ 22 w 100"/>
              <a:gd name="T43" fmla="*/ 24 h 104"/>
              <a:gd name="T44" fmla="*/ 19 w 100"/>
              <a:gd name="T45" fmla="*/ 25 h 104"/>
              <a:gd name="T46" fmla="*/ 11 w 100"/>
              <a:gd name="T47" fmla="*/ 21 h 104"/>
              <a:gd name="T48" fmla="*/ 6 w 100"/>
              <a:gd name="T49" fmla="*/ 26 h 104"/>
              <a:gd name="T50" fmla="*/ 9 w 100"/>
              <a:gd name="T51" fmla="*/ 34 h 104"/>
              <a:gd name="T52" fmla="*/ 8 w 100"/>
              <a:gd name="T53" fmla="*/ 37 h 104"/>
              <a:gd name="T54" fmla="*/ 0 w 100"/>
              <a:gd name="T55" fmla="*/ 40 h 104"/>
              <a:gd name="T56" fmla="*/ 0 w 100"/>
              <a:gd name="T57" fmla="*/ 47 h 104"/>
              <a:gd name="T58" fmla="*/ 8 w 100"/>
              <a:gd name="T59" fmla="*/ 50 h 104"/>
              <a:gd name="T60" fmla="*/ 9 w 100"/>
              <a:gd name="T61" fmla="*/ 53 h 104"/>
              <a:gd name="T62" fmla="*/ 6 w 100"/>
              <a:gd name="T63" fmla="*/ 61 h 104"/>
              <a:gd name="T64" fmla="*/ 11 w 100"/>
              <a:gd name="T65" fmla="*/ 66 h 104"/>
              <a:gd name="T66" fmla="*/ 19 w 100"/>
              <a:gd name="T67" fmla="*/ 62 h 104"/>
              <a:gd name="T68" fmla="*/ 22 w 100"/>
              <a:gd name="T69" fmla="*/ 64 h 104"/>
              <a:gd name="T70" fmla="*/ 25 w 100"/>
              <a:gd name="T71" fmla="*/ 72 h 104"/>
              <a:gd name="T72" fmla="*/ 32 w 100"/>
              <a:gd name="T73" fmla="*/ 72 h 104"/>
              <a:gd name="T74" fmla="*/ 35 w 100"/>
              <a:gd name="T75" fmla="*/ 64 h 104"/>
              <a:gd name="T76" fmla="*/ 38 w 100"/>
              <a:gd name="T77" fmla="*/ 62 h 104"/>
              <a:gd name="T78" fmla="*/ 46 w 100"/>
              <a:gd name="T79" fmla="*/ 66 h 104"/>
              <a:gd name="T80" fmla="*/ 51 w 100"/>
              <a:gd name="T81" fmla="*/ 61 h 104"/>
              <a:gd name="T82" fmla="*/ 47 w 100"/>
              <a:gd name="T83" fmla="*/ 53 h 104"/>
              <a:gd name="T84" fmla="*/ 48 w 100"/>
              <a:gd name="T85" fmla="*/ 50 h 104"/>
              <a:gd name="T86" fmla="*/ 56 w 100"/>
              <a:gd name="T87" fmla="*/ 47 h 104"/>
              <a:gd name="T88" fmla="*/ 28 w 100"/>
              <a:gd name="T89" fmla="*/ 32 h 104"/>
              <a:gd name="T90" fmla="*/ 16 w 100"/>
              <a:gd name="T91" fmla="*/ 44 h 104"/>
              <a:gd name="T92" fmla="*/ 28 w 100"/>
              <a:gd name="T93" fmla="*/ 55 h 104"/>
              <a:gd name="T94" fmla="*/ 40 w 100"/>
              <a:gd name="T95" fmla="*/ 44 h 104"/>
              <a:gd name="T96" fmla="*/ 28 w 100"/>
              <a:gd name="T97" fmla="*/ 32 h 104"/>
              <a:gd name="T98" fmla="*/ 73 w 100"/>
              <a:gd name="T99" fmla="*/ 89 h 104"/>
              <a:gd name="T100" fmla="*/ 67 w 100"/>
              <a:gd name="T101" fmla="*/ 89 h 1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0" h="104">
                <a:moveTo>
                  <a:pt x="37" y="11"/>
                </a:moveTo>
                <a:cubicBezTo>
                  <a:pt x="93" y="0"/>
                  <a:pt x="88" y="42"/>
                  <a:pt x="88" y="42"/>
                </a:cubicBezTo>
                <a:cubicBezTo>
                  <a:pt x="100" y="67"/>
                  <a:pt x="100" y="67"/>
                  <a:pt x="100" y="67"/>
                </a:cubicBezTo>
                <a:cubicBezTo>
                  <a:pt x="90" y="67"/>
                  <a:pt x="90" y="67"/>
                  <a:pt x="90" y="67"/>
                </a:cubicBezTo>
                <a:cubicBezTo>
                  <a:pt x="90" y="84"/>
                  <a:pt x="90" y="84"/>
                  <a:pt x="90" y="84"/>
                </a:cubicBezTo>
                <a:cubicBezTo>
                  <a:pt x="90" y="87"/>
                  <a:pt x="88" y="89"/>
                  <a:pt x="85" y="89"/>
                </a:cubicBezTo>
                <a:cubicBezTo>
                  <a:pt x="73" y="89"/>
                  <a:pt x="73" y="89"/>
                  <a:pt x="73" y="89"/>
                </a:cubicBezTo>
                <a:cubicBezTo>
                  <a:pt x="73" y="104"/>
                  <a:pt x="73" y="104"/>
                  <a:pt x="73" y="104"/>
                </a:cubicBezTo>
                <a:moveTo>
                  <a:pt x="27" y="104"/>
                </a:moveTo>
                <a:cubicBezTo>
                  <a:pt x="27" y="89"/>
                  <a:pt x="27" y="89"/>
                  <a:pt x="27" y="89"/>
                </a:cubicBezTo>
                <a:cubicBezTo>
                  <a:pt x="22" y="78"/>
                  <a:pt x="22" y="78"/>
                  <a:pt x="22" y="78"/>
                </a:cubicBezTo>
                <a:moveTo>
                  <a:pt x="56" y="47"/>
                </a:moveTo>
                <a:cubicBezTo>
                  <a:pt x="56" y="40"/>
                  <a:pt x="56" y="40"/>
                  <a:pt x="56" y="40"/>
                </a:cubicBezTo>
                <a:cubicBezTo>
                  <a:pt x="48" y="37"/>
                  <a:pt x="48" y="37"/>
                  <a:pt x="48" y="37"/>
                </a:cubicBezTo>
                <a:cubicBezTo>
                  <a:pt x="48" y="36"/>
                  <a:pt x="48" y="35"/>
                  <a:pt x="47" y="34"/>
                </a:cubicBezTo>
                <a:cubicBezTo>
                  <a:pt x="51" y="26"/>
                  <a:pt x="51" y="26"/>
                  <a:pt x="51" y="26"/>
                </a:cubicBezTo>
                <a:cubicBezTo>
                  <a:pt x="46" y="21"/>
                  <a:pt x="46" y="21"/>
                  <a:pt x="46" y="21"/>
                </a:cubicBezTo>
                <a:cubicBezTo>
                  <a:pt x="38" y="25"/>
                  <a:pt x="38" y="25"/>
                  <a:pt x="38" y="25"/>
                </a:cubicBezTo>
                <a:cubicBezTo>
                  <a:pt x="37" y="24"/>
                  <a:pt x="36" y="24"/>
                  <a:pt x="35" y="24"/>
                </a:cubicBezTo>
                <a:cubicBezTo>
                  <a:pt x="32" y="16"/>
                  <a:pt x="32" y="16"/>
                  <a:pt x="32" y="16"/>
                </a:cubicBezTo>
                <a:cubicBezTo>
                  <a:pt x="25" y="16"/>
                  <a:pt x="25" y="16"/>
                  <a:pt x="25" y="16"/>
                </a:cubicBezTo>
                <a:cubicBezTo>
                  <a:pt x="22" y="24"/>
                  <a:pt x="22" y="24"/>
                  <a:pt x="22" y="24"/>
                </a:cubicBezTo>
                <a:cubicBezTo>
                  <a:pt x="21" y="24"/>
                  <a:pt x="20" y="24"/>
                  <a:pt x="19" y="25"/>
                </a:cubicBezTo>
                <a:cubicBezTo>
                  <a:pt x="11" y="21"/>
                  <a:pt x="11" y="21"/>
                  <a:pt x="11" y="21"/>
                </a:cubicBezTo>
                <a:cubicBezTo>
                  <a:pt x="6" y="26"/>
                  <a:pt x="6" y="26"/>
                  <a:pt x="6" y="26"/>
                </a:cubicBezTo>
                <a:cubicBezTo>
                  <a:pt x="9" y="34"/>
                  <a:pt x="9" y="34"/>
                  <a:pt x="9" y="34"/>
                </a:cubicBezTo>
                <a:cubicBezTo>
                  <a:pt x="9" y="35"/>
                  <a:pt x="9" y="36"/>
                  <a:pt x="8" y="37"/>
                </a:cubicBezTo>
                <a:cubicBezTo>
                  <a:pt x="0" y="40"/>
                  <a:pt x="0" y="40"/>
                  <a:pt x="0" y="40"/>
                </a:cubicBezTo>
                <a:cubicBezTo>
                  <a:pt x="0" y="47"/>
                  <a:pt x="0" y="47"/>
                  <a:pt x="0" y="47"/>
                </a:cubicBezTo>
                <a:cubicBezTo>
                  <a:pt x="8" y="50"/>
                  <a:pt x="8" y="50"/>
                  <a:pt x="8" y="50"/>
                </a:cubicBezTo>
                <a:cubicBezTo>
                  <a:pt x="9" y="51"/>
                  <a:pt x="9" y="52"/>
                  <a:pt x="9" y="53"/>
                </a:cubicBezTo>
                <a:cubicBezTo>
                  <a:pt x="6" y="61"/>
                  <a:pt x="6" y="61"/>
                  <a:pt x="6" y="61"/>
                </a:cubicBezTo>
                <a:cubicBezTo>
                  <a:pt x="11" y="66"/>
                  <a:pt x="11" y="66"/>
                  <a:pt x="11" y="66"/>
                </a:cubicBezTo>
                <a:cubicBezTo>
                  <a:pt x="19" y="62"/>
                  <a:pt x="19" y="62"/>
                  <a:pt x="19" y="62"/>
                </a:cubicBezTo>
                <a:cubicBezTo>
                  <a:pt x="20" y="63"/>
                  <a:pt x="21" y="63"/>
                  <a:pt x="22" y="64"/>
                </a:cubicBezTo>
                <a:cubicBezTo>
                  <a:pt x="25" y="72"/>
                  <a:pt x="25" y="72"/>
                  <a:pt x="25" y="72"/>
                </a:cubicBezTo>
                <a:cubicBezTo>
                  <a:pt x="32" y="72"/>
                  <a:pt x="32" y="72"/>
                  <a:pt x="32" y="72"/>
                </a:cubicBezTo>
                <a:cubicBezTo>
                  <a:pt x="35" y="64"/>
                  <a:pt x="35" y="64"/>
                  <a:pt x="35" y="64"/>
                </a:cubicBezTo>
                <a:cubicBezTo>
                  <a:pt x="36" y="63"/>
                  <a:pt x="37" y="63"/>
                  <a:pt x="38" y="62"/>
                </a:cubicBezTo>
                <a:cubicBezTo>
                  <a:pt x="46" y="66"/>
                  <a:pt x="46" y="66"/>
                  <a:pt x="46" y="66"/>
                </a:cubicBezTo>
                <a:cubicBezTo>
                  <a:pt x="51" y="61"/>
                  <a:pt x="51" y="61"/>
                  <a:pt x="51" y="61"/>
                </a:cubicBezTo>
                <a:cubicBezTo>
                  <a:pt x="47" y="53"/>
                  <a:pt x="47" y="53"/>
                  <a:pt x="47" y="53"/>
                </a:cubicBezTo>
                <a:cubicBezTo>
                  <a:pt x="48" y="52"/>
                  <a:pt x="48" y="51"/>
                  <a:pt x="48" y="50"/>
                </a:cubicBezTo>
                <a:lnTo>
                  <a:pt x="56" y="47"/>
                </a:lnTo>
                <a:close/>
                <a:moveTo>
                  <a:pt x="28" y="32"/>
                </a:moveTo>
                <a:cubicBezTo>
                  <a:pt x="22" y="32"/>
                  <a:pt x="16" y="37"/>
                  <a:pt x="16" y="44"/>
                </a:cubicBezTo>
                <a:cubicBezTo>
                  <a:pt x="16" y="50"/>
                  <a:pt x="22" y="55"/>
                  <a:pt x="28" y="55"/>
                </a:cubicBezTo>
                <a:cubicBezTo>
                  <a:pt x="35" y="55"/>
                  <a:pt x="40" y="50"/>
                  <a:pt x="40" y="44"/>
                </a:cubicBezTo>
                <a:cubicBezTo>
                  <a:pt x="40" y="37"/>
                  <a:pt x="35" y="32"/>
                  <a:pt x="28" y="32"/>
                </a:cubicBezTo>
                <a:close/>
                <a:moveTo>
                  <a:pt x="73" y="89"/>
                </a:moveTo>
                <a:cubicBezTo>
                  <a:pt x="67" y="89"/>
                  <a:pt x="67" y="89"/>
                  <a:pt x="67" y="89"/>
                </a:cubicBezTo>
              </a:path>
            </a:pathLst>
          </a:custGeom>
          <a:noFill/>
          <a:ln w="1587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9" name="Freeform 39"/>
          <p:cNvSpPr>
            <a:spLocks noEditPoints="1"/>
          </p:cNvSpPr>
          <p:nvPr/>
        </p:nvSpPr>
        <p:spPr bwMode="auto">
          <a:xfrm>
            <a:off x="3298825" y="1717675"/>
            <a:ext cx="373063" cy="300038"/>
          </a:xfrm>
          <a:custGeom>
            <a:avLst/>
            <a:gdLst>
              <a:gd name="T0" fmla="*/ 98 w 98"/>
              <a:gd name="T1" fmla="*/ 79 h 79"/>
              <a:gd name="T2" fmla="*/ 0 w 98"/>
              <a:gd name="T3" fmla="*/ 79 h 79"/>
              <a:gd name="T4" fmla="*/ 24 w 98"/>
              <a:gd name="T5" fmla="*/ 58 h 79"/>
              <a:gd name="T6" fmla="*/ 10 w 98"/>
              <a:gd name="T7" fmla="*/ 58 h 79"/>
              <a:gd name="T8" fmla="*/ 10 w 98"/>
              <a:gd name="T9" fmla="*/ 79 h 79"/>
              <a:gd name="T10" fmla="*/ 24 w 98"/>
              <a:gd name="T11" fmla="*/ 79 h 79"/>
              <a:gd name="T12" fmla="*/ 24 w 98"/>
              <a:gd name="T13" fmla="*/ 58 h 79"/>
              <a:gd name="T14" fmla="*/ 45 w 98"/>
              <a:gd name="T15" fmla="*/ 37 h 79"/>
              <a:gd name="T16" fmla="*/ 31 w 98"/>
              <a:gd name="T17" fmla="*/ 37 h 79"/>
              <a:gd name="T18" fmla="*/ 31 w 98"/>
              <a:gd name="T19" fmla="*/ 79 h 79"/>
              <a:gd name="T20" fmla="*/ 45 w 98"/>
              <a:gd name="T21" fmla="*/ 79 h 79"/>
              <a:gd name="T22" fmla="*/ 45 w 98"/>
              <a:gd name="T23" fmla="*/ 37 h 79"/>
              <a:gd name="T24" fmla="*/ 66 w 98"/>
              <a:gd name="T25" fmla="*/ 46 h 79"/>
              <a:gd name="T26" fmla="*/ 53 w 98"/>
              <a:gd name="T27" fmla="*/ 46 h 79"/>
              <a:gd name="T28" fmla="*/ 53 w 98"/>
              <a:gd name="T29" fmla="*/ 79 h 79"/>
              <a:gd name="T30" fmla="*/ 66 w 98"/>
              <a:gd name="T31" fmla="*/ 79 h 79"/>
              <a:gd name="T32" fmla="*/ 66 w 98"/>
              <a:gd name="T33" fmla="*/ 46 h 79"/>
              <a:gd name="T34" fmla="*/ 88 w 98"/>
              <a:gd name="T35" fmla="*/ 24 h 79"/>
              <a:gd name="T36" fmla="*/ 74 w 98"/>
              <a:gd name="T37" fmla="*/ 24 h 79"/>
              <a:gd name="T38" fmla="*/ 74 w 98"/>
              <a:gd name="T39" fmla="*/ 79 h 79"/>
              <a:gd name="T40" fmla="*/ 88 w 98"/>
              <a:gd name="T41" fmla="*/ 79 h 79"/>
              <a:gd name="T42" fmla="*/ 88 w 98"/>
              <a:gd name="T43" fmla="*/ 24 h 79"/>
              <a:gd name="T44" fmla="*/ 17 w 98"/>
              <a:gd name="T45" fmla="*/ 34 h 79"/>
              <a:gd name="T46" fmla="*/ 13 w 98"/>
              <a:gd name="T47" fmla="*/ 38 h 79"/>
              <a:gd name="T48" fmla="*/ 17 w 98"/>
              <a:gd name="T49" fmla="*/ 42 h 79"/>
              <a:gd name="T50" fmla="*/ 21 w 98"/>
              <a:gd name="T51" fmla="*/ 38 h 79"/>
              <a:gd name="T52" fmla="*/ 17 w 98"/>
              <a:gd name="T53" fmla="*/ 34 h 79"/>
              <a:gd name="T54" fmla="*/ 38 w 98"/>
              <a:gd name="T55" fmla="*/ 14 h 79"/>
              <a:gd name="T56" fmla="*/ 34 w 98"/>
              <a:gd name="T57" fmla="*/ 18 h 79"/>
              <a:gd name="T58" fmla="*/ 38 w 98"/>
              <a:gd name="T59" fmla="*/ 22 h 79"/>
              <a:gd name="T60" fmla="*/ 42 w 98"/>
              <a:gd name="T61" fmla="*/ 18 h 79"/>
              <a:gd name="T62" fmla="*/ 38 w 98"/>
              <a:gd name="T63" fmla="*/ 14 h 79"/>
              <a:gd name="T64" fmla="*/ 59 w 98"/>
              <a:gd name="T65" fmla="*/ 24 h 79"/>
              <a:gd name="T66" fmla="*/ 56 w 98"/>
              <a:gd name="T67" fmla="*/ 28 h 79"/>
              <a:gd name="T68" fmla="*/ 59 w 98"/>
              <a:gd name="T69" fmla="*/ 32 h 79"/>
              <a:gd name="T70" fmla="*/ 63 w 98"/>
              <a:gd name="T71" fmla="*/ 28 h 79"/>
              <a:gd name="T72" fmla="*/ 59 w 98"/>
              <a:gd name="T73" fmla="*/ 24 h 79"/>
              <a:gd name="T74" fmla="*/ 81 w 98"/>
              <a:gd name="T75" fmla="*/ 0 h 79"/>
              <a:gd name="T76" fmla="*/ 77 w 98"/>
              <a:gd name="T77" fmla="*/ 4 h 79"/>
              <a:gd name="T78" fmla="*/ 81 w 98"/>
              <a:gd name="T79" fmla="*/ 8 h 79"/>
              <a:gd name="T80" fmla="*/ 85 w 98"/>
              <a:gd name="T81" fmla="*/ 4 h 79"/>
              <a:gd name="T82" fmla="*/ 81 w 98"/>
              <a:gd name="T83" fmla="*/ 0 h 79"/>
              <a:gd name="T84" fmla="*/ 62 w 98"/>
              <a:gd name="T85" fmla="*/ 25 h 79"/>
              <a:gd name="T86" fmla="*/ 78 w 98"/>
              <a:gd name="T87" fmla="*/ 7 h 79"/>
              <a:gd name="T88" fmla="*/ 42 w 98"/>
              <a:gd name="T89" fmla="*/ 20 h 79"/>
              <a:gd name="T90" fmla="*/ 56 w 98"/>
              <a:gd name="T91" fmla="*/ 27 h 79"/>
              <a:gd name="T92" fmla="*/ 35 w 98"/>
              <a:gd name="T93" fmla="*/ 21 h 79"/>
              <a:gd name="T94" fmla="*/ 20 w 98"/>
              <a:gd name="T95" fmla="*/ 36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98" h="79">
                <a:moveTo>
                  <a:pt x="98" y="79"/>
                </a:moveTo>
                <a:cubicBezTo>
                  <a:pt x="0" y="79"/>
                  <a:pt x="0" y="79"/>
                  <a:pt x="0" y="79"/>
                </a:cubicBezTo>
                <a:moveTo>
                  <a:pt x="24" y="58"/>
                </a:moveTo>
                <a:cubicBezTo>
                  <a:pt x="10" y="58"/>
                  <a:pt x="10" y="58"/>
                  <a:pt x="10" y="58"/>
                </a:cubicBezTo>
                <a:cubicBezTo>
                  <a:pt x="10" y="79"/>
                  <a:pt x="10" y="79"/>
                  <a:pt x="10" y="79"/>
                </a:cubicBezTo>
                <a:cubicBezTo>
                  <a:pt x="24" y="79"/>
                  <a:pt x="24" y="79"/>
                  <a:pt x="24" y="79"/>
                </a:cubicBezTo>
                <a:lnTo>
                  <a:pt x="24" y="58"/>
                </a:lnTo>
                <a:close/>
                <a:moveTo>
                  <a:pt x="45" y="37"/>
                </a:moveTo>
                <a:cubicBezTo>
                  <a:pt x="31" y="37"/>
                  <a:pt x="31" y="37"/>
                  <a:pt x="31" y="37"/>
                </a:cubicBezTo>
                <a:cubicBezTo>
                  <a:pt x="31" y="79"/>
                  <a:pt x="31" y="79"/>
                  <a:pt x="31" y="79"/>
                </a:cubicBezTo>
                <a:cubicBezTo>
                  <a:pt x="45" y="79"/>
                  <a:pt x="45" y="79"/>
                  <a:pt x="45" y="79"/>
                </a:cubicBezTo>
                <a:lnTo>
                  <a:pt x="45" y="37"/>
                </a:lnTo>
                <a:close/>
                <a:moveTo>
                  <a:pt x="66" y="46"/>
                </a:moveTo>
                <a:cubicBezTo>
                  <a:pt x="53" y="46"/>
                  <a:pt x="53" y="46"/>
                  <a:pt x="53" y="46"/>
                </a:cubicBezTo>
                <a:cubicBezTo>
                  <a:pt x="53" y="79"/>
                  <a:pt x="53" y="79"/>
                  <a:pt x="53" y="79"/>
                </a:cubicBezTo>
                <a:cubicBezTo>
                  <a:pt x="66" y="79"/>
                  <a:pt x="66" y="79"/>
                  <a:pt x="66" y="79"/>
                </a:cubicBezTo>
                <a:lnTo>
                  <a:pt x="66" y="46"/>
                </a:lnTo>
                <a:close/>
                <a:moveTo>
                  <a:pt x="88" y="24"/>
                </a:moveTo>
                <a:cubicBezTo>
                  <a:pt x="74" y="24"/>
                  <a:pt x="74" y="24"/>
                  <a:pt x="74" y="24"/>
                </a:cubicBezTo>
                <a:cubicBezTo>
                  <a:pt x="74" y="79"/>
                  <a:pt x="74" y="79"/>
                  <a:pt x="74" y="79"/>
                </a:cubicBezTo>
                <a:cubicBezTo>
                  <a:pt x="88" y="79"/>
                  <a:pt x="88" y="79"/>
                  <a:pt x="88" y="79"/>
                </a:cubicBezTo>
                <a:lnTo>
                  <a:pt x="88" y="24"/>
                </a:lnTo>
                <a:close/>
                <a:moveTo>
                  <a:pt x="17" y="34"/>
                </a:moveTo>
                <a:cubicBezTo>
                  <a:pt x="15" y="34"/>
                  <a:pt x="13" y="36"/>
                  <a:pt x="13" y="38"/>
                </a:cubicBezTo>
                <a:cubicBezTo>
                  <a:pt x="13" y="40"/>
                  <a:pt x="15" y="42"/>
                  <a:pt x="17" y="42"/>
                </a:cubicBezTo>
                <a:cubicBezTo>
                  <a:pt x="19" y="42"/>
                  <a:pt x="21" y="40"/>
                  <a:pt x="21" y="38"/>
                </a:cubicBezTo>
                <a:cubicBezTo>
                  <a:pt x="21" y="36"/>
                  <a:pt x="19" y="34"/>
                  <a:pt x="17" y="34"/>
                </a:cubicBezTo>
                <a:close/>
                <a:moveTo>
                  <a:pt x="38" y="14"/>
                </a:moveTo>
                <a:cubicBezTo>
                  <a:pt x="36" y="14"/>
                  <a:pt x="34" y="16"/>
                  <a:pt x="34" y="18"/>
                </a:cubicBezTo>
                <a:cubicBezTo>
                  <a:pt x="34" y="20"/>
                  <a:pt x="36" y="22"/>
                  <a:pt x="38" y="22"/>
                </a:cubicBezTo>
                <a:cubicBezTo>
                  <a:pt x="40" y="22"/>
                  <a:pt x="42" y="20"/>
                  <a:pt x="42" y="18"/>
                </a:cubicBezTo>
                <a:cubicBezTo>
                  <a:pt x="42" y="16"/>
                  <a:pt x="40" y="14"/>
                  <a:pt x="38" y="14"/>
                </a:cubicBezTo>
                <a:close/>
                <a:moveTo>
                  <a:pt x="59" y="24"/>
                </a:moveTo>
                <a:cubicBezTo>
                  <a:pt x="57" y="24"/>
                  <a:pt x="56" y="26"/>
                  <a:pt x="56" y="28"/>
                </a:cubicBezTo>
                <a:cubicBezTo>
                  <a:pt x="56" y="30"/>
                  <a:pt x="57" y="32"/>
                  <a:pt x="59" y="32"/>
                </a:cubicBezTo>
                <a:cubicBezTo>
                  <a:pt x="62" y="32"/>
                  <a:pt x="63" y="30"/>
                  <a:pt x="63" y="28"/>
                </a:cubicBezTo>
                <a:cubicBezTo>
                  <a:pt x="63" y="26"/>
                  <a:pt x="62" y="24"/>
                  <a:pt x="59" y="24"/>
                </a:cubicBezTo>
                <a:close/>
                <a:moveTo>
                  <a:pt x="81" y="0"/>
                </a:moveTo>
                <a:cubicBezTo>
                  <a:pt x="79" y="0"/>
                  <a:pt x="77" y="2"/>
                  <a:pt x="77" y="4"/>
                </a:cubicBezTo>
                <a:cubicBezTo>
                  <a:pt x="77" y="6"/>
                  <a:pt x="79" y="8"/>
                  <a:pt x="81" y="8"/>
                </a:cubicBezTo>
                <a:cubicBezTo>
                  <a:pt x="83" y="8"/>
                  <a:pt x="85" y="6"/>
                  <a:pt x="85" y="4"/>
                </a:cubicBezTo>
                <a:cubicBezTo>
                  <a:pt x="85" y="2"/>
                  <a:pt x="83" y="0"/>
                  <a:pt x="81" y="0"/>
                </a:cubicBezTo>
                <a:close/>
                <a:moveTo>
                  <a:pt x="62" y="25"/>
                </a:moveTo>
                <a:cubicBezTo>
                  <a:pt x="78" y="7"/>
                  <a:pt x="78" y="7"/>
                  <a:pt x="78" y="7"/>
                </a:cubicBezTo>
                <a:moveTo>
                  <a:pt x="42" y="20"/>
                </a:moveTo>
                <a:cubicBezTo>
                  <a:pt x="56" y="27"/>
                  <a:pt x="56" y="27"/>
                  <a:pt x="56" y="27"/>
                </a:cubicBezTo>
                <a:moveTo>
                  <a:pt x="35" y="21"/>
                </a:moveTo>
                <a:cubicBezTo>
                  <a:pt x="20" y="36"/>
                  <a:pt x="20" y="36"/>
                  <a:pt x="20" y="36"/>
                </a:cubicBezTo>
              </a:path>
            </a:pathLst>
          </a:custGeom>
          <a:noFill/>
          <a:ln w="1587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0" name="Freeform 40"/>
          <p:cNvSpPr>
            <a:spLocks noEditPoints="1"/>
          </p:cNvSpPr>
          <p:nvPr/>
        </p:nvSpPr>
        <p:spPr bwMode="auto">
          <a:xfrm>
            <a:off x="8562975" y="4832350"/>
            <a:ext cx="273050" cy="323850"/>
          </a:xfrm>
          <a:custGeom>
            <a:avLst/>
            <a:gdLst>
              <a:gd name="T0" fmla="*/ 172 w 172"/>
              <a:gd name="T1" fmla="*/ 84 h 204"/>
              <a:gd name="T2" fmla="*/ 172 w 172"/>
              <a:gd name="T3" fmla="*/ 204 h 204"/>
              <a:gd name="T4" fmla="*/ 0 w 172"/>
              <a:gd name="T5" fmla="*/ 204 h 204"/>
              <a:gd name="T6" fmla="*/ 0 w 172"/>
              <a:gd name="T7" fmla="*/ 84 h 204"/>
              <a:gd name="T8" fmla="*/ 172 w 172"/>
              <a:gd name="T9" fmla="*/ 204 h 204"/>
              <a:gd name="T10" fmla="*/ 86 w 172"/>
              <a:gd name="T11" fmla="*/ 144 h 204"/>
              <a:gd name="T12" fmla="*/ 0 w 172"/>
              <a:gd name="T13" fmla="*/ 204 h 204"/>
              <a:gd name="T14" fmla="*/ 172 w 172"/>
              <a:gd name="T15" fmla="*/ 84 h 204"/>
              <a:gd name="T16" fmla="*/ 115 w 172"/>
              <a:gd name="T17" fmla="*/ 144 h 204"/>
              <a:gd name="T18" fmla="*/ 0 w 172"/>
              <a:gd name="T19" fmla="*/ 84 h 204"/>
              <a:gd name="T20" fmla="*/ 57 w 172"/>
              <a:gd name="T21" fmla="*/ 144 h 204"/>
              <a:gd name="T22" fmla="*/ 151 w 172"/>
              <a:gd name="T23" fmla="*/ 79 h 204"/>
              <a:gd name="T24" fmla="*/ 151 w 172"/>
              <a:gd name="T25" fmla="*/ 38 h 204"/>
              <a:gd name="T26" fmla="*/ 112 w 172"/>
              <a:gd name="T27" fmla="*/ 0 h 204"/>
              <a:gd name="T28" fmla="*/ 21 w 172"/>
              <a:gd name="T29" fmla="*/ 0 h 204"/>
              <a:gd name="T30" fmla="*/ 21 w 172"/>
              <a:gd name="T31" fmla="*/ 79 h 204"/>
              <a:gd name="T32" fmla="*/ 151 w 172"/>
              <a:gd name="T33" fmla="*/ 38 h 204"/>
              <a:gd name="T34" fmla="*/ 112 w 172"/>
              <a:gd name="T35" fmla="*/ 0 h 204"/>
              <a:gd name="T36" fmla="*/ 112 w 172"/>
              <a:gd name="T37" fmla="*/ 38 h 204"/>
              <a:gd name="T38" fmla="*/ 151 w 172"/>
              <a:gd name="T39" fmla="*/ 38 h 204"/>
              <a:gd name="T40" fmla="*/ 57 w 172"/>
              <a:gd name="T41" fmla="*/ 60 h 204"/>
              <a:gd name="T42" fmla="*/ 40 w 172"/>
              <a:gd name="T43" fmla="*/ 60 h 204"/>
              <a:gd name="T44" fmla="*/ 127 w 172"/>
              <a:gd name="T45" fmla="*/ 60 h 204"/>
              <a:gd name="T46" fmla="*/ 76 w 172"/>
              <a:gd name="T47" fmla="*/ 60 h 204"/>
              <a:gd name="T48" fmla="*/ 40 w 172"/>
              <a:gd name="T49" fmla="*/ 79 h 204"/>
              <a:gd name="T50" fmla="*/ 88 w 172"/>
              <a:gd name="T51" fmla="*/ 79 h 204"/>
              <a:gd name="T52" fmla="*/ 127 w 172"/>
              <a:gd name="T53" fmla="*/ 79 h 204"/>
              <a:gd name="T54" fmla="*/ 108 w 172"/>
              <a:gd name="T55" fmla="*/ 79 h 20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72" h="204">
                <a:moveTo>
                  <a:pt x="172" y="84"/>
                </a:moveTo>
                <a:lnTo>
                  <a:pt x="172" y="204"/>
                </a:lnTo>
                <a:lnTo>
                  <a:pt x="0" y="204"/>
                </a:lnTo>
                <a:lnTo>
                  <a:pt x="0" y="84"/>
                </a:lnTo>
                <a:moveTo>
                  <a:pt x="172" y="204"/>
                </a:moveTo>
                <a:lnTo>
                  <a:pt x="86" y="144"/>
                </a:lnTo>
                <a:lnTo>
                  <a:pt x="0" y="204"/>
                </a:lnTo>
                <a:moveTo>
                  <a:pt x="172" y="84"/>
                </a:moveTo>
                <a:lnTo>
                  <a:pt x="115" y="144"/>
                </a:lnTo>
                <a:moveTo>
                  <a:pt x="0" y="84"/>
                </a:moveTo>
                <a:lnTo>
                  <a:pt x="57" y="144"/>
                </a:lnTo>
                <a:moveTo>
                  <a:pt x="151" y="79"/>
                </a:moveTo>
                <a:lnTo>
                  <a:pt x="151" y="38"/>
                </a:lnTo>
                <a:moveTo>
                  <a:pt x="112" y="0"/>
                </a:moveTo>
                <a:lnTo>
                  <a:pt x="21" y="0"/>
                </a:lnTo>
                <a:lnTo>
                  <a:pt x="21" y="79"/>
                </a:lnTo>
                <a:moveTo>
                  <a:pt x="151" y="38"/>
                </a:moveTo>
                <a:lnTo>
                  <a:pt x="112" y="0"/>
                </a:lnTo>
                <a:lnTo>
                  <a:pt x="112" y="38"/>
                </a:lnTo>
                <a:lnTo>
                  <a:pt x="151" y="38"/>
                </a:lnTo>
                <a:moveTo>
                  <a:pt x="57" y="60"/>
                </a:moveTo>
                <a:lnTo>
                  <a:pt x="40" y="60"/>
                </a:lnTo>
                <a:moveTo>
                  <a:pt x="127" y="60"/>
                </a:moveTo>
                <a:lnTo>
                  <a:pt x="76" y="60"/>
                </a:lnTo>
                <a:moveTo>
                  <a:pt x="40" y="79"/>
                </a:moveTo>
                <a:lnTo>
                  <a:pt x="88" y="79"/>
                </a:lnTo>
                <a:moveTo>
                  <a:pt x="127" y="79"/>
                </a:moveTo>
                <a:lnTo>
                  <a:pt x="108" y="79"/>
                </a:lnTo>
              </a:path>
            </a:pathLst>
          </a:custGeom>
          <a:noFill/>
          <a:ln w="1587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1" name="Freeform 41"/>
          <p:cNvSpPr>
            <a:spLocks noEditPoints="1"/>
          </p:cNvSpPr>
          <p:nvPr/>
        </p:nvSpPr>
        <p:spPr bwMode="auto">
          <a:xfrm>
            <a:off x="10274300" y="1682750"/>
            <a:ext cx="350838" cy="350838"/>
          </a:xfrm>
          <a:custGeom>
            <a:avLst/>
            <a:gdLst>
              <a:gd name="T0" fmla="*/ 78 w 92"/>
              <a:gd name="T1" fmla="*/ 25 h 92"/>
              <a:gd name="T2" fmla="*/ 86 w 92"/>
              <a:gd name="T3" fmla="*/ 49 h 92"/>
              <a:gd name="T4" fmla="*/ 43 w 92"/>
              <a:gd name="T5" fmla="*/ 92 h 92"/>
              <a:gd name="T6" fmla="*/ 0 w 92"/>
              <a:gd name="T7" fmla="*/ 49 h 92"/>
              <a:gd name="T8" fmla="*/ 43 w 92"/>
              <a:gd name="T9" fmla="*/ 5 h 92"/>
              <a:gd name="T10" fmla="*/ 66 w 92"/>
              <a:gd name="T11" fmla="*/ 13 h 92"/>
              <a:gd name="T12" fmla="*/ 59 w 92"/>
              <a:gd name="T13" fmla="*/ 21 h 92"/>
              <a:gd name="T14" fmla="*/ 43 w 92"/>
              <a:gd name="T15" fmla="*/ 16 h 92"/>
              <a:gd name="T16" fmla="*/ 10 w 92"/>
              <a:gd name="T17" fmla="*/ 49 h 92"/>
              <a:gd name="T18" fmla="*/ 43 w 92"/>
              <a:gd name="T19" fmla="*/ 81 h 92"/>
              <a:gd name="T20" fmla="*/ 75 w 92"/>
              <a:gd name="T21" fmla="*/ 49 h 92"/>
              <a:gd name="T22" fmla="*/ 71 w 92"/>
              <a:gd name="T23" fmla="*/ 32 h 92"/>
              <a:gd name="T24" fmla="*/ 51 w 92"/>
              <a:gd name="T25" fmla="*/ 29 h 92"/>
              <a:gd name="T26" fmla="*/ 43 w 92"/>
              <a:gd name="T27" fmla="*/ 27 h 92"/>
              <a:gd name="T28" fmla="*/ 22 w 92"/>
              <a:gd name="T29" fmla="*/ 49 h 92"/>
              <a:gd name="T30" fmla="*/ 43 w 92"/>
              <a:gd name="T31" fmla="*/ 70 h 92"/>
              <a:gd name="T32" fmla="*/ 64 w 92"/>
              <a:gd name="T33" fmla="*/ 49 h 92"/>
              <a:gd name="T34" fmla="*/ 62 w 92"/>
              <a:gd name="T35" fmla="*/ 39 h 92"/>
              <a:gd name="T36" fmla="*/ 43 w 92"/>
              <a:gd name="T37" fmla="*/ 49 h 92"/>
              <a:gd name="T38" fmla="*/ 89 w 92"/>
              <a:gd name="T39" fmla="*/ 2 h 92"/>
              <a:gd name="T40" fmla="*/ 78 w 92"/>
              <a:gd name="T41" fmla="*/ 0 h 92"/>
              <a:gd name="T42" fmla="*/ 78 w 92"/>
              <a:gd name="T43" fmla="*/ 13 h 92"/>
              <a:gd name="T44" fmla="*/ 92 w 92"/>
              <a:gd name="T45" fmla="*/ 13 h 92"/>
              <a:gd name="T46" fmla="*/ 7 w 92"/>
              <a:gd name="T47" fmla="*/ 92 h 92"/>
              <a:gd name="T48" fmla="*/ 16 w 92"/>
              <a:gd name="T49" fmla="*/ 82 h 92"/>
              <a:gd name="T50" fmla="*/ 70 w 92"/>
              <a:gd name="T51" fmla="*/ 82 h 92"/>
              <a:gd name="T52" fmla="*/ 78 w 92"/>
              <a:gd name="T53" fmla="*/ 9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2" h="92">
                <a:moveTo>
                  <a:pt x="78" y="25"/>
                </a:moveTo>
                <a:cubicBezTo>
                  <a:pt x="83" y="32"/>
                  <a:pt x="86" y="40"/>
                  <a:pt x="86" y="49"/>
                </a:cubicBezTo>
                <a:cubicBezTo>
                  <a:pt x="86" y="72"/>
                  <a:pt x="66" y="92"/>
                  <a:pt x="43" y="92"/>
                </a:cubicBezTo>
                <a:cubicBezTo>
                  <a:pt x="19" y="92"/>
                  <a:pt x="0" y="72"/>
                  <a:pt x="0" y="49"/>
                </a:cubicBezTo>
                <a:cubicBezTo>
                  <a:pt x="0" y="25"/>
                  <a:pt x="19" y="5"/>
                  <a:pt x="43" y="5"/>
                </a:cubicBezTo>
                <a:cubicBezTo>
                  <a:pt x="51" y="5"/>
                  <a:pt x="59" y="8"/>
                  <a:pt x="66" y="13"/>
                </a:cubicBezTo>
                <a:moveTo>
                  <a:pt x="59" y="21"/>
                </a:moveTo>
                <a:cubicBezTo>
                  <a:pt x="54" y="18"/>
                  <a:pt x="49" y="16"/>
                  <a:pt x="43" y="16"/>
                </a:cubicBezTo>
                <a:cubicBezTo>
                  <a:pt x="25" y="16"/>
                  <a:pt x="10" y="31"/>
                  <a:pt x="10" y="49"/>
                </a:cubicBezTo>
                <a:cubicBezTo>
                  <a:pt x="10" y="66"/>
                  <a:pt x="25" y="81"/>
                  <a:pt x="43" y="81"/>
                </a:cubicBezTo>
                <a:cubicBezTo>
                  <a:pt x="61" y="81"/>
                  <a:pt x="75" y="66"/>
                  <a:pt x="75" y="49"/>
                </a:cubicBezTo>
                <a:cubicBezTo>
                  <a:pt x="75" y="43"/>
                  <a:pt x="73" y="37"/>
                  <a:pt x="71" y="32"/>
                </a:cubicBezTo>
                <a:moveTo>
                  <a:pt x="51" y="29"/>
                </a:moveTo>
                <a:cubicBezTo>
                  <a:pt x="48" y="28"/>
                  <a:pt x="45" y="27"/>
                  <a:pt x="43" y="27"/>
                </a:cubicBezTo>
                <a:cubicBezTo>
                  <a:pt x="31" y="27"/>
                  <a:pt x="22" y="37"/>
                  <a:pt x="22" y="49"/>
                </a:cubicBezTo>
                <a:cubicBezTo>
                  <a:pt x="22" y="60"/>
                  <a:pt x="31" y="70"/>
                  <a:pt x="43" y="70"/>
                </a:cubicBezTo>
                <a:cubicBezTo>
                  <a:pt x="54" y="70"/>
                  <a:pt x="64" y="60"/>
                  <a:pt x="64" y="49"/>
                </a:cubicBezTo>
                <a:cubicBezTo>
                  <a:pt x="64" y="45"/>
                  <a:pt x="63" y="42"/>
                  <a:pt x="62" y="39"/>
                </a:cubicBezTo>
                <a:moveTo>
                  <a:pt x="43" y="49"/>
                </a:moveTo>
                <a:cubicBezTo>
                  <a:pt x="89" y="2"/>
                  <a:pt x="89" y="2"/>
                  <a:pt x="89" y="2"/>
                </a:cubicBezTo>
                <a:moveTo>
                  <a:pt x="78" y="0"/>
                </a:moveTo>
                <a:cubicBezTo>
                  <a:pt x="78" y="13"/>
                  <a:pt x="78" y="13"/>
                  <a:pt x="78" y="13"/>
                </a:cubicBezTo>
                <a:cubicBezTo>
                  <a:pt x="92" y="13"/>
                  <a:pt x="92" y="13"/>
                  <a:pt x="92" y="13"/>
                </a:cubicBezTo>
                <a:moveTo>
                  <a:pt x="7" y="92"/>
                </a:moveTo>
                <a:cubicBezTo>
                  <a:pt x="16" y="82"/>
                  <a:pt x="16" y="82"/>
                  <a:pt x="16" y="82"/>
                </a:cubicBezTo>
                <a:moveTo>
                  <a:pt x="70" y="82"/>
                </a:moveTo>
                <a:cubicBezTo>
                  <a:pt x="78" y="92"/>
                  <a:pt x="78" y="92"/>
                  <a:pt x="78" y="92"/>
                </a:cubicBezTo>
              </a:path>
            </a:pathLst>
          </a:custGeom>
          <a:noFill/>
          <a:ln w="15875" cap="rnd">
            <a:solidFill>
              <a:schemeClr val="bg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2" name="TextBox 41"/>
          <p:cNvSpPr txBox="1"/>
          <p:nvPr/>
        </p:nvSpPr>
        <p:spPr>
          <a:xfrm>
            <a:off x="2715573" y="826720"/>
            <a:ext cx="1542118"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
        <p:nvSpPr>
          <p:cNvPr id="43" name="TextBox 42"/>
          <p:cNvSpPr txBox="1"/>
          <p:nvPr/>
        </p:nvSpPr>
        <p:spPr>
          <a:xfrm>
            <a:off x="6178191" y="826720"/>
            <a:ext cx="1542118"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
        <p:nvSpPr>
          <p:cNvPr id="44" name="TextBox 43"/>
          <p:cNvSpPr txBox="1"/>
          <p:nvPr/>
        </p:nvSpPr>
        <p:spPr>
          <a:xfrm>
            <a:off x="9694597" y="826720"/>
            <a:ext cx="1542118"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
        <p:nvSpPr>
          <p:cNvPr id="45" name="TextBox 44"/>
          <p:cNvSpPr txBox="1"/>
          <p:nvPr/>
        </p:nvSpPr>
        <p:spPr>
          <a:xfrm>
            <a:off x="975191" y="5716524"/>
            <a:ext cx="1542118"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
        <p:nvSpPr>
          <p:cNvPr id="46" name="TextBox 45"/>
          <p:cNvSpPr txBox="1"/>
          <p:nvPr/>
        </p:nvSpPr>
        <p:spPr>
          <a:xfrm>
            <a:off x="4437808" y="5716524"/>
            <a:ext cx="1542118"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
        <p:nvSpPr>
          <p:cNvPr id="47" name="TextBox 46"/>
          <p:cNvSpPr txBox="1"/>
          <p:nvPr/>
        </p:nvSpPr>
        <p:spPr>
          <a:xfrm>
            <a:off x="7940767" y="5716524"/>
            <a:ext cx="1542118"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Tree>
    <p:extLst>
      <p:ext uri="{BB962C8B-B14F-4D97-AF65-F5344CB8AC3E}">
        <p14:creationId xmlns:p14="http://schemas.microsoft.com/office/powerpoint/2010/main" val="362541750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67000">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14:bounceEnd="67000">
                                          <p:cBhvr additive="base">
                                            <p:cTn id="7" dur="1000" fill="hold"/>
                                            <p:tgtEl>
                                              <p:spTgt spid="49"/>
                                            </p:tgtEl>
                                            <p:attrNameLst>
                                              <p:attrName>ppt_x</p:attrName>
                                            </p:attrNameLst>
                                          </p:cBhvr>
                                          <p:tavLst>
                                            <p:tav tm="0">
                                              <p:val>
                                                <p:strVal val="0-#ppt_w/2"/>
                                              </p:val>
                                            </p:tav>
                                            <p:tav tm="100000">
                                              <p:val>
                                                <p:strVal val="#ppt_x"/>
                                              </p:val>
                                            </p:tav>
                                          </p:tavLst>
                                        </p:anim>
                                        <p:anim calcmode="lin" valueType="num" p14:bounceEnd="67000">
                                          <p:cBhvr additive="base">
                                            <p:cTn id="8" dur="1000" fill="hold"/>
                                            <p:tgtEl>
                                              <p:spTgt spid="4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67000">
                                      <p:stCondLst>
                                        <p:cond delay="200"/>
                                      </p:stCondLst>
                                      <p:childTnLst>
                                        <p:set>
                                          <p:cBhvr>
                                            <p:cTn id="10" dur="1" fill="hold">
                                              <p:stCondLst>
                                                <p:cond delay="0"/>
                                              </p:stCondLst>
                                            </p:cTn>
                                            <p:tgtEl>
                                              <p:spTgt spid="48"/>
                                            </p:tgtEl>
                                            <p:attrNameLst>
                                              <p:attrName>style.visibility</p:attrName>
                                            </p:attrNameLst>
                                          </p:cBhvr>
                                          <p:to>
                                            <p:strVal val="visible"/>
                                          </p:to>
                                        </p:set>
                                        <p:anim calcmode="lin" valueType="num" p14:bounceEnd="67000">
                                          <p:cBhvr additive="base">
                                            <p:cTn id="11" dur="1000" fill="hold"/>
                                            <p:tgtEl>
                                              <p:spTgt spid="48"/>
                                            </p:tgtEl>
                                            <p:attrNameLst>
                                              <p:attrName>ppt_x</p:attrName>
                                            </p:attrNameLst>
                                          </p:cBhvr>
                                          <p:tavLst>
                                            <p:tav tm="0">
                                              <p:val>
                                                <p:strVal val="0-#ppt_w/2"/>
                                              </p:val>
                                            </p:tav>
                                            <p:tav tm="100000">
                                              <p:val>
                                                <p:strVal val="#ppt_x"/>
                                              </p:val>
                                            </p:tav>
                                          </p:tavLst>
                                        </p:anim>
                                        <p:anim calcmode="lin" valueType="num" p14:bounceEnd="67000">
                                          <p:cBhvr additive="base">
                                            <p:cTn id="12" dur="1000" fill="hold"/>
                                            <p:tgtEl>
                                              <p:spTgt spid="4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67000">
                                      <p:stCondLst>
                                        <p:cond delay="400"/>
                                      </p:stCondLst>
                                      <p:childTnLst>
                                        <p:set>
                                          <p:cBhvr>
                                            <p:cTn id="14" dur="1" fill="hold">
                                              <p:stCondLst>
                                                <p:cond delay="0"/>
                                              </p:stCondLst>
                                            </p:cTn>
                                            <p:tgtEl>
                                              <p:spTgt spid="5"/>
                                            </p:tgtEl>
                                            <p:attrNameLst>
                                              <p:attrName>style.visibility</p:attrName>
                                            </p:attrNameLst>
                                          </p:cBhvr>
                                          <p:to>
                                            <p:strVal val="visible"/>
                                          </p:to>
                                        </p:set>
                                        <p:anim calcmode="lin" valueType="num" p14:bounceEnd="67000">
                                          <p:cBhvr additive="base">
                                            <p:cTn id="15" dur="1000" fill="hold"/>
                                            <p:tgtEl>
                                              <p:spTgt spid="5"/>
                                            </p:tgtEl>
                                            <p:attrNameLst>
                                              <p:attrName>ppt_x</p:attrName>
                                            </p:attrNameLst>
                                          </p:cBhvr>
                                          <p:tavLst>
                                            <p:tav tm="0">
                                              <p:val>
                                                <p:strVal val="0-#ppt_w/2"/>
                                              </p:val>
                                            </p:tav>
                                            <p:tav tm="100000">
                                              <p:val>
                                                <p:strVal val="#ppt_x"/>
                                              </p:val>
                                            </p:tav>
                                          </p:tavLst>
                                        </p:anim>
                                        <p:anim calcmode="lin" valueType="num" p14:bounceEnd="67000">
                                          <p:cBhvr additive="base">
                                            <p:cTn id="16" dur="10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67000">
                                      <p:stCondLst>
                                        <p:cond delay="600"/>
                                      </p:stCondLst>
                                      <p:childTnLst>
                                        <p:set>
                                          <p:cBhvr>
                                            <p:cTn id="18" dur="1" fill="hold">
                                              <p:stCondLst>
                                                <p:cond delay="0"/>
                                              </p:stCondLst>
                                            </p:cTn>
                                            <p:tgtEl>
                                              <p:spTgt spid="4"/>
                                            </p:tgtEl>
                                            <p:attrNameLst>
                                              <p:attrName>style.visibility</p:attrName>
                                            </p:attrNameLst>
                                          </p:cBhvr>
                                          <p:to>
                                            <p:strVal val="visible"/>
                                          </p:to>
                                        </p:set>
                                        <p:anim calcmode="lin" valueType="num" p14:bounceEnd="67000">
                                          <p:cBhvr additive="base">
                                            <p:cTn id="19" dur="1000" fill="hold"/>
                                            <p:tgtEl>
                                              <p:spTgt spid="4"/>
                                            </p:tgtEl>
                                            <p:attrNameLst>
                                              <p:attrName>ppt_x</p:attrName>
                                            </p:attrNameLst>
                                          </p:cBhvr>
                                          <p:tavLst>
                                            <p:tav tm="0">
                                              <p:val>
                                                <p:strVal val="0-#ppt_w/2"/>
                                              </p:val>
                                            </p:tav>
                                            <p:tav tm="100000">
                                              <p:val>
                                                <p:strVal val="#ppt_x"/>
                                              </p:val>
                                            </p:tav>
                                          </p:tavLst>
                                        </p:anim>
                                        <p:anim calcmode="lin" valueType="num" p14:bounceEnd="67000">
                                          <p:cBhvr additive="base">
                                            <p:cTn id="20" dur="1000" fill="hold"/>
                                            <p:tgtEl>
                                              <p:spTgt spid="4"/>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14:presetBounceEnd="67000">
                                      <p:stCondLst>
                                        <p:cond delay="800"/>
                                      </p:stCondLst>
                                      <p:childTnLst>
                                        <p:set>
                                          <p:cBhvr>
                                            <p:cTn id="22" dur="1" fill="hold">
                                              <p:stCondLst>
                                                <p:cond delay="0"/>
                                              </p:stCondLst>
                                            </p:cTn>
                                            <p:tgtEl>
                                              <p:spTgt spid="3"/>
                                            </p:tgtEl>
                                            <p:attrNameLst>
                                              <p:attrName>style.visibility</p:attrName>
                                            </p:attrNameLst>
                                          </p:cBhvr>
                                          <p:to>
                                            <p:strVal val="visible"/>
                                          </p:to>
                                        </p:set>
                                        <p:anim calcmode="lin" valueType="num" p14:bounceEnd="67000">
                                          <p:cBhvr additive="base">
                                            <p:cTn id="23" dur="1000" fill="hold"/>
                                            <p:tgtEl>
                                              <p:spTgt spid="3"/>
                                            </p:tgtEl>
                                            <p:attrNameLst>
                                              <p:attrName>ppt_x</p:attrName>
                                            </p:attrNameLst>
                                          </p:cBhvr>
                                          <p:tavLst>
                                            <p:tav tm="0">
                                              <p:val>
                                                <p:strVal val="0-#ppt_w/2"/>
                                              </p:val>
                                            </p:tav>
                                            <p:tav tm="100000">
                                              <p:val>
                                                <p:strVal val="#ppt_x"/>
                                              </p:val>
                                            </p:tav>
                                          </p:tavLst>
                                        </p:anim>
                                        <p:anim calcmode="lin" valueType="num" p14:bounceEnd="67000">
                                          <p:cBhvr additive="base">
                                            <p:cTn id="24" dur="1000" fill="hold"/>
                                            <p:tgtEl>
                                              <p:spTgt spid="3"/>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14:presetBounceEnd="67000">
                                      <p:stCondLst>
                                        <p:cond delay="1000"/>
                                      </p:stCondLst>
                                      <p:childTnLst>
                                        <p:set>
                                          <p:cBhvr>
                                            <p:cTn id="26" dur="1" fill="hold">
                                              <p:stCondLst>
                                                <p:cond delay="0"/>
                                              </p:stCondLst>
                                            </p:cTn>
                                            <p:tgtEl>
                                              <p:spTgt spid="2"/>
                                            </p:tgtEl>
                                            <p:attrNameLst>
                                              <p:attrName>style.visibility</p:attrName>
                                            </p:attrNameLst>
                                          </p:cBhvr>
                                          <p:to>
                                            <p:strVal val="visible"/>
                                          </p:to>
                                        </p:set>
                                        <p:anim calcmode="lin" valueType="num" p14:bounceEnd="67000">
                                          <p:cBhvr additive="base">
                                            <p:cTn id="27" dur="1000" fill="hold"/>
                                            <p:tgtEl>
                                              <p:spTgt spid="2"/>
                                            </p:tgtEl>
                                            <p:attrNameLst>
                                              <p:attrName>ppt_x</p:attrName>
                                            </p:attrNameLst>
                                          </p:cBhvr>
                                          <p:tavLst>
                                            <p:tav tm="0">
                                              <p:val>
                                                <p:strVal val="0-#ppt_w/2"/>
                                              </p:val>
                                            </p:tav>
                                            <p:tav tm="100000">
                                              <p:val>
                                                <p:strVal val="#ppt_x"/>
                                              </p:val>
                                            </p:tav>
                                          </p:tavLst>
                                        </p:anim>
                                        <p:anim calcmode="lin" valueType="num" p14:bounceEnd="67000">
                                          <p:cBhvr additive="base">
                                            <p:cTn id="28" dur="1000" fill="hold"/>
                                            <p:tgtEl>
                                              <p:spTgt spid="2"/>
                                            </p:tgtEl>
                                            <p:attrNameLst>
                                              <p:attrName>ppt_y</p:attrName>
                                            </p:attrNameLst>
                                          </p:cBhvr>
                                          <p:tavLst>
                                            <p:tav tm="0">
                                              <p:val>
                                                <p:strVal val="#ppt_y"/>
                                              </p:val>
                                            </p:tav>
                                            <p:tav tm="100000">
                                              <p:val>
                                                <p:strVal val="#ppt_y"/>
                                              </p:val>
                                            </p:tav>
                                          </p:tavLst>
                                        </p:anim>
                                      </p:childTnLst>
                                    </p:cTn>
                                  </p:par>
                                  <p:par>
                                    <p:cTn id="29" presetID="2" presetClass="entr" presetSubtype="1" fill="hold" nodeType="withEffect" p14:presetBounceEnd="67000">
                                      <p:stCondLst>
                                        <p:cond delay="100"/>
                                      </p:stCondLst>
                                      <p:childTnLst>
                                        <p:set>
                                          <p:cBhvr>
                                            <p:cTn id="30" dur="1" fill="hold">
                                              <p:stCondLst>
                                                <p:cond delay="0"/>
                                              </p:stCondLst>
                                            </p:cTn>
                                            <p:tgtEl>
                                              <p:spTgt spid="50"/>
                                            </p:tgtEl>
                                            <p:attrNameLst>
                                              <p:attrName>style.visibility</p:attrName>
                                            </p:attrNameLst>
                                          </p:cBhvr>
                                          <p:to>
                                            <p:strVal val="visible"/>
                                          </p:to>
                                        </p:set>
                                        <p:anim calcmode="lin" valueType="num" p14:bounceEnd="67000">
                                          <p:cBhvr additive="base">
                                            <p:cTn id="31" dur="1000" fill="hold"/>
                                            <p:tgtEl>
                                              <p:spTgt spid="50"/>
                                            </p:tgtEl>
                                            <p:attrNameLst>
                                              <p:attrName>ppt_x</p:attrName>
                                            </p:attrNameLst>
                                          </p:cBhvr>
                                          <p:tavLst>
                                            <p:tav tm="0">
                                              <p:val>
                                                <p:strVal val="#ppt_x"/>
                                              </p:val>
                                            </p:tav>
                                            <p:tav tm="100000">
                                              <p:val>
                                                <p:strVal val="#ppt_x"/>
                                              </p:val>
                                            </p:tav>
                                          </p:tavLst>
                                        </p:anim>
                                        <p:anim calcmode="lin" valueType="num" p14:bounceEnd="67000">
                                          <p:cBhvr additive="base">
                                            <p:cTn id="32" dur="1000" fill="hold"/>
                                            <p:tgtEl>
                                              <p:spTgt spid="50"/>
                                            </p:tgtEl>
                                            <p:attrNameLst>
                                              <p:attrName>ppt_y</p:attrName>
                                            </p:attrNameLst>
                                          </p:cBhvr>
                                          <p:tavLst>
                                            <p:tav tm="0">
                                              <p:val>
                                                <p:strVal val="0-#ppt_h/2"/>
                                              </p:val>
                                            </p:tav>
                                            <p:tav tm="100000">
                                              <p:val>
                                                <p:strVal val="#ppt_y"/>
                                              </p:val>
                                            </p:tav>
                                          </p:tavLst>
                                        </p:anim>
                                      </p:childTnLst>
                                    </p:cTn>
                                  </p:par>
                                  <p:par>
                                    <p:cTn id="33" presetID="2" presetClass="entr" presetSubtype="4" fill="hold" nodeType="withEffect" p14:presetBounceEnd="67000">
                                      <p:stCondLst>
                                        <p:cond delay="300"/>
                                      </p:stCondLst>
                                      <p:childTnLst>
                                        <p:set>
                                          <p:cBhvr>
                                            <p:cTn id="34" dur="1" fill="hold">
                                              <p:stCondLst>
                                                <p:cond delay="0"/>
                                              </p:stCondLst>
                                            </p:cTn>
                                            <p:tgtEl>
                                              <p:spTgt spid="52"/>
                                            </p:tgtEl>
                                            <p:attrNameLst>
                                              <p:attrName>style.visibility</p:attrName>
                                            </p:attrNameLst>
                                          </p:cBhvr>
                                          <p:to>
                                            <p:strVal val="visible"/>
                                          </p:to>
                                        </p:set>
                                        <p:anim calcmode="lin" valueType="num" p14:bounceEnd="67000">
                                          <p:cBhvr additive="base">
                                            <p:cTn id="35" dur="1000" fill="hold"/>
                                            <p:tgtEl>
                                              <p:spTgt spid="52"/>
                                            </p:tgtEl>
                                            <p:attrNameLst>
                                              <p:attrName>ppt_x</p:attrName>
                                            </p:attrNameLst>
                                          </p:cBhvr>
                                          <p:tavLst>
                                            <p:tav tm="0">
                                              <p:val>
                                                <p:strVal val="#ppt_x"/>
                                              </p:val>
                                            </p:tav>
                                            <p:tav tm="100000">
                                              <p:val>
                                                <p:strVal val="#ppt_x"/>
                                              </p:val>
                                            </p:tav>
                                          </p:tavLst>
                                        </p:anim>
                                        <p:anim calcmode="lin" valueType="num" p14:bounceEnd="67000">
                                          <p:cBhvr additive="base">
                                            <p:cTn id="36" dur="1000" fill="hold"/>
                                            <p:tgtEl>
                                              <p:spTgt spid="52"/>
                                            </p:tgtEl>
                                            <p:attrNameLst>
                                              <p:attrName>ppt_y</p:attrName>
                                            </p:attrNameLst>
                                          </p:cBhvr>
                                          <p:tavLst>
                                            <p:tav tm="0">
                                              <p:val>
                                                <p:strVal val="1+#ppt_h/2"/>
                                              </p:val>
                                            </p:tav>
                                            <p:tav tm="100000">
                                              <p:val>
                                                <p:strVal val="#ppt_y"/>
                                              </p:val>
                                            </p:tav>
                                          </p:tavLst>
                                        </p:anim>
                                      </p:childTnLst>
                                    </p:cTn>
                                  </p:par>
                                  <p:par>
                                    <p:cTn id="37" presetID="2" presetClass="entr" presetSubtype="1" fill="hold" nodeType="withEffect" p14:presetBounceEnd="67000">
                                      <p:stCondLst>
                                        <p:cond delay="500"/>
                                      </p:stCondLst>
                                      <p:childTnLst>
                                        <p:set>
                                          <p:cBhvr>
                                            <p:cTn id="38" dur="1" fill="hold">
                                              <p:stCondLst>
                                                <p:cond delay="0"/>
                                              </p:stCondLst>
                                            </p:cTn>
                                            <p:tgtEl>
                                              <p:spTgt spid="51"/>
                                            </p:tgtEl>
                                            <p:attrNameLst>
                                              <p:attrName>style.visibility</p:attrName>
                                            </p:attrNameLst>
                                          </p:cBhvr>
                                          <p:to>
                                            <p:strVal val="visible"/>
                                          </p:to>
                                        </p:set>
                                        <p:anim calcmode="lin" valueType="num" p14:bounceEnd="67000">
                                          <p:cBhvr additive="base">
                                            <p:cTn id="39" dur="1000" fill="hold"/>
                                            <p:tgtEl>
                                              <p:spTgt spid="51"/>
                                            </p:tgtEl>
                                            <p:attrNameLst>
                                              <p:attrName>ppt_x</p:attrName>
                                            </p:attrNameLst>
                                          </p:cBhvr>
                                          <p:tavLst>
                                            <p:tav tm="0">
                                              <p:val>
                                                <p:strVal val="#ppt_x"/>
                                              </p:val>
                                            </p:tav>
                                            <p:tav tm="100000">
                                              <p:val>
                                                <p:strVal val="#ppt_x"/>
                                              </p:val>
                                            </p:tav>
                                          </p:tavLst>
                                        </p:anim>
                                        <p:anim calcmode="lin" valueType="num" p14:bounceEnd="67000">
                                          <p:cBhvr additive="base">
                                            <p:cTn id="40" dur="1000" fill="hold"/>
                                            <p:tgtEl>
                                              <p:spTgt spid="51"/>
                                            </p:tgtEl>
                                            <p:attrNameLst>
                                              <p:attrName>ppt_y</p:attrName>
                                            </p:attrNameLst>
                                          </p:cBhvr>
                                          <p:tavLst>
                                            <p:tav tm="0">
                                              <p:val>
                                                <p:strVal val="0-#ppt_h/2"/>
                                              </p:val>
                                            </p:tav>
                                            <p:tav tm="100000">
                                              <p:val>
                                                <p:strVal val="#ppt_y"/>
                                              </p:val>
                                            </p:tav>
                                          </p:tavLst>
                                        </p:anim>
                                      </p:childTnLst>
                                    </p:cTn>
                                  </p:par>
                                  <p:par>
                                    <p:cTn id="41" presetID="2" presetClass="entr" presetSubtype="4" fill="hold" nodeType="withEffect" p14:presetBounceEnd="67000">
                                      <p:stCondLst>
                                        <p:cond delay="700"/>
                                      </p:stCondLst>
                                      <p:childTnLst>
                                        <p:set>
                                          <p:cBhvr>
                                            <p:cTn id="42" dur="1" fill="hold">
                                              <p:stCondLst>
                                                <p:cond delay="0"/>
                                              </p:stCondLst>
                                            </p:cTn>
                                            <p:tgtEl>
                                              <p:spTgt spid="53"/>
                                            </p:tgtEl>
                                            <p:attrNameLst>
                                              <p:attrName>style.visibility</p:attrName>
                                            </p:attrNameLst>
                                          </p:cBhvr>
                                          <p:to>
                                            <p:strVal val="visible"/>
                                          </p:to>
                                        </p:set>
                                        <p:anim calcmode="lin" valueType="num" p14:bounceEnd="67000">
                                          <p:cBhvr additive="base">
                                            <p:cTn id="43" dur="1000" fill="hold"/>
                                            <p:tgtEl>
                                              <p:spTgt spid="53"/>
                                            </p:tgtEl>
                                            <p:attrNameLst>
                                              <p:attrName>ppt_x</p:attrName>
                                            </p:attrNameLst>
                                          </p:cBhvr>
                                          <p:tavLst>
                                            <p:tav tm="0">
                                              <p:val>
                                                <p:strVal val="#ppt_x"/>
                                              </p:val>
                                            </p:tav>
                                            <p:tav tm="100000">
                                              <p:val>
                                                <p:strVal val="#ppt_x"/>
                                              </p:val>
                                            </p:tav>
                                          </p:tavLst>
                                        </p:anim>
                                        <p:anim calcmode="lin" valueType="num" p14:bounceEnd="67000">
                                          <p:cBhvr additive="base">
                                            <p:cTn id="44" dur="1000" fill="hold"/>
                                            <p:tgtEl>
                                              <p:spTgt spid="53"/>
                                            </p:tgtEl>
                                            <p:attrNameLst>
                                              <p:attrName>ppt_y</p:attrName>
                                            </p:attrNameLst>
                                          </p:cBhvr>
                                          <p:tavLst>
                                            <p:tav tm="0">
                                              <p:val>
                                                <p:strVal val="1+#ppt_h/2"/>
                                              </p:val>
                                            </p:tav>
                                            <p:tav tm="100000">
                                              <p:val>
                                                <p:strVal val="#ppt_y"/>
                                              </p:val>
                                            </p:tav>
                                          </p:tavLst>
                                        </p:anim>
                                      </p:childTnLst>
                                    </p:cTn>
                                  </p:par>
                                  <p:par>
                                    <p:cTn id="45" presetID="2" presetClass="entr" presetSubtype="1" fill="hold" nodeType="withEffect" p14:presetBounceEnd="67000">
                                      <p:stCondLst>
                                        <p:cond delay="900"/>
                                      </p:stCondLst>
                                      <p:childTnLst>
                                        <p:set>
                                          <p:cBhvr>
                                            <p:cTn id="46" dur="1" fill="hold">
                                              <p:stCondLst>
                                                <p:cond delay="0"/>
                                              </p:stCondLst>
                                            </p:cTn>
                                            <p:tgtEl>
                                              <p:spTgt spid="54"/>
                                            </p:tgtEl>
                                            <p:attrNameLst>
                                              <p:attrName>style.visibility</p:attrName>
                                            </p:attrNameLst>
                                          </p:cBhvr>
                                          <p:to>
                                            <p:strVal val="visible"/>
                                          </p:to>
                                        </p:set>
                                        <p:anim calcmode="lin" valueType="num" p14:bounceEnd="67000">
                                          <p:cBhvr additive="base">
                                            <p:cTn id="47" dur="1000" fill="hold"/>
                                            <p:tgtEl>
                                              <p:spTgt spid="54"/>
                                            </p:tgtEl>
                                            <p:attrNameLst>
                                              <p:attrName>ppt_x</p:attrName>
                                            </p:attrNameLst>
                                          </p:cBhvr>
                                          <p:tavLst>
                                            <p:tav tm="0">
                                              <p:val>
                                                <p:strVal val="#ppt_x"/>
                                              </p:val>
                                            </p:tav>
                                            <p:tav tm="100000">
                                              <p:val>
                                                <p:strVal val="#ppt_x"/>
                                              </p:val>
                                            </p:tav>
                                          </p:tavLst>
                                        </p:anim>
                                        <p:anim calcmode="lin" valueType="num" p14:bounceEnd="67000">
                                          <p:cBhvr additive="base">
                                            <p:cTn id="48" dur="1000" fill="hold"/>
                                            <p:tgtEl>
                                              <p:spTgt spid="54"/>
                                            </p:tgtEl>
                                            <p:attrNameLst>
                                              <p:attrName>ppt_y</p:attrName>
                                            </p:attrNameLst>
                                          </p:cBhvr>
                                          <p:tavLst>
                                            <p:tav tm="0">
                                              <p:val>
                                                <p:strVal val="0-#ppt_h/2"/>
                                              </p:val>
                                            </p:tav>
                                            <p:tav tm="100000">
                                              <p:val>
                                                <p:strVal val="#ppt_y"/>
                                              </p:val>
                                            </p:tav>
                                          </p:tavLst>
                                        </p:anim>
                                      </p:childTnLst>
                                    </p:cTn>
                                  </p:par>
                                  <p:par>
                                    <p:cTn id="49" presetID="2" presetClass="entr" presetSubtype="4" fill="hold" nodeType="withEffect" p14:presetBounceEnd="67000">
                                      <p:stCondLst>
                                        <p:cond delay="1100"/>
                                      </p:stCondLst>
                                      <p:childTnLst>
                                        <p:set>
                                          <p:cBhvr>
                                            <p:cTn id="50" dur="1" fill="hold">
                                              <p:stCondLst>
                                                <p:cond delay="0"/>
                                              </p:stCondLst>
                                            </p:cTn>
                                            <p:tgtEl>
                                              <p:spTgt spid="55"/>
                                            </p:tgtEl>
                                            <p:attrNameLst>
                                              <p:attrName>style.visibility</p:attrName>
                                            </p:attrNameLst>
                                          </p:cBhvr>
                                          <p:to>
                                            <p:strVal val="visible"/>
                                          </p:to>
                                        </p:set>
                                        <p:anim calcmode="lin" valueType="num" p14:bounceEnd="67000">
                                          <p:cBhvr additive="base">
                                            <p:cTn id="51" dur="1000" fill="hold"/>
                                            <p:tgtEl>
                                              <p:spTgt spid="55"/>
                                            </p:tgtEl>
                                            <p:attrNameLst>
                                              <p:attrName>ppt_x</p:attrName>
                                            </p:attrNameLst>
                                          </p:cBhvr>
                                          <p:tavLst>
                                            <p:tav tm="0">
                                              <p:val>
                                                <p:strVal val="#ppt_x"/>
                                              </p:val>
                                            </p:tav>
                                            <p:tav tm="100000">
                                              <p:val>
                                                <p:strVal val="#ppt_x"/>
                                              </p:val>
                                            </p:tav>
                                          </p:tavLst>
                                        </p:anim>
                                        <p:anim calcmode="lin" valueType="num" p14:bounceEnd="67000">
                                          <p:cBhvr additive="base">
                                            <p:cTn id="52" dur="1000" fill="hold"/>
                                            <p:tgtEl>
                                              <p:spTgt spid="55"/>
                                            </p:tgtEl>
                                            <p:attrNameLst>
                                              <p:attrName>ppt_y</p:attrName>
                                            </p:attrNameLst>
                                          </p:cBhvr>
                                          <p:tavLst>
                                            <p:tav tm="0">
                                              <p:val>
                                                <p:strVal val="1+#ppt_h/2"/>
                                              </p:val>
                                            </p:tav>
                                            <p:tav tm="100000">
                                              <p:val>
                                                <p:strVal val="#ppt_y"/>
                                              </p:val>
                                            </p:tav>
                                          </p:tavLst>
                                        </p:anim>
                                      </p:childTnLst>
                                    </p:cTn>
                                  </p:par>
                                  <p:par>
                                    <p:cTn id="53" presetID="53" presetClass="entr" presetSubtype="16" fill="hold" grpId="0" nodeType="withEffect">
                                      <p:stCondLst>
                                        <p:cond delay="175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Effect transition="in" filter="fade">
                                          <p:cBhvr>
                                            <p:cTn id="57" dur="500"/>
                                            <p:tgtEl>
                                              <p:spTgt spid="40"/>
                                            </p:tgtEl>
                                          </p:cBhvr>
                                        </p:animEffect>
                                      </p:childTnLst>
                                    </p:cTn>
                                  </p:par>
                                  <p:par>
                                    <p:cTn id="58" presetID="53" presetClass="entr" presetSubtype="16" fill="hold" grpId="0" nodeType="withEffect">
                                      <p:stCondLst>
                                        <p:cond delay="1750"/>
                                      </p:stCondLst>
                                      <p:childTnLst>
                                        <p:set>
                                          <p:cBhvr>
                                            <p:cTn id="59" dur="1" fill="hold">
                                              <p:stCondLst>
                                                <p:cond delay="0"/>
                                              </p:stCondLst>
                                            </p:cTn>
                                            <p:tgtEl>
                                              <p:spTgt spid="41"/>
                                            </p:tgtEl>
                                            <p:attrNameLst>
                                              <p:attrName>style.visibility</p:attrName>
                                            </p:attrNameLst>
                                          </p:cBhvr>
                                          <p:to>
                                            <p:strVal val="visible"/>
                                          </p:to>
                                        </p:set>
                                        <p:anim calcmode="lin" valueType="num">
                                          <p:cBhvr>
                                            <p:cTn id="60" dur="500" fill="hold"/>
                                            <p:tgtEl>
                                              <p:spTgt spid="41"/>
                                            </p:tgtEl>
                                            <p:attrNameLst>
                                              <p:attrName>ppt_w</p:attrName>
                                            </p:attrNameLst>
                                          </p:cBhvr>
                                          <p:tavLst>
                                            <p:tav tm="0">
                                              <p:val>
                                                <p:fltVal val="0"/>
                                              </p:val>
                                            </p:tav>
                                            <p:tav tm="100000">
                                              <p:val>
                                                <p:strVal val="#ppt_w"/>
                                              </p:val>
                                            </p:tav>
                                          </p:tavLst>
                                        </p:anim>
                                        <p:anim calcmode="lin" valueType="num">
                                          <p:cBhvr>
                                            <p:cTn id="61" dur="500" fill="hold"/>
                                            <p:tgtEl>
                                              <p:spTgt spid="41"/>
                                            </p:tgtEl>
                                            <p:attrNameLst>
                                              <p:attrName>ppt_h</p:attrName>
                                            </p:attrNameLst>
                                          </p:cBhvr>
                                          <p:tavLst>
                                            <p:tav tm="0">
                                              <p:val>
                                                <p:fltVal val="0"/>
                                              </p:val>
                                            </p:tav>
                                            <p:tav tm="100000">
                                              <p:val>
                                                <p:strVal val="#ppt_h"/>
                                              </p:val>
                                            </p:tav>
                                          </p:tavLst>
                                        </p:anim>
                                        <p:animEffect transition="in" filter="fade">
                                          <p:cBhvr>
                                            <p:cTn id="62" dur="500"/>
                                            <p:tgtEl>
                                              <p:spTgt spid="41"/>
                                            </p:tgtEl>
                                          </p:cBhvr>
                                        </p:animEffect>
                                      </p:childTnLst>
                                    </p:cTn>
                                  </p:par>
                                  <p:par>
                                    <p:cTn id="63" presetID="53" presetClass="entr" presetSubtype="16" fill="hold" grpId="0" nodeType="withEffect">
                                      <p:stCondLst>
                                        <p:cond delay="1750"/>
                                      </p:stCondLst>
                                      <p:childTnLst>
                                        <p:set>
                                          <p:cBhvr>
                                            <p:cTn id="64" dur="1" fill="hold">
                                              <p:stCondLst>
                                                <p:cond delay="0"/>
                                              </p:stCondLst>
                                            </p:cTn>
                                            <p:tgtEl>
                                              <p:spTgt spid="38"/>
                                            </p:tgtEl>
                                            <p:attrNameLst>
                                              <p:attrName>style.visibility</p:attrName>
                                            </p:attrNameLst>
                                          </p:cBhvr>
                                          <p:to>
                                            <p:strVal val="visible"/>
                                          </p:to>
                                        </p:set>
                                        <p:anim calcmode="lin" valueType="num">
                                          <p:cBhvr>
                                            <p:cTn id="65" dur="500" fill="hold"/>
                                            <p:tgtEl>
                                              <p:spTgt spid="38"/>
                                            </p:tgtEl>
                                            <p:attrNameLst>
                                              <p:attrName>ppt_w</p:attrName>
                                            </p:attrNameLst>
                                          </p:cBhvr>
                                          <p:tavLst>
                                            <p:tav tm="0">
                                              <p:val>
                                                <p:fltVal val="0"/>
                                              </p:val>
                                            </p:tav>
                                            <p:tav tm="100000">
                                              <p:val>
                                                <p:strVal val="#ppt_w"/>
                                              </p:val>
                                            </p:tav>
                                          </p:tavLst>
                                        </p:anim>
                                        <p:anim calcmode="lin" valueType="num">
                                          <p:cBhvr>
                                            <p:cTn id="66" dur="500" fill="hold"/>
                                            <p:tgtEl>
                                              <p:spTgt spid="38"/>
                                            </p:tgtEl>
                                            <p:attrNameLst>
                                              <p:attrName>ppt_h</p:attrName>
                                            </p:attrNameLst>
                                          </p:cBhvr>
                                          <p:tavLst>
                                            <p:tav tm="0">
                                              <p:val>
                                                <p:fltVal val="0"/>
                                              </p:val>
                                            </p:tav>
                                            <p:tav tm="100000">
                                              <p:val>
                                                <p:strVal val="#ppt_h"/>
                                              </p:val>
                                            </p:tav>
                                          </p:tavLst>
                                        </p:anim>
                                        <p:animEffect transition="in" filter="fade">
                                          <p:cBhvr>
                                            <p:cTn id="67" dur="500"/>
                                            <p:tgtEl>
                                              <p:spTgt spid="38"/>
                                            </p:tgtEl>
                                          </p:cBhvr>
                                        </p:animEffect>
                                      </p:childTnLst>
                                    </p:cTn>
                                  </p:par>
                                  <p:par>
                                    <p:cTn id="68" presetID="53" presetClass="entr" presetSubtype="16" fill="hold" grpId="0" nodeType="withEffect">
                                      <p:stCondLst>
                                        <p:cond delay="1750"/>
                                      </p:stCondLst>
                                      <p:childTnLst>
                                        <p:set>
                                          <p:cBhvr>
                                            <p:cTn id="69" dur="1" fill="hold">
                                              <p:stCondLst>
                                                <p:cond delay="0"/>
                                              </p:stCondLst>
                                            </p:cTn>
                                            <p:tgtEl>
                                              <p:spTgt spid="37"/>
                                            </p:tgtEl>
                                            <p:attrNameLst>
                                              <p:attrName>style.visibility</p:attrName>
                                            </p:attrNameLst>
                                          </p:cBhvr>
                                          <p:to>
                                            <p:strVal val="visible"/>
                                          </p:to>
                                        </p:set>
                                        <p:anim calcmode="lin" valueType="num">
                                          <p:cBhvr>
                                            <p:cTn id="70" dur="500" fill="hold"/>
                                            <p:tgtEl>
                                              <p:spTgt spid="37"/>
                                            </p:tgtEl>
                                            <p:attrNameLst>
                                              <p:attrName>ppt_w</p:attrName>
                                            </p:attrNameLst>
                                          </p:cBhvr>
                                          <p:tavLst>
                                            <p:tav tm="0">
                                              <p:val>
                                                <p:fltVal val="0"/>
                                              </p:val>
                                            </p:tav>
                                            <p:tav tm="100000">
                                              <p:val>
                                                <p:strVal val="#ppt_w"/>
                                              </p:val>
                                            </p:tav>
                                          </p:tavLst>
                                        </p:anim>
                                        <p:anim calcmode="lin" valueType="num">
                                          <p:cBhvr>
                                            <p:cTn id="71" dur="500" fill="hold"/>
                                            <p:tgtEl>
                                              <p:spTgt spid="37"/>
                                            </p:tgtEl>
                                            <p:attrNameLst>
                                              <p:attrName>ppt_h</p:attrName>
                                            </p:attrNameLst>
                                          </p:cBhvr>
                                          <p:tavLst>
                                            <p:tav tm="0">
                                              <p:val>
                                                <p:fltVal val="0"/>
                                              </p:val>
                                            </p:tav>
                                            <p:tav tm="100000">
                                              <p:val>
                                                <p:strVal val="#ppt_h"/>
                                              </p:val>
                                            </p:tav>
                                          </p:tavLst>
                                        </p:anim>
                                        <p:animEffect transition="in" filter="fade">
                                          <p:cBhvr>
                                            <p:cTn id="72" dur="500"/>
                                            <p:tgtEl>
                                              <p:spTgt spid="37"/>
                                            </p:tgtEl>
                                          </p:cBhvr>
                                        </p:animEffect>
                                      </p:childTnLst>
                                    </p:cTn>
                                  </p:par>
                                  <p:par>
                                    <p:cTn id="73" presetID="53" presetClass="entr" presetSubtype="16" fill="hold" grpId="0" nodeType="withEffect">
                                      <p:stCondLst>
                                        <p:cond delay="1750"/>
                                      </p:stCondLst>
                                      <p:childTnLst>
                                        <p:set>
                                          <p:cBhvr>
                                            <p:cTn id="74" dur="1" fill="hold">
                                              <p:stCondLst>
                                                <p:cond delay="0"/>
                                              </p:stCondLst>
                                            </p:cTn>
                                            <p:tgtEl>
                                              <p:spTgt spid="36"/>
                                            </p:tgtEl>
                                            <p:attrNameLst>
                                              <p:attrName>style.visibility</p:attrName>
                                            </p:attrNameLst>
                                          </p:cBhvr>
                                          <p:to>
                                            <p:strVal val="visible"/>
                                          </p:to>
                                        </p:set>
                                        <p:anim calcmode="lin" valueType="num">
                                          <p:cBhvr>
                                            <p:cTn id="75" dur="500" fill="hold"/>
                                            <p:tgtEl>
                                              <p:spTgt spid="36"/>
                                            </p:tgtEl>
                                            <p:attrNameLst>
                                              <p:attrName>ppt_w</p:attrName>
                                            </p:attrNameLst>
                                          </p:cBhvr>
                                          <p:tavLst>
                                            <p:tav tm="0">
                                              <p:val>
                                                <p:fltVal val="0"/>
                                              </p:val>
                                            </p:tav>
                                            <p:tav tm="100000">
                                              <p:val>
                                                <p:strVal val="#ppt_w"/>
                                              </p:val>
                                            </p:tav>
                                          </p:tavLst>
                                        </p:anim>
                                        <p:anim calcmode="lin" valueType="num">
                                          <p:cBhvr>
                                            <p:cTn id="76" dur="500" fill="hold"/>
                                            <p:tgtEl>
                                              <p:spTgt spid="36"/>
                                            </p:tgtEl>
                                            <p:attrNameLst>
                                              <p:attrName>ppt_h</p:attrName>
                                            </p:attrNameLst>
                                          </p:cBhvr>
                                          <p:tavLst>
                                            <p:tav tm="0">
                                              <p:val>
                                                <p:fltVal val="0"/>
                                              </p:val>
                                            </p:tav>
                                            <p:tav tm="100000">
                                              <p:val>
                                                <p:strVal val="#ppt_h"/>
                                              </p:val>
                                            </p:tav>
                                          </p:tavLst>
                                        </p:anim>
                                        <p:animEffect transition="in" filter="fade">
                                          <p:cBhvr>
                                            <p:cTn id="77" dur="500"/>
                                            <p:tgtEl>
                                              <p:spTgt spid="36"/>
                                            </p:tgtEl>
                                          </p:cBhvr>
                                        </p:animEffect>
                                      </p:childTnLst>
                                    </p:cTn>
                                  </p:par>
                                  <p:par>
                                    <p:cTn id="78" presetID="53" presetClass="entr" presetSubtype="16" fill="hold" grpId="0" nodeType="withEffect">
                                      <p:stCondLst>
                                        <p:cond delay="1750"/>
                                      </p:stCondLst>
                                      <p:childTnLst>
                                        <p:set>
                                          <p:cBhvr>
                                            <p:cTn id="79" dur="1" fill="hold">
                                              <p:stCondLst>
                                                <p:cond delay="0"/>
                                              </p:stCondLst>
                                            </p:cTn>
                                            <p:tgtEl>
                                              <p:spTgt spid="39"/>
                                            </p:tgtEl>
                                            <p:attrNameLst>
                                              <p:attrName>style.visibility</p:attrName>
                                            </p:attrNameLst>
                                          </p:cBhvr>
                                          <p:to>
                                            <p:strVal val="visible"/>
                                          </p:to>
                                        </p:set>
                                        <p:anim calcmode="lin" valueType="num">
                                          <p:cBhvr>
                                            <p:cTn id="80" dur="500" fill="hold"/>
                                            <p:tgtEl>
                                              <p:spTgt spid="39"/>
                                            </p:tgtEl>
                                            <p:attrNameLst>
                                              <p:attrName>ppt_w</p:attrName>
                                            </p:attrNameLst>
                                          </p:cBhvr>
                                          <p:tavLst>
                                            <p:tav tm="0">
                                              <p:val>
                                                <p:fltVal val="0"/>
                                              </p:val>
                                            </p:tav>
                                            <p:tav tm="100000">
                                              <p:val>
                                                <p:strVal val="#ppt_w"/>
                                              </p:val>
                                            </p:tav>
                                          </p:tavLst>
                                        </p:anim>
                                        <p:anim calcmode="lin" valueType="num">
                                          <p:cBhvr>
                                            <p:cTn id="81" dur="500" fill="hold"/>
                                            <p:tgtEl>
                                              <p:spTgt spid="39"/>
                                            </p:tgtEl>
                                            <p:attrNameLst>
                                              <p:attrName>ppt_h</p:attrName>
                                            </p:attrNameLst>
                                          </p:cBhvr>
                                          <p:tavLst>
                                            <p:tav tm="0">
                                              <p:val>
                                                <p:fltVal val="0"/>
                                              </p:val>
                                            </p:tav>
                                            <p:tav tm="100000">
                                              <p:val>
                                                <p:strVal val="#ppt_h"/>
                                              </p:val>
                                            </p:tav>
                                          </p:tavLst>
                                        </p:anim>
                                        <p:animEffect transition="in" filter="fade">
                                          <p:cBhvr>
                                            <p:cTn id="82" dur="500"/>
                                            <p:tgtEl>
                                              <p:spTgt spid="39"/>
                                            </p:tgtEl>
                                          </p:cBhvr>
                                        </p:animEffect>
                                      </p:childTnLst>
                                    </p:cTn>
                                  </p:par>
                                  <p:par>
                                    <p:cTn id="83" presetID="2" presetClass="entr" presetSubtype="4" fill="hold" grpId="0" nodeType="withEffect" p14:presetBounceEnd="67000">
                                      <p:stCondLst>
                                        <p:cond delay="2000"/>
                                      </p:stCondLst>
                                      <p:childTnLst>
                                        <p:set>
                                          <p:cBhvr>
                                            <p:cTn id="84" dur="1" fill="hold">
                                              <p:stCondLst>
                                                <p:cond delay="0"/>
                                              </p:stCondLst>
                                            </p:cTn>
                                            <p:tgtEl>
                                              <p:spTgt spid="30"/>
                                            </p:tgtEl>
                                            <p:attrNameLst>
                                              <p:attrName>style.visibility</p:attrName>
                                            </p:attrNameLst>
                                          </p:cBhvr>
                                          <p:to>
                                            <p:strVal val="visible"/>
                                          </p:to>
                                        </p:set>
                                        <p:anim calcmode="lin" valueType="num" p14:bounceEnd="67000">
                                          <p:cBhvr additive="base">
                                            <p:cTn id="85" dur="1000" fill="hold"/>
                                            <p:tgtEl>
                                              <p:spTgt spid="30"/>
                                            </p:tgtEl>
                                            <p:attrNameLst>
                                              <p:attrName>ppt_x</p:attrName>
                                            </p:attrNameLst>
                                          </p:cBhvr>
                                          <p:tavLst>
                                            <p:tav tm="0">
                                              <p:val>
                                                <p:strVal val="#ppt_x"/>
                                              </p:val>
                                            </p:tav>
                                            <p:tav tm="100000">
                                              <p:val>
                                                <p:strVal val="#ppt_x"/>
                                              </p:val>
                                            </p:tav>
                                          </p:tavLst>
                                        </p:anim>
                                        <p:anim calcmode="lin" valueType="num" p14:bounceEnd="67000">
                                          <p:cBhvr additive="base">
                                            <p:cTn id="86" dur="1000" fill="hold"/>
                                            <p:tgtEl>
                                              <p:spTgt spid="30"/>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14:presetBounceEnd="67000">
                                      <p:stCondLst>
                                        <p:cond delay="2000"/>
                                      </p:stCondLst>
                                      <p:childTnLst>
                                        <p:set>
                                          <p:cBhvr>
                                            <p:cTn id="88" dur="1" fill="hold">
                                              <p:stCondLst>
                                                <p:cond delay="0"/>
                                              </p:stCondLst>
                                            </p:cTn>
                                            <p:tgtEl>
                                              <p:spTgt spid="34"/>
                                            </p:tgtEl>
                                            <p:attrNameLst>
                                              <p:attrName>style.visibility</p:attrName>
                                            </p:attrNameLst>
                                          </p:cBhvr>
                                          <p:to>
                                            <p:strVal val="visible"/>
                                          </p:to>
                                        </p:set>
                                        <p:anim calcmode="lin" valueType="num" p14:bounceEnd="67000">
                                          <p:cBhvr additive="base">
                                            <p:cTn id="89" dur="1000" fill="hold"/>
                                            <p:tgtEl>
                                              <p:spTgt spid="34"/>
                                            </p:tgtEl>
                                            <p:attrNameLst>
                                              <p:attrName>ppt_x</p:attrName>
                                            </p:attrNameLst>
                                          </p:cBhvr>
                                          <p:tavLst>
                                            <p:tav tm="0">
                                              <p:val>
                                                <p:strVal val="#ppt_x"/>
                                              </p:val>
                                            </p:tav>
                                            <p:tav tm="100000">
                                              <p:val>
                                                <p:strVal val="#ppt_x"/>
                                              </p:val>
                                            </p:tav>
                                          </p:tavLst>
                                        </p:anim>
                                        <p:anim calcmode="lin" valueType="num" p14:bounceEnd="67000">
                                          <p:cBhvr additive="base">
                                            <p:cTn id="90" dur="1000" fill="hold"/>
                                            <p:tgtEl>
                                              <p:spTgt spid="34"/>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14:presetBounceEnd="67000">
                                      <p:stCondLst>
                                        <p:cond delay="2000"/>
                                      </p:stCondLst>
                                      <p:childTnLst>
                                        <p:set>
                                          <p:cBhvr>
                                            <p:cTn id="92" dur="1" fill="hold">
                                              <p:stCondLst>
                                                <p:cond delay="0"/>
                                              </p:stCondLst>
                                            </p:cTn>
                                            <p:tgtEl>
                                              <p:spTgt spid="35"/>
                                            </p:tgtEl>
                                            <p:attrNameLst>
                                              <p:attrName>style.visibility</p:attrName>
                                            </p:attrNameLst>
                                          </p:cBhvr>
                                          <p:to>
                                            <p:strVal val="visible"/>
                                          </p:to>
                                        </p:set>
                                        <p:anim calcmode="lin" valueType="num" p14:bounceEnd="67000">
                                          <p:cBhvr additive="base">
                                            <p:cTn id="93" dur="1000" fill="hold"/>
                                            <p:tgtEl>
                                              <p:spTgt spid="35"/>
                                            </p:tgtEl>
                                            <p:attrNameLst>
                                              <p:attrName>ppt_x</p:attrName>
                                            </p:attrNameLst>
                                          </p:cBhvr>
                                          <p:tavLst>
                                            <p:tav tm="0">
                                              <p:val>
                                                <p:strVal val="#ppt_x"/>
                                              </p:val>
                                            </p:tav>
                                            <p:tav tm="100000">
                                              <p:val>
                                                <p:strVal val="#ppt_x"/>
                                              </p:val>
                                            </p:tav>
                                          </p:tavLst>
                                        </p:anim>
                                        <p:anim calcmode="lin" valueType="num" p14:bounceEnd="67000">
                                          <p:cBhvr additive="base">
                                            <p:cTn id="94" dur="1000" fill="hold"/>
                                            <p:tgtEl>
                                              <p:spTgt spid="35"/>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14:presetBounceEnd="67000">
                                      <p:stCondLst>
                                        <p:cond delay="2000"/>
                                      </p:stCondLst>
                                      <p:childTnLst>
                                        <p:set>
                                          <p:cBhvr>
                                            <p:cTn id="96" dur="1" fill="hold">
                                              <p:stCondLst>
                                                <p:cond delay="0"/>
                                              </p:stCondLst>
                                            </p:cTn>
                                            <p:tgtEl>
                                              <p:spTgt spid="45"/>
                                            </p:tgtEl>
                                            <p:attrNameLst>
                                              <p:attrName>style.visibility</p:attrName>
                                            </p:attrNameLst>
                                          </p:cBhvr>
                                          <p:to>
                                            <p:strVal val="visible"/>
                                          </p:to>
                                        </p:set>
                                        <p:anim calcmode="lin" valueType="num" p14:bounceEnd="67000">
                                          <p:cBhvr additive="base">
                                            <p:cTn id="97" dur="1000" fill="hold"/>
                                            <p:tgtEl>
                                              <p:spTgt spid="45"/>
                                            </p:tgtEl>
                                            <p:attrNameLst>
                                              <p:attrName>ppt_x</p:attrName>
                                            </p:attrNameLst>
                                          </p:cBhvr>
                                          <p:tavLst>
                                            <p:tav tm="0">
                                              <p:val>
                                                <p:strVal val="#ppt_x"/>
                                              </p:val>
                                            </p:tav>
                                            <p:tav tm="100000">
                                              <p:val>
                                                <p:strVal val="#ppt_x"/>
                                              </p:val>
                                            </p:tav>
                                          </p:tavLst>
                                        </p:anim>
                                        <p:anim calcmode="lin" valueType="num" p14:bounceEnd="67000">
                                          <p:cBhvr additive="base">
                                            <p:cTn id="98" dur="1000" fill="hold"/>
                                            <p:tgtEl>
                                              <p:spTgt spid="45"/>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14:presetBounceEnd="67000">
                                      <p:stCondLst>
                                        <p:cond delay="2000"/>
                                      </p:stCondLst>
                                      <p:childTnLst>
                                        <p:set>
                                          <p:cBhvr>
                                            <p:cTn id="100" dur="1" fill="hold">
                                              <p:stCondLst>
                                                <p:cond delay="0"/>
                                              </p:stCondLst>
                                            </p:cTn>
                                            <p:tgtEl>
                                              <p:spTgt spid="46"/>
                                            </p:tgtEl>
                                            <p:attrNameLst>
                                              <p:attrName>style.visibility</p:attrName>
                                            </p:attrNameLst>
                                          </p:cBhvr>
                                          <p:to>
                                            <p:strVal val="visible"/>
                                          </p:to>
                                        </p:set>
                                        <p:anim calcmode="lin" valueType="num" p14:bounceEnd="67000">
                                          <p:cBhvr additive="base">
                                            <p:cTn id="101" dur="1000" fill="hold"/>
                                            <p:tgtEl>
                                              <p:spTgt spid="46"/>
                                            </p:tgtEl>
                                            <p:attrNameLst>
                                              <p:attrName>ppt_x</p:attrName>
                                            </p:attrNameLst>
                                          </p:cBhvr>
                                          <p:tavLst>
                                            <p:tav tm="0">
                                              <p:val>
                                                <p:strVal val="#ppt_x"/>
                                              </p:val>
                                            </p:tav>
                                            <p:tav tm="100000">
                                              <p:val>
                                                <p:strVal val="#ppt_x"/>
                                              </p:val>
                                            </p:tav>
                                          </p:tavLst>
                                        </p:anim>
                                        <p:anim calcmode="lin" valueType="num" p14:bounceEnd="67000">
                                          <p:cBhvr additive="base">
                                            <p:cTn id="102" dur="1000" fill="hold"/>
                                            <p:tgtEl>
                                              <p:spTgt spid="46"/>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14:presetBounceEnd="67000">
                                      <p:stCondLst>
                                        <p:cond delay="2000"/>
                                      </p:stCondLst>
                                      <p:childTnLst>
                                        <p:set>
                                          <p:cBhvr>
                                            <p:cTn id="104" dur="1" fill="hold">
                                              <p:stCondLst>
                                                <p:cond delay="0"/>
                                              </p:stCondLst>
                                            </p:cTn>
                                            <p:tgtEl>
                                              <p:spTgt spid="47"/>
                                            </p:tgtEl>
                                            <p:attrNameLst>
                                              <p:attrName>style.visibility</p:attrName>
                                            </p:attrNameLst>
                                          </p:cBhvr>
                                          <p:to>
                                            <p:strVal val="visible"/>
                                          </p:to>
                                        </p:set>
                                        <p:anim calcmode="lin" valueType="num" p14:bounceEnd="67000">
                                          <p:cBhvr additive="base">
                                            <p:cTn id="105" dur="1000" fill="hold"/>
                                            <p:tgtEl>
                                              <p:spTgt spid="47"/>
                                            </p:tgtEl>
                                            <p:attrNameLst>
                                              <p:attrName>ppt_x</p:attrName>
                                            </p:attrNameLst>
                                          </p:cBhvr>
                                          <p:tavLst>
                                            <p:tav tm="0">
                                              <p:val>
                                                <p:strVal val="#ppt_x"/>
                                              </p:val>
                                            </p:tav>
                                            <p:tav tm="100000">
                                              <p:val>
                                                <p:strVal val="#ppt_x"/>
                                              </p:val>
                                            </p:tav>
                                          </p:tavLst>
                                        </p:anim>
                                        <p:anim calcmode="lin" valueType="num" p14:bounceEnd="67000">
                                          <p:cBhvr additive="base">
                                            <p:cTn id="106" dur="1000" fill="hold"/>
                                            <p:tgtEl>
                                              <p:spTgt spid="47"/>
                                            </p:tgtEl>
                                            <p:attrNameLst>
                                              <p:attrName>ppt_y</p:attrName>
                                            </p:attrNameLst>
                                          </p:cBhvr>
                                          <p:tavLst>
                                            <p:tav tm="0">
                                              <p:val>
                                                <p:strVal val="1+#ppt_h/2"/>
                                              </p:val>
                                            </p:tav>
                                            <p:tav tm="100000">
                                              <p:val>
                                                <p:strVal val="#ppt_y"/>
                                              </p:val>
                                            </p:tav>
                                          </p:tavLst>
                                        </p:anim>
                                      </p:childTnLst>
                                    </p:cTn>
                                  </p:par>
                                  <p:par>
                                    <p:cTn id="107" presetID="2" presetClass="entr" presetSubtype="1" fill="hold" grpId="0" nodeType="withEffect" p14:presetBounceEnd="67000">
                                      <p:stCondLst>
                                        <p:cond delay="2000"/>
                                      </p:stCondLst>
                                      <p:childTnLst>
                                        <p:set>
                                          <p:cBhvr>
                                            <p:cTn id="108" dur="1" fill="hold">
                                              <p:stCondLst>
                                                <p:cond delay="0"/>
                                              </p:stCondLst>
                                            </p:cTn>
                                            <p:tgtEl>
                                              <p:spTgt spid="31"/>
                                            </p:tgtEl>
                                            <p:attrNameLst>
                                              <p:attrName>style.visibility</p:attrName>
                                            </p:attrNameLst>
                                          </p:cBhvr>
                                          <p:to>
                                            <p:strVal val="visible"/>
                                          </p:to>
                                        </p:set>
                                        <p:anim calcmode="lin" valueType="num" p14:bounceEnd="67000">
                                          <p:cBhvr additive="base">
                                            <p:cTn id="109" dur="1000" fill="hold"/>
                                            <p:tgtEl>
                                              <p:spTgt spid="31"/>
                                            </p:tgtEl>
                                            <p:attrNameLst>
                                              <p:attrName>ppt_x</p:attrName>
                                            </p:attrNameLst>
                                          </p:cBhvr>
                                          <p:tavLst>
                                            <p:tav tm="0">
                                              <p:val>
                                                <p:strVal val="#ppt_x"/>
                                              </p:val>
                                            </p:tav>
                                            <p:tav tm="100000">
                                              <p:val>
                                                <p:strVal val="#ppt_x"/>
                                              </p:val>
                                            </p:tav>
                                          </p:tavLst>
                                        </p:anim>
                                        <p:anim calcmode="lin" valueType="num" p14:bounceEnd="67000">
                                          <p:cBhvr additive="base">
                                            <p:cTn id="110" dur="1000" fill="hold"/>
                                            <p:tgtEl>
                                              <p:spTgt spid="31"/>
                                            </p:tgtEl>
                                            <p:attrNameLst>
                                              <p:attrName>ppt_y</p:attrName>
                                            </p:attrNameLst>
                                          </p:cBhvr>
                                          <p:tavLst>
                                            <p:tav tm="0">
                                              <p:val>
                                                <p:strVal val="0-#ppt_h/2"/>
                                              </p:val>
                                            </p:tav>
                                            <p:tav tm="100000">
                                              <p:val>
                                                <p:strVal val="#ppt_y"/>
                                              </p:val>
                                            </p:tav>
                                          </p:tavLst>
                                        </p:anim>
                                      </p:childTnLst>
                                    </p:cTn>
                                  </p:par>
                                  <p:par>
                                    <p:cTn id="111" presetID="2" presetClass="entr" presetSubtype="1" fill="hold" grpId="0" nodeType="withEffect" p14:presetBounceEnd="67000">
                                      <p:stCondLst>
                                        <p:cond delay="2000"/>
                                      </p:stCondLst>
                                      <p:childTnLst>
                                        <p:set>
                                          <p:cBhvr>
                                            <p:cTn id="112" dur="1" fill="hold">
                                              <p:stCondLst>
                                                <p:cond delay="0"/>
                                              </p:stCondLst>
                                            </p:cTn>
                                            <p:tgtEl>
                                              <p:spTgt spid="32"/>
                                            </p:tgtEl>
                                            <p:attrNameLst>
                                              <p:attrName>style.visibility</p:attrName>
                                            </p:attrNameLst>
                                          </p:cBhvr>
                                          <p:to>
                                            <p:strVal val="visible"/>
                                          </p:to>
                                        </p:set>
                                        <p:anim calcmode="lin" valueType="num" p14:bounceEnd="67000">
                                          <p:cBhvr additive="base">
                                            <p:cTn id="113" dur="1000" fill="hold"/>
                                            <p:tgtEl>
                                              <p:spTgt spid="32"/>
                                            </p:tgtEl>
                                            <p:attrNameLst>
                                              <p:attrName>ppt_x</p:attrName>
                                            </p:attrNameLst>
                                          </p:cBhvr>
                                          <p:tavLst>
                                            <p:tav tm="0">
                                              <p:val>
                                                <p:strVal val="#ppt_x"/>
                                              </p:val>
                                            </p:tav>
                                            <p:tav tm="100000">
                                              <p:val>
                                                <p:strVal val="#ppt_x"/>
                                              </p:val>
                                            </p:tav>
                                          </p:tavLst>
                                        </p:anim>
                                        <p:anim calcmode="lin" valueType="num" p14:bounceEnd="67000">
                                          <p:cBhvr additive="base">
                                            <p:cTn id="114" dur="1000" fill="hold"/>
                                            <p:tgtEl>
                                              <p:spTgt spid="32"/>
                                            </p:tgtEl>
                                            <p:attrNameLst>
                                              <p:attrName>ppt_y</p:attrName>
                                            </p:attrNameLst>
                                          </p:cBhvr>
                                          <p:tavLst>
                                            <p:tav tm="0">
                                              <p:val>
                                                <p:strVal val="0-#ppt_h/2"/>
                                              </p:val>
                                            </p:tav>
                                            <p:tav tm="100000">
                                              <p:val>
                                                <p:strVal val="#ppt_y"/>
                                              </p:val>
                                            </p:tav>
                                          </p:tavLst>
                                        </p:anim>
                                      </p:childTnLst>
                                    </p:cTn>
                                  </p:par>
                                  <p:par>
                                    <p:cTn id="115" presetID="2" presetClass="entr" presetSubtype="1" fill="hold" grpId="0" nodeType="withEffect" p14:presetBounceEnd="67000">
                                      <p:stCondLst>
                                        <p:cond delay="2000"/>
                                      </p:stCondLst>
                                      <p:childTnLst>
                                        <p:set>
                                          <p:cBhvr>
                                            <p:cTn id="116" dur="1" fill="hold">
                                              <p:stCondLst>
                                                <p:cond delay="0"/>
                                              </p:stCondLst>
                                            </p:cTn>
                                            <p:tgtEl>
                                              <p:spTgt spid="33"/>
                                            </p:tgtEl>
                                            <p:attrNameLst>
                                              <p:attrName>style.visibility</p:attrName>
                                            </p:attrNameLst>
                                          </p:cBhvr>
                                          <p:to>
                                            <p:strVal val="visible"/>
                                          </p:to>
                                        </p:set>
                                        <p:anim calcmode="lin" valueType="num" p14:bounceEnd="67000">
                                          <p:cBhvr additive="base">
                                            <p:cTn id="117" dur="1000" fill="hold"/>
                                            <p:tgtEl>
                                              <p:spTgt spid="33"/>
                                            </p:tgtEl>
                                            <p:attrNameLst>
                                              <p:attrName>ppt_x</p:attrName>
                                            </p:attrNameLst>
                                          </p:cBhvr>
                                          <p:tavLst>
                                            <p:tav tm="0">
                                              <p:val>
                                                <p:strVal val="#ppt_x"/>
                                              </p:val>
                                            </p:tav>
                                            <p:tav tm="100000">
                                              <p:val>
                                                <p:strVal val="#ppt_x"/>
                                              </p:val>
                                            </p:tav>
                                          </p:tavLst>
                                        </p:anim>
                                        <p:anim calcmode="lin" valueType="num" p14:bounceEnd="67000">
                                          <p:cBhvr additive="base">
                                            <p:cTn id="118" dur="1000" fill="hold"/>
                                            <p:tgtEl>
                                              <p:spTgt spid="33"/>
                                            </p:tgtEl>
                                            <p:attrNameLst>
                                              <p:attrName>ppt_y</p:attrName>
                                            </p:attrNameLst>
                                          </p:cBhvr>
                                          <p:tavLst>
                                            <p:tav tm="0">
                                              <p:val>
                                                <p:strVal val="0-#ppt_h/2"/>
                                              </p:val>
                                            </p:tav>
                                            <p:tav tm="100000">
                                              <p:val>
                                                <p:strVal val="#ppt_y"/>
                                              </p:val>
                                            </p:tav>
                                          </p:tavLst>
                                        </p:anim>
                                      </p:childTnLst>
                                    </p:cTn>
                                  </p:par>
                                  <p:par>
                                    <p:cTn id="119" presetID="2" presetClass="entr" presetSubtype="1" fill="hold" grpId="0" nodeType="withEffect" p14:presetBounceEnd="67000">
                                      <p:stCondLst>
                                        <p:cond delay="2000"/>
                                      </p:stCondLst>
                                      <p:childTnLst>
                                        <p:set>
                                          <p:cBhvr>
                                            <p:cTn id="120" dur="1" fill="hold">
                                              <p:stCondLst>
                                                <p:cond delay="0"/>
                                              </p:stCondLst>
                                            </p:cTn>
                                            <p:tgtEl>
                                              <p:spTgt spid="42"/>
                                            </p:tgtEl>
                                            <p:attrNameLst>
                                              <p:attrName>style.visibility</p:attrName>
                                            </p:attrNameLst>
                                          </p:cBhvr>
                                          <p:to>
                                            <p:strVal val="visible"/>
                                          </p:to>
                                        </p:set>
                                        <p:anim calcmode="lin" valueType="num" p14:bounceEnd="67000">
                                          <p:cBhvr additive="base">
                                            <p:cTn id="121" dur="1000" fill="hold"/>
                                            <p:tgtEl>
                                              <p:spTgt spid="42"/>
                                            </p:tgtEl>
                                            <p:attrNameLst>
                                              <p:attrName>ppt_x</p:attrName>
                                            </p:attrNameLst>
                                          </p:cBhvr>
                                          <p:tavLst>
                                            <p:tav tm="0">
                                              <p:val>
                                                <p:strVal val="#ppt_x"/>
                                              </p:val>
                                            </p:tav>
                                            <p:tav tm="100000">
                                              <p:val>
                                                <p:strVal val="#ppt_x"/>
                                              </p:val>
                                            </p:tav>
                                          </p:tavLst>
                                        </p:anim>
                                        <p:anim calcmode="lin" valueType="num" p14:bounceEnd="67000">
                                          <p:cBhvr additive="base">
                                            <p:cTn id="122" dur="1000" fill="hold"/>
                                            <p:tgtEl>
                                              <p:spTgt spid="42"/>
                                            </p:tgtEl>
                                            <p:attrNameLst>
                                              <p:attrName>ppt_y</p:attrName>
                                            </p:attrNameLst>
                                          </p:cBhvr>
                                          <p:tavLst>
                                            <p:tav tm="0">
                                              <p:val>
                                                <p:strVal val="0-#ppt_h/2"/>
                                              </p:val>
                                            </p:tav>
                                            <p:tav tm="100000">
                                              <p:val>
                                                <p:strVal val="#ppt_y"/>
                                              </p:val>
                                            </p:tav>
                                          </p:tavLst>
                                        </p:anim>
                                      </p:childTnLst>
                                    </p:cTn>
                                  </p:par>
                                  <p:par>
                                    <p:cTn id="123" presetID="2" presetClass="entr" presetSubtype="1" fill="hold" grpId="0" nodeType="withEffect" p14:presetBounceEnd="67000">
                                      <p:stCondLst>
                                        <p:cond delay="2000"/>
                                      </p:stCondLst>
                                      <p:childTnLst>
                                        <p:set>
                                          <p:cBhvr>
                                            <p:cTn id="124" dur="1" fill="hold">
                                              <p:stCondLst>
                                                <p:cond delay="0"/>
                                              </p:stCondLst>
                                            </p:cTn>
                                            <p:tgtEl>
                                              <p:spTgt spid="43"/>
                                            </p:tgtEl>
                                            <p:attrNameLst>
                                              <p:attrName>style.visibility</p:attrName>
                                            </p:attrNameLst>
                                          </p:cBhvr>
                                          <p:to>
                                            <p:strVal val="visible"/>
                                          </p:to>
                                        </p:set>
                                        <p:anim calcmode="lin" valueType="num" p14:bounceEnd="67000">
                                          <p:cBhvr additive="base">
                                            <p:cTn id="125" dur="1000" fill="hold"/>
                                            <p:tgtEl>
                                              <p:spTgt spid="43"/>
                                            </p:tgtEl>
                                            <p:attrNameLst>
                                              <p:attrName>ppt_x</p:attrName>
                                            </p:attrNameLst>
                                          </p:cBhvr>
                                          <p:tavLst>
                                            <p:tav tm="0">
                                              <p:val>
                                                <p:strVal val="#ppt_x"/>
                                              </p:val>
                                            </p:tav>
                                            <p:tav tm="100000">
                                              <p:val>
                                                <p:strVal val="#ppt_x"/>
                                              </p:val>
                                            </p:tav>
                                          </p:tavLst>
                                        </p:anim>
                                        <p:anim calcmode="lin" valueType="num" p14:bounceEnd="67000">
                                          <p:cBhvr additive="base">
                                            <p:cTn id="126" dur="1000" fill="hold"/>
                                            <p:tgtEl>
                                              <p:spTgt spid="43"/>
                                            </p:tgtEl>
                                            <p:attrNameLst>
                                              <p:attrName>ppt_y</p:attrName>
                                            </p:attrNameLst>
                                          </p:cBhvr>
                                          <p:tavLst>
                                            <p:tav tm="0">
                                              <p:val>
                                                <p:strVal val="0-#ppt_h/2"/>
                                              </p:val>
                                            </p:tav>
                                            <p:tav tm="100000">
                                              <p:val>
                                                <p:strVal val="#ppt_y"/>
                                              </p:val>
                                            </p:tav>
                                          </p:tavLst>
                                        </p:anim>
                                      </p:childTnLst>
                                    </p:cTn>
                                  </p:par>
                                  <p:par>
                                    <p:cTn id="127" presetID="2" presetClass="entr" presetSubtype="1" fill="hold" grpId="0" nodeType="withEffect" p14:presetBounceEnd="67000">
                                      <p:stCondLst>
                                        <p:cond delay="2000"/>
                                      </p:stCondLst>
                                      <p:childTnLst>
                                        <p:set>
                                          <p:cBhvr>
                                            <p:cTn id="128" dur="1" fill="hold">
                                              <p:stCondLst>
                                                <p:cond delay="0"/>
                                              </p:stCondLst>
                                            </p:cTn>
                                            <p:tgtEl>
                                              <p:spTgt spid="44"/>
                                            </p:tgtEl>
                                            <p:attrNameLst>
                                              <p:attrName>style.visibility</p:attrName>
                                            </p:attrNameLst>
                                          </p:cBhvr>
                                          <p:to>
                                            <p:strVal val="visible"/>
                                          </p:to>
                                        </p:set>
                                        <p:anim calcmode="lin" valueType="num" p14:bounceEnd="67000">
                                          <p:cBhvr additive="base">
                                            <p:cTn id="129" dur="1000" fill="hold"/>
                                            <p:tgtEl>
                                              <p:spTgt spid="44"/>
                                            </p:tgtEl>
                                            <p:attrNameLst>
                                              <p:attrName>ppt_x</p:attrName>
                                            </p:attrNameLst>
                                          </p:cBhvr>
                                          <p:tavLst>
                                            <p:tav tm="0">
                                              <p:val>
                                                <p:strVal val="#ppt_x"/>
                                              </p:val>
                                            </p:tav>
                                            <p:tav tm="100000">
                                              <p:val>
                                                <p:strVal val="#ppt_x"/>
                                              </p:val>
                                            </p:tav>
                                          </p:tavLst>
                                        </p:anim>
                                        <p:anim calcmode="lin" valueType="num" p14:bounceEnd="67000">
                                          <p:cBhvr additive="base">
                                            <p:cTn id="130" dur="100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36" grpId="0" animBg="1"/>
          <p:bldP spid="37" grpId="0" animBg="1"/>
          <p:bldP spid="38" grpId="0" animBg="1"/>
          <p:bldP spid="39" grpId="0" animBg="1"/>
          <p:bldP spid="40" grpId="0" animBg="1"/>
          <p:bldP spid="41" grpId="0" animBg="1"/>
          <p:bldP spid="42" grpId="0"/>
          <p:bldP spid="43" grpId="0"/>
          <p:bldP spid="44" grpId="0"/>
          <p:bldP spid="45" grpId="0"/>
          <p:bldP spid="46" grpId="0"/>
          <p:bldP spid="4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49"/>
                                            </p:tgtEl>
                                            <p:attrNameLst>
                                              <p:attrName>style.visibility</p:attrName>
                                            </p:attrNameLst>
                                          </p:cBhvr>
                                          <p:to>
                                            <p:strVal val="visible"/>
                                          </p:to>
                                        </p:set>
                                        <p:anim calcmode="lin" valueType="num">
                                          <p:cBhvr additive="base">
                                            <p:cTn id="7" dur="1000" fill="hold"/>
                                            <p:tgtEl>
                                              <p:spTgt spid="49"/>
                                            </p:tgtEl>
                                            <p:attrNameLst>
                                              <p:attrName>ppt_x</p:attrName>
                                            </p:attrNameLst>
                                          </p:cBhvr>
                                          <p:tavLst>
                                            <p:tav tm="0">
                                              <p:val>
                                                <p:strVal val="0-#ppt_w/2"/>
                                              </p:val>
                                            </p:tav>
                                            <p:tav tm="100000">
                                              <p:val>
                                                <p:strVal val="#ppt_x"/>
                                              </p:val>
                                            </p:tav>
                                          </p:tavLst>
                                        </p:anim>
                                        <p:anim calcmode="lin" valueType="num">
                                          <p:cBhvr additive="base">
                                            <p:cTn id="8" dur="1000" fill="hold"/>
                                            <p:tgtEl>
                                              <p:spTgt spid="49"/>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00"/>
                                      </p:stCondLst>
                                      <p:childTnLst>
                                        <p:set>
                                          <p:cBhvr>
                                            <p:cTn id="10" dur="1" fill="hold">
                                              <p:stCondLst>
                                                <p:cond delay="0"/>
                                              </p:stCondLst>
                                            </p:cTn>
                                            <p:tgtEl>
                                              <p:spTgt spid="48"/>
                                            </p:tgtEl>
                                            <p:attrNameLst>
                                              <p:attrName>style.visibility</p:attrName>
                                            </p:attrNameLst>
                                          </p:cBhvr>
                                          <p:to>
                                            <p:strVal val="visible"/>
                                          </p:to>
                                        </p:set>
                                        <p:anim calcmode="lin" valueType="num">
                                          <p:cBhvr additive="base">
                                            <p:cTn id="11" dur="1000" fill="hold"/>
                                            <p:tgtEl>
                                              <p:spTgt spid="48"/>
                                            </p:tgtEl>
                                            <p:attrNameLst>
                                              <p:attrName>ppt_x</p:attrName>
                                            </p:attrNameLst>
                                          </p:cBhvr>
                                          <p:tavLst>
                                            <p:tav tm="0">
                                              <p:val>
                                                <p:strVal val="0-#ppt_w/2"/>
                                              </p:val>
                                            </p:tav>
                                            <p:tav tm="100000">
                                              <p:val>
                                                <p:strVal val="#ppt_x"/>
                                              </p:val>
                                            </p:tav>
                                          </p:tavLst>
                                        </p:anim>
                                        <p:anim calcmode="lin" valueType="num">
                                          <p:cBhvr additive="base">
                                            <p:cTn id="12" dur="1000" fill="hold"/>
                                            <p:tgtEl>
                                              <p:spTgt spid="48"/>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400"/>
                                      </p:stCondLst>
                                      <p:childTnLst>
                                        <p:set>
                                          <p:cBhvr>
                                            <p:cTn id="14" dur="1" fill="hold">
                                              <p:stCondLst>
                                                <p:cond delay="0"/>
                                              </p:stCondLst>
                                            </p:cTn>
                                            <p:tgtEl>
                                              <p:spTgt spid="5"/>
                                            </p:tgtEl>
                                            <p:attrNameLst>
                                              <p:attrName>style.visibility</p:attrName>
                                            </p:attrNameLst>
                                          </p:cBhvr>
                                          <p:to>
                                            <p:strVal val="visible"/>
                                          </p:to>
                                        </p:set>
                                        <p:anim calcmode="lin" valueType="num">
                                          <p:cBhvr additive="base">
                                            <p:cTn id="15" dur="1000" fill="hold"/>
                                            <p:tgtEl>
                                              <p:spTgt spid="5"/>
                                            </p:tgtEl>
                                            <p:attrNameLst>
                                              <p:attrName>ppt_x</p:attrName>
                                            </p:attrNameLst>
                                          </p:cBhvr>
                                          <p:tavLst>
                                            <p:tav tm="0">
                                              <p:val>
                                                <p:strVal val="0-#ppt_w/2"/>
                                              </p:val>
                                            </p:tav>
                                            <p:tav tm="100000">
                                              <p:val>
                                                <p:strVal val="#ppt_x"/>
                                              </p:val>
                                            </p:tav>
                                          </p:tavLst>
                                        </p:anim>
                                        <p:anim calcmode="lin" valueType="num">
                                          <p:cBhvr additive="base">
                                            <p:cTn id="16" dur="1000" fill="hold"/>
                                            <p:tgtEl>
                                              <p:spTgt spid="5"/>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600"/>
                                      </p:stCondLst>
                                      <p:childTnLst>
                                        <p:set>
                                          <p:cBhvr>
                                            <p:cTn id="18" dur="1" fill="hold">
                                              <p:stCondLst>
                                                <p:cond delay="0"/>
                                              </p:stCondLst>
                                            </p:cTn>
                                            <p:tgtEl>
                                              <p:spTgt spid="4"/>
                                            </p:tgtEl>
                                            <p:attrNameLst>
                                              <p:attrName>style.visibility</p:attrName>
                                            </p:attrNameLst>
                                          </p:cBhvr>
                                          <p:to>
                                            <p:strVal val="visible"/>
                                          </p:to>
                                        </p:set>
                                        <p:anim calcmode="lin" valueType="num">
                                          <p:cBhvr additive="base">
                                            <p:cTn id="19" dur="1000" fill="hold"/>
                                            <p:tgtEl>
                                              <p:spTgt spid="4"/>
                                            </p:tgtEl>
                                            <p:attrNameLst>
                                              <p:attrName>ppt_x</p:attrName>
                                            </p:attrNameLst>
                                          </p:cBhvr>
                                          <p:tavLst>
                                            <p:tav tm="0">
                                              <p:val>
                                                <p:strVal val="0-#ppt_w/2"/>
                                              </p:val>
                                            </p:tav>
                                            <p:tav tm="100000">
                                              <p:val>
                                                <p:strVal val="#ppt_x"/>
                                              </p:val>
                                            </p:tav>
                                          </p:tavLst>
                                        </p:anim>
                                        <p:anim calcmode="lin" valueType="num">
                                          <p:cBhvr additive="base">
                                            <p:cTn id="20" dur="1000" fill="hold"/>
                                            <p:tgtEl>
                                              <p:spTgt spid="4"/>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800"/>
                                      </p:stCondLst>
                                      <p:childTnLst>
                                        <p:set>
                                          <p:cBhvr>
                                            <p:cTn id="22" dur="1" fill="hold">
                                              <p:stCondLst>
                                                <p:cond delay="0"/>
                                              </p:stCondLst>
                                            </p:cTn>
                                            <p:tgtEl>
                                              <p:spTgt spid="3"/>
                                            </p:tgtEl>
                                            <p:attrNameLst>
                                              <p:attrName>style.visibility</p:attrName>
                                            </p:attrNameLst>
                                          </p:cBhvr>
                                          <p:to>
                                            <p:strVal val="visible"/>
                                          </p:to>
                                        </p:set>
                                        <p:anim calcmode="lin" valueType="num">
                                          <p:cBhvr additive="base">
                                            <p:cTn id="23" dur="1000" fill="hold"/>
                                            <p:tgtEl>
                                              <p:spTgt spid="3"/>
                                            </p:tgtEl>
                                            <p:attrNameLst>
                                              <p:attrName>ppt_x</p:attrName>
                                            </p:attrNameLst>
                                          </p:cBhvr>
                                          <p:tavLst>
                                            <p:tav tm="0">
                                              <p:val>
                                                <p:strVal val="0-#ppt_w/2"/>
                                              </p:val>
                                            </p:tav>
                                            <p:tav tm="100000">
                                              <p:val>
                                                <p:strVal val="#ppt_x"/>
                                              </p:val>
                                            </p:tav>
                                          </p:tavLst>
                                        </p:anim>
                                        <p:anim calcmode="lin" valueType="num">
                                          <p:cBhvr additive="base">
                                            <p:cTn id="24" dur="1000" fill="hold"/>
                                            <p:tgtEl>
                                              <p:spTgt spid="3"/>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1000"/>
                                      </p:stCondLst>
                                      <p:childTnLst>
                                        <p:set>
                                          <p:cBhvr>
                                            <p:cTn id="26" dur="1" fill="hold">
                                              <p:stCondLst>
                                                <p:cond delay="0"/>
                                              </p:stCondLst>
                                            </p:cTn>
                                            <p:tgtEl>
                                              <p:spTgt spid="2"/>
                                            </p:tgtEl>
                                            <p:attrNameLst>
                                              <p:attrName>style.visibility</p:attrName>
                                            </p:attrNameLst>
                                          </p:cBhvr>
                                          <p:to>
                                            <p:strVal val="visible"/>
                                          </p:to>
                                        </p:set>
                                        <p:anim calcmode="lin" valueType="num">
                                          <p:cBhvr additive="base">
                                            <p:cTn id="27" dur="1000" fill="hold"/>
                                            <p:tgtEl>
                                              <p:spTgt spid="2"/>
                                            </p:tgtEl>
                                            <p:attrNameLst>
                                              <p:attrName>ppt_x</p:attrName>
                                            </p:attrNameLst>
                                          </p:cBhvr>
                                          <p:tavLst>
                                            <p:tav tm="0">
                                              <p:val>
                                                <p:strVal val="0-#ppt_w/2"/>
                                              </p:val>
                                            </p:tav>
                                            <p:tav tm="100000">
                                              <p:val>
                                                <p:strVal val="#ppt_x"/>
                                              </p:val>
                                            </p:tav>
                                          </p:tavLst>
                                        </p:anim>
                                        <p:anim calcmode="lin" valueType="num">
                                          <p:cBhvr additive="base">
                                            <p:cTn id="28" dur="1000" fill="hold"/>
                                            <p:tgtEl>
                                              <p:spTgt spid="2"/>
                                            </p:tgtEl>
                                            <p:attrNameLst>
                                              <p:attrName>ppt_y</p:attrName>
                                            </p:attrNameLst>
                                          </p:cBhvr>
                                          <p:tavLst>
                                            <p:tav tm="0">
                                              <p:val>
                                                <p:strVal val="#ppt_y"/>
                                              </p:val>
                                            </p:tav>
                                            <p:tav tm="100000">
                                              <p:val>
                                                <p:strVal val="#ppt_y"/>
                                              </p:val>
                                            </p:tav>
                                          </p:tavLst>
                                        </p:anim>
                                      </p:childTnLst>
                                    </p:cTn>
                                  </p:par>
                                  <p:par>
                                    <p:cTn id="29" presetID="2" presetClass="entr" presetSubtype="1" fill="hold" nodeType="withEffect">
                                      <p:stCondLst>
                                        <p:cond delay="100"/>
                                      </p:stCondLst>
                                      <p:childTnLst>
                                        <p:set>
                                          <p:cBhvr>
                                            <p:cTn id="30" dur="1" fill="hold">
                                              <p:stCondLst>
                                                <p:cond delay="0"/>
                                              </p:stCondLst>
                                            </p:cTn>
                                            <p:tgtEl>
                                              <p:spTgt spid="50"/>
                                            </p:tgtEl>
                                            <p:attrNameLst>
                                              <p:attrName>style.visibility</p:attrName>
                                            </p:attrNameLst>
                                          </p:cBhvr>
                                          <p:to>
                                            <p:strVal val="visible"/>
                                          </p:to>
                                        </p:set>
                                        <p:anim calcmode="lin" valueType="num">
                                          <p:cBhvr additive="base">
                                            <p:cTn id="31" dur="1000" fill="hold"/>
                                            <p:tgtEl>
                                              <p:spTgt spid="50"/>
                                            </p:tgtEl>
                                            <p:attrNameLst>
                                              <p:attrName>ppt_x</p:attrName>
                                            </p:attrNameLst>
                                          </p:cBhvr>
                                          <p:tavLst>
                                            <p:tav tm="0">
                                              <p:val>
                                                <p:strVal val="#ppt_x"/>
                                              </p:val>
                                            </p:tav>
                                            <p:tav tm="100000">
                                              <p:val>
                                                <p:strVal val="#ppt_x"/>
                                              </p:val>
                                            </p:tav>
                                          </p:tavLst>
                                        </p:anim>
                                        <p:anim calcmode="lin" valueType="num">
                                          <p:cBhvr additive="base">
                                            <p:cTn id="32" dur="1000" fill="hold"/>
                                            <p:tgtEl>
                                              <p:spTgt spid="50"/>
                                            </p:tgtEl>
                                            <p:attrNameLst>
                                              <p:attrName>ppt_y</p:attrName>
                                            </p:attrNameLst>
                                          </p:cBhvr>
                                          <p:tavLst>
                                            <p:tav tm="0">
                                              <p:val>
                                                <p:strVal val="0-#ppt_h/2"/>
                                              </p:val>
                                            </p:tav>
                                            <p:tav tm="100000">
                                              <p:val>
                                                <p:strVal val="#ppt_y"/>
                                              </p:val>
                                            </p:tav>
                                          </p:tavLst>
                                        </p:anim>
                                      </p:childTnLst>
                                    </p:cTn>
                                  </p:par>
                                  <p:par>
                                    <p:cTn id="33" presetID="2" presetClass="entr" presetSubtype="4" fill="hold" nodeType="withEffect">
                                      <p:stCondLst>
                                        <p:cond delay="30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1000" fill="hold"/>
                                            <p:tgtEl>
                                              <p:spTgt spid="52"/>
                                            </p:tgtEl>
                                            <p:attrNameLst>
                                              <p:attrName>ppt_x</p:attrName>
                                            </p:attrNameLst>
                                          </p:cBhvr>
                                          <p:tavLst>
                                            <p:tav tm="0">
                                              <p:val>
                                                <p:strVal val="#ppt_x"/>
                                              </p:val>
                                            </p:tav>
                                            <p:tav tm="100000">
                                              <p:val>
                                                <p:strVal val="#ppt_x"/>
                                              </p:val>
                                            </p:tav>
                                          </p:tavLst>
                                        </p:anim>
                                        <p:anim calcmode="lin" valueType="num">
                                          <p:cBhvr additive="base">
                                            <p:cTn id="36" dur="1000" fill="hold"/>
                                            <p:tgtEl>
                                              <p:spTgt spid="52"/>
                                            </p:tgtEl>
                                            <p:attrNameLst>
                                              <p:attrName>ppt_y</p:attrName>
                                            </p:attrNameLst>
                                          </p:cBhvr>
                                          <p:tavLst>
                                            <p:tav tm="0">
                                              <p:val>
                                                <p:strVal val="1+#ppt_h/2"/>
                                              </p:val>
                                            </p:tav>
                                            <p:tav tm="100000">
                                              <p:val>
                                                <p:strVal val="#ppt_y"/>
                                              </p:val>
                                            </p:tav>
                                          </p:tavLst>
                                        </p:anim>
                                      </p:childTnLst>
                                    </p:cTn>
                                  </p:par>
                                  <p:par>
                                    <p:cTn id="37" presetID="2" presetClass="entr" presetSubtype="1" fill="hold" nodeType="withEffect">
                                      <p:stCondLst>
                                        <p:cond delay="500"/>
                                      </p:stCondLst>
                                      <p:childTnLst>
                                        <p:set>
                                          <p:cBhvr>
                                            <p:cTn id="38" dur="1" fill="hold">
                                              <p:stCondLst>
                                                <p:cond delay="0"/>
                                              </p:stCondLst>
                                            </p:cTn>
                                            <p:tgtEl>
                                              <p:spTgt spid="51"/>
                                            </p:tgtEl>
                                            <p:attrNameLst>
                                              <p:attrName>style.visibility</p:attrName>
                                            </p:attrNameLst>
                                          </p:cBhvr>
                                          <p:to>
                                            <p:strVal val="visible"/>
                                          </p:to>
                                        </p:set>
                                        <p:anim calcmode="lin" valueType="num">
                                          <p:cBhvr additive="base">
                                            <p:cTn id="39" dur="1000" fill="hold"/>
                                            <p:tgtEl>
                                              <p:spTgt spid="51"/>
                                            </p:tgtEl>
                                            <p:attrNameLst>
                                              <p:attrName>ppt_x</p:attrName>
                                            </p:attrNameLst>
                                          </p:cBhvr>
                                          <p:tavLst>
                                            <p:tav tm="0">
                                              <p:val>
                                                <p:strVal val="#ppt_x"/>
                                              </p:val>
                                            </p:tav>
                                            <p:tav tm="100000">
                                              <p:val>
                                                <p:strVal val="#ppt_x"/>
                                              </p:val>
                                            </p:tav>
                                          </p:tavLst>
                                        </p:anim>
                                        <p:anim calcmode="lin" valueType="num">
                                          <p:cBhvr additive="base">
                                            <p:cTn id="40" dur="1000" fill="hold"/>
                                            <p:tgtEl>
                                              <p:spTgt spid="51"/>
                                            </p:tgtEl>
                                            <p:attrNameLst>
                                              <p:attrName>ppt_y</p:attrName>
                                            </p:attrNameLst>
                                          </p:cBhvr>
                                          <p:tavLst>
                                            <p:tav tm="0">
                                              <p:val>
                                                <p:strVal val="0-#ppt_h/2"/>
                                              </p:val>
                                            </p:tav>
                                            <p:tav tm="100000">
                                              <p:val>
                                                <p:strVal val="#ppt_y"/>
                                              </p:val>
                                            </p:tav>
                                          </p:tavLst>
                                        </p:anim>
                                      </p:childTnLst>
                                    </p:cTn>
                                  </p:par>
                                  <p:par>
                                    <p:cTn id="41" presetID="2" presetClass="entr" presetSubtype="4" fill="hold" nodeType="withEffect">
                                      <p:stCondLst>
                                        <p:cond delay="700"/>
                                      </p:stCondLst>
                                      <p:childTnLst>
                                        <p:set>
                                          <p:cBhvr>
                                            <p:cTn id="42" dur="1" fill="hold">
                                              <p:stCondLst>
                                                <p:cond delay="0"/>
                                              </p:stCondLst>
                                            </p:cTn>
                                            <p:tgtEl>
                                              <p:spTgt spid="53"/>
                                            </p:tgtEl>
                                            <p:attrNameLst>
                                              <p:attrName>style.visibility</p:attrName>
                                            </p:attrNameLst>
                                          </p:cBhvr>
                                          <p:to>
                                            <p:strVal val="visible"/>
                                          </p:to>
                                        </p:set>
                                        <p:anim calcmode="lin" valueType="num">
                                          <p:cBhvr additive="base">
                                            <p:cTn id="43" dur="1000" fill="hold"/>
                                            <p:tgtEl>
                                              <p:spTgt spid="53"/>
                                            </p:tgtEl>
                                            <p:attrNameLst>
                                              <p:attrName>ppt_x</p:attrName>
                                            </p:attrNameLst>
                                          </p:cBhvr>
                                          <p:tavLst>
                                            <p:tav tm="0">
                                              <p:val>
                                                <p:strVal val="#ppt_x"/>
                                              </p:val>
                                            </p:tav>
                                            <p:tav tm="100000">
                                              <p:val>
                                                <p:strVal val="#ppt_x"/>
                                              </p:val>
                                            </p:tav>
                                          </p:tavLst>
                                        </p:anim>
                                        <p:anim calcmode="lin" valueType="num">
                                          <p:cBhvr additive="base">
                                            <p:cTn id="44" dur="1000" fill="hold"/>
                                            <p:tgtEl>
                                              <p:spTgt spid="53"/>
                                            </p:tgtEl>
                                            <p:attrNameLst>
                                              <p:attrName>ppt_y</p:attrName>
                                            </p:attrNameLst>
                                          </p:cBhvr>
                                          <p:tavLst>
                                            <p:tav tm="0">
                                              <p:val>
                                                <p:strVal val="1+#ppt_h/2"/>
                                              </p:val>
                                            </p:tav>
                                            <p:tav tm="100000">
                                              <p:val>
                                                <p:strVal val="#ppt_y"/>
                                              </p:val>
                                            </p:tav>
                                          </p:tavLst>
                                        </p:anim>
                                      </p:childTnLst>
                                    </p:cTn>
                                  </p:par>
                                  <p:par>
                                    <p:cTn id="45" presetID="2" presetClass="entr" presetSubtype="1" fill="hold" nodeType="withEffect">
                                      <p:stCondLst>
                                        <p:cond delay="900"/>
                                      </p:stCondLst>
                                      <p:childTnLst>
                                        <p:set>
                                          <p:cBhvr>
                                            <p:cTn id="46" dur="1" fill="hold">
                                              <p:stCondLst>
                                                <p:cond delay="0"/>
                                              </p:stCondLst>
                                            </p:cTn>
                                            <p:tgtEl>
                                              <p:spTgt spid="54"/>
                                            </p:tgtEl>
                                            <p:attrNameLst>
                                              <p:attrName>style.visibility</p:attrName>
                                            </p:attrNameLst>
                                          </p:cBhvr>
                                          <p:to>
                                            <p:strVal val="visible"/>
                                          </p:to>
                                        </p:set>
                                        <p:anim calcmode="lin" valueType="num">
                                          <p:cBhvr additive="base">
                                            <p:cTn id="47" dur="1000" fill="hold"/>
                                            <p:tgtEl>
                                              <p:spTgt spid="54"/>
                                            </p:tgtEl>
                                            <p:attrNameLst>
                                              <p:attrName>ppt_x</p:attrName>
                                            </p:attrNameLst>
                                          </p:cBhvr>
                                          <p:tavLst>
                                            <p:tav tm="0">
                                              <p:val>
                                                <p:strVal val="#ppt_x"/>
                                              </p:val>
                                            </p:tav>
                                            <p:tav tm="100000">
                                              <p:val>
                                                <p:strVal val="#ppt_x"/>
                                              </p:val>
                                            </p:tav>
                                          </p:tavLst>
                                        </p:anim>
                                        <p:anim calcmode="lin" valueType="num">
                                          <p:cBhvr additive="base">
                                            <p:cTn id="48" dur="1000" fill="hold"/>
                                            <p:tgtEl>
                                              <p:spTgt spid="54"/>
                                            </p:tgtEl>
                                            <p:attrNameLst>
                                              <p:attrName>ppt_y</p:attrName>
                                            </p:attrNameLst>
                                          </p:cBhvr>
                                          <p:tavLst>
                                            <p:tav tm="0">
                                              <p:val>
                                                <p:strVal val="0-#ppt_h/2"/>
                                              </p:val>
                                            </p:tav>
                                            <p:tav tm="100000">
                                              <p:val>
                                                <p:strVal val="#ppt_y"/>
                                              </p:val>
                                            </p:tav>
                                          </p:tavLst>
                                        </p:anim>
                                      </p:childTnLst>
                                    </p:cTn>
                                  </p:par>
                                  <p:par>
                                    <p:cTn id="49" presetID="2" presetClass="entr" presetSubtype="4" fill="hold" nodeType="withEffect">
                                      <p:stCondLst>
                                        <p:cond delay="1100"/>
                                      </p:stCondLst>
                                      <p:childTnLst>
                                        <p:set>
                                          <p:cBhvr>
                                            <p:cTn id="50" dur="1" fill="hold">
                                              <p:stCondLst>
                                                <p:cond delay="0"/>
                                              </p:stCondLst>
                                            </p:cTn>
                                            <p:tgtEl>
                                              <p:spTgt spid="55"/>
                                            </p:tgtEl>
                                            <p:attrNameLst>
                                              <p:attrName>style.visibility</p:attrName>
                                            </p:attrNameLst>
                                          </p:cBhvr>
                                          <p:to>
                                            <p:strVal val="visible"/>
                                          </p:to>
                                        </p:set>
                                        <p:anim calcmode="lin" valueType="num">
                                          <p:cBhvr additive="base">
                                            <p:cTn id="51" dur="1000" fill="hold"/>
                                            <p:tgtEl>
                                              <p:spTgt spid="55"/>
                                            </p:tgtEl>
                                            <p:attrNameLst>
                                              <p:attrName>ppt_x</p:attrName>
                                            </p:attrNameLst>
                                          </p:cBhvr>
                                          <p:tavLst>
                                            <p:tav tm="0">
                                              <p:val>
                                                <p:strVal val="#ppt_x"/>
                                              </p:val>
                                            </p:tav>
                                            <p:tav tm="100000">
                                              <p:val>
                                                <p:strVal val="#ppt_x"/>
                                              </p:val>
                                            </p:tav>
                                          </p:tavLst>
                                        </p:anim>
                                        <p:anim calcmode="lin" valueType="num">
                                          <p:cBhvr additive="base">
                                            <p:cTn id="52" dur="1000" fill="hold"/>
                                            <p:tgtEl>
                                              <p:spTgt spid="55"/>
                                            </p:tgtEl>
                                            <p:attrNameLst>
                                              <p:attrName>ppt_y</p:attrName>
                                            </p:attrNameLst>
                                          </p:cBhvr>
                                          <p:tavLst>
                                            <p:tav tm="0">
                                              <p:val>
                                                <p:strVal val="1+#ppt_h/2"/>
                                              </p:val>
                                            </p:tav>
                                            <p:tav tm="100000">
                                              <p:val>
                                                <p:strVal val="#ppt_y"/>
                                              </p:val>
                                            </p:tav>
                                          </p:tavLst>
                                        </p:anim>
                                      </p:childTnLst>
                                    </p:cTn>
                                  </p:par>
                                  <p:par>
                                    <p:cTn id="53" presetID="53" presetClass="entr" presetSubtype="16" fill="hold" grpId="0" nodeType="withEffect">
                                      <p:stCondLst>
                                        <p:cond delay="1750"/>
                                      </p:stCondLst>
                                      <p:childTnLst>
                                        <p:set>
                                          <p:cBhvr>
                                            <p:cTn id="54" dur="1" fill="hold">
                                              <p:stCondLst>
                                                <p:cond delay="0"/>
                                              </p:stCondLst>
                                            </p:cTn>
                                            <p:tgtEl>
                                              <p:spTgt spid="40"/>
                                            </p:tgtEl>
                                            <p:attrNameLst>
                                              <p:attrName>style.visibility</p:attrName>
                                            </p:attrNameLst>
                                          </p:cBhvr>
                                          <p:to>
                                            <p:strVal val="visible"/>
                                          </p:to>
                                        </p:set>
                                        <p:anim calcmode="lin" valueType="num">
                                          <p:cBhvr>
                                            <p:cTn id="55" dur="500" fill="hold"/>
                                            <p:tgtEl>
                                              <p:spTgt spid="40"/>
                                            </p:tgtEl>
                                            <p:attrNameLst>
                                              <p:attrName>ppt_w</p:attrName>
                                            </p:attrNameLst>
                                          </p:cBhvr>
                                          <p:tavLst>
                                            <p:tav tm="0">
                                              <p:val>
                                                <p:fltVal val="0"/>
                                              </p:val>
                                            </p:tav>
                                            <p:tav tm="100000">
                                              <p:val>
                                                <p:strVal val="#ppt_w"/>
                                              </p:val>
                                            </p:tav>
                                          </p:tavLst>
                                        </p:anim>
                                        <p:anim calcmode="lin" valueType="num">
                                          <p:cBhvr>
                                            <p:cTn id="56" dur="500" fill="hold"/>
                                            <p:tgtEl>
                                              <p:spTgt spid="40"/>
                                            </p:tgtEl>
                                            <p:attrNameLst>
                                              <p:attrName>ppt_h</p:attrName>
                                            </p:attrNameLst>
                                          </p:cBhvr>
                                          <p:tavLst>
                                            <p:tav tm="0">
                                              <p:val>
                                                <p:fltVal val="0"/>
                                              </p:val>
                                            </p:tav>
                                            <p:tav tm="100000">
                                              <p:val>
                                                <p:strVal val="#ppt_h"/>
                                              </p:val>
                                            </p:tav>
                                          </p:tavLst>
                                        </p:anim>
                                        <p:animEffect transition="in" filter="fade">
                                          <p:cBhvr>
                                            <p:cTn id="57" dur="500"/>
                                            <p:tgtEl>
                                              <p:spTgt spid="40"/>
                                            </p:tgtEl>
                                          </p:cBhvr>
                                        </p:animEffect>
                                      </p:childTnLst>
                                    </p:cTn>
                                  </p:par>
                                  <p:par>
                                    <p:cTn id="58" presetID="53" presetClass="entr" presetSubtype="16" fill="hold" grpId="0" nodeType="withEffect">
                                      <p:stCondLst>
                                        <p:cond delay="1750"/>
                                      </p:stCondLst>
                                      <p:childTnLst>
                                        <p:set>
                                          <p:cBhvr>
                                            <p:cTn id="59" dur="1" fill="hold">
                                              <p:stCondLst>
                                                <p:cond delay="0"/>
                                              </p:stCondLst>
                                            </p:cTn>
                                            <p:tgtEl>
                                              <p:spTgt spid="41"/>
                                            </p:tgtEl>
                                            <p:attrNameLst>
                                              <p:attrName>style.visibility</p:attrName>
                                            </p:attrNameLst>
                                          </p:cBhvr>
                                          <p:to>
                                            <p:strVal val="visible"/>
                                          </p:to>
                                        </p:set>
                                        <p:anim calcmode="lin" valueType="num">
                                          <p:cBhvr>
                                            <p:cTn id="60" dur="500" fill="hold"/>
                                            <p:tgtEl>
                                              <p:spTgt spid="41"/>
                                            </p:tgtEl>
                                            <p:attrNameLst>
                                              <p:attrName>ppt_w</p:attrName>
                                            </p:attrNameLst>
                                          </p:cBhvr>
                                          <p:tavLst>
                                            <p:tav tm="0">
                                              <p:val>
                                                <p:fltVal val="0"/>
                                              </p:val>
                                            </p:tav>
                                            <p:tav tm="100000">
                                              <p:val>
                                                <p:strVal val="#ppt_w"/>
                                              </p:val>
                                            </p:tav>
                                          </p:tavLst>
                                        </p:anim>
                                        <p:anim calcmode="lin" valueType="num">
                                          <p:cBhvr>
                                            <p:cTn id="61" dur="500" fill="hold"/>
                                            <p:tgtEl>
                                              <p:spTgt spid="41"/>
                                            </p:tgtEl>
                                            <p:attrNameLst>
                                              <p:attrName>ppt_h</p:attrName>
                                            </p:attrNameLst>
                                          </p:cBhvr>
                                          <p:tavLst>
                                            <p:tav tm="0">
                                              <p:val>
                                                <p:fltVal val="0"/>
                                              </p:val>
                                            </p:tav>
                                            <p:tav tm="100000">
                                              <p:val>
                                                <p:strVal val="#ppt_h"/>
                                              </p:val>
                                            </p:tav>
                                          </p:tavLst>
                                        </p:anim>
                                        <p:animEffect transition="in" filter="fade">
                                          <p:cBhvr>
                                            <p:cTn id="62" dur="500"/>
                                            <p:tgtEl>
                                              <p:spTgt spid="41"/>
                                            </p:tgtEl>
                                          </p:cBhvr>
                                        </p:animEffect>
                                      </p:childTnLst>
                                    </p:cTn>
                                  </p:par>
                                  <p:par>
                                    <p:cTn id="63" presetID="53" presetClass="entr" presetSubtype="16" fill="hold" grpId="0" nodeType="withEffect">
                                      <p:stCondLst>
                                        <p:cond delay="1750"/>
                                      </p:stCondLst>
                                      <p:childTnLst>
                                        <p:set>
                                          <p:cBhvr>
                                            <p:cTn id="64" dur="1" fill="hold">
                                              <p:stCondLst>
                                                <p:cond delay="0"/>
                                              </p:stCondLst>
                                            </p:cTn>
                                            <p:tgtEl>
                                              <p:spTgt spid="38"/>
                                            </p:tgtEl>
                                            <p:attrNameLst>
                                              <p:attrName>style.visibility</p:attrName>
                                            </p:attrNameLst>
                                          </p:cBhvr>
                                          <p:to>
                                            <p:strVal val="visible"/>
                                          </p:to>
                                        </p:set>
                                        <p:anim calcmode="lin" valueType="num">
                                          <p:cBhvr>
                                            <p:cTn id="65" dur="500" fill="hold"/>
                                            <p:tgtEl>
                                              <p:spTgt spid="38"/>
                                            </p:tgtEl>
                                            <p:attrNameLst>
                                              <p:attrName>ppt_w</p:attrName>
                                            </p:attrNameLst>
                                          </p:cBhvr>
                                          <p:tavLst>
                                            <p:tav tm="0">
                                              <p:val>
                                                <p:fltVal val="0"/>
                                              </p:val>
                                            </p:tav>
                                            <p:tav tm="100000">
                                              <p:val>
                                                <p:strVal val="#ppt_w"/>
                                              </p:val>
                                            </p:tav>
                                          </p:tavLst>
                                        </p:anim>
                                        <p:anim calcmode="lin" valueType="num">
                                          <p:cBhvr>
                                            <p:cTn id="66" dur="500" fill="hold"/>
                                            <p:tgtEl>
                                              <p:spTgt spid="38"/>
                                            </p:tgtEl>
                                            <p:attrNameLst>
                                              <p:attrName>ppt_h</p:attrName>
                                            </p:attrNameLst>
                                          </p:cBhvr>
                                          <p:tavLst>
                                            <p:tav tm="0">
                                              <p:val>
                                                <p:fltVal val="0"/>
                                              </p:val>
                                            </p:tav>
                                            <p:tav tm="100000">
                                              <p:val>
                                                <p:strVal val="#ppt_h"/>
                                              </p:val>
                                            </p:tav>
                                          </p:tavLst>
                                        </p:anim>
                                        <p:animEffect transition="in" filter="fade">
                                          <p:cBhvr>
                                            <p:cTn id="67" dur="500"/>
                                            <p:tgtEl>
                                              <p:spTgt spid="38"/>
                                            </p:tgtEl>
                                          </p:cBhvr>
                                        </p:animEffect>
                                      </p:childTnLst>
                                    </p:cTn>
                                  </p:par>
                                  <p:par>
                                    <p:cTn id="68" presetID="53" presetClass="entr" presetSubtype="16" fill="hold" grpId="0" nodeType="withEffect">
                                      <p:stCondLst>
                                        <p:cond delay="1750"/>
                                      </p:stCondLst>
                                      <p:childTnLst>
                                        <p:set>
                                          <p:cBhvr>
                                            <p:cTn id="69" dur="1" fill="hold">
                                              <p:stCondLst>
                                                <p:cond delay="0"/>
                                              </p:stCondLst>
                                            </p:cTn>
                                            <p:tgtEl>
                                              <p:spTgt spid="37"/>
                                            </p:tgtEl>
                                            <p:attrNameLst>
                                              <p:attrName>style.visibility</p:attrName>
                                            </p:attrNameLst>
                                          </p:cBhvr>
                                          <p:to>
                                            <p:strVal val="visible"/>
                                          </p:to>
                                        </p:set>
                                        <p:anim calcmode="lin" valueType="num">
                                          <p:cBhvr>
                                            <p:cTn id="70" dur="500" fill="hold"/>
                                            <p:tgtEl>
                                              <p:spTgt spid="37"/>
                                            </p:tgtEl>
                                            <p:attrNameLst>
                                              <p:attrName>ppt_w</p:attrName>
                                            </p:attrNameLst>
                                          </p:cBhvr>
                                          <p:tavLst>
                                            <p:tav tm="0">
                                              <p:val>
                                                <p:fltVal val="0"/>
                                              </p:val>
                                            </p:tav>
                                            <p:tav tm="100000">
                                              <p:val>
                                                <p:strVal val="#ppt_w"/>
                                              </p:val>
                                            </p:tav>
                                          </p:tavLst>
                                        </p:anim>
                                        <p:anim calcmode="lin" valueType="num">
                                          <p:cBhvr>
                                            <p:cTn id="71" dur="500" fill="hold"/>
                                            <p:tgtEl>
                                              <p:spTgt spid="37"/>
                                            </p:tgtEl>
                                            <p:attrNameLst>
                                              <p:attrName>ppt_h</p:attrName>
                                            </p:attrNameLst>
                                          </p:cBhvr>
                                          <p:tavLst>
                                            <p:tav tm="0">
                                              <p:val>
                                                <p:fltVal val="0"/>
                                              </p:val>
                                            </p:tav>
                                            <p:tav tm="100000">
                                              <p:val>
                                                <p:strVal val="#ppt_h"/>
                                              </p:val>
                                            </p:tav>
                                          </p:tavLst>
                                        </p:anim>
                                        <p:animEffect transition="in" filter="fade">
                                          <p:cBhvr>
                                            <p:cTn id="72" dur="500"/>
                                            <p:tgtEl>
                                              <p:spTgt spid="37"/>
                                            </p:tgtEl>
                                          </p:cBhvr>
                                        </p:animEffect>
                                      </p:childTnLst>
                                    </p:cTn>
                                  </p:par>
                                  <p:par>
                                    <p:cTn id="73" presetID="53" presetClass="entr" presetSubtype="16" fill="hold" grpId="0" nodeType="withEffect">
                                      <p:stCondLst>
                                        <p:cond delay="1750"/>
                                      </p:stCondLst>
                                      <p:childTnLst>
                                        <p:set>
                                          <p:cBhvr>
                                            <p:cTn id="74" dur="1" fill="hold">
                                              <p:stCondLst>
                                                <p:cond delay="0"/>
                                              </p:stCondLst>
                                            </p:cTn>
                                            <p:tgtEl>
                                              <p:spTgt spid="36"/>
                                            </p:tgtEl>
                                            <p:attrNameLst>
                                              <p:attrName>style.visibility</p:attrName>
                                            </p:attrNameLst>
                                          </p:cBhvr>
                                          <p:to>
                                            <p:strVal val="visible"/>
                                          </p:to>
                                        </p:set>
                                        <p:anim calcmode="lin" valueType="num">
                                          <p:cBhvr>
                                            <p:cTn id="75" dur="500" fill="hold"/>
                                            <p:tgtEl>
                                              <p:spTgt spid="36"/>
                                            </p:tgtEl>
                                            <p:attrNameLst>
                                              <p:attrName>ppt_w</p:attrName>
                                            </p:attrNameLst>
                                          </p:cBhvr>
                                          <p:tavLst>
                                            <p:tav tm="0">
                                              <p:val>
                                                <p:fltVal val="0"/>
                                              </p:val>
                                            </p:tav>
                                            <p:tav tm="100000">
                                              <p:val>
                                                <p:strVal val="#ppt_w"/>
                                              </p:val>
                                            </p:tav>
                                          </p:tavLst>
                                        </p:anim>
                                        <p:anim calcmode="lin" valueType="num">
                                          <p:cBhvr>
                                            <p:cTn id="76" dur="500" fill="hold"/>
                                            <p:tgtEl>
                                              <p:spTgt spid="36"/>
                                            </p:tgtEl>
                                            <p:attrNameLst>
                                              <p:attrName>ppt_h</p:attrName>
                                            </p:attrNameLst>
                                          </p:cBhvr>
                                          <p:tavLst>
                                            <p:tav tm="0">
                                              <p:val>
                                                <p:fltVal val="0"/>
                                              </p:val>
                                            </p:tav>
                                            <p:tav tm="100000">
                                              <p:val>
                                                <p:strVal val="#ppt_h"/>
                                              </p:val>
                                            </p:tav>
                                          </p:tavLst>
                                        </p:anim>
                                        <p:animEffect transition="in" filter="fade">
                                          <p:cBhvr>
                                            <p:cTn id="77" dur="500"/>
                                            <p:tgtEl>
                                              <p:spTgt spid="36"/>
                                            </p:tgtEl>
                                          </p:cBhvr>
                                        </p:animEffect>
                                      </p:childTnLst>
                                    </p:cTn>
                                  </p:par>
                                  <p:par>
                                    <p:cTn id="78" presetID="53" presetClass="entr" presetSubtype="16" fill="hold" grpId="0" nodeType="withEffect">
                                      <p:stCondLst>
                                        <p:cond delay="1750"/>
                                      </p:stCondLst>
                                      <p:childTnLst>
                                        <p:set>
                                          <p:cBhvr>
                                            <p:cTn id="79" dur="1" fill="hold">
                                              <p:stCondLst>
                                                <p:cond delay="0"/>
                                              </p:stCondLst>
                                            </p:cTn>
                                            <p:tgtEl>
                                              <p:spTgt spid="39"/>
                                            </p:tgtEl>
                                            <p:attrNameLst>
                                              <p:attrName>style.visibility</p:attrName>
                                            </p:attrNameLst>
                                          </p:cBhvr>
                                          <p:to>
                                            <p:strVal val="visible"/>
                                          </p:to>
                                        </p:set>
                                        <p:anim calcmode="lin" valueType="num">
                                          <p:cBhvr>
                                            <p:cTn id="80" dur="500" fill="hold"/>
                                            <p:tgtEl>
                                              <p:spTgt spid="39"/>
                                            </p:tgtEl>
                                            <p:attrNameLst>
                                              <p:attrName>ppt_w</p:attrName>
                                            </p:attrNameLst>
                                          </p:cBhvr>
                                          <p:tavLst>
                                            <p:tav tm="0">
                                              <p:val>
                                                <p:fltVal val="0"/>
                                              </p:val>
                                            </p:tav>
                                            <p:tav tm="100000">
                                              <p:val>
                                                <p:strVal val="#ppt_w"/>
                                              </p:val>
                                            </p:tav>
                                          </p:tavLst>
                                        </p:anim>
                                        <p:anim calcmode="lin" valueType="num">
                                          <p:cBhvr>
                                            <p:cTn id="81" dur="500" fill="hold"/>
                                            <p:tgtEl>
                                              <p:spTgt spid="39"/>
                                            </p:tgtEl>
                                            <p:attrNameLst>
                                              <p:attrName>ppt_h</p:attrName>
                                            </p:attrNameLst>
                                          </p:cBhvr>
                                          <p:tavLst>
                                            <p:tav tm="0">
                                              <p:val>
                                                <p:fltVal val="0"/>
                                              </p:val>
                                            </p:tav>
                                            <p:tav tm="100000">
                                              <p:val>
                                                <p:strVal val="#ppt_h"/>
                                              </p:val>
                                            </p:tav>
                                          </p:tavLst>
                                        </p:anim>
                                        <p:animEffect transition="in" filter="fade">
                                          <p:cBhvr>
                                            <p:cTn id="82" dur="500"/>
                                            <p:tgtEl>
                                              <p:spTgt spid="39"/>
                                            </p:tgtEl>
                                          </p:cBhvr>
                                        </p:animEffect>
                                      </p:childTnLst>
                                    </p:cTn>
                                  </p:par>
                                  <p:par>
                                    <p:cTn id="83" presetID="2" presetClass="entr" presetSubtype="4" fill="hold" grpId="0" nodeType="withEffect">
                                      <p:stCondLst>
                                        <p:cond delay="2000"/>
                                      </p:stCondLst>
                                      <p:childTnLst>
                                        <p:set>
                                          <p:cBhvr>
                                            <p:cTn id="84" dur="1" fill="hold">
                                              <p:stCondLst>
                                                <p:cond delay="0"/>
                                              </p:stCondLst>
                                            </p:cTn>
                                            <p:tgtEl>
                                              <p:spTgt spid="30"/>
                                            </p:tgtEl>
                                            <p:attrNameLst>
                                              <p:attrName>style.visibility</p:attrName>
                                            </p:attrNameLst>
                                          </p:cBhvr>
                                          <p:to>
                                            <p:strVal val="visible"/>
                                          </p:to>
                                        </p:set>
                                        <p:anim calcmode="lin" valueType="num">
                                          <p:cBhvr additive="base">
                                            <p:cTn id="85" dur="1000" fill="hold"/>
                                            <p:tgtEl>
                                              <p:spTgt spid="30"/>
                                            </p:tgtEl>
                                            <p:attrNameLst>
                                              <p:attrName>ppt_x</p:attrName>
                                            </p:attrNameLst>
                                          </p:cBhvr>
                                          <p:tavLst>
                                            <p:tav tm="0">
                                              <p:val>
                                                <p:strVal val="#ppt_x"/>
                                              </p:val>
                                            </p:tav>
                                            <p:tav tm="100000">
                                              <p:val>
                                                <p:strVal val="#ppt_x"/>
                                              </p:val>
                                            </p:tav>
                                          </p:tavLst>
                                        </p:anim>
                                        <p:anim calcmode="lin" valueType="num">
                                          <p:cBhvr additive="base">
                                            <p:cTn id="86" dur="1000" fill="hold"/>
                                            <p:tgtEl>
                                              <p:spTgt spid="30"/>
                                            </p:tgtEl>
                                            <p:attrNameLst>
                                              <p:attrName>ppt_y</p:attrName>
                                            </p:attrNameLst>
                                          </p:cBhvr>
                                          <p:tavLst>
                                            <p:tav tm="0">
                                              <p:val>
                                                <p:strVal val="1+#ppt_h/2"/>
                                              </p:val>
                                            </p:tav>
                                            <p:tav tm="100000">
                                              <p:val>
                                                <p:strVal val="#ppt_y"/>
                                              </p:val>
                                            </p:tav>
                                          </p:tavLst>
                                        </p:anim>
                                      </p:childTnLst>
                                    </p:cTn>
                                  </p:par>
                                  <p:par>
                                    <p:cTn id="87" presetID="2" presetClass="entr" presetSubtype="4" fill="hold" grpId="0" nodeType="withEffect">
                                      <p:stCondLst>
                                        <p:cond delay="2000"/>
                                      </p:stCondLst>
                                      <p:childTnLst>
                                        <p:set>
                                          <p:cBhvr>
                                            <p:cTn id="88" dur="1" fill="hold">
                                              <p:stCondLst>
                                                <p:cond delay="0"/>
                                              </p:stCondLst>
                                            </p:cTn>
                                            <p:tgtEl>
                                              <p:spTgt spid="34"/>
                                            </p:tgtEl>
                                            <p:attrNameLst>
                                              <p:attrName>style.visibility</p:attrName>
                                            </p:attrNameLst>
                                          </p:cBhvr>
                                          <p:to>
                                            <p:strVal val="visible"/>
                                          </p:to>
                                        </p:set>
                                        <p:anim calcmode="lin" valueType="num">
                                          <p:cBhvr additive="base">
                                            <p:cTn id="89" dur="1000" fill="hold"/>
                                            <p:tgtEl>
                                              <p:spTgt spid="34"/>
                                            </p:tgtEl>
                                            <p:attrNameLst>
                                              <p:attrName>ppt_x</p:attrName>
                                            </p:attrNameLst>
                                          </p:cBhvr>
                                          <p:tavLst>
                                            <p:tav tm="0">
                                              <p:val>
                                                <p:strVal val="#ppt_x"/>
                                              </p:val>
                                            </p:tav>
                                            <p:tav tm="100000">
                                              <p:val>
                                                <p:strVal val="#ppt_x"/>
                                              </p:val>
                                            </p:tav>
                                          </p:tavLst>
                                        </p:anim>
                                        <p:anim calcmode="lin" valueType="num">
                                          <p:cBhvr additive="base">
                                            <p:cTn id="90" dur="1000" fill="hold"/>
                                            <p:tgtEl>
                                              <p:spTgt spid="34"/>
                                            </p:tgtEl>
                                            <p:attrNameLst>
                                              <p:attrName>ppt_y</p:attrName>
                                            </p:attrNameLst>
                                          </p:cBhvr>
                                          <p:tavLst>
                                            <p:tav tm="0">
                                              <p:val>
                                                <p:strVal val="1+#ppt_h/2"/>
                                              </p:val>
                                            </p:tav>
                                            <p:tav tm="100000">
                                              <p:val>
                                                <p:strVal val="#ppt_y"/>
                                              </p:val>
                                            </p:tav>
                                          </p:tavLst>
                                        </p:anim>
                                      </p:childTnLst>
                                    </p:cTn>
                                  </p:par>
                                  <p:par>
                                    <p:cTn id="91" presetID="2" presetClass="entr" presetSubtype="4" fill="hold" grpId="0" nodeType="withEffect">
                                      <p:stCondLst>
                                        <p:cond delay="2000"/>
                                      </p:stCondLst>
                                      <p:childTnLst>
                                        <p:set>
                                          <p:cBhvr>
                                            <p:cTn id="92" dur="1" fill="hold">
                                              <p:stCondLst>
                                                <p:cond delay="0"/>
                                              </p:stCondLst>
                                            </p:cTn>
                                            <p:tgtEl>
                                              <p:spTgt spid="35"/>
                                            </p:tgtEl>
                                            <p:attrNameLst>
                                              <p:attrName>style.visibility</p:attrName>
                                            </p:attrNameLst>
                                          </p:cBhvr>
                                          <p:to>
                                            <p:strVal val="visible"/>
                                          </p:to>
                                        </p:set>
                                        <p:anim calcmode="lin" valueType="num">
                                          <p:cBhvr additive="base">
                                            <p:cTn id="93" dur="1000" fill="hold"/>
                                            <p:tgtEl>
                                              <p:spTgt spid="35"/>
                                            </p:tgtEl>
                                            <p:attrNameLst>
                                              <p:attrName>ppt_x</p:attrName>
                                            </p:attrNameLst>
                                          </p:cBhvr>
                                          <p:tavLst>
                                            <p:tav tm="0">
                                              <p:val>
                                                <p:strVal val="#ppt_x"/>
                                              </p:val>
                                            </p:tav>
                                            <p:tav tm="100000">
                                              <p:val>
                                                <p:strVal val="#ppt_x"/>
                                              </p:val>
                                            </p:tav>
                                          </p:tavLst>
                                        </p:anim>
                                        <p:anim calcmode="lin" valueType="num">
                                          <p:cBhvr additive="base">
                                            <p:cTn id="94" dur="1000" fill="hold"/>
                                            <p:tgtEl>
                                              <p:spTgt spid="35"/>
                                            </p:tgtEl>
                                            <p:attrNameLst>
                                              <p:attrName>ppt_y</p:attrName>
                                            </p:attrNameLst>
                                          </p:cBhvr>
                                          <p:tavLst>
                                            <p:tav tm="0">
                                              <p:val>
                                                <p:strVal val="1+#ppt_h/2"/>
                                              </p:val>
                                            </p:tav>
                                            <p:tav tm="100000">
                                              <p:val>
                                                <p:strVal val="#ppt_y"/>
                                              </p:val>
                                            </p:tav>
                                          </p:tavLst>
                                        </p:anim>
                                      </p:childTnLst>
                                    </p:cTn>
                                  </p:par>
                                  <p:par>
                                    <p:cTn id="95" presetID="2" presetClass="entr" presetSubtype="4" fill="hold" grpId="0" nodeType="withEffect">
                                      <p:stCondLst>
                                        <p:cond delay="2000"/>
                                      </p:stCondLst>
                                      <p:childTnLst>
                                        <p:set>
                                          <p:cBhvr>
                                            <p:cTn id="96" dur="1" fill="hold">
                                              <p:stCondLst>
                                                <p:cond delay="0"/>
                                              </p:stCondLst>
                                            </p:cTn>
                                            <p:tgtEl>
                                              <p:spTgt spid="45"/>
                                            </p:tgtEl>
                                            <p:attrNameLst>
                                              <p:attrName>style.visibility</p:attrName>
                                            </p:attrNameLst>
                                          </p:cBhvr>
                                          <p:to>
                                            <p:strVal val="visible"/>
                                          </p:to>
                                        </p:set>
                                        <p:anim calcmode="lin" valueType="num">
                                          <p:cBhvr additive="base">
                                            <p:cTn id="97" dur="1000" fill="hold"/>
                                            <p:tgtEl>
                                              <p:spTgt spid="45"/>
                                            </p:tgtEl>
                                            <p:attrNameLst>
                                              <p:attrName>ppt_x</p:attrName>
                                            </p:attrNameLst>
                                          </p:cBhvr>
                                          <p:tavLst>
                                            <p:tav tm="0">
                                              <p:val>
                                                <p:strVal val="#ppt_x"/>
                                              </p:val>
                                            </p:tav>
                                            <p:tav tm="100000">
                                              <p:val>
                                                <p:strVal val="#ppt_x"/>
                                              </p:val>
                                            </p:tav>
                                          </p:tavLst>
                                        </p:anim>
                                        <p:anim calcmode="lin" valueType="num">
                                          <p:cBhvr additive="base">
                                            <p:cTn id="98" dur="1000" fill="hold"/>
                                            <p:tgtEl>
                                              <p:spTgt spid="45"/>
                                            </p:tgtEl>
                                            <p:attrNameLst>
                                              <p:attrName>ppt_y</p:attrName>
                                            </p:attrNameLst>
                                          </p:cBhvr>
                                          <p:tavLst>
                                            <p:tav tm="0">
                                              <p:val>
                                                <p:strVal val="1+#ppt_h/2"/>
                                              </p:val>
                                            </p:tav>
                                            <p:tav tm="100000">
                                              <p:val>
                                                <p:strVal val="#ppt_y"/>
                                              </p:val>
                                            </p:tav>
                                          </p:tavLst>
                                        </p:anim>
                                      </p:childTnLst>
                                    </p:cTn>
                                  </p:par>
                                  <p:par>
                                    <p:cTn id="99" presetID="2" presetClass="entr" presetSubtype="4" fill="hold" grpId="0" nodeType="withEffect">
                                      <p:stCondLst>
                                        <p:cond delay="2000"/>
                                      </p:stCondLst>
                                      <p:childTnLst>
                                        <p:set>
                                          <p:cBhvr>
                                            <p:cTn id="100" dur="1" fill="hold">
                                              <p:stCondLst>
                                                <p:cond delay="0"/>
                                              </p:stCondLst>
                                            </p:cTn>
                                            <p:tgtEl>
                                              <p:spTgt spid="46"/>
                                            </p:tgtEl>
                                            <p:attrNameLst>
                                              <p:attrName>style.visibility</p:attrName>
                                            </p:attrNameLst>
                                          </p:cBhvr>
                                          <p:to>
                                            <p:strVal val="visible"/>
                                          </p:to>
                                        </p:set>
                                        <p:anim calcmode="lin" valueType="num">
                                          <p:cBhvr additive="base">
                                            <p:cTn id="101" dur="1000" fill="hold"/>
                                            <p:tgtEl>
                                              <p:spTgt spid="46"/>
                                            </p:tgtEl>
                                            <p:attrNameLst>
                                              <p:attrName>ppt_x</p:attrName>
                                            </p:attrNameLst>
                                          </p:cBhvr>
                                          <p:tavLst>
                                            <p:tav tm="0">
                                              <p:val>
                                                <p:strVal val="#ppt_x"/>
                                              </p:val>
                                            </p:tav>
                                            <p:tav tm="100000">
                                              <p:val>
                                                <p:strVal val="#ppt_x"/>
                                              </p:val>
                                            </p:tav>
                                          </p:tavLst>
                                        </p:anim>
                                        <p:anim calcmode="lin" valueType="num">
                                          <p:cBhvr additive="base">
                                            <p:cTn id="102" dur="1000" fill="hold"/>
                                            <p:tgtEl>
                                              <p:spTgt spid="46"/>
                                            </p:tgtEl>
                                            <p:attrNameLst>
                                              <p:attrName>ppt_y</p:attrName>
                                            </p:attrNameLst>
                                          </p:cBhvr>
                                          <p:tavLst>
                                            <p:tav tm="0">
                                              <p:val>
                                                <p:strVal val="1+#ppt_h/2"/>
                                              </p:val>
                                            </p:tav>
                                            <p:tav tm="100000">
                                              <p:val>
                                                <p:strVal val="#ppt_y"/>
                                              </p:val>
                                            </p:tav>
                                          </p:tavLst>
                                        </p:anim>
                                      </p:childTnLst>
                                    </p:cTn>
                                  </p:par>
                                  <p:par>
                                    <p:cTn id="103" presetID="2" presetClass="entr" presetSubtype="4" fill="hold" grpId="0" nodeType="withEffect">
                                      <p:stCondLst>
                                        <p:cond delay="2000"/>
                                      </p:stCondLst>
                                      <p:childTnLst>
                                        <p:set>
                                          <p:cBhvr>
                                            <p:cTn id="104" dur="1" fill="hold">
                                              <p:stCondLst>
                                                <p:cond delay="0"/>
                                              </p:stCondLst>
                                            </p:cTn>
                                            <p:tgtEl>
                                              <p:spTgt spid="47"/>
                                            </p:tgtEl>
                                            <p:attrNameLst>
                                              <p:attrName>style.visibility</p:attrName>
                                            </p:attrNameLst>
                                          </p:cBhvr>
                                          <p:to>
                                            <p:strVal val="visible"/>
                                          </p:to>
                                        </p:set>
                                        <p:anim calcmode="lin" valueType="num">
                                          <p:cBhvr additive="base">
                                            <p:cTn id="105" dur="1000" fill="hold"/>
                                            <p:tgtEl>
                                              <p:spTgt spid="47"/>
                                            </p:tgtEl>
                                            <p:attrNameLst>
                                              <p:attrName>ppt_x</p:attrName>
                                            </p:attrNameLst>
                                          </p:cBhvr>
                                          <p:tavLst>
                                            <p:tav tm="0">
                                              <p:val>
                                                <p:strVal val="#ppt_x"/>
                                              </p:val>
                                            </p:tav>
                                            <p:tav tm="100000">
                                              <p:val>
                                                <p:strVal val="#ppt_x"/>
                                              </p:val>
                                            </p:tav>
                                          </p:tavLst>
                                        </p:anim>
                                        <p:anim calcmode="lin" valueType="num">
                                          <p:cBhvr additive="base">
                                            <p:cTn id="106" dur="1000" fill="hold"/>
                                            <p:tgtEl>
                                              <p:spTgt spid="47"/>
                                            </p:tgtEl>
                                            <p:attrNameLst>
                                              <p:attrName>ppt_y</p:attrName>
                                            </p:attrNameLst>
                                          </p:cBhvr>
                                          <p:tavLst>
                                            <p:tav tm="0">
                                              <p:val>
                                                <p:strVal val="1+#ppt_h/2"/>
                                              </p:val>
                                            </p:tav>
                                            <p:tav tm="100000">
                                              <p:val>
                                                <p:strVal val="#ppt_y"/>
                                              </p:val>
                                            </p:tav>
                                          </p:tavLst>
                                        </p:anim>
                                      </p:childTnLst>
                                    </p:cTn>
                                  </p:par>
                                  <p:par>
                                    <p:cTn id="107" presetID="2" presetClass="entr" presetSubtype="1" fill="hold" grpId="0" nodeType="withEffect">
                                      <p:stCondLst>
                                        <p:cond delay="2000"/>
                                      </p:stCondLst>
                                      <p:childTnLst>
                                        <p:set>
                                          <p:cBhvr>
                                            <p:cTn id="108" dur="1" fill="hold">
                                              <p:stCondLst>
                                                <p:cond delay="0"/>
                                              </p:stCondLst>
                                            </p:cTn>
                                            <p:tgtEl>
                                              <p:spTgt spid="31"/>
                                            </p:tgtEl>
                                            <p:attrNameLst>
                                              <p:attrName>style.visibility</p:attrName>
                                            </p:attrNameLst>
                                          </p:cBhvr>
                                          <p:to>
                                            <p:strVal val="visible"/>
                                          </p:to>
                                        </p:set>
                                        <p:anim calcmode="lin" valueType="num">
                                          <p:cBhvr additive="base">
                                            <p:cTn id="109" dur="1000" fill="hold"/>
                                            <p:tgtEl>
                                              <p:spTgt spid="31"/>
                                            </p:tgtEl>
                                            <p:attrNameLst>
                                              <p:attrName>ppt_x</p:attrName>
                                            </p:attrNameLst>
                                          </p:cBhvr>
                                          <p:tavLst>
                                            <p:tav tm="0">
                                              <p:val>
                                                <p:strVal val="#ppt_x"/>
                                              </p:val>
                                            </p:tav>
                                            <p:tav tm="100000">
                                              <p:val>
                                                <p:strVal val="#ppt_x"/>
                                              </p:val>
                                            </p:tav>
                                          </p:tavLst>
                                        </p:anim>
                                        <p:anim calcmode="lin" valueType="num">
                                          <p:cBhvr additive="base">
                                            <p:cTn id="110" dur="1000" fill="hold"/>
                                            <p:tgtEl>
                                              <p:spTgt spid="31"/>
                                            </p:tgtEl>
                                            <p:attrNameLst>
                                              <p:attrName>ppt_y</p:attrName>
                                            </p:attrNameLst>
                                          </p:cBhvr>
                                          <p:tavLst>
                                            <p:tav tm="0">
                                              <p:val>
                                                <p:strVal val="0-#ppt_h/2"/>
                                              </p:val>
                                            </p:tav>
                                            <p:tav tm="100000">
                                              <p:val>
                                                <p:strVal val="#ppt_y"/>
                                              </p:val>
                                            </p:tav>
                                          </p:tavLst>
                                        </p:anim>
                                      </p:childTnLst>
                                    </p:cTn>
                                  </p:par>
                                  <p:par>
                                    <p:cTn id="111" presetID="2" presetClass="entr" presetSubtype="1" fill="hold" grpId="0" nodeType="withEffect">
                                      <p:stCondLst>
                                        <p:cond delay="2000"/>
                                      </p:stCondLst>
                                      <p:childTnLst>
                                        <p:set>
                                          <p:cBhvr>
                                            <p:cTn id="112" dur="1" fill="hold">
                                              <p:stCondLst>
                                                <p:cond delay="0"/>
                                              </p:stCondLst>
                                            </p:cTn>
                                            <p:tgtEl>
                                              <p:spTgt spid="32"/>
                                            </p:tgtEl>
                                            <p:attrNameLst>
                                              <p:attrName>style.visibility</p:attrName>
                                            </p:attrNameLst>
                                          </p:cBhvr>
                                          <p:to>
                                            <p:strVal val="visible"/>
                                          </p:to>
                                        </p:set>
                                        <p:anim calcmode="lin" valueType="num">
                                          <p:cBhvr additive="base">
                                            <p:cTn id="113" dur="1000" fill="hold"/>
                                            <p:tgtEl>
                                              <p:spTgt spid="32"/>
                                            </p:tgtEl>
                                            <p:attrNameLst>
                                              <p:attrName>ppt_x</p:attrName>
                                            </p:attrNameLst>
                                          </p:cBhvr>
                                          <p:tavLst>
                                            <p:tav tm="0">
                                              <p:val>
                                                <p:strVal val="#ppt_x"/>
                                              </p:val>
                                            </p:tav>
                                            <p:tav tm="100000">
                                              <p:val>
                                                <p:strVal val="#ppt_x"/>
                                              </p:val>
                                            </p:tav>
                                          </p:tavLst>
                                        </p:anim>
                                        <p:anim calcmode="lin" valueType="num">
                                          <p:cBhvr additive="base">
                                            <p:cTn id="114" dur="1000" fill="hold"/>
                                            <p:tgtEl>
                                              <p:spTgt spid="32"/>
                                            </p:tgtEl>
                                            <p:attrNameLst>
                                              <p:attrName>ppt_y</p:attrName>
                                            </p:attrNameLst>
                                          </p:cBhvr>
                                          <p:tavLst>
                                            <p:tav tm="0">
                                              <p:val>
                                                <p:strVal val="0-#ppt_h/2"/>
                                              </p:val>
                                            </p:tav>
                                            <p:tav tm="100000">
                                              <p:val>
                                                <p:strVal val="#ppt_y"/>
                                              </p:val>
                                            </p:tav>
                                          </p:tavLst>
                                        </p:anim>
                                      </p:childTnLst>
                                    </p:cTn>
                                  </p:par>
                                  <p:par>
                                    <p:cTn id="115" presetID="2" presetClass="entr" presetSubtype="1" fill="hold" grpId="0" nodeType="withEffect">
                                      <p:stCondLst>
                                        <p:cond delay="2000"/>
                                      </p:stCondLst>
                                      <p:childTnLst>
                                        <p:set>
                                          <p:cBhvr>
                                            <p:cTn id="116" dur="1" fill="hold">
                                              <p:stCondLst>
                                                <p:cond delay="0"/>
                                              </p:stCondLst>
                                            </p:cTn>
                                            <p:tgtEl>
                                              <p:spTgt spid="33"/>
                                            </p:tgtEl>
                                            <p:attrNameLst>
                                              <p:attrName>style.visibility</p:attrName>
                                            </p:attrNameLst>
                                          </p:cBhvr>
                                          <p:to>
                                            <p:strVal val="visible"/>
                                          </p:to>
                                        </p:set>
                                        <p:anim calcmode="lin" valueType="num">
                                          <p:cBhvr additive="base">
                                            <p:cTn id="117" dur="1000" fill="hold"/>
                                            <p:tgtEl>
                                              <p:spTgt spid="33"/>
                                            </p:tgtEl>
                                            <p:attrNameLst>
                                              <p:attrName>ppt_x</p:attrName>
                                            </p:attrNameLst>
                                          </p:cBhvr>
                                          <p:tavLst>
                                            <p:tav tm="0">
                                              <p:val>
                                                <p:strVal val="#ppt_x"/>
                                              </p:val>
                                            </p:tav>
                                            <p:tav tm="100000">
                                              <p:val>
                                                <p:strVal val="#ppt_x"/>
                                              </p:val>
                                            </p:tav>
                                          </p:tavLst>
                                        </p:anim>
                                        <p:anim calcmode="lin" valueType="num">
                                          <p:cBhvr additive="base">
                                            <p:cTn id="118" dur="1000" fill="hold"/>
                                            <p:tgtEl>
                                              <p:spTgt spid="33"/>
                                            </p:tgtEl>
                                            <p:attrNameLst>
                                              <p:attrName>ppt_y</p:attrName>
                                            </p:attrNameLst>
                                          </p:cBhvr>
                                          <p:tavLst>
                                            <p:tav tm="0">
                                              <p:val>
                                                <p:strVal val="0-#ppt_h/2"/>
                                              </p:val>
                                            </p:tav>
                                            <p:tav tm="100000">
                                              <p:val>
                                                <p:strVal val="#ppt_y"/>
                                              </p:val>
                                            </p:tav>
                                          </p:tavLst>
                                        </p:anim>
                                      </p:childTnLst>
                                    </p:cTn>
                                  </p:par>
                                  <p:par>
                                    <p:cTn id="119" presetID="2" presetClass="entr" presetSubtype="1" fill="hold" grpId="0" nodeType="withEffect">
                                      <p:stCondLst>
                                        <p:cond delay="2000"/>
                                      </p:stCondLst>
                                      <p:childTnLst>
                                        <p:set>
                                          <p:cBhvr>
                                            <p:cTn id="120" dur="1" fill="hold">
                                              <p:stCondLst>
                                                <p:cond delay="0"/>
                                              </p:stCondLst>
                                            </p:cTn>
                                            <p:tgtEl>
                                              <p:spTgt spid="42"/>
                                            </p:tgtEl>
                                            <p:attrNameLst>
                                              <p:attrName>style.visibility</p:attrName>
                                            </p:attrNameLst>
                                          </p:cBhvr>
                                          <p:to>
                                            <p:strVal val="visible"/>
                                          </p:to>
                                        </p:set>
                                        <p:anim calcmode="lin" valueType="num">
                                          <p:cBhvr additive="base">
                                            <p:cTn id="121" dur="1000" fill="hold"/>
                                            <p:tgtEl>
                                              <p:spTgt spid="42"/>
                                            </p:tgtEl>
                                            <p:attrNameLst>
                                              <p:attrName>ppt_x</p:attrName>
                                            </p:attrNameLst>
                                          </p:cBhvr>
                                          <p:tavLst>
                                            <p:tav tm="0">
                                              <p:val>
                                                <p:strVal val="#ppt_x"/>
                                              </p:val>
                                            </p:tav>
                                            <p:tav tm="100000">
                                              <p:val>
                                                <p:strVal val="#ppt_x"/>
                                              </p:val>
                                            </p:tav>
                                          </p:tavLst>
                                        </p:anim>
                                        <p:anim calcmode="lin" valueType="num">
                                          <p:cBhvr additive="base">
                                            <p:cTn id="122" dur="1000" fill="hold"/>
                                            <p:tgtEl>
                                              <p:spTgt spid="42"/>
                                            </p:tgtEl>
                                            <p:attrNameLst>
                                              <p:attrName>ppt_y</p:attrName>
                                            </p:attrNameLst>
                                          </p:cBhvr>
                                          <p:tavLst>
                                            <p:tav tm="0">
                                              <p:val>
                                                <p:strVal val="0-#ppt_h/2"/>
                                              </p:val>
                                            </p:tav>
                                            <p:tav tm="100000">
                                              <p:val>
                                                <p:strVal val="#ppt_y"/>
                                              </p:val>
                                            </p:tav>
                                          </p:tavLst>
                                        </p:anim>
                                      </p:childTnLst>
                                    </p:cTn>
                                  </p:par>
                                  <p:par>
                                    <p:cTn id="123" presetID="2" presetClass="entr" presetSubtype="1" fill="hold" grpId="0" nodeType="withEffect">
                                      <p:stCondLst>
                                        <p:cond delay="2000"/>
                                      </p:stCondLst>
                                      <p:childTnLst>
                                        <p:set>
                                          <p:cBhvr>
                                            <p:cTn id="124" dur="1" fill="hold">
                                              <p:stCondLst>
                                                <p:cond delay="0"/>
                                              </p:stCondLst>
                                            </p:cTn>
                                            <p:tgtEl>
                                              <p:spTgt spid="43"/>
                                            </p:tgtEl>
                                            <p:attrNameLst>
                                              <p:attrName>style.visibility</p:attrName>
                                            </p:attrNameLst>
                                          </p:cBhvr>
                                          <p:to>
                                            <p:strVal val="visible"/>
                                          </p:to>
                                        </p:set>
                                        <p:anim calcmode="lin" valueType="num">
                                          <p:cBhvr additive="base">
                                            <p:cTn id="125" dur="1000" fill="hold"/>
                                            <p:tgtEl>
                                              <p:spTgt spid="43"/>
                                            </p:tgtEl>
                                            <p:attrNameLst>
                                              <p:attrName>ppt_x</p:attrName>
                                            </p:attrNameLst>
                                          </p:cBhvr>
                                          <p:tavLst>
                                            <p:tav tm="0">
                                              <p:val>
                                                <p:strVal val="#ppt_x"/>
                                              </p:val>
                                            </p:tav>
                                            <p:tav tm="100000">
                                              <p:val>
                                                <p:strVal val="#ppt_x"/>
                                              </p:val>
                                            </p:tav>
                                          </p:tavLst>
                                        </p:anim>
                                        <p:anim calcmode="lin" valueType="num">
                                          <p:cBhvr additive="base">
                                            <p:cTn id="126" dur="1000" fill="hold"/>
                                            <p:tgtEl>
                                              <p:spTgt spid="43"/>
                                            </p:tgtEl>
                                            <p:attrNameLst>
                                              <p:attrName>ppt_y</p:attrName>
                                            </p:attrNameLst>
                                          </p:cBhvr>
                                          <p:tavLst>
                                            <p:tav tm="0">
                                              <p:val>
                                                <p:strVal val="0-#ppt_h/2"/>
                                              </p:val>
                                            </p:tav>
                                            <p:tav tm="100000">
                                              <p:val>
                                                <p:strVal val="#ppt_y"/>
                                              </p:val>
                                            </p:tav>
                                          </p:tavLst>
                                        </p:anim>
                                      </p:childTnLst>
                                    </p:cTn>
                                  </p:par>
                                  <p:par>
                                    <p:cTn id="127" presetID="2" presetClass="entr" presetSubtype="1" fill="hold" grpId="0" nodeType="withEffect">
                                      <p:stCondLst>
                                        <p:cond delay="2000"/>
                                      </p:stCondLst>
                                      <p:childTnLst>
                                        <p:set>
                                          <p:cBhvr>
                                            <p:cTn id="128" dur="1" fill="hold">
                                              <p:stCondLst>
                                                <p:cond delay="0"/>
                                              </p:stCondLst>
                                            </p:cTn>
                                            <p:tgtEl>
                                              <p:spTgt spid="44"/>
                                            </p:tgtEl>
                                            <p:attrNameLst>
                                              <p:attrName>style.visibility</p:attrName>
                                            </p:attrNameLst>
                                          </p:cBhvr>
                                          <p:to>
                                            <p:strVal val="visible"/>
                                          </p:to>
                                        </p:set>
                                        <p:anim calcmode="lin" valueType="num">
                                          <p:cBhvr additive="base">
                                            <p:cTn id="129" dur="1000" fill="hold"/>
                                            <p:tgtEl>
                                              <p:spTgt spid="44"/>
                                            </p:tgtEl>
                                            <p:attrNameLst>
                                              <p:attrName>ppt_x</p:attrName>
                                            </p:attrNameLst>
                                          </p:cBhvr>
                                          <p:tavLst>
                                            <p:tav tm="0">
                                              <p:val>
                                                <p:strVal val="#ppt_x"/>
                                              </p:val>
                                            </p:tav>
                                            <p:tav tm="100000">
                                              <p:val>
                                                <p:strVal val="#ppt_x"/>
                                              </p:val>
                                            </p:tav>
                                          </p:tavLst>
                                        </p:anim>
                                        <p:anim calcmode="lin" valueType="num">
                                          <p:cBhvr additive="base">
                                            <p:cTn id="130" dur="1000" fill="hold"/>
                                            <p:tgtEl>
                                              <p:spTgt spid="44"/>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p:bldP spid="31" grpId="0"/>
          <p:bldP spid="32" grpId="0"/>
          <p:bldP spid="33" grpId="0"/>
          <p:bldP spid="34" grpId="0"/>
          <p:bldP spid="35" grpId="0"/>
          <p:bldP spid="36" grpId="0" animBg="1"/>
          <p:bldP spid="37" grpId="0" animBg="1"/>
          <p:bldP spid="38" grpId="0" animBg="1"/>
          <p:bldP spid="39" grpId="0" animBg="1"/>
          <p:bldP spid="40" grpId="0" animBg="1"/>
          <p:bldP spid="41" grpId="0" animBg="1"/>
          <p:bldP spid="42" grpId="0"/>
          <p:bldP spid="43" grpId="0"/>
          <p:bldP spid="44" grpId="0"/>
          <p:bldP spid="45" grpId="0"/>
          <p:bldP spid="46" grpId="0"/>
          <p:bldP spid="47" grpId="0"/>
        </p:bldLst>
      </p:timing>
    </mc:Fallback>
  </mc:AlternateContent>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0" name="Group 39"/>
          <p:cNvGrpSpPr/>
          <p:nvPr/>
        </p:nvGrpSpPr>
        <p:grpSpPr>
          <a:xfrm>
            <a:off x="6972300" y="2897188"/>
            <a:ext cx="1898650" cy="1333500"/>
            <a:chOff x="6972300" y="2897188"/>
            <a:chExt cx="1898650" cy="1333500"/>
          </a:xfrm>
        </p:grpSpPr>
        <p:sp>
          <p:nvSpPr>
            <p:cNvPr id="6" name="Freeform 6"/>
            <p:cNvSpPr>
              <a:spLocks/>
            </p:cNvSpPr>
            <p:nvPr/>
          </p:nvSpPr>
          <p:spPr bwMode="auto">
            <a:xfrm>
              <a:off x="6972300" y="2897188"/>
              <a:ext cx="1898650" cy="1333500"/>
            </a:xfrm>
            <a:custGeom>
              <a:avLst/>
              <a:gdLst>
                <a:gd name="T0" fmla="*/ 0 w 499"/>
                <a:gd name="T1" fmla="*/ 350 h 350"/>
                <a:gd name="T2" fmla="*/ 499 w 499"/>
                <a:gd name="T3" fmla="*/ 0 h 350"/>
                <a:gd name="T4" fmla="*/ 0 w 499"/>
                <a:gd name="T5" fmla="*/ 350 h 350"/>
              </a:gdLst>
              <a:ahLst/>
              <a:cxnLst>
                <a:cxn ang="0">
                  <a:pos x="T0" y="T1"/>
                </a:cxn>
                <a:cxn ang="0">
                  <a:pos x="T2" y="T3"/>
                </a:cxn>
                <a:cxn ang="0">
                  <a:pos x="T4" y="T5"/>
                </a:cxn>
              </a:cxnLst>
              <a:rect l="0" t="0" r="r" b="b"/>
              <a:pathLst>
                <a:path w="499" h="350">
                  <a:moveTo>
                    <a:pt x="0" y="350"/>
                  </a:moveTo>
                  <a:cubicBezTo>
                    <a:pt x="243" y="350"/>
                    <a:pt x="131" y="0"/>
                    <a:pt x="499" y="0"/>
                  </a:cubicBezTo>
                  <a:cubicBezTo>
                    <a:pt x="228" y="0"/>
                    <a:pt x="415" y="350"/>
                    <a:pt x="0" y="350"/>
                  </a:cubicBezTo>
                  <a:close/>
                </a:path>
              </a:pathLst>
            </a:custGeom>
            <a:gradFill flip="none" rotWithShape="1">
              <a:gsLst>
                <a:gs pos="0">
                  <a:schemeClr val="accent4">
                    <a:shade val="30000"/>
                    <a:satMod val="115000"/>
                  </a:schemeClr>
                </a:gs>
                <a:gs pos="50000">
                  <a:schemeClr val="accent4">
                    <a:shade val="67500"/>
                    <a:satMod val="115000"/>
                  </a:schemeClr>
                </a:gs>
                <a:gs pos="100000">
                  <a:schemeClr val="accent4">
                    <a:shade val="100000"/>
                    <a:satMod val="115000"/>
                  </a:schemeClr>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endParaRPr lang="ru-RU"/>
            </a:p>
          </p:txBody>
        </p:sp>
        <p:sp>
          <p:nvSpPr>
            <p:cNvPr id="7" name="Freeform 7"/>
            <p:cNvSpPr>
              <a:spLocks/>
            </p:cNvSpPr>
            <p:nvPr/>
          </p:nvSpPr>
          <p:spPr bwMode="auto">
            <a:xfrm>
              <a:off x="6972300" y="2897188"/>
              <a:ext cx="1898650" cy="1333500"/>
            </a:xfrm>
            <a:custGeom>
              <a:avLst/>
              <a:gdLst>
                <a:gd name="T0" fmla="*/ 0 w 499"/>
                <a:gd name="T1" fmla="*/ 350 h 350"/>
                <a:gd name="T2" fmla="*/ 499 w 499"/>
                <a:gd name="T3" fmla="*/ 0 h 350"/>
                <a:gd name="T4" fmla="*/ 0 w 499"/>
                <a:gd name="T5" fmla="*/ 350 h 350"/>
              </a:gdLst>
              <a:ahLst/>
              <a:cxnLst>
                <a:cxn ang="0">
                  <a:pos x="T0" y="T1"/>
                </a:cxn>
                <a:cxn ang="0">
                  <a:pos x="T2" y="T3"/>
                </a:cxn>
                <a:cxn ang="0">
                  <a:pos x="T4" y="T5"/>
                </a:cxn>
              </a:cxnLst>
              <a:rect l="0" t="0" r="r" b="b"/>
              <a:pathLst>
                <a:path w="499" h="350">
                  <a:moveTo>
                    <a:pt x="0" y="350"/>
                  </a:moveTo>
                  <a:cubicBezTo>
                    <a:pt x="415" y="350"/>
                    <a:pt x="228" y="0"/>
                    <a:pt x="499" y="0"/>
                  </a:cubicBezTo>
                  <a:cubicBezTo>
                    <a:pt x="223" y="0"/>
                    <a:pt x="285" y="350"/>
                    <a:pt x="0" y="350"/>
                  </a:cubicBezTo>
                  <a:close/>
                </a:path>
              </a:pathLst>
            </a:custGeom>
            <a:solidFill>
              <a:schemeClr val="accent4">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48" name="Group 47"/>
          <p:cNvGrpSpPr/>
          <p:nvPr/>
        </p:nvGrpSpPr>
        <p:grpSpPr>
          <a:xfrm>
            <a:off x="8789988" y="2897188"/>
            <a:ext cx="1903413" cy="1333500"/>
            <a:chOff x="8789988" y="2897188"/>
            <a:chExt cx="1903413" cy="1333500"/>
          </a:xfrm>
        </p:grpSpPr>
        <p:sp>
          <p:nvSpPr>
            <p:cNvPr id="8" name="Freeform 8"/>
            <p:cNvSpPr>
              <a:spLocks/>
            </p:cNvSpPr>
            <p:nvPr/>
          </p:nvSpPr>
          <p:spPr bwMode="auto">
            <a:xfrm>
              <a:off x="8789988" y="2897188"/>
              <a:ext cx="1903413" cy="1333500"/>
            </a:xfrm>
            <a:custGeom>
              <a:avLst/>
              <a:gdLst>
                <a:gd name="T0" fmla="*/ 0 w 500"/>
                <a:gd name="T1" fmla="*/ 350 h 350"/>
                <a:gd name="T2" fmla="*/ 500 w 500"/>
                <a:gd name="T3" fmla="*/ 0 h 350"/>
                <a:gd name="T4" fmla="*/ 0 w 500"/>
                <a:gd name="T5" fmla="*/ 350 h 350"/>
              </a:gdLst>
              <a:ahLst/>
              <a:cxnLst>
                <a:cxn ang="0">
                  <a:pos x="T0" y="T1"/>
                </a:cxn>
                <a:cxn ang="0">
                  <a:pos x="T2" y="T3"/>
                </a:cxn>
                <a:cxn ang="0">
                  <a:pos x="T4" y="T5"/>
                </a:cxn>
              </a:cxnLst>
              <a:rect l="0" t="0" r="r" b="b"/>
              <a:pathLst>
                <a:path w="500" h="350">
                  <a:moveTo>
                    <a:pt x="0" y="350"/>
                  </a:moveTo>
                  <a:cubicBezTo>
                    <a:pt x="243" y="350"/>
                    <a:pt x="132" y="0"/>
                    <a:pt x="500" y="0"/>
                  </a:cubicBezTo>
                  <a:cubicBezTo>
                    <a:pt x="229" y="0"/>
                    <a:pt x="415" y="350"/>
                    <a:pt x="0" y="350"/>
                  </a:cubicBezTo>
                  <a:close/>
                </a:path>
              </a:pathLst>
            </a:custGeom>
            <a:gradFill flip="none" rotWithShape="1">
              <a:gsLst>
                <a:gs pos="0">
                  <a:schemeClr val="accent5">
                    <a:shade val="30000"/>
                    <a:satMod val="115000"/>
                  </a:schemeClr>
                </a:gs>
                <a:gs pos="50000">
                  <a:schemeClr val="accent5">
                    <a:shade val="67500"/>
                    <a:satMod val="115000"/>
                  </a:schemeClr>
                </a:gs>
                <a:gs pos="100000">
                  <a:schemeClr val="accent5">
                    <a:shade val="100000"/>
                    <a:satMod val="115000"/>
                  </a:schemeClr>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endParaRPr lang="ru-RU"/>
            </a:p>
          </p:txBody>
        </p:sp>
        <p:sp>
          <p:nvSpPr>
            <p:cNvPr id="9" name="Freeform 9"/>
            <p:cNvSpPr>
              <a:spLocks/>
            </p:cNvSpPr>
            <p:nvPr/>
          </p:nvSpPr>
          <p:spPr bwMode="auto">
            <a:xfrm>
              <a:off x="8789988" y="2897188"/>
              <a:ext cx="1903413" cy="1333500"/>
            </a:xfrm>
            <a:custGeom>
              <a:avLst/>
              <a:gdLst>
                <a:gd name="T0" fmla="*/ 0 w 500"/>
                <a:gd name="T1" fmla="*/ 350 h 350"/>
                <a:gd name="T2" fmla="*/ 500 w 500"/>
                <a:gd name="T3" fmla="*/ 0 h 350"/>
                <a:gd name="T4" fmla="*/ 0 w 500"/>
                <a:gd name="T5" fmla="*/ 350 h 350"/>
              </a:gdLst>
              <a:ahLst/>
              <a:cxnLst>
                <a:cxn ang="0">
                  <a:pos x="T0" y="T1"/>
                </a:cxn>
                <a:cxn ang="0">
                  <a:pos x="T2" y="T3"/>
                </a:cxn>
                <a:cxn ang="0">
                  <a:pos x="T4" y="T5"/>
                </a:cxn>
              </a:cxnLst>
              <a:rect l="0" t="0" r="r" b="b"/>
              <a:pathLst>
                <a:path w="500" h="350">
                  <a:moveTo>
                    <a:pt x="0" y="350"/>
                  </a:moveTo>
                  <a:cubicBezTo>
                    <a:pt x="415" y="350"/>
                    <a:pt x="229" y="0"/>
                    <a:pt x="500" y="0"/>
                  </a:cubicBezTo>
                  <a:cubicBezTo>
                    <a:pt x="223" y="0"/>
                    <a:pt x="286" y="350"/>
                    <a:pt x="0" y="350"/>
                  </a:cubicBezTo>
                  <a:close/>
                </a:path>
              </a:pathLst>
            </a:custGeom>
            <a:solidFill>
              <a:schemeClr val="accent5">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3" name="Group 2"/>
          <p:cNvGrpSpPr/>
          <p:nvPr/>
        </p:nvGrpSpPr>
        <p:grpSpPr>
          <a:xfrm>
            <a:off x="1509713" y="2897188"/>
            <a:ext cx="1903413" cy="1333500"/>
            <a:chOff x="1509713" y="2897188"/>
            <a:chExt cx="1903413" cy="1333500"/>
          </a:xfrm>
        </p:grpSpPr>
        <p:sp>
          <p:nvSpPr>
            <p:cNvPr id="10" name="Freeform 10"/>
            <p:cNvSpPr>
              <a:spLocks/>
            </p:cNvSpPr>
            <p:nvPr/>
          </p:nvSpPr>
          <p:spPr bwMode="auto">
            <a:xfrm>
              <a:off x="1509713" y="2897188"/>
              <a:ext cx="1903413" cy="1333500"/>
            </a:xfrm>
            <a:custGeom>
              <a:avLst/>
              <a:gdLst>
                <a:gd name="T0" fmla="*/ 0 w 500"/>
                <a:gd name="T1" fmla="*/ 350 h 350"/>
                <a:gd name="T2" fmla="*/ 500 w 500"/>
                <a:gd name="T3" fmla="*/ 0 h 350"/>
                <a:gd name="T4" fmla="*/ 0 w 500"/>
                <a:gd name="T5" fmla="*/ 350 h 350"/>
              </a:gdLst>
              <a:ahLst/>
              <a:cxnLst>
                <a:cxn ang="0">
                  <a:pos x="T0" y="T1"/>
                </a:cxn>
                <a:cxn ang="0">
                  <a:pos x="T2" y="T3"/>
                </a:cxn>
                <a:cxn ang="0">
                  <a:pos x="T4" y="T5"/>
                </a:cxn>
              </a:cxnLst>
              <a:rect l="0" t="0" r="r" b="b"/>
              <a:pathLst>
                <a:path w="500" h="350">
                  <a:moveTo>
                    <a:pt x="0" y="350"/>
                  </a:moveTo>
                  <a:cubicBezTo>
                    <a:pt x="243" y="350"/>
                    <a:pt x="132" y="0"/>
                    <a:pt x="500" y="0"/>
                  </a:cubicBezTo>
                  <a:cubicBezTo>
                    <a:pt x="229" y="0"/>
                    <a:pt x="415" y="350"/>
                    <a:pt x="0" y="350"/>
                  </a:cubicBezTo>
                  <a:close/>
                </a:path>
              </a:pathLst>
            </a:custGeom>
            <a:gradFill flip="none" rotWithShape="1">
              <a:gsLst>
                <a:gs pos="0">
                  <a:schemeClr val="accent3">
                    <a:shade val="30000"/>
                    <a:satMod val="115000"/>
                  </a:schemeClr>
                </a:gs>
                <a:gs pos="50000">
                  <a:schemeClr val="accent3">
                    <a:shade val="67500"/>
                    <a:satMod val="115000"/>
                  </a:schemeClr>
                </a:gs>
                <a:gs pos="100000">
                  <a:schemeClr val="accent3">
                    <a:shade val="100000"/>
                    <a:satMod val="115000"/>
                  </a:schemeClr>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endParaRPr lang="ru-RU"/>
            </a:p>
          </p:txBody>
        </p:sp>
        <p:sp>
          <p:nvSpPr>
            <p:cNvPr id="11" name="Freeform 11"/>
            <p:cNvSpPr>
              <a:spLocks/>
            </p:cNvSpPr>
            <p:nvPr/>
          </p:nvSpPr>
          <p:spPr bwMode="auto">
            <a:xfrm>
              <a:off x="1509713" y="2897188"/>
              <a:ext cx="1903413" cy="1333500"/>
            </a:xfrm>
            <a:custGeom>
              <a:avLst/>
              <a:gdLst>
                <a:gd name="T0" fmla="*/ 0 w 500"/>
                <a:gd name="T1" fmla="*/ 350 h 350"/>
                <a:gd name="T2" fmla="*/ 500 w 500"/>
                <a:gd name="T3" fmla="*/ 0 h 350"/>
                <a:gd name="T4" fmla="*/ 0 w 500"/>
                <a:gd name="T5" fmla="*/ 350 h 350"/>
              </a:gdLst>
              <a:ahLst/>
              <a:cxnLst>
                <a:cxn ang="0">
                  <a:pos x="T0" y="T1"/>
                </a:cxn>
                <a:cxn ang="0">
                  <a:pos x="T2" y="T3"/>
                </a:cxn>
                <a:cxn ang="0">
                  <a:pos x="T4" y="T5"/>
                </a:cxn>
              </a:cxnLst>
              <a:rect l="0" t="0" r="r" b="b"/>
              <a:pathLst>
                <a:path w="500" h="350">
                  <a:moveTo>
                    <a:pt x="0" y="350"/>
                  </a:moveTo>
                  <a:cubicBezTo>
                    <a:pt x="415" y="350"/>
                    <a:pt x="229" y="0"/>
                    <a:pt x="500" y="0"/>
                  </a:cubicBezTo>
                  <a:cubicBezTo>
                    <a:pt x="223" y="0"/>
                    <a:pt x="286" y="350"/>
                    <a:pt x="0" y="350"/>
                  </a:cubicBezTo>
                  <a:close/>
                </a:path>
              </a:pathLst>
            </a:custGeom>
            <a:solidFill>
              <a:schemeClr val="accent3">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4" name="Group 3"/>
          <p:cNvGrpSpPr/>
          <p:nvPr/>
        </p:nvGrpSpPr>
        <p:grpSpPr>
          <a:xfrm>
            <a:off x="3328988" y="2897188"/>
            <a:ext cx="1903413" cy="1333500"/>
            <a:chOff x="3328988" y="2897188"/>
            <a:chExt cx="1903413" cy="1333500"/>
          </a:xfrm>
        </p:grpSpPr>
        <p:sp>
          <p:nvSpPr>
            <p:cNvPr id="12" name="Freeform 12"/>
            <p:cNvSpPr>
              <a:spLocks/>
            </p:cNvSpPr>
            <p:nvPr/>
          </p:nvSpPr>
          <p:spPr bwMode="auto">
            <a:xfrm>
              <a:off x="3328988" y="2897188"/>
              <a:ext cx="1903413" cy="1333500"/>
            </a:xfrm>
            <a:custGeom>
              <a:avLst/>
              <a:gdLst>
                <a:gd name="T0" fmla="*/ 0 w 500"/>
                <a:gd name="T1" fmla="*/ 350 h 350"/>
                <a:gd name="T2" fmla="*/ 500 w 500"/>
                <a:gd name="T3" fmla="*/ 0 h 350"/>
                <a:gd name="T4" fmla="*/ 0 w 500"/>
                <a:gd name="T5" fmla="*/ 350 h 350"/>
              </a:gdLst>
              <a:ahLst/>
              <a:cxnLst>
                <a:cxn ang="0">
                  <a:pos x="T0" y="T1"/>
                </a:cxn>
                <a:cxn ang="0">
                  <a:pos x="T2" y="T3"/>
                </a:cxn>
                <a:cxn ang="0">
                  <a:pos x="T4" y="T5"/>
                </a:cxn>
              </a:cxnLst>
              <a:rect l="0" t="0" r="r" b="b"/>
              <a:pathLst>
                <a:path w="500" h="350">
                  <a:moveTo>
                    <a:pt x="0" y="350"/>
                  </a:moveTo>
                  <a:cubicBezTo>
                    <a:pt x="243" y="350"/>
                    <a:pt x="132" y="0"/>
                    <a:pt x="500" y="0"/>
                  </a:cubicBezTo>
                  <a:cubicBezTo>
                    <a:pt x="229" y="0"/>
                    <a:pt x="415" y="350"/>
                    <a:pt x="0" y="350"/>
                  </a:cubicBezTo>
                  <a:close/>
                </a:path>
              </a:pathLst>
            </a:custGeom>
            <a:gradFill flip="none" rotWithShape="1">
              <a:gsLst>
                <a:gs pos="0">
                  <a:schemeClr val="accent1">
                    <a:shade val="30000"/>
                    <a:satMod val="115000"/>
                  </a:schemeClr>
                </a:gs>
                <a:gs pos="50000">
                  <a:schemeClr val="accent1">
                    <a:shade val="67500"/>
                    <a:satMod val="115000"/>
                  </a:schemeClr>
                </a:gs>
                <a:gs pos="100000">
                  <a:schemeClr val="accent1">
                    <a:shade val="100000"/>
                    <a:satMod val="115000"/>
                  </a:schemeClr>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endParaRPr lang="ru-RU"/>
            </a:p>
          </p:txBody>
        </p:sp>
        <p:sp>
          <p:nvSpPr>
            <p:cNvPr id="13" name="Freeform 13"/>
            <p:cNvSpPr>
              <a:spLocks/>
            </p:cNvSpPr>
            <p:nvPr/>
          </p:nvSpPr>
          <p:spPr bwMode="auto">
            <a:xfrm>
              <a:off x="3328988" y="2897188"/>
              <a:ext cx="1903413" cy="1333500"/>
            </a:xfrm>
            <a:custGeom>
              <a:avLst/>
              <a:gdLst>
                <a:gd name="T0" fmla="*/ 0 w 500"/>
                <a:gd name="T1" fmla="*/ 350 h 350"/>
                <a:gd name="T2" fmla="*/ 500 w 500"/>
                <a:gd name="T3" fmla="*/ 0 h 350"/>
                <a:gd name="T4" fmla="*/ 0 w 500"/>
                <a:gd name="T5" fmla="*/ 350 h 350"/>
              </a:gdLst>
              <a:ahLst/>
              <a:cxnLst>
                <a:cxn ang="0">
                  <a:pos x="T0" y="T1"/>
                </a:cxn>
                <a:cxn ang="0">
                  <a:pos x="T2" y="T3"/>
                </a:cxn>
                <a:cxn ang="0">
                  <a:pos x="T4" y="T5"/>
                </a:cxn>
              </a:cxnLst>
              <a:rect l="0" t="0" r="r" b="b"/>
              <a:pathLst>
                <a:path w="500" h="350">
                  <a:moveTo>
                    <a:pt x="0" y="350"/>
                  </a:moveTo>
                  <a:cubicBezTo>
                    <a:pt x="415" y="350"/>
                    <a:pt x="229" y="0"/>
                    <a:pt x="500" y="0"/>
                  </a:cubicBezTo>
                  <a:cubicBezTo>
                    <a:pt x="223" y="0"/>
                    <a:pt x="286" y="350"/>
                    <a:pt x="0" y="350"/>
                  </a:cubicBezTo>
                  <a:close/>
                </a:path>
              </a:pathLst>
            </a:custGeom>
            <a:solidFill>
              <a:schemeClr val="accent1">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 name="Group 4"/>
          <p:cNvGrpSpPr/>
          <p:nvPr/>
        </p:nvGrpSpPr>
        <p:grpSpPr>
          <a:xfrm>
            <a:off x="5153025" y="2897188"/>
            <a:ext cx="1898650" cy="1333500"/>
            <a:chOff x="5153025" y="2897188"/>
            <a:chExt cx="1898650" cy="1333500"/>
          </a:xfrm>
        </p:grpSpPr>
        <p:sp>
          <p:nvSpPr>
            <p:cNvPr id="14" name="Freeform 14"/>
            <p:cNvSpPr>
              <a:spLocks/>
            </p:cNvSpPr>
            <p:nvPr/>
          </p:nvSpPr>
          <p:spPr bwMode="auto">
            <a:xfrm>
              <a:off x="5153025" y="2897188"/>
              <a:ext cx="1898650" cy="1333500"/>
            </a:xfrm>
            <a:custGeom>
              <a:avLst/>
              <a:gdLst>
                <a:gd name="T0" fmla="*/ 0 w 499"/>
                <a:gd name="T1" fmla="*/ 350 h 350"/>
                <a:gd name="T2" fmla="*/ 499 w 499"/>
                <a:gd name="T3" fmla="*/ 0 h 350"/>
                <a:gd name="T4" fmla="*/ 0 w 499"/>
                <a:gd name="T5" fmla="*/ 350 h 350"/>
              </a:gdLst>
              <a:ahLst/>
              <a:cxnLst>
                <a:cxn ang="0">
                  <a:pos x="T0" y="T1"/>
                </a:cxn>
                <a:cxn ang="0">
                  <a:pos x="T2" y="T3"/>
                </a:cxn>
                <a:cxn ang="0">
                  <a:pos x="T4" y="T5"/>
                </a:cxn>
              </a:cxnLst>
              <a:rect l="0" t="0" r="r" b="b"/>
              <a:pathLst>
                <a:path w="499" h="350">
                  <a:moveTo>
                    <a:pt x="0" y="350"/>
                  </a:moveTo>
                  <a:cubicBezTo>
                    <a:pt x="242" y="350"/>
                    <a:pt x="131" y="0"/>
                    <a:pt x="499" y="0"/>
                  </a:cubicBezTo>
                  <a:cubicBezTo>
                    <a:pt x="228" y="0"/>
                    <a:pt x="415" y="350"/>
                    <a:pt x="0" y="350"/>
                  </a:cubicBezTo>
                  <a:close/>
                </a:path>
              </a:pathLst>
            </a:custGeom>
            <a:gradFill flip="none" rotWithShape="1">
              <a:gsLst>
                <a:gs pos="0">
                  <a:schemeClr val="accent6">
                    <a:shade val="30000"/>
                    <a:satMod val="115000"/>
                  </a:schemeClr>
                </a:gs>
                <a:gs pos="50000">
                  <a:schemeClr val="accent6">
                    <a:shade val="67500"/>
                    <a:satMod val="115000"/>
                  </a:schemeClr>
                </a:gs>
                <a:gs pos="100000">
                  <a:schemeClr val="accent6">
                    <a:shade val="100000"/>
                    <a:satMod val="115000"/>
                  </a:schemeClr>
                </a:gs>
              </a:gsLst>
              <a:path path="circle">
                <a:fillToRect r="100000" b="100000"/>
              </a:path>
              <a:tileRect l="-100000" t="-100000"/>
            </a:gradFill>
            <a:ln>
              <a:noFill/>
            </a:ln>
          </p:spPr>
          <p:txBody>
            <a:bodyPr vert="horz" wrap="square" lIns="91440" tIns="45720" rIns="91440" bIns="45720" numCol="1" anchor="t" anchorCtr="0" compatLnSpc="1">
              <a:prstTxWarp prst="textNoShape">
                <a:avLst/>
              </a:prstTxWarp>
            </a:bodyPr>
            <a:lstStyle/>
            <a:p>
              <a:endParaRPr lang="ru-RU"/>
            </a:p>
          </p:txBody>
        </p:sp>
        <p:sp>
          <p:nvSpPr>
            <p:cNvPr id="15" name="Freeform 15"/>
            <p:cNvSpPr>
              <a:spLocks/>
            </p:cNvSpPr>
            <p:nvPr/>
          </p:nvSpPr>
          <p:spPr bwMode="auto">
            <a:xfrm>
              <a:off x="5153025" y="2897188"/>
              <a:ext cx="1898650" cy="1333500"/>
            </a:xfrm>
            <a:custGeom>
              <a:avLst/>
              <a:gdLst>
                <a:gd name="T0" fmla="*/ 0 w 499"/>
                <a:gd name="T1" fmla="*/ 350 h 350"/>
                <a:gd name="T2" fmla="*/ 499 w 499"/>
                <a:gd name="T3" fmla="*/ 0 h 350"/>
                <a:gd name="T4" fmla="*/ 0 w 499"/>
                <a:gd name="T5" fmla="*/ 350 h 350"/>
              </a:gdLst>
              <a:ahLst/>
              <a:cxnLst>
                <a:cxn ang="0">
                  <a:pos x="T0" y="T1"/>
                </a:cxn>
                <a:cxn ang="0">
                  <a:pos x="T2" y="T3"/>
                </a:cxn>
                <a:cxn ang="0">
                  <a:pos x="T4" y="T5"/>
                </a:cxn>
              </a:cxnLst>
              <a:rect l="0" t="0" r="r" b="b"/>
              <a:pathLst>
                <a:path w="499" h="350">
                  <a:moveTo>
                    <a:pt x="0" y="350"/>
                  </a:moveTo>
                  <a:cubicBezTo>
                    <a:pt x="415" y="350"/>
                    <a:pt x="228" y="0"/>
                    <a:pt x="499" y="0"/>
                  </a:cubicBezTo>
                  <a:cubicBezTo>
                    <a:pt x="223" y="0"/>
                    <a:pt x="285" y="350"/>
                    <a:pt x="0" y="350"/>
                  </a:cubicBezTo>
                  <a:close/>
                </a:path>
              </a:pathLst>
            </a:custGeom>
            <a:solidFill>
              <a:schemeClr val="accent6">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2" name="Group 1"/>
          <p:cNvGrpSpPr/>
          <p:nvPr/>
        </p:nvGrpSpPr>
        <p:grpSpPr>
          <a:xfrm>
            <a:off x="874713" y="2897188"/>
            <a:ext cx="1335088" cy="1333500"/>
            <a:chOff x="874713" y="2897188"/>
            <a:chExt cx="1335088" cy="1333500"/>
          </a:xfrm>
        </p:grpSpPr>
        <p:sp>
          <p:nvSpPr>
            <p:cNvPr id="16" name="Oval 16"/>
            <p:cNvSpPr>
              <a:spLocks noChangeArrowheads="1"/>
            </p:cNvSpPr>
            <p:nvPr/>
          </p:nvSpPr>
          <p:spPr bwMode="auto">
            <a:xfrm>
              <a:off x="874713" y="2897188"/>
              <a:ext cx="1335088" cy="1333500"/>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22" name="Oval 22"/>
            <p:cNvSpPr>
              <a:spLocks noChangeArrowheads="1"/>
            </p:cNvSpPr>
            <p:nvPr/>
          </p:nvSpPr>
          <p:spPr bwMode="auto">
            <a:xfrm>
              <a:off x="1060450" y="3079750"/>
              <a:ext cx="963613" cy="963613"/>
            </a:xfrm>
            <a:prstGeom prst="ellipse">
              <a:avLst/>
            </a:prstGeom>
            <a:solidFill>
              <a:schemeClr val="bg2"/>
            </a:solidFill>
            <a:ln>
              <a:noFill/>
            </a:ln>
            <a:effectLst>
              <a:outerShdw blurRad="190500" dist="1016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49" name="Group 48"/>
          <p:cNvGrpSpPr/>
          <p:nvPr/>
        </p:nvGrpSpPr>
        <p:grpSpPr>
          <a:xfrm>
            <a:off x="2697163" y="2897188"/>
            <a:ext cx="1331913" cy="1333500"/>
            <a:chOff x="2697163" y="2897188"/>
            <a:chExt cx="1331913" cy="1333500"/>
          </a:xfrm>
        </p:grpSpPr>
        <p:sp>
          <p:nvSpPr>
            <p:cNvPr id="17" name="Oval 17"/>
            <p:cNvSpPr>
              <a:spLocks noChangeArrowheads="1"/>
            </p:cNvSpPr>
            <p:nvPr/>
          </p:nvSpPr>
          <p:spPr bwMode="auto">
            <a:xfrm>
              <a:off x="2697163" y="2897188"/>
              <a:ext cx="1331913" cy="133350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23" name="Oval 23"/>
            <p:cNvSpPr>
              <a:spLocks noChangeArrowheads="1"/>
            </p:cNvSpPr>
            <p:nvPr/>
          </p:nvSpPr>
          <p:spPr bwMode="auto">
            <a:xfrm>
              <a:off x="2884488" y="3079750"/>
              <a:ext cx="958850" cy="963613"/>
            </a:xfrm>
            <a:prstGeom prst="ellipse">
              <a:avLst/>
            </a:prstGeom>
            <a:solidFill>
              <a:schemeClr val="bg2"/>
            </a:solidFill>
            <a:ln>
              <a:noFill/>
            </a:ln>
            <a:effectLst>
              <a:outerShdw blurRad="190500" dist="1016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50" name="Group 49"/>
          <p:cNvGrpSpPr/>
          <p:nvPr/>
        </p:nvGrpSpPr>
        <p:grpSpPr>
          <a:xfrm>
            <a:off x="4516438" y="2897188"/>
            <a:ext cx="1331913" cy="1333500"/>
            <a:chOff x="4516438" y="2897188"/>
            <a:chExt cx="1331913" cy="1333500"/>
          </a:xfrm>
        </p:grpSpPr>
        <p:sp>
          <p:nvSpPr>
            <p:cNvPr id="18" name="Oval 18"/>
            <p:cNvSpPr>
              <a:spLocks noChangeArrowheads="1"/>
            </p:cNvSpPr>
            <p:nvPr/>
          </p:nvSpPr>
          <p:spPr bwMode="auto">
            <a:xfrm>
              <a:off x="4516438" y="2897188"/>
              <a:ext cx="1331913" cy="133350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24" name="Oval 24"/>
            <p:cNvSpPr>
              <a:spLocks noChangeArrowheads="1"/>
            </p:cNvSpPr>
            <p:nvPr/>
          </p:nvSpPr>
          <p:spPr bwMode="auto">
            <a:xfrm>
              <a:off x="4703763" y="3079750"/>
              <a:ext cx="958850" cy="963613"/>
            </a:xfrm>
            <a:prstGeom prst="ellipse">
              <a:avLst/>
            </a:prstGeom>
            <a:solidFill>
              <a:schemeClr val="bg2"/>
            </a:solidFill>
            <a:ln>
              <a:noFill/>
            </a:ln>
            <a:effectLst>
              <a:outerShdw blurRad="190500" dist="1016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51" name="Group 50"/>
          <p:cNvGrpSpPr/>
          <p:nvPr/>
        </p:nvGrpSpPr>
        <p:grpSpPr>
          <a:xfrm>
            <a:off x="6335713" y="2897188"/>
            <a:ext cx="1331913" cy="1333500"/>
            <a:chOff x="6335713" y="2897188"/>
            <a:chExt cx="1331913" cy="1333500"/>
          </a:xfrm>
        </p:grpSpPr>
        <p:sp>
          <p:nvSpPr>
            <p:cNvPr id="19" name="Oval 19"/>
            <p:cNvSpPr>
              <a:spLocks noChangeArrowheads="1"/>
            </p:cNvSpPr>
            <p:nvPr/>
          </p:nvSpPr>
          <p:spPr bwMode="auto">
            <a:xfrm>
              <a:off x="6335713" y="2897188"/>
              <a:ext cx="1331913" cy="133350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25" name="Oval 25"/>
            <p:cNvSpPr>
              <a:spLocks noChangeArrowheads="1"/>
            </p:cNvSpPr>
            <p:nvPr/>
          </p:nvSpPr>
          <p:spPr bwMode="auto">
            <a:xfrm>
              <a:off x="6523038" y="3079750"/>
              <a:ext cx="958850" cy="963613"/>
            </a:xfrm>
            <a:prstGeom prst="ellipse">
              <a:avLst/>
            </a:prstGeom>
            <a:solidFill>
              <a:schemeClr val="bg2"/>
            </a:solidFill>
            <a:ln>
              <a:noFill/>
            </a:ln>
            <a:effectLst>
              <a:outerShdw blurRad="190500" dist="1016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52" name="Group 51"/>
          <p:cNvGrpSpPr/>
          <p:nvPr/>
        </p:nvGrpSpPr>
        <p:grpSpPr>
          <a:xfrm>
            <a:off x="8154988" y="2897188"/>
            <a:ext cx="1331913" cy="1333500"/>
            <a:chOff x="8154988" y="2897188"/>
            <a:chExt cx="1331913" cy="1333500"/>
          </a:xfrm>
        </p:grpSpPr>
        <p:sp>
          <p:nvSpPr>
            <p:cNvPr id="20" name="Oval 20"/>
            <p:cNvSpPr>
              <a:spLocks noChangeArrowheads="1"/>
            </p:cNvSpPr>
            <p:nvPr/>
          </p:nvSpPr>
          <p:spPr bwMode="auto">
            <a:xfrm>
              <a:off x="8154988" y="2897188"/>
              <a:ext cx="1331913" cy="1333500"/>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26" name="Oval 26"/>
            <p:cNvSpPr>
              <a:spLocks noChangeArrowheads="1"/>
            </p:cNvSpPr>
            <p:nvPr/>
          </p:nvSpPr>
          <p:spPr bwMode="auto">
            <a:xfrm>
              <a:off x="8342313" y="3079750"/>
              <a:ext cx="958850" cy="963613"/>
            </a:xfrm>
            <a:prstGeom prst="ellipse">
              <a:avLst/>
            </a:prstGeom>
            <a:solidFill>
              <a:schemeClr val="bg2"/>
            </a:solidFill>
            <a:ln>
              <a:noFill/>
            </a:ln>
            <a:effectLst>
              <a:outerShdw blurRad="190500" dist="1016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53" name="Group 52"/>
          <p:cNvGrpSpPr/>
          <p:nvPr/>
        </p:nvGrpSpPr>
        <p:grpSpPr>
          <a:xfrm>
            <a:off x="9974263" y="2897188"/>
            <a:ext cx="1336675" cy="1333500"/>
            <a:chOff x="9974263" y="2897188"/>
            <a:chExt cx="1336675" cy="1333500"/>
          </a:xfrm>
        </p:grpSpPr>
        <p:sp>
          <p:nvSpPr>
            <p:cNvPr id="21" name="Oval 21"/>
            <p:cNvSpPr>
              <a:spLocks noChangeArrowheads="1"/>
            </p:cNvSpPr>
            <p:nvPr/>
          </p:nvSpPr>
          <p:spPr bwMode="auto">
            <a:xfrm>
              <a:off x="9974263" y="2897188"/>
              <a:ext cx="1336675" cy="133350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27" name="Oval 27"/>
            <p:cNvSpPr>
              <a:spLocks noChangeArrowheads="1"/>
            </p:cNvSpPr>
            <p:nvPr/>
          </p:nvSpPr>
          <p:spPr bwMode="auto">
            <a:xfrm>
              <a:off x="10161588" y="3079750"/>
              <a:ext cx="962025" cy="963613"/>
            </a:xfrm>
            <a:prstGeom prst="ellipse">
              <a:avLst/>
            </a:prstGeom>
            <a:solidFill>
              <a:schemeClr val="bg2"/>
            </a:solidFill>
            <a:ln>
              <a:noFill/>
            </a:ln>
            <a:effectLst>
              <a:outerShdw blurRad="190500" dist="1016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sp>
        <p:nvSpPr>
          <p:cNvPr id="28" name="Rectangle 28"/>
          <p:cNvSpPr>
            <a:spLocks noChangeArrowheads="1"/>
          </p:cNvSpPr>
          <p:nvPr/>
        </p:nvSpPr>
        <p:spPr bwMode="auto">
          <a:xfrm>
            <a:off x="836613" y="5072063"/>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smtClean="0">
                <a:ln>
                  <a:noFill/>
                </a:ln>
                <a:effectLst/>
                <a:latin typeface="Open Sans" panose="020B0606030504020204" pitchFamily="34" charset="0"/>
              </a:rPr>
              <a:t>INFODATA 01</a:t>
            </a:r>
            <a:endParaRPr kumimoji="0" lang="ru-RU" altLang="ru-RU" sz="1800" b="0" i="0" u="none" strike="noStrike" cap="none" normalizeH="0" baseline="0" dirty="0" smtClean="0">
              <a:ln>
                <a:noFill/>
              </a:ln>
              <a:effectLst/>
            </a:endParaRPr>
          </a:p>
        </p:txBody>
      </p:sp>
      <p:sp>
        <p:nvSpPr>
          <p:cNvPr id="29" name="Rectangle 29"/>
          <p:cNvSpPr>
            <a:spLocks noChangeArrowheads="1"/>
          </p:cNvSpPr>
          <p:nvPr/>
        </p:nvSpPr>
        <p:spPr bwMode="auto">
          <a:xfrm>
            <a:off x="2660650" y="5072063"/>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effectLst/>
                <a:latin typeface="Open Sans" panose="020B0606030504020204" pitchFamily="34" charset="0"/>
              </a:rPr>
              <a:t>INFODATA 02</a:t>
            </a:r>
            <a:endParaRPr kumimoji="0" lang="ru-RU" altLang="ru-RU" sz="1800" b="0" i="0" u="none" strike="noStrike" cap="none" normalizeH="0" baseline="0" smtClean="0">
              <a:ln>
                <a:noFill/>
              </a:ln>
              <a:effectLst/>
            </a:endParaRPr>
          </a:p>
        </p:txBody>
      </p:sp>
      <p:sp>
        <p:nvSpPr>
          <p:cNvPr id="30" name="Rectangle 30"/>
          <p:cNvSpPr>
            <a:spLocks noChangeArrowheads="1"/>
          </p:cNvSpPr>
          <p:nvPr/>
        </p:nvSpPr>
        <p:spPr bwMode="auto">
          <a:xfrm>
            <a:off x="4484688" y="5072063"/>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effectLst/>
                <a:latin typeface="Open Sans" panose="020B0606030504020204" pitchFamily="34" charset="0"/>
              </a:rPr>
              <a:t>INFODATA 03</a:t>
            </a:r>
            <a:endParaRPr kumimoji="0" lang="ru-RU" altLang="ru-RU" sz="1800" b="0" i="0" u="none" strike="noStrike" cap="none" normalizeH="0" baseline="0" smtClean="0">
              <a:ln>
                <a:noFill/>
              </a:ln>
              <a:effectLst/>
            </a:endParaRPr>
          </a:p>
        </p:txBody>
      </p:sp>
      <p:sp>
        <p:nvSpPr>
          <p:cNvPr id="31" name="Rectangle 31"/>
          <p:cNvSpPr>
            <a:spLocks noChangeArrowheads="1"/>
          </p:cNvSpPr>
          <p:nvPr/>
        </p:nvSpPr>
        <p:spPr bwMode="auto">
          <a:xfrm>
            <a:off x="6308725" y="5072063"/>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effectLst/>
                <a:latin typeface="Open Sans" panose="020B0606030504020204" pitchFamily="34" charset="0"/>
              </a:rPr>
              <a:t>INFODATA 04</a:t>
            </a:r>
            <a:endParaRPr kumimoji="0" lang="ru-RU" altLang="ru-RU" sz="1800" b="0" i="0" u="none" strike="noStrike" cap="none" normalizeH="0" baseline="0" smtClean="0">
              <a:ln>
                <a:noFill/>
              </a:ln>
              <a:effectLst/>
            </a:endParaRPr>
          </a:p>
        </p:txBody>
      </p:sp>
      <p:sp>
        <p:nvSpPr>
          <p:cNvPr id="32" name="Rectangle 32"/>
          <p:cNvSpPr>
            <a:spLocks noChangeArrowheads="1"/>
          </p:cNvSpPr>
          <p:nvPr/>
        </p:nvSpPr>
        <p:spPr bwMode="auto">
          <a:xfrm>
            <a:off x="8132763" y="5072063"/>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effectLst/>
                <a:latin typeface="Open Sans" panose="020B0606030504020204" pitchFamily="34" charset="0"/>
              </a:rPr>
              <a:t>INFODATA 05</a:t>
            </a:r>
            <a:endParaRPr kumimoji="0" lang="ru-RU" altLang="ru-RU" sz="1800" b="0" i="0" u="none" strike="noStrike" cap="none" normalizeH="0" baseline="0" smtClean="0">
              <a:ln>
                <a:noFill/>
              </a:ln>
              <a:effectLst/>
            </a:endParaRPr>
          </a:p>
        </p:txBody>
      </p:sp>
      <p:sp>
        <p:nvSpPr>
          <p:cNvPr id="33" name="Rectangle 33"/>
          <p:cNvSpPr>
            <a:spLocks noChangeArrowheads="1"/>
          </p:cNvSpPr>
          <p:nvPr/>
        </p:nvSpPr>
        <p:spPr bwMode="auto">
          <a:xfrm>
            <a:off x="9956800" y="5072063"/>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effectLst/>
                <a:latin typeface="Open Sans" panose="020B0606030504020204" pitchFamily="34" charset="0"/>
              </a:rPr>
              <a:t>INFODATA 06</a:t>
            </a:r>
            <a:endParaRPr kumimoji="0" lang="ru-RU" altLang="ru-RU" sz="1800" b="0" i="0" u="none" strike="noStrike" cap="none" normalizeH="0" baseline="0" smtClean="0">
              <a:ln>
                <a:noFill/>
              </a:ln>
              <a:effectLst/>
            </a:endParaRPr>
          </a:p>
        </p:txBody>
      </p:sp>
      <p:sp>
        <p:nvSpPr>
          <p:cNvPr id="34" name="Freeform 34"/>
          <p:cNvSpPr>
            <a:spLocks noEditPoints="1"/>
          </p:cNvSpPr>
          <p:nvPr/>
        </p:nvSpPr>
        <p:spPr bwMode="auto">
          <a:xfrm>
            <a:off x="1258888" y="3403600"/>
            <a:ext cx="566738" cy="320675"/>
          </a:xfrm>
          <a:custGeom>
            <a:avLst/>
            <a:gdLst>
              <a:gd name="T0" fmla="*/ 35 w 149"/>
              <a:gd name="T1" fmla="*/ 68 h 84"/>
              <a:gd name="T2" fmla="*/ 35 w 149"/>
              <a:gd name="T3" fmla="*/ 62 h 84"/>
              <a:gd name="T4" fmla="*/ 43 w 149"/>
              <a:gd name="T5" fmla="*/ 54 h 84"/>
              <a:gd name="T6" fmla="*/ 48 w 149"/>
              <a:gd name="T7" fmla="*/ 58 h 84"/>
              <a:gd name="T8" fmla="*/ 41 w 149"/>
              <a:gd name="T9" fmla="*/ 68 h 84"/>
              <a:gd name="T10" fmla="*/ 91 w 149"/>
              <a:gd name="T11" fmla="*/ 61 h 84"/>
              <a:gd name="T12" fmla="*/ 109 w 149"/>
              <a:gd name="T13" fmla="*/ 68 h 84"/>
              <a:gd name="T14" fmla="*/ 109 w 149"/>
              <a:gd name="T15" fmla="*/ 61 h 84"/>
              <a:gd name="T16" fmla="*/ 91 w 149"/>
              <a:gd name="T17" fmla="*/ 74 h 84"/>
              <a:gd name="T18" fmla="*/ 99 w 149"/>
              <a:gd name="T19" fmla="*/ 75 h 84"/>
              <a:gd name="T20" fmla="*/ 101 w 149"/>
              <a:gd name="T21" fmla="*/ 68 h 84"/>
              <a:gd name="T22" fmla="*/ 81 w 149"/>
              <a:gd name="T23" fmla="*/ 80 h 84"/>
              <a:gd name="T24" fmla="*/ 89 w 149"/>
              <a:gd name="T25" fmla="*/ 81 h 84"/>
              <a:gd name="T26" fmla="*/ 91 w 149"/>
              <a:gd name="T27" fmla="*/ 74 h 84"/>
              <a:gd name="T28" fmla="*/ 70 w 149"/>
              <a:gd name="T29" fmla="*/ 82 h 84"/>
              <a:gd name="T30" fmla="*/ 79 w 149"/>
              <a:gd name="T31" fmla="*/ 81 h 84"/>
              <a:gd name="T32" fmla="*/ 47 w 149"/>
              <a:gd name="T33" fmla="*/ 75 h 84"/>
              <a:gd name="T34" fmla="*/ 57 w 149"/>
              <a:gd name="T35" fmla="*/ 57 h 84"/>
              <a:gd name="T36" fmla="*/ 51 w 149"/>
              <a:gd name="T37" fmla="*/ 57 h 84"/>
              <a:gd name="T38" fmla="*/ 41 w 149"/>
              <a:gd name="T39" fmla="*/ 75 h 84"/>
              <a:gd name="T40" fmla="*/ 47 w 149"/>
              <a:gd name="T41" fmla="*/ 75 h 84"/>
              <a:gd name="T42" fmla="*/ 65 w 149"/>
              <a:gd name="T43" fmla="*/ 68 h 84"/>
              <a:gd name="T44" fmla="*/ 61 w 149"/>
              <a:gd name="T45" fmla="*/ 61 h 84"/>
              <a:gd name="T46" fmla="*/ 49 w 149"/>
              <a:gd name="T47" fmla="*/ 73 h 84"/>
              <a:gd name="T48" fmla="*/ 53 w 149"/>
              <a:gd name="T49" fmla="*/ 80 h 84"/>
              <a:gd name="T50" fmla="*/ 69 w 149"/>
              <a:gd name="T51" fmla="*/ 77 h 84"/>
              <a:gd name="T52" fmla="*/ 70 w 149"/>
              <a:gd name="T53" fmla="*/ 70 h 84"/>
              <a:gd name="T54" fmla="*/ 63 w 149"/>
              <a:gd name="T55" fmla="*/ 70 h 84"/>
              <a:gd name="T56" fmla="*/ 58 w 149"/>
              <a:gd name="T57" fmla="*/ 82 h 84"/>
              <a:gd name="T58" fmla="*/ 65 w 149"/>
              <a:gd name="T59" fmla="*/ 82 h 84"/>
              <a:gd name="T60" fmla="*/ 128 w 149"/>
              <a:gd name="T61" fmla="*/ 0 h 84"/>
              <a:gd name="T62" fmla="*/ 124 w 149"/>
              <a:gd name="T63" fmla="*/ 50 h 84"/>
              <a:gd name="T64" fmla="*/ 149 w 149"/>
              <a:gd name="T65" fmla="*/ 39 h 84"/>
              <a:gd name="T66" fmla="*/ 80 w 149"/>
              <a:gd name="T67" fmla="*/ 21 h 84"/>
              <a:gd name="T68" fmla="*/ 73 w 149"/>
              <a:gd name="T69" fmla="*/ 21 h 84"/>
              <a:gd name="T70" fmla="*/ 51 w 149"/>
              <a:gd name="T71" fmla="*/ 32 h 84"/>
              <a:gd name="T72" fmla="*/ 71 w 149"/>
              <a:gd name="T73" fmla="*/ 37 h 84"/>
              <a:gd name="T74" fmla="*/ 109 w 149"/>
              <a:gd name="T75" fmla="*/ 61 h 84"/>
              <a:gd name="T76" fmla="*/ 116 w 149"/>
              <a:gd name="T77" fmla="*/ 52 h 84"/>
              <a:gd name="T78" fmla="*/ 109 w 149"/>
              <a:gd name="T79" fmla="*/ 61 h 84"/>
              <a:gd name="T80" fmla="*/ 37 w 149"/>
              <a:gd name="T81" fmla="*/ 59 h 84"/>
              <a:gd name="T82" fmla="*/ 21 w 149"/>
              <a:gd name="T83" fmla="*/ 55 h 84"/>
              <a:gd name="T84" fmla="*/ 31 w 149"/>
              <a:gd name="T85" fmla="*/ 0 h 84"/>
              <a:gd name="T86" fmla="*/ 36 w 149"/>
              <a:gd name="T87" fmla="*/ 61 h 84"/>
              <a:gd name="T88" fmla="*/ 49 w 149"/>
              <a:gd name="T89" fmla="*/ 20 h 8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9" h="84">
                <a:moveTo>
                  <a:pt x="39" y="69"/>
                </a:moveTo>
                <a:cubicBezTo>
                  <a:pt x="37" y="69"/>
                  <a:pt x="36" y="69"/>
                  <a:pt x="35" y="68"/>
                </a:cubicBezTo>
                <a:cubicBezTo>
                  <a:pt x="34" y="67"/>
                  <a:pt x="34" y="66"/>
                  <a:pt x="34" y="65"/>
                </a:cubicBezTo>
                <a:cubicBezTo>
                  <a:pt x="33" y="64"/>
                  <a:pt x="34" y="63"/>
                  <a:pt x="35" y="62"/>
                </a:cubicBezTo>
                <a:cubicBezTo>
                  <a:pt x="40" y="55"/>
                  <a:pt x="40" y="55"/>
                  <a:pt x="40" y="55"/>
                </a:cubicBezTo>
                <a:cubicBezTo>
                  <a:pt x="41" y="55"/>
                  <a:pt x="42" y="54"/>
                  <a:pt x="43" y="54"/>
                </a:cubicBezTo>
                <a:cubicBezTo>
                  <a:pt x="44" y="54"/>
                  <a:pt x="46" y="54"/>
                  <a:pt x="47" y="55"/>
                </a:cubicBezTo>
                <a:cubicBezTo>
                  <a:pt x="48" y="56"/>
                  <a:pt x="48" y="57"/>
                  <a:pt x="48" y="58"/>
                </a:cubicBezTo>
                <a:cubicBezTo>
                  <a:pt x="48" y="59"/>
                  <a:pt x="48" y="60"/>
                  <a:pt x="47" y="61"/>
                </a:cubicBezTo>
                <a:cubicBezTo>
                  <a:pt x="41" y="68"/>
                  <a:pt x="41" y="68"/>
                  <a:pt x="41" y="68"/>
                </a:cubicBezTo>
                <a:cubicBezTo>
                  <a:pt x="41" y="69"/>
                  <a:pt x="40" y="69"/>
                  <a:pt x="39" y="69"/>
                </a:cubicBezTo>
                <a:close/>
                <a:moveTo>
                  <a:pt x="91" y="61"/>
                </a:moveTo>
                <a:cubicBezTo>
                  <a:pt x="91" y="61"/>
                  <a:pt x="101" y="69"/>
                  <a:pt x="104" y="70"/>
                </a:cubicBezTo>
                <a:cubicBezTo>
                  <a:pt x="107" y="70"/>
                  <a:pt x="107" y="69"/>
                  <a:pt x="109" y="68"/>
                </a:cubicBezTo>
                <a:cubicBezTo>
                  <a:pt x="110" y="67"/>
                  <a:pt x="111" y="66"/>
                  <a:pt x="111" y="64"/>
                </a:cubicBezTo>
                <a:cubicBezTo>
                  <a:pt x="111" y="63"/>
                  <a:pt x="110" y="61"/>
                  <a:pt x="109" y="61"/>
                </a:cubicBezTo>
                <a:moveTo>
                  <a:pt x="82" y="66"/>
                </a:moveTo>
                <a:cubicBezTo>
                  <a:pt x="91" y="74"/>
                  <a:pt x="91" y="74"/>
                  <a:pt x="91" y="74"/>
                </a:cubicBezTo>
                <a:cubicBezTo>
                  <a:pt x="92" y="76"/>
                  <a:pt x="94" y="76"/>
                  <a:pt x="95" y="76"/>
                </a:cubicBezTo>
                <a:cubicBezTo>
                  <a:pt x="97" y="76"/>
                  <a:pt x="98" y="76"/>
                  <a:pt x="99" y="75"/>
                </a:cubicBezTo>
                <a:cubicBezTo>
                  <a:pt x="101" y="74"/>
                  <a:pt x="101" y="72"/>
                  <a:pt x="101" y="70"/>
                </a:cubicBezTo>
                <a:cubicBezTo>
                  <a:pt x="101" y="70"/>
                  <a:pt x="101" y="69"/>
                  <a:pt x="101" y="68"/>
                </a:cubicBezTo>
                <a:moveTo>
                  <a:pt x="77" y="76"/>
                </a:moveTo>
                <a:cubicBezTo>
                  <a:pt x="81" y="80"/>
                  <a:pt x="81" y="80"/>
                  <a:pt x="81" y="80"/>
                </a:cubicBezTo>
                <a:cubicBezTo>
                  <a:pt x="82" y="81"/>
                  <a:pt x="84" y="82"/>
                  <a:pt x="85" y="82"/>
                </a:cubicBezTo>
                <a:cubicBezTo>
                  <a:pt x="87" y="82"/>
                  <a:pt x="88" y="82"/>
                  <a:pt x="89" y="81"/>
                </a:cubicBezTo>
                <a:cubicBezTo>
                  <a:pt x="91" y="80"/>
                  <a:pt x="91" y="78"/>
                  <a:pt x="91" y="76"/>
                </a:cubicBezTo>
                <a:cubicBezTo>
                  <a:pt x="91" y="75"/>
                  <a:pt x="91" y="75"/>
                  <a:pt x="91" y="74"/>
                </a:cubicBezTo>
                <a:moveTo>
                  <a:pt x="66" y="80"/>
                </a:moveTo>
                <a:cubicBezTo>
                  <a:pt x="70" y="82"/>
                  <a:pt x="70" y="82"/>
                  <a:pt x="70" y="82"/>
                </a:cubicBezTo>
                <a:cubicBezTo>
                  <a:pt x="70" y="82"/>
                  <a:pt x="72" y="83"/>
                  <a:pt x="75" y="83"/>
                </a:cubicBezTo>
                <a:cubicBezTo>
                  <a:pt x="77" y="82"/>
                  <a:pt x="78" y="82"/>
                  <a:pt x="79" y="81"/>
                </a:cubicBezTo>
                <a:cubicBezTo>
                  <a:pt x="80" y="81"/>
                  <a:pt x="80" y="80"/>
                  <a:pt x="80" y="80"/>
                </a:cubicBezTo>
                <a:moveTo>
                  <a:pt x="47" y="75"/>
                </a:moveTo>
                <a:cubicBezTo>
                  <a:pt x="57" y="63"/>
                  <a:pt x="57" y="63"/>
                  <a:pt x="57" y="63"/>
                </a:cubicBezTo>
                <a:cubicBezTo>
                  <a:pt x="59" y="61"/>
                  <a:pt x="59" y="59"/>
                  <a:pt x="57" y="57"/>
                </a:cubicBezTo>
                <a:cubicBezTo>
                  <a:pt x="56" y="56"/>
                  <a:pt x="55" y="56"/>
                  <a:pt x="54" y="56"/>
                </a:cubicBezTo>
                <a:cubicBezTo>
                  <a:pt x="53" y="56"/>
                  <a:pt x="52" y="56"/>
                  <a:pt x="51" y="57"/>
                </a:cubicBezTo>
                <a:cubicBezTo>
                  <a:pt x="41" y="69"/>
                  <a:pt x="41" y="69"/>
                  <a:pt x="41" y="69"/>
                </a:cubicBezTo>
                <a:cubicBezTo>
                  <a:pt x="39" y="70"/>
                  <a:pt x="39" y="73"/>
                  <a:pt x="41" y="75"/>
                </a:cubicBezTo>
                <a:cubicBezTo>
                  <a:pt x="42" y="76"/>
                  <a:pt x="43" y="76"/>
                  <a:pt x="45" y="76"/>
                </a:cubicBezTo>
                <a:cubicBezTo>
                  <a:pt x="46" y="76"/>
                  <a:pt x="47" y="75"/>
                  <a:pt x="47" y="75"/>
                </a:cubicBezTo>
                <a:close/>
                <a:moveTo>
                  <a:pt x="56" y="79"/>
                </a:moveTo>
                <a:cubicBezTo>
                  <a:pt x="65" y="68"/>
                  <a:pt x="65" y="68"/>
                  <a:pt x="65" y="68"/>
                </a:cubicBezTo>
                <a:cubicBezTo>
                  <a:pt x="67" y="66"/>
                  <a:pt x="67" y="63"/>
                  <a:pt x="65" y="62"/>
                </a:cubicBezTo>
                <a:cubicBezTo>
                  <a:pt x="64" y="61"/>
                  <a:pt x="63" y="60"/>
                  <a:pt x="61" y="61"/>
                </a:cubicBezTo>
                <a:cubicBezTo>
                  <a:pt x="60" y="61"/>
                  <a:pt x="59" y="61"/>
                  <a:pt x="59" y="62"/>
                </a:cubicBezTo>
                <a:cubicBezTo>
                  <a:pt x="49" y="73"/>
                  <a:pt x="49" y="73"/>
                  <a:pt x="49" y="73"/>
                </a:cubicBezTo>
                <a:cubicBezTo>
                  <a:pt x="47" y="74"/>
                  <a:pt x="48" y="77"/>
                  <a:pt x="49" y="79"/>
                </a:cubicBezTo>
                <a:cubicBezTo>
                  <a:pt x="50" y="80"/>
                  <a:pt x="52" y="80"/>
                  <a:pt x="53" y="80"/>
                </a:cubicBezTo>
                <a:cubicBezTo>
                  <a:pt x="54" y="80"/>
                  <a:pt x="55" y="79"/>
                  <a:pt x="56" y="79"/>
                </a:cubicBezTo>
                <a:close/>
                <a:moveTo>
                  <a:pt x="69" y="77"/>
                </a:moveTo>
                <a:cubicBezTo>
                  <a:pt x="70" y="76"/>
                  <a:pt x="70" y="76"/>
                  <a:pt x="70" y="76"/>
                </a:cubicBezTo>
                <a:cubicBezTo>
                  <a:pt x="72" y="74"/>
                  <a:pt x="71" y="71"/>
                  <a:pt x="70" y="70"/>
                </a:cubicBezTo>
                <a:cubicBezTo>
                  <a:pt x="69" y="69"/>
                  <a:pt x="67" y="68"/>
                  <a:pt x="66" y="69"/>
                </a:cubicBezTo>
                <a:cubicBezTo>
                  <a:pt x="65" y="69"/>
                  <a:pt x="64" y="69"/>
                  <a:pt x="63" y="70"/>
                </a:cubicBezTo>
                <a:cubicBezTo>
                  <a:pt x="58" y="76"/>
                  <a:pt x="58" y="76"/>
                  <a:pt x="58" y="76"/>
                </a:cubicBezTo>
                <a:cubicBezTo>
                  <a:pt x="56" y="78"/>
                  <a:pt x="56" y="81"/>
                  <a:pt x="58" y="82"/>
                </a:cubicBezTo>
                <a:cubicBezTo>
                  <a:pt x="59" y="83"/>
                  <a:pt x="61" y="84"/>
                  <a:pt x="62" y="84"/>
                </a:cubicBezTo>
                <a:cubicBezTo>
                  <a:pt x="63" y="83"/>
                  <a:pt x="64" y="83"/>
                  <a:pt x="65" y="82"/>
                </a:cubicBezTo>
                <a:lnTo>
                  <a:pt x="69" y="77"/>
                </a:lnTo>
                <a:close/>
                <a:moveTo>
                  <a:pt x="128" y="0"/>
                </a:moveTo>
                <a:cubicBezTo>
                  <a:pt x="118" y="5"/>
                  <a:pt x="105" y="12"/>
                  <a:pt x="102" y="14"/>
                </a:cubicBezTo>
                <a:cubicBezTo>
                  <a:pt x="104" y="17"/>
                  <a:pt x="113" y="31"/>
                  <a:pt x="124" y="50"/>
                </a:cubicBezTo>
                <a:cubicBezTo>
                  <a:pt x="125" y="52"/>
                  <a:pt x="125" y="52"/>
                  <a:pt x="125" y="52"/>
                </a:cubicBezTo>
                <a:cubicBezTo>
                  <a:pt x="149" y="39"/>
                  <a:pt x="149" y="39"/>
                  <a:pt x="149" y="39"/>
                </a:cubicBezTo>
                <a:moveTo>
                  <a:pt x="106" y="19"/>
                </a:moveTo>
                <a:cubicBezTo>
                  <a:pt x="94" y="14"/>
                  <a:pt x="88" y="21"/>
                  <a:pt x="80" y="21"/>
                </a:cubicBezTo>
                <a:cubicBezTo>
                  <a:pt x="77" y="21"/>
                  <a:pt x="75" y="21"/>
                  <a:pt x="74" y="22"/>
                </a:cubicBezTo>
                <a:cubicBezTo>
                  <a:pt x="74" y="22"/>
                  <a:pt x="73" y="21"/>
                  <a:pt x="73" y="21"/>
                </a:cubicBezTo>
                <a:cubicBezTo>
                  <a:pt x="73" y="21"/>
                  <a:pt x="72" y="22"/>
                  <a:pt x="71" y="22"/>
                </a:cubicBezTo>
                <a:cubicBezTo>
                  <a:pt x="51" y="32"/>
                  <a:pt x="51" y="32"/>
                  <a:pt x="51" y="32"/>
                </a:cubicBezTo>
                <a:cubicBezTo>
                  <a:pt x="42" y="37"/>
                  <a:pt x="51" y="44"/>
                  <a:pt x="54" y="43"/>
                </a:cubicBezTo>
                <a:cubicBezTo>
                  <a:pt x="57" y="43"/>
                  <a:pt x="65" y="39"/>
                  <a:pt x="71" y="37"/>
                </a:cubicBezTo>
                <a:cubicBezTo>
                  <a:pt x="74" y="36"/>
                  <a:pt x="78" y="36"/>
                  <a:pt x="80" y="39"/>
                </a:cubicBezTo>
                <a:cubicBezTo>
                  <a:pt x="89" y="45"/>
                  <a:pt x="108" y="59"/>
                  <a:pt x="109" y="61"/>
                </a:cubicBezTo>
                <a:moveTo>
                  <a:pt x="123" y="48"/>
                </a:moveTo>
                <a:cubicBezTo>
                  <a:pt x="121" y="49"/>
                  <a:pt x="117" y="51"/>
                  <a:pt x="116" y="52"/>
                </a:cubicBezTo>
                <a:cubicBezTo>
                  <a:pt x="115" y="53"/>
                  <a:pt x="115" y="54"/>
                  <a:pt x="114" y="55"/>
                </a:cubicBezTo>
                <a:cubicBezTo>
                  <a:pt x="113" y="57"/>
                  <a:pt x="111" y="60"/>
                  <a:pt x="109" y="61"/>
                </a:cubicBezTo>
                <a:moveTo>
                  <a:pt x="37" y="59"/>
                </a:moveTo>
                <a:cubicBezTo>
                  <a:pt x="37" y="59"/>
                  <a:pt x="37" y="59"/>
                  <a:pt x="37" y="59"/>
                </a:cubicBezTo>
                <a:moveTo>
                  <a:pt x="0" y="38"/>
                </a:moveTo>
                <a:cubicBezTo>
                  <a:pt x="21" y="55"/>
                  <a:pt x="21" y="55"/>
                  <a:pt x="21" y="55"/>
                </a:cubicBezTo>
                <a:cubicBezTo>
                  <a:pt x="52" y="17"/>
                  <a:pt x="52" y="17"/>
                  <a:pt x="52" y="17"/>
                </a:cubicBezTo>
                <a:cubicBezTo>
                  <a:pt x="31" y="0"/>
                  <a:pt x="31" y="0"/>
                  <a:pt x="31" y="0"/>
                </a:cubicBezTo>
                <a:moveTo>
                  <a:pt x="24" y="52"/>
                </a:moveTo>
                <a:cubicBezTo>
                  <a:pt x="30" y="57"/>
                  <a:pt x="36" y="61"/>
                  <a:pt x="36" y="61"/>
                </a:cubicBezTo>
                <a:moveTo>
                  <a:pt x="64" y="26"/>
                </a:moveTo>
                <a:cubicBezTo>
                  <a:pt x="61" y="24"/>
                  <a:pt x="55" y="22"/>
                  <a:pt x="49" y="20"/>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5" name="Freeform 35"/>
          <p:cNvSpPr>
            <a:spLocks noEditPoints="1"/>
          </p:cNvSpPr>
          <p:nvPr/>
        </p:nvSpPr>
        <p:spPr bwMode="auto">
          <a:xfrm>
            <a:off x="4965700" y="3316288"/>
            <a:ext cx="433388" cy="490538"/>
          </a:xfrm>
          <a:custGeom>
            <a:avLst/>
            <a:gdLst>
              <a:gd name="T0" fmla="*/ 36 w 114"/>
              <a:gd name="T1" fmla="*/ 101 h 129"/>
              <a:gd name="T2" fmla="*/ 27 w 114"/>
              <a:gd name="T3" fmla="*/ 77 h 129"/>
              <a:gd name="T4" fmla="*/ 21 w 114"/>
              <a:gd name="T5" fmla="*/ 58 h 129"/>
              <a:gd name="T6" fmla="*/ 57 w 114"/>
              <a:gd name="T7" fmla="*/ 22 h 129"/>
              <a:gd name="T8" fmla="*/ 92 w 114"/>
              <a:gd name="T9" fmla="*/ 58 h 129"/>
              <a:gd name="T10" fmla="*/ 87 w 114"/>
              <a:gd name="T11" fmla="*/ 77 h 129"/>
              <a:gd name="T12" fmla="*/ 78 w 114"/>
              <a:gd name="T13" fmla="*/ 97 h 129"/>
              <a:gd name="T14" fmla="*/ 57 w 114"/>
              <a:gd name="T15" fmla="*/ 36 h 129"/>
              <a:gd name="T16" fmla="*/ 36 w 114"/>
              <a:gd name="T17" fmla="*/ 57 h 129"/>
              <a:gd name="T18" fmla="*/ 57 w 114"/>
              <a:gd name="T19" fmla="*/ 79 h 129"/>
              <a:gd name="T20" fmla="*/ 78 w 114"/>
              <a:gd name="T21" fmla="*/ 57 h 129"/>
              <a:gd name="T22" fmla="*/ 57 w 114"/>
              <a:gd name="T23" fmla="*/ 36 h 129"/>
              <a:gd name="T24" fmla="*/ 49 w 114"/>
              <a:gd name="T25" fmla="*/ 61 h 129"/>
              <a:gd name="T26" fmla="*/ 55 w 114"/>
              <a:gd name="T27" fmla="*/ 68 h 129"/>
              <a:gd name="T28" fmla="*/ 65 w 114"/>
              <a:gd name="T29" fmla="*/ 51 h 129"/>
              <a:gd name="T30" fmla="*/ 57 w 114"/>
              <a:gd name="T31" fmla="*/ 11 h 129"/>
              <a:gd name="T32" fmla="*/ 57 w 114"/>
              <a:gd name="T33" fmla="*/ 0 h 129"/>
              <a:gd name="T34" fmla="*/ 34 w 114"/>
              <a:gd name="T35" fmla="*/ 17 h 129"/>
              <a:gd name="T36" fmla="*/ 28 w 114"/>
              <a:gd name="T37" fmla="*/ 8 h 129"/>
              <a:gd name="T38" fmla="*/ 8 w 114"/>
              <a:gd name="T39" fmla="*/ 29 h 129"/>
              <a:gd name="T40" fmla="*/ 17 w 114"/>
              <a:gd name="T41" fmla="*/ 34 h 129"/>
              <a:gd name="T42" fmla="*/ 0 w 114"/>
              <a:gd name="T43" fmla="*/ 57 h 129"/>
              <a:gd name="T44" fmla="*/ 11 w 114"/>
              <a:gd name="T45" fmla="*/ 57 h 129"/>
              <a:gd name="T46" fmla="*/ 85 w 114"/>
              <a:gd name="T47" fmla="*/ 8 h 129"/>
              <a:gd name="T48" fmla="*/ 80 w 114"/>
              <a:gd name="T49" fmla="*/ 17 h 129"/>
              <a:gd name="T50" fmla="*/ 106 w 114"/>
              <a:gd name="T51" fmla="*/ 29 h 129"/>
              <a:gd name="T52" fmla="*/ 97 w 114"/>
              <a:gd name="T53" fmla="*/ 34 h 129"/>
              <a:gd name="T54" fmla="*/ 103 w 114"/>
              <a:gd name="T55" fmla="*/ 57 h 129"/>
              <a:gd name="T56" fmla="*/ 114 w 114"/>
              <a:gd name="T57" fmla="*/ 57 h 129"/>
              <a:gd name="T58" fmla="*/ 70 w 114"/>
              <a:gd name="T59" fmla="*/ 104 h 129"/>
              <a:gd name="T60" fmla="*/ 42 w 114"/>
              <a:gd name="T61" fmla="*/ 112 h 129"/>
              <a:gd name="T62" fmla="*/ 38 w 114"/>
              <a:gd name="T63" fmla="*/ 116 h 129"/>
              <a:gd name="T64" fmla="*/ 43 w 114"/>
              <a:gd name="T65" fmla="*/ 121 h 129"/>
              <a:gd name="T66" fmla="*/ 45 w 114"/>
              <a:gd name="T67" fmla="*/ 120 h 129"/>
              <a:gd name="T68" fmla="*/ 70 w 114"/>
              <a:gd name="T69" fmla="*/ 113 h 129"/>
              <a:gd name="T70" fmla="*/ 70 w 114"/>
              <a:gd name="T71" fmla="*/ 113 h 129"/>
              <a:gd name="T72" fmla="*/ 71 w 114"/>
              <a:gd name="T73" fmla="*/ 113 h 129"/>
              <a:gd name="T74" fmla="*/ 75 w 114"/>
              <a:gd name="T75" fmla="*/ 118 h 129"/>
              <a:gd name="T76" fmla="*/ 72 w 114"/>
              <a:gd name="T77" fmla="*/ 122 h 129"/>
              <a:gd name="T78" fmla="*/ 49 w 114"/>
              <a:gd name="T79" fmla="*/ 129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4" h="129">
                <a:moveTo>
                  <a:pt x="36" y="101"/>
                </a:moveTo>
                <a:cubicBezTo>
                  <a:pt x="37" y="95"/>
                  <a:pt x="35" y="89"/>
                  <a:pt x="27" y="77"/>
                </a:cubicBezTo>
                <a:cubicBezTo>
                  <a:pt x="23" y="72"/>
                  <a:pt x="21" y="65"/>
                  <a:pt x="21" y="58"/>
                </a:cubicBezTo>
                <a:cubicBezTo>
                  <a:pt x="21" y="38"/>
                  <a:pt x="37" y="22"/>
                  <a:pt x="57" y="22"/>
                </a:cubicBezTo>
                <a:cubicBezTo>
                  <a:pt x="77" y="22"/>
                  <a:pt x="92" y="38"/>
                  <a:pt x="92" y="58"/>
                </a:cubicBezTo>
                <a:cubicBezTo>
                  <a:pt x="92" y="65"/>
                  <a:pt x="90" y="72"/>
                  <a:pt x="87" y="77"/>
                </a:cubicBezTo>
                <a:cubicBezTo>
                  <a:pt x="81" y="87"/>
                  <a:pt x="78" y="92"/>
                  <a:pt x="78" y="97"/>
                </a:cubicBezTo>
                <a:moveTo>
                  <a:pt x="57" y="36"/>
                </a:moveTo>
                <a:cubicBezTo>
                  <a:pt x="45" y="36"/>
                  <a:pt x="36" y="45"/>
                  <a:pt x="36" y="57"/>
                </a:cubicBezTo>
                <a:cubicBezTo>
                  <a:pt x="36" y="69"/>
                  <a:pt x="45" y="79"/>
                  <a:pt x="57" y="79"/>
                </a:cubicBezTo>
                <a:cubicBezTo>
                  <a:pt x="69" y="79"/>
                  <a:pt x="78" y="69"/>
                  <a:pt x="78" y="57"/>
                </a:cubicBezTo>
                <a:cubicBezTo>
                  <a:pt x="78" y="45"/>
                  <a:pt x="69" y="36"/>
                  <a:pt x="57" y="36"/>
                </a:cubicBezTo>
                <a:close/>
                <a:moveTo>
                  <a:pt x="49" y="61"/>
                </a:moveTo>
                <a:cubicBezTo>
                  <a:pt x="55" y="68"/>
                  <a:pt x="55" y="68"/>
                  <a:pt x="55" y="68"/>
                </a:cubicBezTo>
                <a:cubicBezTo>
                  <a:pt x="65" y="51"/>
                  <a:pt x="65" y="51"/>
                  <a:pt x="65" y="51"/>
                </a:cubicBezTo>
                <a:moveTo>
                  <a:pt x="57" y="11"/>
                </a:moveTo>
                <a:cubicBezTo>
                  <a:pt x="57" y="0"/>
                  <a:pt x="57" y="0"/>
                  <a:pt x="57" y="0"/>
                </a:cubicBezTo>
                <a:moveTo>
                  <a:pt x="34" y="17"/>
                </a:moveTo>
                <a:cubicBezTo>
                  <a:pt x="28" y="8"/>
                  <a:pt x="28" y="8"/>
                  <a:pt x="28" y="8"/>
                </a:cubicBezTo>
                <a:moveTo>
                  <a:pt x="8" y="29"/>
                </a:moveTo>
                <a:cubicBezTo>
                  <a:pt x="17" y="34"/>
                  <a:pt x="17" y="34"/>
                  <a:pt x="17" y="34"/>
                </a:cubicBezTo>
                <a:moveTo>
                  <a:pt x="0" y="57"/>
                </a:moveTo>
                <a:cubicBezTo>
                  <a:pt x="11" y="57"/>
                  <a:pt x="11" y="57"/>
                  <a:pt x="11" y="57"/>
                </a:cubicBezTo>
                <a:moveTo>
                  <a:pt x="85" y="8"/>
                </a:moveTo>
                <a:cubicBezTo>
                  <a:pt x="80" y="17"/>
                  <a:pt x="80" y="17"/>
                  <a:pt x="80" y="17"/>
                </a:cubicBezTo>
                <a:moveTo>
                  <a:pt x="106" y="29"/>
                </a:moveTo>
                <a:cubicBezTo>
                  <a:pt x="97" y="34"/>
                  <a:pt x="97" y="34"/>
                  <a:pt x="97" y="34"/>
                </a:cubicBezTo>
                <a:moveTo>
                  <a:pt x="103" y="57"/>
                </a:moveTo>
                <a:cubicBezTo>
                  <a:pt x="114" y="57"/>
                  <a:pt x="114" y="57"/>
                  <a:pt x="114" y="57"/>
                </a:cubicBezTo>
                <a:moveTo>
                  <a:pt x="70" y="104"/>
                </a:moveTo>
                <a:cubicBezTo>
                  <a:pt x="70" y="104"/>
                  <a:pt x="42" y="112"/>
                  <a:pt x="42" y="112"/>
                </a:cubicBezTo>
                <a:cubicBezTo>
                  <a:pt x="40" y="112"/>
                  <a:pt x="38" y="114"/>
                  <a:pt x="38" y="116"/>
                </a:cubicBezTo>
                <a:cubicBezTo>
                  <a:pt x="38" y="119"/>
                  <a:pt x="40" y="121"/>
                  <a:pt x="43" y="121"/>
                </a:cubicBezTo>
                <a:cubicBezTo>
                  <a:pt x="44" y="121"/>
                  <a:pt x="45" y="120"/>
                  <a:pt x="45" y="120"/>
                </a:cubicBezTo>
                <a:cubicBezTo>
                  <a:pt x="70" y="113"/>
                  <a:pt x="70" y="113"/>
                  <a:pt x="70" y="113"/>
                </a:cubicBezTo>
                <a:cubicBezTo>
                  <a:pt x="70" y="113"/>
                  <a:pt x="70" y="113"/>
                  <a:pt x="70" y="113"/>
                </a:cubicBezTo>
                <a:cubicBezTo>
                  <a:pt x="70" y="113"/>
                  <a:pt x="70" y="113"/>
                  <a:pt x="71" y="113"/>
                </a:cubicBezTo>
                <a:cubicBezTo>
                  <a:pt x="73" y="113"/>
                  <a:pt x="75" y="115"/>
                  <a:pt x="75" y="118"/>
                </a:cubicBezTo>
                <a:cubicBezTo>
                  <a:pt x="75" y="120"/>
                  <a:pt x="74" y="122"/>
                  <a:pt x="72" y="122"/>
                </a:cubicBezTo>
                <a:cubicBezTo>
                  <a:pt x="49" y="129"/>
                  <a:pt x="49" y="129"/>
                  <a:pt x="49" y="129"/>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6" name="Freeform 36"/>
          <p:cNvSpPr>
            <a:spLocks noEditPoints="1"/>
          </p:cNvSpPr>
          <p:nvPr/>
        </p:nvSpPr>
        <p:spPr bwMode="auto">
          <a:xfrm>
            <a:off x="6765925" y="3294063"/>
            <a:ext cx="476250" cy="493713"/>
          </a:xfrm>
          <a:custGeom>
            <a:avLst/>
            <a:gdLst>
              <a:gd name="T0" fmla="*/ 46 w 125"/>
              <a:gd name="T1" fmla="*/ 13 h 130"/>
              <a:gd name="T2" fmla="*/ 109 w 125"/>
              <a:gd name="T3" fmla="*/ 52 h 130"/>
              <a:gd name="T4" fmla="*/ 125 w 125"/>
              <a:gd name="T5" fmla="*/ 83 h 130"/>
              <a:gd name="T6" fmla="*/ 112 w 125"/>
              <a:gd name="T7" fmla="*/ 83 h 130"/>
              <a:gd name="T8" fmla="*/ 112 w 125"/>
              <a:gd name="T9" fmla="*/ 105 h 130"/>
              <a:gd name="T10" fmla="*/ 105 w 125"/>
              <a:gd name="T11" fmla="*/ 112 h 130"/>
              <a:gd name="T12" fmla="*/ 91 w 125"/>
              <a:gd name="T13" fmla="*/ 112 h 130"/>
              <a:gd name="T14" fmla="*/ 91 w 125"/>
              <a:gd name="T15" fmla="*/ 130 h 130"/>
              <a:gd name="T16" fmla="*/ 33 w 125"/>
              <a:gd name="T17" fmla="*/ 130 h 130"/>
              <a:gd name="T18" fmla="*/ 33 w 125"/>
              <a:gd name="T19" fmla="*/ 111 h 130"/>
              <a:gd name="T20" fmla="*/ 27 w 125"/>
              <a:gd name="T21" fmla="*/ 98 h 130"/>
              <a:gd name="T22" fmla="*/ 69 w 125"/>
              <a:gd name="T23" fmla="*/ 59 h 130"/>
              <a:gd name="T24" fmla="*/ 69 w 125"/>
              <a:gd name="T25" fmla="*/ 50 h 130"/>
              <a:gd name="T26" fmla="*/ 59 w 125"/>
              <a:gd name="T27" fmla="*/ 46 h 130"/>
              <a:gd name="T28" fmla="*/ 58 w 125"/>
              <a:gd name="T29" fmla="*/ 43 h 130"/>
              <a:gd name="T30" fmla="*/ 62 w 125"/>
              <a:gd name="T31" fmla="*/ 33 h 130"/>
              <a:gd name="T32" fmla="*/ 56 w 125"/>
              <a:gd name="T33" fmla="*/ 27 h 130"/>
              <a:gd name="T34" fmla="*/ 46 w 125"/>
              <a:gd name="T35" fmla="*/ 31 h 130"/>
              <a:gd name="T36" fmla="*/ 43 w 125"/>
              <a:gd name="T37" fmla="*/ 29 h 130"/>
              <a:gd name="T38" fmla="*/ 39 w 125"/>
              <a:gd name="T39" fmla="*/ 19 h 130"/>
              <a:gd name="T40" fmla="*/ 30 w 125"/>
              <a:gd name="T41" fmla="*/ 19 h 130"/>
              <a:gd name="T42" fmla="*/ 26 w 125"/>
              <a:gd name="T43" fmla="*/ 29 h 130"/>
              <a:gd name="T44" fmla="*/ 23 w 125"/>
              <a:gd name="T45" fmla="*/ 31 h 130"/>
              <a:gd name="T46" fmla="*/ 13 w 125"/>
              <a:gd name="T47" fmla="*/ 27 h 130"/>
              <a:gd name="T48" fmla="*/ 7 w 125"/>
              <a:gd name="T49" fmla="*/ 33 h 130"/>
              <a:gd name="T50" fmla="*/ 11 w 125"/>
              <a:gd name="T51" fmla="*/ 43 h 130"/>
              <a:gd name="T52" fmla="*/ 10 w 125"/>
              <a:gd name="T53" fmla="*/ 46 h 130"/>
              <a:gd name="T54" fmla="*/ 0 w 125"/>
              <a:gd name="T55" fmla="*/ 50 h 130"/>
              <a:gd name="T56" fmla="*/ 0 w 125"/>
              <a:gd name="T57" fmla="*/ 59 h 130"/>
              <a:gd name="T58" fmla="*/ 10 w 125"/>
              <a:gd name="T59" fmla="*/ 63 h 130"/>
              <a:gd name="T60" fmla="*/ 11 w 125"/>
              <a:gd name="T61" fmla="*/ 66 h 130"/>
              <a:gd name="T62" fmla="*/ 7 w 125"/>
              <a:gd name="T63" fmla="*/ 76 h 130"/>
              <a:gd name="T64" fmla="*/ 13 w 125"/>
              <a:gd name="T65" fmla="*/ 82 h 130"/>
              <a:gd name="T66" fmla="*/ 23 w 125"/>
              <a:gd name="T67" fmla="*/ 78 h 130"/>
              <a:gd name="T68" fmla="*/ 26 w 125"/>
              <a:gd name="T69" fmla="*/ 79 h 130"/>
              <a:gd name="T70" fmla="*/ 30 w 125"/>
              <a:gd name="T71" fmla="*/ 89 h 130"/>
              <a:gd name="T72" fmla="*/ 39 w 125"/>
              <a:gd name="T73" fmla="*/ 89 h 130"/>
              <a:gd name="T74" fmla="*/ 43 w 125"/>
              <a:gd name="T75" fmla="*/ 79 h 130"/>
              <a:gd name="T76" fmla="*/ 46 w 125"/>
              <a:gd name="T77" fmla="*/ 78 h 130"/>
              <a:gd name="T78" fmla="*/ 56 w 125"/>
              <a:gd name="T79" fmla="*/ 82 h 130"/>
              <a:gd name="T80" fmla="*/ 62 w 125"/>
              <a:gd name="T81" fmla="*/ 76 h 130"/>
              <a:gd name="T82" fmla="*/ 58 w 125"/>
              <a:gd name="T83" fmla="*/ 66 h 130"/>
              <a:gd name="T84" fmla="*/ 59 w 125"/>
              <a:gd name="T85" fmla="*/ 63 h 130"/>
              <a:gd name="T86" fmla="*/ 69 w 125"/>
              <a:gd name="T87" fmla="*/ 59 h 130"/>
              <a:gd name="T88" fmla="*/ 35 w 125"/>
              <a:gd name="T89" fmla="*/ 40 h 130"/>
              <a:gd name="T90" fmla="*/ 20 w 125"/>
              <a:gd name="T91" fmla="*/ 54 h 130"/>
              <a:gd name="T92" fmla="*/ 35 w 125"/>
              <a:gd name="T93" fmla="*/ 69 h 130"/>
              <a:gd name="T94" fmla="*/ 49 w 125"/>
              <a:gd name="T95" fmla="*/ 54 h 130"/>
              <a:gd name="T96" fmla="*/ 35 w 125"/>
              <a:gd name="T97" fmla="*/ 40 h 130"/>
              <a:gd name="T98" fmla="*/ 91 w 125"/>
              <a:gd name="T99" fmla="*/ 112 h 130"/>
              <a:gd name="T100" fmla="*/ 82 w 125"/>
              <a:gd name="T101"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5" h="130">
                <a:moveTo>
                  <a:pt x="46" y="13"/>
                </a:moveTo>
                <a:cubicBezTo>
                  <a:pt x="116" y="0"/>
                  <a:pt x="109" y="52"/>
                  <a:pt x="109" y="52"/>
                </a:cubicBezTo>
                <a:cubicBezTo>
                  <a:pt x="125" y="83"/>
                  <a:pt x="125" y="83"/>
                  <a:pt x="125" y="83"/>
                </a:cubicBezTo>
                <a:cubicBezTo>
                  <a:pt x="112" y="83"/>
                  <a:pt x="112" y="83"/>
                  <a:pt x="112" y="83"/>
                </a:cubicBezTo>
                <a:cubicBezTo>
                  <a:pt x="112" y="105"/>
                  <a:pt x="112" y="105"/>
                  <a:pt x="112" y="105"/>
                </a:cubicBezTo>
                <a:cubicBezTo>
                  <a:pt x="112" y="109"/>
                  <a:pt x="109" y="112"/>
                  <a:pt x="105" y="112"/>
                </a:cubicBezTo>
                <a:cubicBezTo>
                  <a:pt x="91" y="112"/>
                  <a:pt x="91" y="112"/>
                  <a:pt x="91" y="112"/>
                </a:cubicBezTo>
                <a:cubicBezTo>
                  <a:pt x="91" y="130"/>
                  <a:pt x="91" y="130"/>
                  <a:pt x="91" y="130"/>
                </a:cubicBezTo>
                <a:moveTo>
                  <a:pt x="33" y="130"/>
                </a:moveTo>
                <a:cubicBezTo>
                  <a:pt x="33" y="111"/>
                  <a:pt x="33" y="111"/>
                  <a:pt x="33" y="111"/>
                </a:cubicBezTo>
                <a:cubicBezTo>
                  <a:pt x="27" y="98"/>
                  <a:pt x="27" y="98"/>
                  <a:pt x="27" y="98"/>
                </a:cubicBezTo>
                <a:moveTo>
                  <a:pt x="69" y="59"/>
                </a:moveTo>
                <a:cubicBezTo>
                  <a:pt x="69" y="50"/>
                  <a:pt x="69" y="50"/>
                  <a:pt x="69" y="50"/>
                </a:cubicBezTo>
                <a:cubicBezTo>
                  <a:pt x="59" y="46"/>
                  <a:pt x="59" y="46"/>
                  <a:pt x="59" y="46"/>
                </a:cubicBezTo>
                <a:cubicBezTo>
                  <a:pt x="59" y="45"/>
                  <a:pt x="59" y="44"/>
                  <a:pt x="58" y="43"/>
                </a:cubicBezTo>
                <a:cubicBezTo>
                  <a:pt x="62" y="33"/>
                  <a:pt x="62" y="33"/>
                  <a:pt x="62" y="33"/>
                </a:cubicBezTo>
                <a:cubicBezTo>
                  <a:pt x="56" y="27"/>
                  <a:pt x="56" y="27"/>
                  <a:pt x="56" y="27"/>
                </a:cubicBezTo>
                <a:cubicBezTo>
                  <a:pt x="46" y="31"/>
                  <a:pt x="46" y="31"/>
                  <a:pt x="46" y="31"/>
                </a:cubicBezTo>
                <a:cubicBezTo>
                  <a:pt x="45" y="30"/>
                  <a:pt x="44" y="30"/>
                  <a:pt x="43" y="29"/>
                </a:cubicBezTo>
                <a:cubicBezTo>
                  <a:pt x="39" y="19"/>
                  <a:pt x="39" y="19"/>
                  <a:pt x="39" y="19"/>
                </a:cubicBezTo>
                <a:cubicBezTo>
                  <a:pt x="30" y="19"/>
                  <a:pt x="30" y="19"/>
                  <a:pt x="30" y="19"/>
                </a:cubicBezTo>
                <a:cubicBezTo>
                  <a:pt x="26" y="29"/>
                  <a:pt x="26" y="29"/>
                  <a:pt x="26" y="29"/>
                </a:cubicBezTo>
                <a:cubicBezTo>
                  <a:pt x="25" y="30"/>
                  <a:pt x="24" y="30"/>
                  <a:pt x="23" y="31"/>
                </a:cubicBezTo>
                <a:cubicBezTo>
                  <a:pt x="13" y="27"/>
                  <a:pt x="13" y="27"/>
                  <a:pt x="13" y="27"/>
                </a:cubicBezTo>
                <a:cubicBezTo>
                  <a:pt x="7" y="33"/>
                  <a:pt x="7" y="33"/>
                  <a:pt x="7" y="33"/>
                </a:cubicBezTo>
                <a:cubicBezTo>
                  <a:pt x="11" y="43"/>
                  <a:pt x="11" y="43"/>
                  <a:pt x="11" y="43"/>
                </a:cubicBezTo>
                <a:cubicBezTo>
                  <a:pt x="10" y="44"/>
                  <a:pt x="10" y="45"/>
                  <a:pt x="10" y="46"/>
                </a:cubicBezTo>
                <a:cubicBezTo>
                  <a:pt x="0" y="50"/>
                  <a:pt x="0" y="50"/>
                  <a:pt x="0" y="50"/>
                </a:cubicBezTo>
                <a:cubicBezTo>
                  <a:pt x="0" y="59"/>
                  <a:pt x="0" y="59"/>
                  <a:pt x="0" y="59"/>
                </a:cubicBezTo>
                <a:cubicBezTo>
                  <a:pt x="10" y="63"/>
                  <a:pt x="10" y="63"/>
                  <a:pt x="10" y="63"/>
                </a:cubicBezTo>
                <a:cubicBezTo>
                  <a:pt x="10" y="64"/>
                  <a:pt x="10" y="65"/>
                  <a:pt x="11" y="66"/>
                </a:cubicBezTo>
                <a:cubicBezTo>
                  <a:pt x="7" y="76"/>
                  <a:pt x="7" y="76"/>
                  <a:pt x="7" y="76"/>
                </a:cubicBezTo>
                <a:cubicBezTo>
                  <a:pt x="13" y="82"/>
                  <a:pt x="13" y="82"/>
                  <a:pt x="13" y="82"/>
                </a:cubicBezTo>
                <a:cubicBezTo>
                  <a:pt x="23" y="78"/>
                  <a:pt x="23" y="78"/>
                  <a:pt x="23" y="78"/>
                </a:cubicBezTo>
                <a:cubicBezTo>
                  <a:pt x="24" y="78"/>
                  <a:pt x="25" y="79"/>
                  <a:pt x="26" y="79"/>
                </a:cubicBezTo>
                <a:cubicBezTo>
                  <a:pt x="30" y="89"/>
                  <a:pt x="30" y="89"/>
                  <a:pt x="30" y="89"/>
                </a:cubicBezTo>
                <a:cubicBezTo>
                  <a:pt x="39" y="89"/>
                  <a:pt x="39" y="89"/>
                  <a:pt x="39" y="89"/>
                </a:cubicBezTo>
                <a:cubicBezTo>
                  <a:pt x="43" y="79"/>
                  <a:pt x="43" y="79"/>
                  <a:pt x="43" y="79"/>
                </a:cubicBezTo>
                <a:cubicBezTo>
                  <a:pt x="44" y="79"/>
                  <a:pt x="45" y="78"/>
                  <a:pt x="46" y="78"/>
                </a:cubicBezTo>
                <a:cubicBezTo>
                  <a:pt x="56" y="82"/>
                  <a:pt x="56" y="82"/>
                  <a:pt x="56" y="82"/>
                </a:cubicBezTo>
                <a:cubicBezTo>
                  <a:pt x="62" y="76"/>
                  <a:pt x="62" y="76"/>
                  <a:pt x="62" y="76"/>
                </a:cubicBezTo>
                <a:cubicBezTo>
                  <a:pt x="58" y="66"/>
                  <a:pt x="58" y="66"/>
                  <a:pt x="58" y="66"/>
                </a:cubicBezTo>
                <a:cubicBezTo>
                  <a:pt x="59" y="65"/>
                  <a:pt x="59" y="64"/>
                  <a:pt x="59" y="63"/>
                </a:cubicBezTo>
                <a:lnTo>
                  <a:pt x="69" y="59"/>
                </a:lnTo>
                <a:close/>
                <a:moveTo>
                  <a:pt x="35" y="40"/>
                </a:moveTo>
                <a:cubicBezTo>
                  <a:pt x="26" y="40"/>
                  <a:pt x="20" y="46"/>
                  <a:pt x="20" y="54"/>
                </a:cubicBezTo>
                <a:cubicBezTo>
                  <a:pt x="20" y="63"/>
                  <a:pt x="26" y="69"/>
                  <a:pt x="35" y="69"/>
                </a:cubicBezTo>
                <a:cubicBezTo>
                  <a:pt x="43" y="69"/>
                  <a:pt x="49" y="63"/>
                  <a:pt x="49" y="54"/>
                </a:cubicBezTo>
                <a:cubicBezTo>
                  <a:pt x="49" y="46"/>
                  <a:pt x="43" y="40"/>
                  <a:pt x="35" y="40"/>
                </a:cubicBezTo>
                <a:close/>
                <a:moveTo>
                  <a:pt x="91" y="112"/>
                </a:moveTo>
                <a:cubicBezTo>
                  <a:pt x="82" y="112"/>
                  <a:pt x="82" y="112"/>
                  <a:pt x="82" y="112"/>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7" name="Freeform 37"/>
          <p:cNvSpPr>
            <a:spLocks noEditPoints="1"/>
          </p:cNvSpPr>
          <p:nvPr/>
        </p:nvSpPr>
        <p:spPr bwMode="auto">
          <a:xfrm>
            <a:off x="3127375" y="3373438"/>
            <a:ext cx="468313" cy="377825"/>
          </a:xfrm>
          <a:custGeom>
            <a:avLst/>
            <a:gdLst>
              <a:gd name="T0" fmla="*/ 123 w 123"/>
              <a:gd name="T1" fmla="*/ 99 h 99"/>
              <a:gd name="T2" fmla="*/ 0 w 123"/>
              <a:gd name="T3" fmla="*/ 99 h 99"/>
              <a:gd name="T4" fmla="*/ 30 w 123"/>
              <a:gd name="T5" fmla="*/ 72 h 99"/>
              <a:gd name="T6" fmla="*/ 13 w 123"/>
              <a:gd name="T7" fmla="*/ 72 h 99"/>
              <a:gd name="T8" fmla="*/ 13 w 123"/>
              <a:gd name="T9" fmla="*/ 99 h 99"/>
              <a:gd name="T10" fmla="*/ 30 w 123"/>
              <a:gd name="T11" fmla="*/ 99 h 99"/>
              <a:gd name="T12" fmla="*/ 30 w 123"/>
              <a:gd name="T13" fmla="*/ 72 h 99"/>
              <a:gd name="T14" fmla="*/ 57 w 123"/>
              <a:gd name="T15" fmla="*/ 46 h 99"/>
              <a:gd name="T16" fmla="*/ 40 w 123"/>
              <a:gd name="T17" fmla="*/ 46 h 99"/>
              <a:gd name="T18" fmla="*/ 40 w 123"/>
              <a:gd name="T19" fmla="*/ 99 h 99"/>
              <a:gd name="T20" fmla="*/ 57 w 123"/>
              <a:gd name="T21" fmla="*/ 99 h 99"/>
              <a:gd name="T22" fmla="*/ 57 w 123"/>
              <a:gd name="T23" fmla="*/ 46 h 99"/>
              <a:gd name="T24" fmla="*/ 83 w 123"/>
              <a:gd name="T25" fmla="*/ 58 h 99"/>
              <a:gd name="T26" fmla="*/ 66 w 123"/>
              <a:gd name="T27" fmla="*/ 58 h 99"/>
              <a:gd name="T28" fmla="*/ 66 w 123"/>
              <a:gd name="T29" fmla="*/ 99 h 99"/>
              <a:gd name="T30" fmla="*/ 83 w 123"/>
              <a:gd name="T31" fmla="*/ 99 h 99"/>
              <a:gd name="T32" fmla="*/ 83 w 123"/>
              <a:gd name="T33" fmla="*/ 58 h 99"/>
              <a:gd name="T34" fmla="*/ 110 w 123"/>
              <a:gd name="T35" fmla="*/ 31 h 99"/>
              <a:gd name="T36" fmla="*/ 93 w 123"/>
              <a:gd name="T37" fmla="*/ 31 h 99"/>
              <a:gd name="T38" fmla="*/ 93 w 123"/>
              <a:gd name="T39" fmla="*/ 99 h 99"/>
              <a:gd name="T40" fmla="*/ 110 w 123"/>
              <a:gd name="T41" fmla="*/ 99 h 99"/>
              <a:gd name="T42" fmla="*/ 110 w 123"/>
              <a:gd name="T43" fmla="*/ 31 h 99"/>
              <a:gd name="T44" fmla="*/ 22 w 123"/>
              <a:gd name="T45" fmla="*/ 43 h 99"/>
              <a:gd name="T46" fmla="*/ 17 w 123"/>
              <a:gd name="T47" fmla="*/ 48 h 99"/>
              <a:gd name="T48" fmla="*/ 22 w 123"/>
              <a:gd name="T49" fmla="*/ 53 h 99"/>
              <a:gd name="T50" fmla="*/ 26 w 123"/>
              <a:gd name="T51" fmla="*/ 48 h 99"/>
              <a:gd name="T52" fmla="*/ 22 w 123"/>
              <a:gd name="T53" fmla="*/ 43 h 99"/>
              <a:gd name="T54" fmla="*/ 48 w 123"/>
              <a:gd name="T55" fmla="*/ 18 h 99"/>
              <a:gd name="T56" fmla="*/ 43 w 123"/>
              <a:gd name="T57" fmla="*/ 23 h 99"/>
              <a:gd name="T58" fmla="*/ 48 w 123"/>
              <a:gd name="T59" fmla="*/ 28 h 99"/>
              <a:gd name="T60" fmla="*/ 53 w 123"/>
              <a:gd name="T61" fmla="*/ 23 h 99"/>
              <a:gd name="T62" fmla="*/ 48 w 123"/>
              <a:gd name="T63" fmla="*/ 18 h 99"/>
              <a:gd name="T64" fmla="*/ 75 w 123"/>
              <a:gd name="T65" fmla="*/ 31 h 99"/>
              <a:gd name="T66" fmla="*/ 70 w 123"/>
              <a:gd name="T67" fmla="*/ 35 h 99"/>
              <a:gd name="T68" fmla="*/ 75 w 123"/>
              <a:gd name="T69" fmla="*/ 40 h 99"/>
              <a:gd name="T70" fmla="*/ 80 w 123"/>
              <a:gd name="T71" fmla="*/ 35 h 99"/>
              <a:gd name="T72" fmla="*/ 75 w 123"/>
              <a:gd name="T73" fmla="*/ 31 h 99"/>
              <a:gd name="T74" fmla="*/ 101 w 123"/>
              <a:gd name="T75" fmla="*/ 0 h 99"/>
              <a:gd name="T76" fmla="*/ 96 w 123"/>
              <a:gd name="T77" fmla="*/ 5 h 99"/>
              <a:gd name="T78" fmla="*/ 101 w 123"/>
              <a:gd name="T79" fmla="*/ 10 h 99"/>
              <a:gd name="T80" fmla="*/ 106 w 123"/>
              <a:gd name="T81" fmla="*/ 5 h 99"/>
              <a:gd name="T82" fmla="*/ 101 w 123"/>
              <a:gd name="T83" fmla="*/ 0 h 99"/>
              <a:gd name="T84" fmla="*/ 78 w 123"/>
              <a:gd name="T85" fmla="*/ 32 h 99"/>
              <a:gd name="T86" fmla="*/ 98 w 123"/>
              <a:gd name="T87" fmla="*/ 9 h 99"/>
              <a:gd name="T88" fmla="*/ 53 w 123"/>
              <a:gd name="T89" fmla="*/ 25 h 99"/>
              <a:gd name="T90" fmla="*/ 70 w 123"/>
              <a:gd name="T91" fmla="*/ 33 h 99"/>
              <a:gd name="T92" fmla="*/ 45 w 123"/>
              <a:gd name="T93" fmla="*/ 26 h 99"/>
              <a:gd name="T94" fmla="*/ 25 w 123"/>
              <a:gd name="T95" fmla="*/ 45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3" h="99">
                <a:moveTo>
                  <a:pt x="123" y="99"/>
                </a:moveTo>
                <a:cubicBezTo>
                  <a:pt x="0" y="99"/>
                  <a:pt x="0" y="99"/>
                  <a:pt x="0" y="99"/>
                </a:cubicBezTo>
                <a:moveTo>
                  <a:pt x="30" y="72"/>
                </a:moveTo>
                <a:cubicBezTo>
                  <a:pt x="13" y="72"/>
                  <a:pt x="13" y="72"/>
                  <a:pt x="13" y="72"/>
                </a:cubicBezTo>
                <a:cubicBezTo>
                  <a:pt x="13" y="99"/>
                  <a:pt x="13" y="99"/>
                  <a:pt x="13" y="99"/>
                </a:cubicBezTo>
                <a:cubicBezTo>
                  <a:pt x="30" y="99"/>
                  <a:pt x="30" y="99"/>
                  <a:pt x="30" y="99"/>
                </a:cubicBezTo>
                <a:lnTo>
                  <a:pt x="30" y="72"/>
                </a:lnTo>
                <a:close/>
                <a:moveTo>
                  <a:pt x="57" y="46"/>
                </a:moveTo>
                <a:cubicBezTo>
                  <a:pt x="40" y="46"/>
                  <a:pt x="40" y="46"/>
                  <a:pt x="40" y="46"/>
                </a:cubicBezTo>
                <a:cubicBezTo>
                  <a:pt x="40" y="99"/>
                  <a:pt x="40" y="99"/>
                  <a:pt x="40" y="99"/>
                </a:cubicBezTo>
                <a:cubicBezTo>
                  <a:pt x="57" y="99"/>
                  <a:pt x="57" y="99"/>
                  <a:pt x="57" y="99"/>
                </a:cubicBezTo>
                <a:lnTo>
                  <a:pt x="57" y="46"/>
                </a:lnTo>
                <a:close/>
                <a:moveTo>
                  <a:pt x="83" y="58"/>
                </a:moveTo>
                <a:cubicBezTo>
                  <a:pt x="66" y="58"/>
                  <a:pt x="66" y="58"/>
                  <a:pt x="66" y="58"/>
                </a:cubicBezTo>
                <a:cubicBezTo>
                  <a:pt x="66" y="99"/>
                  <a:pt x="66" y="99"/>
                  <a:pt x="66" y="99"/>
                </a:cubicBezTo>
                <a:cubicBezTo>
                  <a:pt x="83" y="99"/>
                  <a:pt x="83" y="99"/>
                  <a:pt x="83" y="99"/>
                </a:cubicBezTo>
                <a:lnTo>
                  <a:pt x="83" y="58"/>
                </a:lnTo>
                <a:close/>
                <a:moveTo>
                  <a:pt x="110" y="31"/>
                </a:moveTo>
                <a:cubicBezTo>
                  <a:pt x="93" y="31"/>
                  <a:pt x="93" y="31"/>
                  <a:pt x="93" y="31"/>
                </a:cubicBezTo>
                <a:cubicBezTo>
                  <a:pt x="93" y="99"/>
                  <a:pt x="93" y="99"/>
                  <a:pt x="93" y="99"/>
                </a:cubicBezTo>
                <a:cubicBezTo>
                  <a:pt x="110" y="99"/>
                  <a:pt x="110" y="99"/>
                  <a:pt x="110" y="99"/>
                </a:cubicBezTo>
                <a:lnTo>
                  <a:pt x="110" y="31"/>
                </a:lnTo>
                <a:close/>
                <a:moveTo>
                  <a:pt x="22" y="43"/>
                </a:moveTo>
                <a:cubicBezTo>
                  <a:pt x="19" y="43"/>
                  <a:pt x="17" y="45"/>
                  <a:pt x="17" y="48"/>
                </a:cubicBezTo>
                <a:cubicBezTo>
                  <a:pt x="17" y="51"/>
                  <a:pt x="19" y="53"/>
                  <a:pt x="22" y="53"/>
                </a:cubicBezTo>
                <a:cubicBezTo>
                  <a:pt x="24" y="53"/>
                  <a:pt x="26" y="51"/>
                  <a:pt x="26" y="48"/>
                </a:cubicBezTo>
                <a:cubicBezTo>
                  <a:pt x="26" y="45"/>
                  <a:pt x="24" y="43"/>
                  <a:pt x="22" y="43"/>
                </a:cubicBezTo>
                <a:close/>
                <a:moveTo>
                  <a:pt x="48" y="18"/>
                </a:moveTo>
                <a:cubicBezTo>
                  <a:pt x="45" y="18"/>
                  <a:pt x="43" y="20"/>
                  <a:pt x="43" y="23"/>
                </a:cubicBezTo>
                <a:cubicBezTo>
                  <a:pt x="43" y="25"/>
                  <a:pt x="45" y="28"/>
                  <a:pt x="48" y="28"/>
                </a:cubicBezTo>
                <a:cubicBezTo>
                  <a:pt x="51" y="28"/>
                  <a:pt x="53" y="25"/>
                  <a:pt x="53" y="23"/>
                </a:cubicBezTo>
                <a:cubicBezTo>
                  <a:pt x="53" y="20"/>
                  <a:pt x="51" y="18"/>
                  <a:pt x="48" y="18"/>
                </a:cubicBezTo>
                <a:close/>
                <a:moveTo>
                  <a:pt x="75" y="31"/>
                </a:moveTo>
                <a:cubicBezTo>
                  <a:pt x="72" y="31"/>
                  <a:pt x="70" y="33"/>
                  <a:pt x="70" y="35"/>
                </a:cubicBezTo>
                <a:cubicBezTo>
                  <a:pt x="70" y="38"/>
                  <a:pt x="72" y="40"/>
                  <a:pt x="75" y="40"/>
                </a:cubicBezTo>
                <a:cubicBezTo>
                  <a:pt x="77" y="40"/>
                  <a:pt x="80" y="38"/>
                  <a:pt x="80" y="35"/>
                </a:cubicBezTo>
                <a:cubicBezTo>
                  <a:pt x="80" y="33"/>
                  <a:pt x="77" y="31"/>
                  <a:pt x="75" y="31"/>
                </a:cubicBezTo>
                <a:close/>
                <a:moveTo>
                  <a:pt x="101" y="0"/>
                </a:moveTo>
                <a:cubicBezTo>
                  <a:pt x="99" y="0"/>
                  <a:pt x="96" y="2"/>
                  <a:pt x="96" y="5"/>
                </a:cubicBezTo>
                <a:cubicBezTo>
                  <a:pt x="96" y="8"/>
                  <a:pt x="99" y="10"/>
                  <a:pt x="101" y="10"/>
                </a:cubicBezTo>
                <a:cubicBezTo>
                  <a:pt x="104" y="10"/>
                  <a:pt x="106" y="8"/>
                  <a:pt x="106" y="5"/>
                </a:cubicBezTo>
                <a:cubicBezTo>
                  <a:pt x="106" y="2"/>
                  <a:pt x="104" y="0"/>
                  <a:pt x="101" y="0"/>
                </a:cubicBezTo>
                <a:close/>
                <a:moveTo>
                  <a:pt x="78" y="32"/>
                </a:moveTo>
                <a:cubicBezTo>
                  <a:pt x="98" y="9"/>
                  <a:pt x="98" y="9"/>
                  <a:pt x="98" y="9"/>
                </a:cubicBezTo>
                <a:moveTo>
                  <a:pt x="53" y="25"/>
                </a:moveTo>
                <a:cubicBezTo>
                  <a:pt x="70" y="33"/>
                  <a:pt x="70" y="33"/>
                  <a:pt x="70" y="33"/>
                </a:cubicBezTo>
                <a:moveTo>
                  <a:pt x="45" y="26"/>
                </a:moveTo>
                <a:cubicBezTo>
                  <a:pt x="25" y="45"/>
                  <a:pt x="25" y="45"/>
                  <a:pt x="25" y="45"/>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8" name="Freeform 38"/>
          <p:cNvSpPr>
            <a:spLocks noEditPoints="1"/>
          </p:cNvSpPr>
          <p:nvPr/>
        </p:nvSpPr>
        <p:spPr bwMode="auto">
          <a:xfrm>
            <a:off x="8650288" y="3362325"/>
            <a:ext cx="342900" cy="400050"/>
          </a:xfrm>
          <a:custGeom>
            <a:avLst/>
            <a:gdLst>
              <a:gd name="T0" fmla="*/ 216 w 216"/>
              <a:gd name="T1" fmla="*/ 103 h 252"/>
              <a:gd name="T2" fmla="*/ 216 w 216"/>
              <a:gd name="T3" fmla="*/ 252 h 252"/>
              <a:gd name="T4" fmla="*/ 0 w 216"/>
              <a:gd name="T5" fmla="*/ 252 h 252"/>
              <a:gd name="T6" fmla="*/ 0 w 216"/>
              <a:gd name="T7" fmla="*/ 103 h 252"/>
              <a:gd name="T8" fmla="*/ 216 w 216"/>
              <a:gd name="T9" fmla="*/ 252 h 252"/>
              <a:gd name="T10" fmla="*/ 108 w 216"/>
              <a:gd name="T11" fmla="*/ 177 h 252"/>
              <a:gd name="T12" fmla="*/ 0 w 216"/>
              <a:gd name="T13" fmla="*/ 252 h 252"/>
              <a:gd name="T14" fmla="*/ 216 w 216"/>
              <a:gd name="T15" fmla="*/ 103 h 252"/>
              <a:gd name="T16" fmla="*/ 144 w 216"/>
              <a:gd name="T17" fmla="*/ 180 h 252"/>
              <a:gd name="T18" fmla="*/ 0 w 216"/>
              <a:gd name="T19" fmla="*/ 103 h 252"/>
              <a:gd name="T20" fmla="*/ 74 w 216"/>
              <a:gd name="T21" fmla="*/ 180 h 252"/>
              <a:gd name="T22" fmla="*/ 189 w 216"/>
              <a:gd name="T23" fmla="*/ 98 h 252"/>
              <a:gd name="T24" fmla="*/ 189 w 216"/>
              <a:gd name="T25" fmla="*/ 45 h 252"/>
              <a:gd name="T26" fmla="*/ 144 w 216"/>
              <a:gd name="T27" fmla="*/ 0 h 252"/>
              <a:gd name="T28" fmla="*/ 26 w 216"/>
              <a:gd name="T29" fmla="*/ 0 h 252"/>
              <a:gd name="T30" fmla="*/ 26 w 216"/>
              <a:gd name="T31" fmla="*/ 98 h 252"/>
              <a:gd name="T32" fmla="*/ 189 w 216"/>
              <a:gd name="T33" fmla="*/ 45 h 252"/>
              <a:gd name="T34" fmla="*/ 144 w 216"/>
              <a:gd name="T35" fmla="*/ 0 h 252"/>
              <a:gd name="T36" fmla="*/ 144 w 216"/>
              <a:gd name="T37" fmla="*/ 45 h 252"/>
              <a:gd name="T38" fmla="*/ 189 w 216"/>
              <a:gd name="T39" fmla="*/ 45 h 252"/>
              <a:gd name="T40" fmla="*/ 72 w 216"/>
              <a:gd name="T41" fmla="*/ 74 h 252"/>
              <a:gd name="T42" fmla="*/ 50 w 216"/>
              <a:gd name="T43" fmla="*/ 74 h 252"/>
              <a:gd name="T44" fmla="*/ 160 w 216"/>
              <a:gd name="T45" fmla="*/ 74 h 252"/>
              <a:gd name="T46" fmla="*/ 96 w 216"/>
              <a:gd name="T47" fmla="*/ 74 h 252"/>
              <a:gd name="T48" fmla="*/ 50 w 216"/>
              <a:gd name="T49" fmla="*/ 96 h 252"/>
              <a:gd name="T50" fmla="*/ 112 w 216"/>
              <a:gd name="T51" fmla="*/ 96 h 252"/>
              <a:gd name="T52" fmla="*/ 160 w 216"/>
              <a:gd name="T53" fmla="*/ 96 h 252"/>
              <a:gd name="T54" fmla="*/ 136 w 216"/>
              <a:gd name="T55" fmla="*/ 96 h 25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6" h="252">
                <a:moveTo>
                  <a:pt x="216" y="103"/>
                </a:moveTo>
                <a:lnTo>
                  <a:pt x="216" y="252"/>
                </a:lnTo>
                <a:lnTo>
                  <a:pt x="0" y="252"/>
                </a:lnTo>
                <a:lnTo>
                  <a:pt x="0" y="103"/>
                </a:lnTo>
                <a:moveTo>
                  <a:pt x="216" y="252"/>
                </a:moveTo>
                <a:lnTo>
                  <a:pt x="108" y="177"/>
                </a:lnTo>
                <a:lnTo>
                  <a:pt x="0" y="252"/>
                </a:lnTo>
                <a:moveTo>
                  <a:pt x="216" y="103"/>
                </a:moveTo>
                <a:lnTo>
                  <a:pt x="144" y="180"/>
                </a:lnTo>
                <a:moveTo>
                  <a:pt x="0" y="103"/>
                </a:moveTo>
                <a:lnTo>
                  <a:pt x="74" y="180"/>
                </a:lnTo>
                <a:moveTo>
                  <a:pt x="189" y="98"/>
                </a:moveTo>
                <a:lnTo>
                  <a:pt x="189" y="45"/>
                </a:lnTo>
                <a:moveTo>
                  <a:pt x="144" y="0"/>
                </a:moveTo>
                <a:lnTo>
                  <a:pt x="26" y="0"/>
                </a:lnTo>
                <a:lnTo>
                  <a:pt x="26" y="98"/>
                </a:lnTo>
                <a:moveTo>
                  <a:pt x="189" y="45"/>
                </a:moveTo>
                <a:lnTo>
                  <a:pt x="144" y="0"/>
                </a:lnTo>
                <a:lnTo>
                  <a:pt x="144" y="45"/>
                </a:lnTo>
                <a:lnTo>
                  <a:pt x="189" y="45"/>
                </a:lnTo>
                <a:moveTo>
                  <a:pt x="72" y="74"/>
                </a:moveTo>
                <a:lnTo>
                  <a:pt x="50" y="74"/>
                </a:lnTo>
                <a:moveTo>
                  <a:pt x="160" y="74"/>
                </a:moveTo>
                <a:lnTo>
                  <a:pt x="96" y="74"/>
                </a:lnTo>
                <a:moveTo>
                  <a:pt x="50" y="96"/>
                </a:moveTo>
                <a:lnTo>
                  <a:pt x="112" y="96"/>
                </a:lnTo>
                <a:moveTo>
                  <a:pt x="160" y="96"/>
                </a:moveTo>
                <a:lnTo>
                  <a:pt x="136" y="96"/>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9" name="Freeform 39"/>
          <p:cNvSpPr>
            <a:spLocks noEditPoints="1"/>
          </p:cNvSpPr>
          <p:nvPr/>
        </p:nvSpPr>
        <p:spPr bwMode="auto">
          <a:xfrm>
            <a:off x="10431463" y="3327400"/>
            <a:ext cx="436563" cy="438150"/>
          </a:xfrm>
          <a:custGeom>
            <a:avLst/>
            <a:gdLst>
              <a:gd name="T0" fmla="*/ 98 w 115"/>
              <a:gd name="T1" fmla="*/ 31 h 115"/>
              <a:gd name="T2" fmla="*/ 107 w 115"/>
              <a:gd name="T3" fmla="*/ 61 h 115"/>
              <a:gd name="T4" fmla="*/ 54 w 115"/>
              <a:gd name="T5" fmla="*/ 115 h 115"/>
              <a:gd name="T6" fmla="*/ 0 w 115"/>
              <a:gd name="T7" fmla="*/ 61 h 115"/>
              <a:gd name="T8" fmla="*/ 54 w 115"/>
              <a:gd name="T9" fmla="*/ 7 h 115"/>
              <a:gd name="T10" fmla="*/ 83 w 115"/>
              <a:gd name="T11" fmla="*/ 16 h 115"/>
              <a:gd name="T12" fmla="*/ 74 w 115"/>
              <a:gd name="T13" fmla="*/ 26 h 115"/>
              <a:gd name="T14" fmla="*/ 54 w 115"/>
              <a:gd name="T15" fmla="*/ 20 h 115"/>
              <a:gd name="T16" fmla="*/ 13 w 115"/>
              <a:gd name="T17" fmla="*/ 61 h 115"/>
              <a:gd name="T18" fmla="*/ 54 w 115"/>
              <a:gd name="T19" fmla="*/ 101 h 115"/>
              <a:gd name="T20" fmla="*/ 94 w 115"/>
              <a:gd name="T21" fmla="*/ 61 h 115"/>
              <a:gd name="T22" fmla="*/ 88 w 115"/>
              <a:gd name="T23" fmla="*/ 40 h 115"/>
              <a:gd name="T24" fmla="*/ 64 w 115"/>
              <a:gd name="T25" fmla="*/ 36 h 115"/>
              <a:gd name="T26" fmla="*/ 54 w 115"/>
              <a:gd name="T27" fmla="*/ 34 h 115"/>
              <a:gd name="T28" fmla="*/ 27 w 115"/>
              <a:gd name="T29" fmla="*/ 61 h 115"/>
              <a:gd name="T30" fmla="*/ 54 w 115"/>
              <a:gd name="T31" fmla="*/ 87 h 115"/>
              <a:gd name="T32" fmla="*/ 80 w 115"/>
              <a:gd name="T33" fmla="*/ 61 h 115"/>
              <a:gd name="T34" fmla="*/ 77 w 115"/>
              <a:gd name="T35" fmla="*/ 49 h 115"/>
              <a:gd name="T36" fmla="*/ 54 w 115"/>
              <a:gd name="T37" fmla="*/ 61 h 115"/>
              <a:gd name="T38" fmla="*/ 112 w 115"/>
              <a:gd name="T39" fmla="*/ 3 h 115"/>
              <a:gd name="T40" fmla="*/ 98 w 115"/>
              <a:gd name="T41" fmla="*/ 0 h 115"/>
              <a:gd name="T42" fmla="*/ 98 w 115"/>
              <a:gd name="T43" fmla="*/ 17 h 115"/>
              <a:gd name="T44" fmla="*/ 115 w 115"/>
              <a:gd name="T45" fmla="*/ 17 h 115"/>
              <a:gd name="T46" fmla="*/ 9 w 115"/>
              <a:gd name="T47" fmla="*/ 115 h 115"/>
              <a:gd name="T48" fmla="*/ 20 w 115"/>
              <a:gd name="T49" fmla="*/ 103 h 115"/>
              <a:gd name="T50" fmla="*/ 87 w 115"/>
              <a:gd name="T51" fmla="*/ 103 h 115"/>
              <a:gd name="T52" fmla="*/ 98 w 115"/>
              <a:gd name="T53" fmla="*/ 115 h 1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5" h="115">
                <a:moveTo>
                  <a:pt x="98" y="31"/>
                </a:moveTo>
                <a:cubicBezTo>
                  <a:pt x="104" y="40"/>
                  <a:pt x="107" y="50"/>
                  <a:pt x="107" y="61"/>
                </a:cubicBezTo>
                <a:cubicBezTo>
                  <a:pt x="107" y="91"/>
                  <a:pt x="83" y="115"/>
                  <a:pt x="54" y="115"/>
                </a:cubicBezTo>
                <a:cubicBezTo>
                  <a:pt x="24" y="115"/>
                  <a:pt x="0" y="91"/>
                  <a:pt x="0" y="61"/>
                </a:cubicBezTo>
                <a:cubicBezTo>
                  <a:pt x="0" y="31"/>
                  <a:pt x="24" y="7"/>
                  <a:pt x="54" y="7"/>
                </a:cubicBezTo>
                <a:cubicBezTo>
                  <a:pt x="64" y="7"/>
                  <a:pt x="75" y="10"/>
                  <a:pt x="83" y="16"/>
                </a:cubicBezTo>
                <a:moveTo>
                  <a:pt x="74" y="26"/>
                </a:moveTo>
                <a:cubicBezTo>
                  <a:pt x="68" y="22"/>
                  <a:pt x="61" y="20"/>
                  <a:pt x="54" y="20"/>
                </a:cubicBezTo>
                <a:cubicBezTo>
                  <a:pt x="31" y="20"/>
                  <a:pt x="13" y="38"/>
                  <a:pt x="13" y="61"/>
                </a:cubicBezTo>
                <a:cubicBezTo>
                  <a:pt x="13" y="83"/>
                  <a:pt x="31" y="101"/>
                  <a:pt x="54" y="101"/>
                </a:cubicBezTo>
                <a:cubicBezTo>
                  <a:pt x="76" y="101"/>
                  <a:pt x="94" y="83"/>
                  <a:pt x="94" y="61"/>
                </a:cubicBezTo>
                <a:cubicBezTo>
                  <a:pt x="94" y="53"/>
                  <a:pt x="92" y="46"/>
                  <a:pt x="88" y="40"/>
                </a:cubicBezTo>
                <a:moveTo>
                  <a:pt x="64" y="36"/>
                </a:moveTo>
                <a:cubicBezTo>
                  <a:pt x="60" y="35"/>
                  <a:pt x="57" y="34"/>
                  <a:pt x="54" y="34"/>
                </a:cubicBezTo>
                <a:cubicBezTo>
                  <a:pt x="39" y="34"/>
                  <a:pt x="27" y="46"/>
                  <a:pt x="27" y="61"/>
                </a:cubicBezTo>
                <a:cubicBezTo>
                  <a:pt x="27" y="75"/>
                  <a:pt x="39" y="87"/>
                  <a:pt x="54" y="87"/>
                </a:cubicBezTo>
                <a:cubicBezTo>
                  <a:pt x="68" y="87"/>
                  <a:pt x="80" y="75"/>
                  <a:pt x="80" y="61"/>
                </a:cubicBezTo>
                <a:cubicBezTo>
                  <a:pt x="80" y="57"/>
                  <a:pt x="79" y="53"/>
                  <a:pt x="77" y="49"/>
                </a:cubicBezTo>
                <a:moveTo>
                  <a:pt x="54" y="61"/>
                </a:moveTo>
                <a:cubicBezTo>
                  <a:pt x="112" y="3"/>
                  <a:pt x="112" y="3"/>
                  <a:pt x="112" y="3"/>
                </a:cubicBezTo>
                <a:moveTo>
                  <a:pt x="98" y="0"/>
                </a:moveTo>
                <a:cubicBezTo>
                  <a:pt x="98" y="17"/>
                  <a:pt x="98" y="17"/>
                  <a:pt x="98" y="17"/>
                </a:cubicBezTo>
                <a:cubicBezTo>
                  <a:pt x="115" y="17"/>
                  <a:pt x="115" y="17"/>
                  <a:pt x="115" y="17"/>
                </a:cubicBezTo>
                <a:moveTo>
                  <a:pt x="9" y="115"/>
                </a:moveTo>
                <a:cubicBezTo>
                  <a:pt x="20" y="103"/>
                  <a:pt x="20" y="103"/>
                  <a:pt x="20" y="103"/>
                </a:cubicBezTo>
                <a:moveTo>
                  <a:pt x="87" y="103"/>
                </a:moveTo>
                <a:cubicBezTo>
                  <a:pt x="98" y="115"/>
                  <a:pt x="98" y="115"/>
                  <a:pt x="98" y="115"/>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1" name="Rectangle 31"/>
          <p:cNvSpPr>
            <a:spLocks noChangeArrowheads="1"/>
          </p:cNvSpPr>
          <p:nvPr/>
        </p:nvSpPr>
        <p:spPr bwMode="auto">
          <a:xfrm>
            <a:off x="3895884" y="372812"/>
            <a:ext cx="441627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TIMELINE INFOGRAPHIC</a:t>
            </a:r>
            <a:endParaRPr kumimoji="0" lang="ru-RU" altLang="ru-RU" sz="1800" b="0" i="0" u="none" strike="noStrike" cap="none" normalizeH="0" baseline="0" dirty="0" smtClean="0">
              <a:ln>
                <a:noFill/>
              </a:ln>
              <a:effectLst/>
            </a:endParaRPr>
          </a:p>
        </p:txBody>
      </p:sp>
      <p:sp>
        <p:nvSpPr>
          <p:cNvPr id="42" name="TextBox 41"/>
          <p:cNvSpPr txBox="1"/>
          <p:nvPr/>
        </p:nvSpPr>
        <p:spPr>
          <a:xfrm>
            <a:off x="718683" y="5304591"/>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43" name="TextBox 42"/>
          <p:cNvSpPr txBox="1"/>
          <p:nvPr/>
        </p:nvSpPr>
        <p:spPr>
          <a:xfrm>
            <a:off x="2546422" y="5304591"/>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44" name="TextBox 43"/>
          <p:cNvSpPr txBox="1"/>
          <p:nvPr/>
        </p:nvSpPr>
        <p:spPr>
          <a:xfrm>
            <a:off x="4383243" y="5304591"/>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45" name="TextBox 44"/>
          <p:cNvSpPr txBox="1"/>
          <p:nvPr/>
        </p:nvSpPr>
        <p:spPr>
          <a:xfrm>
            <a:off x="6187980" y="5304591"/>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46" name="TextBox 45"/>
          <p:cNvSpPr txBox="1"/>
          <p:nvPr/>
        </p:nvSpPr>
        <p:spPr>
          <a:xfrm>
            <a:off x="8000737" y="5304591"/>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47" name="TextBox 46"/>
          <p:cNvSpPr txBox="1"/>
          <p:nvPr/>
        </p:nvSpPr>
        <p:spPr>
          <a:xfrm>
            <a:off x="9821516" y="5304591"/>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Tree>
    <p:extLst>
      <p:ext uri="{BB962C8B-B14F-4D97-AF65-F5344CB8AC3E}">
        <p14:creationId xmlns:p14="http://schemas.microsoft.com/office/powerpoint/2010/main" val="525453594"/>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67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67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67000">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2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1" fill="hold" nodeType="withEffect" p14:presetBounceEnd="67000">
                                      <p:stCondLst>
                                        <p:cond delay="400"/>
                                      </p:stCondLst>
                                      <p:childTnLst>
                                        <p:set>
                                          <p:cBhvr>
                                            <p:cTn id="13" dur="1" fill="hold">
                                              <p:stCondLst>
                                                <p:cond delay="0"/>
                                              </p:stCondLst>
                                            </p:cTn>
                                            <p:tgtEl>
                                              <p:spTgt spid="49"/>
                                            </p:tgtEl>
                                            <p:attrNameLst>
                                              <p:attrName>style.visibility</p:attrName>
                                            </p:attrNameLst>
                                          </p:cBhvr>
                                          <p:to>
                                            <p:strVal val="visible"/>
                                          </p:to>
                                        </p:set>
                                        <p:anim calcmode="lin" valueType="num" p14:bounceEnd="67000">
                                          <p:cBhvr additive="base">
                                            <p:cTn id="14" dur="1000" fill="hold"/>
                                            <p:tgtEl>
                                              <p:spTgt spid="49"/>
                                            </p:tgtEl>
                                            <p:attrNameLst>
                                              <p:attrName>ppt_x</p:attrName>
                                            </p:attrNameLst>
                                          </p:cBhvr>
                                          <p:tavLst>
                                            <p:tav tm="0">
                                              <p:val>
                                                <p:strVal val="#ppt_x"/>
                                              </p:val>
                                            </p:tav>
                                            <p:tav tm="100000">
                                              <p:val>
                                                <p:strVal val="#ppt_x"/>
                                              </p:val>
                                            </p:tav>
                                          </p:tavLst>
                                        </p:anim>
                                        <p:anim calcmode="lin" valueType="num" p14:bounceEnd="67000">
                                          <p:cBhvr additive="base">
                                            <p:cTn id="15" dur="1000" fill="hold"/>
                                            <p:tgtEl>
                                              <p:spTgt spid="49"/>
                                            </p:tgtEl>
                                            <p:attrNameLst>
                                              <p:attrName>ppt_y</p:attrName>
                                            </p:attrNameLst>
                                          </p:cBhvr>
                                          <p:tavLst>
                                            <p:tav tm="0">
                                              <p:val>
                                                <p:strVal val="0-#ppt_h/2"/>
                                              </p:val>
                                            </p:tav>
                                            <p:tav tm="100000">
                                              <p:val>
                                                <p:strVal val="#ppt_y"/>
                                              </p:val>
                                            </p:tav>
                                          </p:tavLst>
                                        </p:anim>
                                      </p:childTnLst>
                                    </p:cTn>
                                  </p:par>
                                  <p:par>
                                    <p:cTn id="16" presetID="22" presetClass="entr" presetSubtype="8" fill="hold" nodeType="withEffect">
                                      <p:stCondLst>
                                        <p:cond delay="60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par>
                                    <p:cTn id="19" presetID="2" presetClass="entr" presetSubtype="1" fill="hold" nodeType="withEffect" p14:presetBounceEnd="67000">
                                      <p:stCondLst>
                                        <p:cond delay="800"/>
                                      </p:stCondLst>
                                      <p:childTnLst>
                                        <p:set>
                                          <p:cBhvr>
                                            <p:cTn id="20" dur="1" fill="hold">
                                              <p:stCondLst>
                                                <p:cond delay="0"/>
                                              </p:stCondLst>
                                            </p:cTn>
                                            <p:tgtEl>
                                              <p:spTgt spid="50"/>
                                            </p:tgtEl>
                                            <p:attrNameLst>
                                              <p:attrName>style.visibility</p:attrName>
                                            </p:attrNameLst>
                                          </p:cBhvr>
                                          <p:to>
                                            <p:strVal val="visible"/>
                                          </p:to>
                                        </p:set>
                                        <p:anim calcmode="lin" valueType="num" p14:bounceEnd="67000">
                                          <p:cBhvr additive="base">
                                            <p:cTn id="21" dur="1000" fill="hold"/>
                                            <p:tgtEl>
                                              <p:spTgt spid="50"/>
                                            </p:tgtEl>
                                            <p:attrNameLst>
                                              <p:attrName>ppt_x</p:attrName>
                                            </p:attrNameLst>
                                          </p:cBhvr>
                                          <p:tavLst>
                                            <p:tav tm="0">
                                              <p:val>
                                                <p:strVal val="#ppt_x"/>
                                              </p:val>
                                            </p:tav>
                                            <p:tav tm="100000">
                                              <p:val>
                                                <p:strVal val="#ppt_x"/>
                                              </p:val>
                                            </p:tav>
                                          </p:tavLst>
                                        </p:anim>
                                        <p:anim calcmode="lin" valueType="num" p14:bounceEnd="67000">
                                          <p:cBhvr additive="base">
                                            <p:cTn id="22" dur="1000" fill="hold"/>
                                            <p:tgtEl>
                                              <p:spTgt spid="50"/>
                                            </p:tgtEl>
                                            <p:attrNameLst>
                                              <p:attrName>ppt_y</p:attrName>
                                            </p:attrNameLst>
                                          </p:cBhvr>
                                          <p:tavLst>
                                            <p:tav tm="0">
                                              <p:val>
                                                <p:strVal val="0-#ppt_h/2"/>
                                              </p:val>
                                            </p:tav>
                                            <p:tav tm="100000">
                                              <p:val>
                                                <p:strVal val="#ppt_y"/>
                                              </p:val>
                                            </p:tav>
                                          </p:tavLst>
                                        </p:anim>
                                      </p:childTnLst>
                                    </p:cTn>
                                  </p:par>
                                  <p:par>
                                    <p:cTn id="23" presetID="22" presetClass="entr" presetSubtype="8" fill="hold" nodeType="withEffect">
                                      <p:stCondLst>
                                        <p:cond delay="100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2" presetClass="entr" presetSubtype="1" fill="hold" nodeType="withEffect" p14:presetBounceEnd="67000">
                                      <p:stCondLst>
                                        <p:cond delay="1200"/>
                                      </p:stCondLst>
                                      <p:childTnLst>
                                        <p:set>
                                          <p:cBhvr>
                                            <p:cTn id="27" dur="1" fill="hold">
                                              <p:stCondLst>
                                                <p:cond delay="0"/>
                                              </p:stCondLst>
                                            </p:cTn>
                                            <p:tgtEl>
                                              <p:spTgt spid="51"/>
                                            </p:tgtEl>
                                            <p:attrNameLst>
                                              <p:attrName>style.visibility</p:attrName>
                                            </p:attrNameLst>
                                          </p:cBhvr>
                                          <p:to>
                                            <p:strVal val="visible"/>
                                          </p:to>
                                        </p:set>
                                        <p:anim calcmode="lin" valueType="num" p14:bounceEnd="67000">
                                          <p:cBhvr additive="base">
                                            <p:cTn id="28" dur="1000" fill="hold"/>
                                            <p:tgtEl>
                                              <p:spTgt spid="51"/>
                                            </p:tgtEl>
                                            <p:attrNameLst>
                                              <p:attrName>ppt_x</p:attrName>
                                            </p:attrNameLst>
                                          </p:cBhvr>
                                          <p:tavLst>
                                            <p:tav tm="0">
                                              <p:val>
                                                <p:strVal val="#ppt_x"/>
                                              </p:val>
                                            </p:tav>
                                            <p:tav tm="100000">
                                              <p:val>
                                                <p:strVal val="#ppt_x"/>
                                              </p:val>
                                            </p:tav>
                                          </p:tavLst>
                                        </p:anim>
                                        <p:anim calcmode="lin" valueType="num" p14:bounceEnd="67000">
                                          <p:cBhvr additive="base">
                                            <p:cTn id="29" dur="1000" fill="hold"/>
                                            <p:tgtEl>
                                              <p:spTgt spid="51"/>
                                            </p:tgtEl>
                                            <p:attrNameLst>
                                              <p:attrName>ppt_y</p:attrName>
                                            </p:attrNameLst>
                                          </p:cBhvr>
                                          <p:tavLst>
                                            <p:tav tm="0">
                                              <p:val>
                                                <p:strVal val="0-#ppt_h/2"/>
                                              </p:val>
                                            </p:tav>
                                            <p:tav tm="100000">
                                              <p:val>
                                                <p:strVal val="#ppt_y"/>
                                              </p:val>
                                            </p:tav>
                                          </p:tavLst>
                                        </p:anim>
                                      </p:childTnLst>
                                    </p:cTn>
                                  </p:par>
                                  <p:par>
                                    <p:cTn id="30" presetID="22" presetClass="entr" presetSubtype="8" fill="hold" nodeType="withEffect">
                                      <p:stCondLst>
                                        <p:cond delay="14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par>
                                    <p:cTn id="33" presetID="2" presetClass="entr" presetSubtype="1" fill="hold" nodeType="withEffect" p14:presetBounceEnd="67000">
                                      <p:stCondLst>
                                        <p:cond delay="1600"/>
                                      </p:stCondLst>
                                      <p:childTnLst>
                                        <p:set>
                                          <p:cBhvr>
                                            <p:cTn id="34" dur="1" fill="hold">
                                              <p:stCondLst>
                                                <p:cond delay="0"/>
                                              </p:stCondLst>
                                            </p:cTn>
                                            <p:tgtEl>
                                              <p:spTgt spid="52"/>
                                            </p:tgtEl>
                                            <p:attrNameLst>
                                              <p:attrName>style.visibility</p:attrName>
                                            </p:attrNameLst>
                                          </p:cBhvr>
                                          <p:to>
                                            <p:strVal val="visible"/>
                                          </p:to>
                                        </p:set>
                                        <p:anim calcmode="lin" valueType="num" p14:bounceEnd="67000">
                                          <p:cBhvr additive="base">
                                            <p:cTn id="35" dur="1000" fill="hold"/>
                                            <p:tgtEl>
                                              <p:spTgt spid="52"/>
                                            </p:tgtEl>
                                            <p:attrNameLst>
                                              <p:attrName>ppt_x</p:attrName>
                                            </p:attrNameLst>
                                          </p:cBhvr>
                                          <p:tavLst>
                                            <p:tav tm="0">
                                              <p:val>
                                                <p:strVal val="#ppt_x"/>
                                              </p:val>
                                            </p:tav>
                                            <p:tav tm="100000">
                                              <p:val>
                                                <p:strVal val="#ppt_x"/>
                                              </p:val>
                                            </p:tav>
                                          </p:tavLst>
                                        </p:anim>
                                        <p:anim calcmode="lin" valueType="num" p14:bounceEnd="67000">
                                          <p:cBhvr additive="base">
                                            <p:cTn id="36" dur="1000" fill="hold"/>
                                            <p:tgtEl>
                                              <p:spTgt spid="52"/>
                                            </p:tgtEl>
                                            <p:attrNameLst>
                                              <p:attrName>ppt_y</p:attrName>
                                            </p:attrNameLst>
                                          </p:cBhvr>
                                          <p:tavLst>
                                            <p:tav tm="0">
                                              <p:val>
                                                <p:strVal val="0-#ppt_h/2"/>
                                              </p:val>
                                            </p:tav>
                                            <p:tav tm="100000">
                                              <p:val>
                                                <p:strVal val="#ppt_y"/>
                                              </p:val>
                                            </p:tav>
                                          </p:tavLst>
                                        </p:anim>
                                      </p:childTnLst>
                                    </p:cTn>
                                  </p:par>
                                  <p:par>
                                    <p:cTn id="37" presetID="22" presetClass="entr" presetSubtype="8" fill="hold" nodeType="withEffect">
                                      <p:stCondLst>
                                        <p:cond delay="1800"/>
                                      </p:stCondLst>
                                      <p:childTnLst>
                                        <p:set>
                                          <p:cBhvr>
                                            <p:cTn id="38" dur="1" fill="hold">
                                              <p:stCondLst>
                                                <p:cond delay="0"/>
                                              </p:stCondLst>
                                            </p:cTn>
                                            <p:tgtEl>
                                              <p:spTgt spid="48"/>
                                            </p:tgtEl>
                                            <p:attrNameLst>
                                              <p:attrName>style.visibility</p:attrName>
                                            </p:attrNameLst>
                                          </p:cBhvr>
                                          <p:to>
                                            <p:strVal val="visible"/>
                                          </p:to>
                                        </p:set>
                                        <p:animEffect transition="in" filter="wipe(left)">
                                          <p:cBhvr>
                                            <p:cTn id="39" dur="500"/>
                                            <p:tgtEl>
                                              <p:spTgt spid="48"/>
                                            </p:tgtEl>
                                          </p:cBhvr>
                                        </p:animEffect>
                                      </p:childTnLst>
                                    </p:cTn>
                                  </p:par>
                                  <p:par>
                                    <p:cTn id="40" presetID="2" presetClass="entr" presetSubtype="1" fill="hold" nodeType="withEffect" p14:presetBounceEnd="67000">
                                      <p:stCondLst>
                                        <p:cond delay="2000"/>
                                      </p:stCondLst>
                                      <p:childTnLst>
                                        <p:set>
                                          <p:cBhvr>
                                            <p:cTn id="41" dur="1" fill="hold">
                                              <p:stCondLst>
                                                <p:cond delay="0"/>
                                              </p:stCondLst>
                                            </p:cTn>
                                            <p:tgtEl>
                                              <p:spTgt spid="53"/>
                                            </p:tgtEl>
                                            <p:attrNameLst>
                                              <p:attrName>style.visibility</p:attrName>
                                            </p:attrNameLst>
                                          </p:cBhvr>
                                          <p:to>
                                            <p:strVal val="visible"/>
                                          </p:to>
                                        </p:set>
                                        <p:anim calcmode="lin" valueType="num" p14:bounceEnd="67000">
                                          <p:cBhvr additive="base">
                                            <p:cTn id="42" dur="1000" fill="hold"/>
                                            <p:tgtEl>
                                              <p:spTgt spid="53"/>
                                            </p:tgtEl>
                                            <p:attrNameLst>
                                              <p:attrName>ppt_x</p:attrName>
                                            </p:attrNameLst>
                                          </p:cBhvr>
                                          <p:tavLst>
                                            <p:tav tm="0">
                                              <p:val>
                                                <p:strVal val="#ppt_x"/>
                                              </p:val>
                                            </p:tav>
                                            <p:tav tm="100000">
                                              <p:val>
                                                <p:strVal val="#ppt_x"/>
                                              </p:val>
                                            </p:tav>
                                          </p:tavLst>
                                        </p:anim>
                                        <p:anim calcmode="lin" valueType="num" p14:bounceEnd="67000">
                                          <p:cBhvr additive="base">
                                            <p:cTn id="43" dur="1000" fill="hold"/>
                                            <p:tgtEl>
                                              <p:spTgt spid="53"/>
                                            </p:tgtEl>
                                            <p:attrNameLst>
                                              <p:attrName>ppt_y</p:attrName>
                                            </p:attrNameLst>
                                          </p:cBhvr>
                                          <p:tavLst>
                                            <p:tav tm="0">
                                              <p:val>
                                                <p:strVal val="0-#ppt_h/2"/>
                                              </p:val>
                                            </p:tav>
                                            <p:tav tm="100000">
                                              <p:val>
                                                <p:strVal val="#ppt_y"/>
                                              </p:val>
                                            </p:tav>
                                          </p:tavLst>
                                        </p:anim>
                                      </p:childTnLst>
                                    </p:cTn>
                                  </p:par>
                                  <p:par>
                                    <p:cTn id="44" presetID="53" presetClass="entr" presetSubtype="16" fill="hold" grpId="0" nodeType="withEffect">
                                      <p:stCondLst>
                                        <p:cond delay="300"/>
                                      </p:stCondLst>
                                      <p:childTnLst>
                                        <p:set>
                                          <p:cBhvr>
                                            <p:cTn id="45" dur="1" fill="hold">
                                              <p:stCondLst>
                                                <p:cond delay="0"/>
                                              </p:stCondLst>
                                            </p:cTn>
                                            <p:tgtEl>
                                              <p:spTgt spid="34"/>
                                            </p:tgtEl>
                                            <p:attrNameLst>
                                              <p:attrName>style.visibility</p:attrName>
                                            </p:attrNameLst>
                                          </p:cBhvr>
                                          <p:to>
                                            <p:strVal val="visible"/>
                                          </p:to>
                                        </p:set>
                                        <p:anim calcmode="lin" valueType="num">
                                          <p:cBhvr>
                                            <p:cTn id="46" dur="500" fill="hold"/>
                                            <p:tgtEl>
                                              <p:spTgt spid="34"/>
                                            </p:tgtEl>
                                            <p:attrNameLst>
                                              <p:attrName>ppt_w</p:attrName>
                                            </p:attrNameLst>
                                          </p:cBhvr>
                                          <p:tavLst>
                                            <p:tav tm="0">
                                              <p:val>
                                                <p:fltVal val="0"/>
                                              </p:val>
                                            </p:tav>
                                            <p:tav tm="100000">
                                              <p:val>
                                                <p:strVal val="#ppt_w"/>
                                              </p:val>
                                            </p:tav>
                                          </p:tavLst>
                                        </p:anim>
                                        <p:anim calcmode="lin" valueType="num">
                                          <p:cBhvr>
                                            <p:cTn id="47" dur="500" fill="hold"/>
                                            <p:tgtEl>
                                              <p:spTgt spid="34"/>
                                            </p:tgtEl>
                                            <p:attrNameLst>
                                              <p:attrName>ppt_h</p:attrName>
                                            </p:attrNameLst>
                                          </p:cBhvr>
                                          <p:tavLst>
                                            <p:tav tm="0">
                                              <p:val>
                                                <p:fltVal val="0"/>
                                              </p:val>
                                            </p:tav>
                                            <p:tav tm="100000">
                                              <p:val>
                                                <p:strVal val="#ppt_h"/>
                                              </p:val>
                                            </p:tav>
                                          </p:tavLst>
                                        </p:anim>
                                        <p:animEffect transition="in" filter="fade">
                                          <p:cBhvr>
                                            <p:cTn id="48" dur="500"/>
                                            <p:tgtEl>
                                              <p:spTgt spid="34"/>
                                            </p:tgtEl>
                                          </p:cBhvr>
                                        </p:animEffect>
                                      </p:childTnLst>
                                    </p:cTn>
                                  </p:par>
                                  <p:par>
                                    <p:cTn id="49" presetID="53" presetClass="entr" presetSubtype="16" fill="hold" grpId="0" nodeType="withEffect">
                                      <p:stCondLst>
                                        <p:cond delay="600"/>
                                      </p:stCondLst>
                                      <p:childTnLst>
                                        <p:set>
                                          <p:cBhvr>
                                            <p:cTn id="50" dur="1" fill="hold">
                                              <p:stCondLst>
                                                <p:cond delay="0"/>
                                              </p:stCondLst>
                                            </p:cTn>
                                            <p:tgtEl>
                                              <p:spTgt spid="37"/>
                                            </p:tgtEl>
                                            <p:attrNameLst>
                                              <p:attrName>style.visibility</p:attrName>
                                            </p:attrNameLst>
                                          </p:cBhvr>
                                          <p:to>
                                            <p:strVal val="visible"/>
                                          </p:to>
                                        </p:set>
                                        <p:anim calcmode="lin" valueType="num">
                                          <p:cBhvr>
                                            <p:cTn id="51" dur="500" fill="hold"/>
                                            <p:tgtEl>
                                              <p:spTgt spid="37"/>
                                            </p:tgtEl>
                                            <p:attrNameLst>
                                              <p:attrName>ppt_w</p:attrName>
                                            </p:attrNameLst>
                                          </p:cBhvr>
                                          <p:tavLst>
                                            <p:tav tm="0">
                                              <p:val>
                                                <p:fltVal val="0"/>
                                              </p:val>
                                            </p:tav>
                                            <p:tav tm="100000">
                                              <p:val>
                                                <p:strVal val="#ppt_w"/>
                                              </p:val>
                                            </p:tav>
                                          </p:tavLst>
                                        </p:anim>
                                        <p:anim calcmode="lin" valueType="num">
                                          <p:cBhvr>
                                            <p:cTn id="52" dur="500" fill="hold"/>
                                            <p:tgtEl>
                                              <p:spTgt spid="37"/>
                                            </p:tgtEl>
                                            <p:attrNameLst>
                                              <p:attrName>ppt_h</p:attrName>
                                            </p:attrNameLst>
                                          </p:cBhvr>
                                          <p:tavLst>
                                            <p:tav tm="0">
                                              <p:val>
                                                <p:fltVal val="0"/>
                                              </p:val>
                                            </p:tav>
                                            <p:tav tm="100000">
                                              <p:val>
                                                <p:strVal val="#ppt_h"/>
                                              </p:val>
                                            </p:tav>
                                          </p:tavLst>
                                        </p:anim>
                                        <p:animEffect transition="in" filter="fade">
                                          <p:cBhvr>
                                            <p:cTn id="53" dur="500"/>
                                            <p:tgtEl>
                                              <p:spTgt spid="37"/>
                                            </p:tgtEl>
                                          </p:cBhvr>
                                        </p:animEffect>
                                      </p:childTnLst>
                                    </p:cTn>
                                  </p:par>
                                  <p:par>
                                    <p:cTn id="54" presetID="53" presetClass="entr" presetSubtype="16" fill="hold" grpId="0" nodeType="withEffect">
                                      <p:stCondLst>
                                        <p:cond delay="900"/>
                                      </p:stCondLst>
                                      <p:childTnLst>
                                        <p:set>
                                          <p:cBhvr>
                                            <p:cTn id="55" dur="1" fill="hold">
                                              <p:stCondLst>
                                                <p:cond delay="0"/>
                                              </p:stCondLst>
                                            </p:cTn>
                                            <p:tgtEl>
                                              <p:spTgt spid="35"/>
                                            </p:tgtEl>
                                            <p:attrNameLst>
                                              <p:attrName>style.visibility</p:attrName>
                                            </p:attrNameLst>
                                          </p:cBhvr>
                                          <p:to>
                                            <p:strVal val="visible"/>
                                          </p:to>
                                        </p:set>
                                        <p:anim calcmode="lin" valueType="num">
                                          <p:cBhvr>
                                            <p:cTn id="56" dur="500" fill="hold"/>
                                            <p:tgtEl>
                                              <p:spTgt spid="35"/>
                                            </p:tgtEl>
                                            <p:attrNameLst>
                                              <p:attrName>ppt_w</p:attrName>
                                            </p:attrNameLst>
                                          </p:cBhvr>
                                          <p:tavLst>
                                            <p:tav tm="0">
                                              <p:val>
                                                <p:fltVal val="0"/>
                                              </p:val>
                                            </p:tav>
                                            <p:tav tm="100000">
                                              <p:val>
                                                <p:strVal val="#ppt_w"/>
                                              </p:val>
                                            </p:tav>
                                          </p:tavLst>
                                        </p:anim>
                                        <p:anim calcmode="lin" valueType="num">
                                          <p:cBhvr>
                                            <p:cTn id="57" dur="500" fill="hold"/>
                                            <p:tgtEl>
                                              <p:spTgt spid="35"/>
                                            </p:tgtEl>
                                            <p:attrNameLst>
                                              <p:attrName>ppt_h</p:attrName>
                                            </p:attrNameLst>
                                          </p:cBhvr>
                                          <p:tavLst>
                                            <p:tav tm="0">
                                              <p:val>
                                                <p:fltVal val="0"/>
                                              </p:val>
                                            </p:tav>
                                            <p:tav tm="100000">
                                              <p:val>
                                                <p:strVal val="#ppt_h"/>
                                              </p:val>
                                            </p:tav>
                                          </p:tavLst>
                                        </p:anim>
                                        <p:animEffect transition="in" filter="fade">
                                          <p:cBhvr>
                                            <p:cTn id="58" dur="500"/>
                                            <p:tgtEl>
                                              <p:spTgt spid="35"/>
                                            </p:tgtEl>
                                          </p:cBhvr>
                                        </p:animEffect>
                                      </p:childTnLst>
                                    </p:cTn>
                                  </p:par>
                                  <p:par>
                                    <p:cTn id="59" presetID="53" presetClass="entr" presetSubtype="16" fill="hold" grpId="0" nodeType="withEffect">
                                      <p:stCondLst>
                                        <p:cond delay="1200"/>
                                      </p:stCondLst>
                                      <p:childTnLst>
                                        <p:set>
                                          <p:cBhvr>
                                            <p:cTn id="60" dur="1" fill="hold">
                                              <p:stCondLst>
                                                <p:cond delay="0"/>
                                              </p:stCondLst>
                                            </p:cTn>
                                            <p:tgtEl>
                                              <p:spTgt spid="36"/>
                                            </p:tgtEl>
                                            <p:attrNameLst>
                                              <p:attrName>style.visibility</p:attrName>
                                            </p:attrNameLst>
                                          </p:cBhvr>
                                          <p:to>
                                            <p:strVal val="visible"/>
                                          </p:to>
                                        </p:set>
                                        <p:anim calcmode="lin" valueType="num">
                                          <p:cBhvr>
                                            <p:cTn id="61" dur="500" fill="hold"/>
                                            <p:tgtEl>
                                              <p:spTgt spid="36"/>
                                            </p:tgtEl>
                                            <p:attrNameLst>
                                              <p:attrName>ppt_w</p:attrName>
                                            </p:attrNameLst>
                                          </p:cBhvr>
                                          <p:tavLst>
                                            <p:tav tm="0">
                                              <p:val>
                                                <p:fltVal val="0"/>
                                              </p:val>
                                            </p:tav>
                                            <p:tav tm="100000">
                                              <p:val>
                                                <p:strVal val="#ppt_w"/>
                                              </p:val>
                                            </p:tav>
                                          </p:tavLst>
                                        </p:anim>
                                        <p:anim calcmode="lin" valueType="num">
                                          <p:cBhvr>
                                            <p:cTn id="62" dur="500" fill="hold"/>
                                            <p:tgtEl>
                                              <p:spTgt spid="36"/>
                                            </p:tgtEl>
                                            <p:attrNameLst>
                                              <p:attrName>ppt_h</p:attrName>
                                            </p:attrNameLst>
                                          </p:cBhvr>
                                          <p:tavLst>
                                            <p:tav tm="0">
                                              <p:val>
                                                <p:fltVal val="0"/>
                                              </p:val>
                                            </p:tav>
                                            <p:tav tm="100000">
                                              <p:val>
                                                <p:strVal val="#ppt_h"/>
                                              </p:val>
                                            </p:tav>
                                          </p:tavLst>
                                        </p:anim>
                                        <p:animEffect transition="in" filter="fade">
                                          <p:cBhvr>
                                            <p:cTn id="63" dur="500"/>
                                            <p:tgtEl>
                                              <p:spTgt spid="36"/>
                                            </p:tgtEl>
                                          </p:cBhvr>
                                        </p:animEffect>
                                      </p:childTnLst>
                                    </p:cTn>
                                  </p:par>
                                  <p:par>
                                    <p:cTn id="64" presetID="53" presetClass="entr" presetSubtype="16" fill="hold" grpId="0" nodeType="withEffect">
                                      <p:stCondLst>
                                        <p:cond delay="1500"/>
                                      </p:stCondLst>
                                      <p:childTnLst>
                                        <p:set>
                                          <p:cBhvr>
                                            <p:cTn id="65" dur="1" fill="hold">
                                              <p:stCondLst>
                                                <p:cond delay="0"/>
                                              </p:stCondLst>
                                            </p:cTn>
                                            <p:tgtEl>
                                              <p:spTgt spid="38"/>
                                            </p:tgtEl>
                                            <p:attrNameLst>
                                              <p:attrName>style.visibility</p:attrName>
                                            </p:attrNameLst>
                                          </p:cBhvr>
                                          <p:to>
                                            <p:strVal val="visible"/>
                                          </p:to>
                                        </p:set>
                                        <p:anim calcmode="lin" valueType="num">
                                          <p:cBhvr>
                                            <p:cTn id="66" dur="500" fill="hold"/>
                                            <p:tgtEl>
                                              <p:spTgt spid="38"/>
                                            </p:tgtEl>
                                            <p:attrNameLst>
                                              <p:attrName>ppt_w</p:attrName>
                                            </p:attrNameLst>
                                          </p:cBhvr>
                                          <p:tavLst>
                                            <p:tav tm="0">
                                              <p:val>
                                                <p:fltVal val="0"/>
                                              </p:val>
                                            </p:tav>
                                            <p:tav tm="100000">
                                              <p:val>
                                                <p:strVal val="#ppt_w"/>
                                              </p:val>
                                            </p:tav>
                                          </p:tavLst>
                                        </p:anim>
                                        <p:anim calcmode="lin" valueType="num">
                                          <p:cBhvr>
                                            <p:cTn id="67" dur="500" fill="hold"/>
                                            <p:tgtEl>
                                              <p:spTgt spid="38"/>
                                            </p:tgtEl>
                                            <p:attrNameLst>
                                              <p:attrName>ppt_h</p:attrName>
                                            </p:attrNameLst>
                                          </p:cBhvr>
                                          <p:tavLst>
                                            <p:tav tm="0">
                                              <p:val>
                                                <p:fltVal val="0"/>
                                              </p:val>
                                            </p:tav>
                                            <p:tav tm="100000">
                                              <p:val>
                                                <p:strVal val="#ppt_h"/>
                                              </p:val>
                                            </p:tav>
                                          </p:tavLst>
                                        </p:anim>
                                        <p:animEffect transition="in" filter="fade">
                                          <p:cBhvr>
                                            <p:cTn id="68" dur="500"/>
                                            <p:tgtEl>
                                              <p:spTgt spid="38"/>
                                            </p:tgtEl>
                                          </p:cBhvr>
                                        </p:animEffect>
                                      </p:childTnLst>
                                    </p:cTn>
                                  </p:par>
                                  <p:par>
                                    <p:cTn id="69" presetID="53" presetClass="entr" presetSubtype="16" fill="hold" grpId="0" nodeType="withEffect">
                                      <p:stCondLst>
                                        <p:cond delay="1800"/>
                                      </p:stCondLst>
                                      <p:childTnLst>
                                        <p:set>
                                          <p:cBhvr>
                                            <p:cTn id="70" dur="1" fill="hold">
                                              <p:stCondLst>
                                                <p:cond delay="0"/>
                                              </p:stCondLst>
                                            </p:cTn>
                                            <p:tgtEl>
                                              <p:spTgt spid="39"/>
                                            </p:tgtEl>
                                            <p:attrNameLst>
                                              <p:attrName>style.visibility</p:attrName>
                                            </p:attrNameLst>
                                          </p:cBhvr>
                                          <p:to>
                                            <p:strVal val="visible"/>
                                          </p:to>
                                        </p:set>
                                        <p:anim calcmode="lin" valueType="num">
                                          <p:cBhvr>
                                            <p:cTn id="71" dur="500" fill="hold"/>
                                            <p:tgtEl>
                                              <p:spTgt spid="39"/>
                                            </p:tgtEl>
                                            <p:attrNameLst>
                                              <p:attrName>ppt_w</p:attrName>
                                            </p:attrNameLst>
                                          </p:cBhvr>
                                          <p:tavLst>
                                            <p:tav tm="0">
                                              <p:val>
                                                <p:fltVal val="0"/>
                                              </p:val>
                                            </p:tav>
                                            <p:tav tm="100000">
                                              <p:val>
                                                <p:strVal val="#ppt_w"/>
                                              </p:val>
                                            </p:tav>
                                          </p:tavLst>
                                        </p:anim>
                                        <p:anim calcmode="lin" valueType="num">
                                          <p:cBhvr>
                                            <p:cTn id="72" dur="500" fill="hold"/>
                                            <p:tgtEl>
                                              <p:spTgt spid="39"/>
                                            </p:tgtEl>
                                            <p:attrNameLst>
                                              <p:attrName>ppt_h</p:attrName>
                                            </p:attrNameLst>
                                          </p:cBhvr>
                                          <p:tavLst>
                                            <p:tav tm="0">
                                              <p:val>
                                                <p:fltVal val="0"/>
                                              </p:val>
                                            </p:tav>
                                            <p:tav tm="100000">
                                              <p:val>
                                                <p:strVal val="#ppt_h"/>
                                              </p:val>
                                            </p:tav>
                                          </p:tavLst>
                                        </p:anim>
                                        <p:animEffect transition="in" filter="fade">
                                          <p:cBhvr>
                                            <p:cTn id="73" dur="500"/>
                                            <p:tgtEl>
                                              <p:spTgt spid="39"/>
                                            </p:tgtEl>
                                          </p:cBhvr>
                                        </p:animEffect>
                                      </p:childTnLst>
                                    </p:cTn>
                                  </p:par>
                                  <p:par>
                                    <p:cTn id="74" presetID="2" presetClass="entr" presetSubtype="4" fill="hold" grpId="0" nodeType="withEffect" p14:presetBounceEnd="67000">
                                      <p:stCondLst>
                                        <p:cond delay="2000"/>
                                      </p:stCondLst>
                                      <p:childTnLst>
                                        <p:set>
                                          <p:cBhvr>
                                            <p:cTn id="75" dur="1" fill="hold">
                                              <p:stCondLst>
                                                <p:cond delay="0"/>
                                              </p:stCondLst>
                                            </p:cTn>
                                            <p:tgtEl>
                                              <p:spTgt spid="28"/>
                                            </p:tgtEl>
                                            <p:attrNameLst>
                                              <p:attrName>style.visibility</p:attrName>
                                            </p:attrNameLst>
                                          </p:cBhvr>
                                          <p:to>
                                            <p:strVal val="visible"/>
                                          </p:to>
                                        </p:set>
                                        <p:anim calcmode="lin" valueType="num" p14:bounceEnd="67000">
                                          <p:cBhvr additive="base">
                                            <p:cTn id="76" dur="1000" fill="hold"/>
                                            <p:tgtEl>
                                              <p:spTgt spid="28"/>
                                            </p:tgtEl>
                                            <p:attrNameLst>
                                              <p:attrName>ppt_x</p:attrName>
                                            </p:attrNameLst>
                                          </p:cBhvr>
                                          <p:tavLst>
                                            <p:tav tm="0">
                                              <p:val>
                                                <p:strVal val="#ppt_x"/>
                                              </p:val>
                                            </p:tav>
                                            <p:tav tm="100000">
                                              <p:val>
                                                <p:strVal val="#ppt_x"/>
                                              </p:val>
                                            </p:tav>
                                          </p:tavLst>
                                        </p:anim>
                                        <p:anim calcmode="lin" valueType="num" p14:bounceEnd="67000">
                                          <p:cBhvr additive="base">
                                            <p:cTn id="77" dur="1000" fill="hold"/>
                                            <p:tgtEl>
                                              <p:spTgt spid="28"/>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14:presetBounceEnd="67000">
                                      <p:stCondLst>
                                        <p:cond delay="2000"/>
                                      </p:stCondLst>
                                      <p:childTnLst>
                                        <p:set>
                                          <p:cBhvr>
                                            <p:cTn id="79" dur="1" fill="hold">
                                              <p:stCondLst>
                                                <p:cond delay="0"/>
                                              </p:stCondLst>
                                            </p:cTn>
                                            <p:tgtEl>
                                              <p:spTgt spid="29"/>
                                            </p:tgtEl>
                                            <p:attrNameLst>
                                              <p:attrName>style.visibility</p:attrName>
                                            </p:attrNameLst>
                                          </p:cBhvr>
                                          <p:to>
                                            <p:strVal val="visible"/>
                                          </p:to>
                                        </p:set>
                                        <p:anim calcmode="lin" valueType="num" p14:bounceEnd="67000">
                                          <p:cBhvr additive="base">
                                            <p:cTn id="80" dur="1000" fill="hold"/>
                                            <p:tgtEl>
                                              <p:spTgt spid="29"/>
                                            </p:tgtEl>
                                            <p:attrNameLst>
                                              <p:attrName>ppt_x</p:attrName>
                                            </p:attrNameLst>
                                          </p:cBhvr>
                                          <p:tavLst>
                                            <p:tav tm="0">
                                              <p:val>
                                                <p:strVal val="#ppt_x"/>
                                              </p:val>
                                            </p:tav>
                                            <p:tav tm="100000">
                                              <p:val>
                                                <p:strVal val="#ppt_x"/>
                                              </p:val>
                                            </p:tav>
                                          </p:tavLst>
                                        </p:anim>
                                        <p:anim calcmode="lin" valueType="num" p14:bounceEnd="67000">
                                          <p:cBhvr additive="base">
                                            <p:cTn id="81" dur="1000" fill="hold"/>
                                            <p:tgtEl>
                                              <p:spTgt spid="29"/>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14:presetBounceEnd="67000">
                                      <p:stCondLst>
                                        <p:cond delay="2000"/>
                                      </p:stCondLst>
                                      <p:childTnLst>
                                        <p:set>
                                          <p:cBhvr>
                                            <p:cTn id="83" dur="1" fill="hold">
                                              <p:stCondLst>
                                                <p:cond delay="0"/>
                                              </p:stCondLst>
                                            </p:cTn>
                                            <p:tgtEl>
                                              <p:spTgt spid="30"/>
                                            </p:tgtEl>
                                            <p:attrNameLst>
                                              <p:attrName>style.visibility</p:attrName>
                                            </p:attrNameLst>
                                          </p:cBhvr>
                                          <p:to>
                                            <p:strVal val="visible"/>
                                          </p:to>
                                        </p:set>
                                        <p:anim calcmode="lin" valueType="num" p14:bounceEnd="67000">
                                          <p:cBhvr additive="base">
                                            <p:cTn id="84" dur="1000" fill="hold"/>
                                            <p:tgtEl>
                                              <p:spTgt spid="30"/>
                                            </p:tgtEl>
                                            <p:attrNameLst>
                                              <p:attrName>ppt_x</p:attrName>
                                            </p:attrNameLst>
                                          </p:cBhvr>
                                          <p:tavLst>
                                            <p:tav tm="0">
                                              <p:val>
                                                <p:strVal val="#ppt_x"/>
                                              </p:val>
                                            </p:tav>
                                            <p:tav tm="100000">
                                              <p:val>
                                                <p:strVal val="#ppt_x"/>
                                              </p:val>
                                            </p:tav>
                                          </p:tavLst>
                                        </p:anim>
                                        <p:anim calcmode="lin" valueType="num" p14:bounceEnd="67000">
                                          <p:cBhvr additive="base">
                                            <p:cTn id="85" dur="1000" fill="hold"/>
                                            <p:tgtEl>
                                              <p:spTgt spid="30"/>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14:presetBounceEnd="67000">
                                      <p:stCondLst>
                                        <p:cond delay="2000"/>
                                      </p:stCondLst>
                                      <p:childTnLst>
                                        <p:set>
                                          <p:cBhvr>
                                            <p:cTn id="87" dur="1" fill="hold">
                                              <p:stCondLst>
                                                <p:cond delay="0"/>
                                              </p:stCondLst>
                                            </p:cTn>
                                            <p:tgtEl>
                                              <p:spTgt spid="31"/>
                                            </p:tgtEl>
                                            <p:attrNameLst>
                                              <p:attrName>style.visibility</p:attrName>
                                            </p:attrNameLst>
                                          </p:cBhvr>
                                          <p:to>
                                            <p:strVal val="visible"/>
                                          </p:to>
                                        </p:set>
                                        <p:anim calcmode="lin" valueType="num" p14:bounceEnd="67000">
                                          <p:cBhvr additive="base">
                                            <p:cTn id="88" dur="1000" fill="hold"/>
                                            <p:tgtEl>
                                              <p:spTgt spid="31"/>
                                            </p:tgtEl>
                                            <p:attrNameLst>
                                              <p:attrName>ppt_x</p:attrName>
                                            </p:attrNameLst>
                                          </p:cBhvr>
                                          <p:tavLst>
                                            <p:tav tm="0">
                                              <p:val>
                                                <p:strVal val="#ppt_x"/>
                                              </p:val>
                                            </p:tav>
                                            <p:tav tm="100000">
                                              <p:val>
                                                <p:strVal val="#ppt_x"/>
                                              </p:val>
                                            </p:tav>
                                          </p:tavLst>
                                        </p:anim>
                                        <p:anim calcmode="lin" valueType="num" p14:bounceEnd="67000">
                                          <p:cBhvr additive="base">
                                            <p:cTn id="89" dur="1000" fill="hold"/>
                                            <p:tgtEl>
                                              <p:spTgt spid="31"/>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14:presetBounceEnd="67000">
                                      <p:stCondLst>
                                        <p:cond delay="2000"/>
                                      </p:stCondLst>
                                      <p:childTnLst>
                                        <p:set>
                                          <p:cBhvr>
                                            <p:cTn id="91" dur="1" fill="hold">
                                              <p:stCondLst>
                                                <p:cond delay="0"/>
                                              </p:stCondLst>
                                            </p:cTn>
                                            <p:tgtEl>
                                              <p:spTgt spid="32"/>
                                            </p:tgtEl>
                                            <p:attrNameLst>
                                              <p:attrName>style.visibility</p:attrName>
                                            </p:attrNameLst>
                                          </p:cBhvr>
                                          <p:to>
                                            <p:strVal val="visible"/>
                                          </p:to>
                                        </p:set>
                                        <p:anim calcmode="lin" valueType="num" p14:bounceEnd="67000">
                                          <p:cBhvr additive="base">
                                            <p:cTn id="92" dur="1000" fill="hold"/>
                                            <p:tgtEl>
                                              <p:spTgt spid="32"/>
                                            </p:tgtEl>
                                            <p:attrNameLst>
                                              <p:attrName>ppt_x</p:attrName>
                                            </p:attrNameLst>
                                          </p:cBhvr>
                                          <p:tavLst>
                                            <p:tav tm="0">
                                              <p:val>
                                                <p:strVal val="#ppt_x"/>
                                              </p:val>
                                            </p:tav>
                                            <p:tav tm="100000">
                                              <p:val>
                                                <p:strVal val="#ppt_x"/>
                                              </p:val>
                                            </p:tav>
                                          </p:tavLst>
                                        </p:anim>
                                        <p:anim calcmode="lin" valueType="num" p14:bounceEnd="67000">
                                          <p:cBhvr additive="base">
                                            <p:cTn id="93" dur="1000" fill="hold"/>
                                            <p:tgtEl>
                                              <p:spTgt spid="32"/>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14:presetBounceEnd="67000">
                                      <p:stCondLst>
                                        <p:cond delay="2000"/>
                                      </p:stCondLst>
                                      <p:childTnLst>
                                        <p:set>
                                          <p:cBhvr>
                                            <p:cTn id="95" dur="1" fill="hold">
                                              <p:stCondLst>
                                                <p:cond delay="0"/>
                                              </p:stCondLst>
                                            </p:cTn>
                                            <p:tgtEl>
                                              <p:spTgt spid="33"/>
                                            </p:tgtEl>
                                            <p:attrNameLst>
                                              <p:attrName>style.visibility</p:attrName>
                                            </p:attrNameLst>
                                          </p:cBhvr>
                                          <p:to>
                                            <p:strVal val="visible"/>
                                          </p:to>
                                        </p:set>
                                        <p:anim calcmode="lin" valueType="num" p14:bounceEnd="67000">
                                          <p:cBhvr additive="base">
                                            <p:cTn id="96" dur="1000" fill="hold"/>
                                            <p:tgtEl>
                                              <p:spTgt spid="33"/>
                                            </p:tgtEl>
                                            <p:attrNameLst>
                                              <p:attrName>ppt_x</p:attrName>
                                            </p:attrNameLst>
                                          </p:cBhvr>
                                          <p:tavLst>
                                            <p:tav tm="0">
                                              <p:val>
                                                <p:strVal val="#ppt_x"/>
                                              </p:val>
                                            </p:tav>
                                            <p:tav tm="100000">
                                              <p:val>
                                                <p:strVal val="#ppt_x"/>
                                              </p:val>
                                            </p:tav>
                                          </p:tavLst>
                                        </p:anim>
                                        <p:anim calcmode="lin" valueType="num" p14:bounceEnd="67000">
                                          <p:cBhvr additive="base">
                                            <p:cTn id="97" dur="1000" fill="hold"/>
                                            <p:tgtEl>
                                              <p:spTgt spid="33"/>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14:presetBounceEnd="67000">
                                      <p:stCondLst>
                                        <p:cond delay="2000"/>
                                      </p:stCondLst>
                                      <p:childTnLst>
                                        <p:set>
                                          <p:cBhvr>
                                            <p:cTn id="99" dur="1" fill="hold">
                                              <p:stCondLst>
                                                <p:cond delay="0"/>
                                              </p:stCondLst>
                                            </p:cTn>
                                            <p:tgtEl>
                                              <p:spTgt spid="42"/>
                                            </p:tgtEl>
                                            <p:attrNameLst>
                                              <p:attrName>style.visibility</p:attrName>
                                            </p:attrNameLst>
                                          </p:cBhvr>
                                          <p:to>
                                            <p:strVal val="visible"/>
                                          </p:to>
                                        </p:set>
                                        <p:anim calcmode="lin" valueType="num" p14:bounceEnd="67000">
                                          <p:cBhvr additive="base">
                                            <p:cTn id="100" dur="1000" fill="hold"/>
                                            <p:tgtEl>
                                              <p:spTgt spid="42"/>
                                            </p:tgtEl>
                                            <p:attrNameLst>
                                              <p:attrName>ppt_x</p:attrName>
                                            </p:attrNameLst>
                                          </p:cBhvr>
                                          <p:tavLst>
                                            <p:tav tm="0">
                                              <p:val>
                                                <p:strVal val="#ppt_x"/>
                                              </p:val>
                                            </p:tav>
                                            <p:tav tm="100000">
                                              <p:val>
                                                <p:strVal val="#ppt_x"/>
                                              </p:val>
                                            </p:tav>
                                          </p:tavLst>
                                        </p:anim>
                                        <p:anim calcmode="lin" valueType="num" p14:bounceEnd="67000">
                                          <p:cBhvr additive="base">
                                            <p:cTn id="101" dur="1000" fill="hold"/>
                                            <p:tgtEl>
                                              <p:spTgt spid="42"/>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14:presetBounceEnd="67000">
                                      <p:stCondLst>
                                        <p:cond delay="2000"/>
                                      </p:stCondLst>
                                      <p:childTnLst>
                                        <p:set>
                                          <p:cBhvr>
                                            <p:cTn id="103" dur="1" fill="hold">
                                              <p:stCondLst>
                                                <p:cond delay="0"/>
                                              </p:stCondLst>
                                            </p:cTn>
                                            <p:tgtEl>
                                              <p:spTgt spid="43"/>
                                            </p:tgtEl>
                                            <p:attrNameLst>
                                              <p:attrName>style.visibility</p:attrName>
                                            </p:attrNameLst>
                                          </p:cBhvr>
                                          <p:to>
                                            <p:strVal val="visible"/>
                                          </p:to>
                                        </p:set>
                                        <p:anim calcmode="lin" valueType="num" p14:bounceEnd="67000">
                                          <p:cBhvr additive="base">
                                            <p:cTn id="104" dur="1000" fill="hold"/>
                                            <p:tgtEl>
                                              <p:spTgt spid="43"/>
                                            </p:tgtEl>
                                            <p:attrNameLst>
                                              <p:attrName>ppt_x</p:attrName>
                                            </p:attrNameLst>
                                          </p:cBhvr>
                                          <p:tavLst>
                                            <p:tav tm="0">
                                              <p:val>
                                                <p:strVal val="#ppt_x"/>
                                              </p:val>
                                            </p:tav>
                                            <p:tav tm="100000">
                                              <p:val>
                                                <p:strVal val="#ppt_x"/>
                                              </p:val>
                                            </p:tav>
                                          </p:tavLst>
                                        </p:anim>
                                        <p:anim calcmode="lin" valueType="num" p14:bounceEnd="67000">
                                          <p:cBhvr additive="base">
                                            <p:cTn id="105" dur="1000" fill="hold"/>
                                            <p:tgtEl>
                                              <p:spTgt spid="43"/>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14:presetBounceEnd="67000">
                                      <p:stCondLst>
                                        <p:cond delay="2000"/>
                                      </p:stCondLst>
                                      <p:childTnLst>
                                        <p:set>
                                          <p:cBhvr>
                                            <p:cTn id="107" dur="1" fill="hold">
                                              <p:stCondLst>
                                                <p:cond delay="0"/>
                                              </p:stCondLst>
                                            </p:cTn>
                                            <p:tgtEl>
                                              <p:spTgt spid="44"/>
                                            </p:tgtEl>
                                            <p:attrNameLst>
                                              <p:attrName>style.visibility</p:attrName>
                                            </p:attrNameLst>
                                          </p:cBhvr>
                                          <p:to>
                                            <p:strVal val="visible"/>
                                          </p:to>
                                        </p:set>
                                        <p:anim calcmode="lin" valueType="num" p14:bounceEnd="67000">
                                          <p:cBhvr additive="base">
                                            <p:cTn id="108" dur="1000" fill="hold"/>
                                            <p:tgtEl>
                                              <p:spTgt spid="44"/>
                                            </p:tgtEl>
                                            <p:attrNameLst>
                                              <p:attrName>ppt_x</p:attrName>
                                            </p:attrNameLst>
                                          </p:cBhvr>
                                          <p:tavLst>
                                            <p:tav tm="0">
                                              <p:val>
                                                <p:strVal val="#ppt_x"/>
                                              </p:val>
                                            </p:tav>
                                            <p:tav tm="100000">
                                              <p:val>
                                                <p:strVal val="#ppt_x"/>
                                              </p:val>
                                            </p:tav>
                                          </p:tavLst>
                                        </p:anim>
                                        <p:anim calcmode="lin" valueType="num" p14:bounceEnd="67000">
                                          <p:cBhvr additive="base">
                                            <p:cTn id="109" dur="1000" fill="hold"/>
                                            <p:tgtEl>
                                              <p:spTgt spid="44"/>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14:presetBounceEnd="67000">
                                      <p:stCondLst>
                                        <p:cond delay="2000"/>
                                      </p:stCondLst>
                                      <p:childTnLst>
                                        <p:set>
                                          <p:cBhvr>
                                            <p:cTn id="111" dur="1" fill="hold">
                                              <p:stCondLst>
                                                <p:cond delay="0"/>
                                              </p:stCondLst>
                                            </p:cTn>
                                            <p:tgtEl>
                                              <p:spTgt spid="45"/>
                                            </p:tgtEl>
                                            <p:attrNameLst>
                                              <p:attrName>style.visibility</p:attrName>
                                            </p:attrNameLst>
                                          </p:cBhvr>
                                          <p:to>
                                            <p:strVal val="visible"/>
                                          </p:to>
                                        </p:set>
                                        <p:anim calcmode="lin" valueType="num" p14:bounceEnd="67000">
                                          <p:cBhvr additive="base">
                                            <p:cTn id="112" dur="1000" fill="hold"/>
                                            <p:tgtEl>
                                              <p:spTgt spid="45"/>
                                            </p:tgtEl>
                                            <p:attrNameLst>
                                              <p:attrName>ppt_x</p:attrName>
                                            </p:attrNameLst>
                                          </p:cBhvr>
                                          <p:tavLst>
                                            <p:tav tm="0">
                                              <p:val>
                                                <p:strVal val="#ppt_x"/>
                                              </p:val>
                                            </p:tav>
                                            <p:tav tm="100000">
                                              <p:val>
                                                <p:strVal val="#ppt_x"/>
                                              </p:val>
                                            </p:tav>
                                          </p:tavLst>
                                        </p:anim>
                                        <p:anim calcmode="lin" valueType="num" p14:bounceEnd="67000">
                                          <p:cBhvr additive="base">
                                            <p:cTn id="113" dur="1000" fill="hold"/>
                                            <p:tgtEl>
                                              <p:spTgt spid="45"/>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14:presetBounceEnd="67000">
                                      <p:stCondLst>
                                        <p:cond delay="2000"/>
                                      </p:stCondLst>
                                      <p:childTnLst>
                                        <p:set>
                                          <p:cBhvr>
                                            <p:cTn id="115" dur="1" fill="hold">
                                              <p:stCondLst>
                                                <p:cond delay="0"/>
                                              </p:stCondLst>
                                            </p:cTn>
                                            <p:tgtEl>
                                              <p:spTgt spid="46"/>
                                            </p:tgtEl>
                                            <p:attrNameLst>
                                              <p:attrName>style.visibility</p:attrName>
                                            </p:attrNameLst>
                                          </p:cBhvr>
                                          <p:to>
                                            <p:strVal val="visible"/>
                                          </p:to>
                                        </p:set>
                                        <p:anim calcmode="lin" valueType="num" p14:bounceEnd="67000">
                                          <p:cBhvr additive="base">
                                            <p:cTn id="116" dur="1000" fill="hold"/>
                                            <p:tgtEl>
                                              <p:spTgt spid="46"/>
                                            </p:tgtEl>
                                            <p:attrNameLst>
                                              <p:attrName>ppt_x</p:attrName>
                                            </p:attrNameLst>
                                          </p:cBhvr>
                                          <p:tavLst>
                                            <p:tav tm="0">
                                              <p:val>
                                                <p:strVal val="#ppt_x"/>
                                              </p:val>
                                            </p:tav>
                                            <p:tav tm="100000">
                                              <p:val>
                                                <p:strVal val="#ppt_x"/>
                                              </p:val>
                                            </p:tav>
                                          </p:tavLst>
                                        </p:anim>
                                        <p:anim calcmode="lin" valueType="num" p14:bounceEnd="67000">
                                          <p:cBhvr additive="base">
                                            <p:cTn id="117" dur="1000" fill="hold"/>
                                            <p:tgtEl>
                                              <p:spTgt spid="46"/>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14:presetBounceEnd="67000">
                                      <p:stCondLst>
                                        <p:cond delay="2000"/>
                                      </p:stCondLst>
                                      <p:childTnLst>
                                        <p:set>
                                          <p:cBhvr>
                                            <p:cTn id="119" dur="1" fill="hold">
                                              <p:stCondLst>
                                                <p:cond delay="0"/>
                                              </p:stCondLst>
                                            </p:cTn>
                                            <p:tgtEl>
                                              <p:spTgt spid="47"/>
                                            </p:tgtEl>
                                            <p:attrNameLst>
                                              <p:attrName>style.visibility</p:attrName>
                                            </p:attrNameLst>
                                          </p:cBhvr>
                                          <p:to>
                                            <p:strVal val="visible"/>
                                          </p:to>
                                        </p:set>
                                        <p:anim calcmode="lin" valueType="num" p14:bounceEnd="67000">
                                          <p:cBhvr additive="base">
                                            <p:cTn id="120" dur="1000" fill="hold"/>
                                            <p:tgtEl>
                                              <p:spTgt spid="47"/>
                                            </p:tgtEl>
                                            <p:attrNameLst>
                                              <p:attrName>ppt_x</p:attrName>
                                            </p:attrNameLst>
                                          </p:cBhvr>
                                          <p:tavLst>
                                            <p:tav tm="0">
                                              <p:val>
                                                <p:strVal val="#ppt_x"/>
                                              </p:val>
                                            </p:tav>
                                            <p:tav tm="100000">
                                              <p:val>
                                                <p:strVal val="#ppt_x"/>
                                              </p:val>
                                            </p:tav>
                                          </p:tavLst>
                                        </p:anim>
                                        <p:anim calcmode="lin" valueType="num" p14:bounceEnd="67000">
                                          <p:cBhvr additive="base">
                                            <p:cTn id="121" dur="10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animBg="1"/>
          <p:bldP spid="35" grpId="0" animBg="1"/>
          <p:bldP spid="36" grpId="0" animBg="1"/>
          <p:bldP spid="37" grpId="0" animBg="1"/>
          <p:bldP spid="38" grpId="0" animBg="1"/>
          <p:bldP spid="39" grpId="0" animBg="1"/>
          <p:bldP spid="42" grpId="0"/>
          <p:bldP spid="43" grpId="0"/>
          <p:bldP spid="44" grpId="0"/>
          <p:bldP spid="45" grpId="0"/>
          <p:bldP spid="46" grpId="0"/>
          <p:bldP spid="4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2" presetClass="entr" presetSubtype="8" fill="hold" nodeType="withEffect">
                                      <p:stCondLst>
                                        <p:cond delay="200"/>
                                      </p:stCondLst>
                                      <p:childTnLst>
                                        <p:set>
                                          <p:cBhvr>
                                            <p:cTn id="10" dur="1" fill="hold">
                                              <p:stCondLst>
                                                <p:cond delay="0"/>
                                              </p:stCondLst>
                                            </p:cTn>
                                            <p:tgtEl>
                                              <p:spTgt spid="3"/>
                                            </p:tgtEl>
                                            <p:attrNameLst>
                                              <p:attrName>style.visibility</p:attrName>
                                            </p:attrNameLst>
                                          </p:cBhvr>
                                          <p:to>
                                            <p:strVal val="visible"/>
                                          </p:to>
                                        </p:set>
                                        <p:animEffect transition="in" filter="wipe(left)">
                                          <p:cBhvr>
                                            <p:cTn id="11" dur="500"/>
                                            <p:tgtEl>
                                              <p:spTgt spid="3"/>
                                            </p:tgtEl>
                                          </p:cBhvr>
                                        </p:animEffect>
                                      </p:childTnLst>
                                    </p:cTn>
                                  </p:par>
                                  <p:par>
                                    <p:cTn id="12" presetID="2" presetClass="entr" presetSubtype="1" fill="hold" nodeType="withEffect">
                                      <p:stCondLst>
                                        <p:cond delay="400"/>
                                      </p:stCondLst>
                                      <p:childTnLst>
                                        <p:set>
                                          <p:cBhvr>
                                            <p:cTn id="13" dur="1" fill="hold">
                                              <p:stCondLst>
                                                <p:cond delay="0"/>
                                              </p:stCondLst>
                                            </p:cTn>
                                            <p:tgtEl>
                                              <p:spTgt spid="49"/>
                                            </p:tgtEl>
                                            <p:attrNameLst>
                                              <p:attrName>style.visibility</p:attrName>
                                            </p:attrNameLst>
                                          </p:cBhvr>
                                          <p:to>
                                            <p:strVal val="visible"/>
                                          </p:to>
                                        </p:set>
                                        <p:anim calcmode="lin" valueType="num">
                                          <p:cBhvr additive="base">
                                            <p:cTn id="14" dur="1000" fill="hold"/>
                                            <p:tgtEl>
                                              <p:spTgt spid="49"/>
                                            </p:tgtEl>
                                            <p:attrNameLst>
                                              <p:attrName>ppt_x</p:attrName>
                                            </p:attrNameLst>
                                          </p:cBhvr>
                                          <p:tavLst>
                                            <p:tav tm="0">
                                              <p:val>
                                                <p:strVal val="#ppt_x"/>
                                              </p:val>
                                            </p:tav>
                                            <p:tav tm="100000">
                                              <p:val>
                                                <p:strVal val="#ppt_x"/>
                                              </p:val>
                                            </p:tav>
                                          </p:tavLst>
                                        </p:anim>
                                        <p:anim calcmode="lin" valueType="num">
                                          <p:cBhvr additive="base">
                                            <p:cTn id="15" dur="1000" fill="hold"/>
                                            <p:tgtEl>
                                              <p:spTgt spid="49"/>
                                            </p:tgtEl>
                                            <p:attrNameLst>
                                              <p:attrName>ppt_y</p:attrName>
                                            </p:attrNameLst>
                                          </p:cBhvr>
                                          <p:tavLst>
                                            <p:tav tm="0">
                                              <p:val>
                                                <p:strVal val="0-#ppt_h/2"/>
                                              </p:val>
                                            </p:tav>
                                            <p:tav tm="100000">
                                              <p:val>
                                                <p:strVal val="#ppt_y"/>
                                              </p:val>
                                            </p:tav>
                                          </p:tavLst>
                                        </p:anim>
                                      </p:childTnLst>
                                    </p:cTn>
                                  </p:par>
                                  <p:par>
                                    <p:cTn id="16" presetID="22" presetClass="entr" presetSubtype="8" fill="hold" nodeType="withEffect">
                                      <p:stCondLst>
                                        <p:cond delay="600"/>
                                      </p:stCondLst>
                                      <p:childTnLst>
                                        <p:set>
                                          <p:cBhvr>
                                            <p:cTn id="17" dur="1" fill="hold">
                                              <p:stCondLst>
                                                <p:cond delay="0"/>
                                              </p:stCondLst>
                                            </p:cTn>
                                            <p:tgtEl>
                                              <p:spTgt spid="4"/>
                                            </p:tgtEl>
                                            <p:attrNameLst>
                                              <p:attrName>style.visibility</p:attrName>
                                            </p:attrNameLst>
                                          </p:cBhvr>
                                          <p:to>
                                            <p:strVal val="visible"/>
                                          </p:to>
                                        </p:set>
                                        <p:animEffect transition="in" filter="wipe(left)">
                                          <p:cBhvr>
                                            <p:cTn id="18" dur="500"/>
                                            <p:tgtEl>
                                              <p:spTgt spid="4"/>
                                            </p:tgtEl>
                                          </p:cBhvr>
                                        </p:animEffect>
                                      </p:childTnLst>
                                    </p:cTn>
                                  </p:par>
                                  <p:par>
                                    <p:cTn id="19" presetID="2" presetClass="entr" presetSubtype="1" fill="hold" nodeType="withEffect">
                                      <p:stCondLst>
                                        <p:cond delay="800"/>
                                      </p:stCondLst>
                                      <p:childTnLst>
                                        <p:set>
                                          <p:cBhvr>
                                            <p:cTn id="20" dur="1" fill="hold">
                                              <p:stCondLst>
                                                <p:cond delay="0"/>
                                              </p:stCondLst>
                                            </p:cTn>
                                            <p:tgtEl>
                                              <p:spTgt spid="50"/>
                                            </p:tgtEl>
                                            <p:attrNameLst>
                                              <p:attrName>style.visibility</p:attrName>
                                            </p:attrNameLst>
                                          </p:cBhvr>
                                          <p:to>
                                            <p:strVal val="visible"/>
                                          </p:to>
                                        </p:set>
                                        <p:anim calcmode="lin" valueType="num">
                                          <p:cBhvr additive="base">
                                            <p:cTn id="21" dur="1000" fill="hold"/>
                                            <p:tgtEl>
                                              <p:spTgt spid="50"/>
                                            </p:tgtEl>
                                            <p:attrNameLst>
                                              <p:attrName>ppt_x</p:attrName>
                                            </p:attrNameLst>
                                          </p:cBhvr>
                                          <p:tavLst>
                                            <p:tav tm="0">
                                              <p:val>
                                                <p:strVal val="#ppt_x"/>
                                              </p:val>
                                            </p:tav>
                                            <p:tav tm="100000">
                                              <p:val>
                                                <p:strVal val="#ppt_x"/>
                                              </p:val>
                                            </p:tav>
                                          </p:tavLst>
                                        </p:anim>
                                        <p:anim calcmode="lin" valueType="num">
                                          <p:cBhvr additive="base">
                                            <p:cTn id="22" dur="1000" fill="hold"/>
                                            <p:tgtEl>
                                              <p:spTgt spid="50"/>
                                            </p:tgtEl>
                                            <p:attrNameLst>
                                              <p:attrName>ppt_y</p:attrName>
                                            </p:attrNameLst>
                                          </p:cBhvr>
                                          <p:tavLst>
                                            <p:tav tm="0">
                                              <p:val>
                                                <p:strVal val="0-#ppt_h/2"/>
                                              </p:val>
                                            </p:tav>
                                            <p:tav tm="100000">
                                              <p:val>
                                                <p:strVal val="#ppt_y"/>
                                              </p:val>
                                            </p:tav>
                                          </p:tavLst>
                                        </p:anim>
                                      </p:childTnLst>
                                    </p:cTn>
                                  </p:par>
                                  <p:par>
                                    <p:cTn id="23" presetID="22" presetClass="entr" presetSubtype="8" fill="hold" nodeType="withEffect">
                                      <p:stCondLst>
                                        <p:cond delay="1000"/>
                                      </p:stCondLst>
                                      <p:childTnLst>
                                        <p:set>
                                          <p:cBhvr>
                                            <p:cTn id="24" dur="1" fill="hold">
                                              <p:stCondLst>
                                                <p:cond delay="0"/>
                                              </p:stCondLst>
                                            </p:cTn>
                                            <p:tgtEl>
                                              <p:spTgt spid="5"/>
                                            </p:tgtEl>
                                            <p:attrNameLst>
                                              <p:attrName>style.visibility</p:attrName>
                                            </p:attrNameLst>
                                          </p:cBhvr>
                                          <p:to>
                                            <p:strVal val="visible"/>
                                          </p:to>
                                        </p:set>
                                        <p:animEffect transition="in" filter="wipe(left)">
                                          <p:cBhvr>
                                            <p:cTn id="25" dur="500"/>
                                            <p:tgtEl>
                                              <p:spTgt spid="5"/>
                                            </p:tgtEl>
                                          </p:cBhvr>
                                        </p:animEffect>
                                      </p:childTnLst>
                                    </p:cTn>
                                  </p:par>
                                  <p:par>
                                    <p:cTn id="26" presetID="2" presetClass="entr" presetSubtype="1" fill="hold" nodeType="withEffect">
                                      <p:stCondLst>
                                        <p:cond delay="1200"/>
                                      </p:stCondLst>
                                      <p:childTnLst>
                                        <p:set>
                                          <p:cBhvr>
                                            <p:cTn id="27" dur="1" fill="hold">
                                              <p:stCondLst>
                                                <p:cond delay="0"/>
                                              </p:stCondLst>
                                            </p:cTn>
                                            <p:tgtEl>
                                              <p:spTgt spid="51"/>
                                            </p:tgtEl>
                                            <p:attrNameLst>
                                              <p:attrName>style.visibility</p:attrName>
                                            </p:attrNameLst>
                                          </p:cBhvr>
                                          <p:to>
                                            <p:strVal val="visible"/>
                                          </p:to>
                                        </p:set>
                                        <p:anim calcmode="lin" valueType="num">
                                          <p:cBhvr additive="base">
                                            <p:cTn id="28" dur="1000" fill="hold"/>
                                            <p:tgtEl>
                                              <p:spTgt spid="51"/>
                                            </p:tgtEl>
                                            <p:attrNameLst>
                                              <p:attrName>ppt_x</p:attrName>
                                            </p:attrNameLst>
                                          </p:cBhvr>
                                          <p:tavLst>
                                            <p:tav tm="0">
                                              <p:val>
                                                <p:strVal val="#ppt_x"/>
                                              </p:val>
                                            </p:tav>
                                            <p:tav tm="100000">
                                              <p:val>
                                                <p:strVal val="#ppt_x"/>
                                              </p:val>
                                            </p:tav>
                                          </p:tavLst>
                                        </p:anim>
                                        <p:anim calcmode="lin" valueType="num">
                                          <p:cBhvr additive="base">
                                            <p:cTn id="29" dur="1000" fill="hold"/>
                                            <p:tgtEl>
                                              <p:spTgt spid="51"/>
                                            </p:tgtEl>
                                            <p:attrNameLst>
                                              <p:attrName>ppt_y</p:attrName>
                                            </p:attrNameLst>
                                          </p:cBhvr>
                                          <p:tavLst>
                                            <p:tav tm="0">
                                              <p:val>
                                                <p:strVal val="0-#ppt_h/2"/>
                                              </p:val>
                                            </p:tav>
                                            <p:tav tm="100000">
                                              <p:val>
                                                <p:strVal val="#ppt_y"/>
                                              </p:val>
                                            </p:tav>
                                          </p:tavLst>
                                        </p:anim>
                                      </p:childTnLst>
                                    </p:cTn>
                                  </p:par>
                                  <p:par>
                                    <p:cTn id="30" presetID="22" presetClass="entr" presetSubtype="8" fill="hold" nodeType="withEffect">
                                      <p:stCondLst>
                                        <p:cond delay="1400"/>
                                      </p:stCondLst>
                                      <p:childTnLst>
                                        <p:set>
                                          <p:cBhvr>
                                            <p:cTn id="31" dur="1" fill="hold">
                                              <p:stCondLst>
                                                <p:cond delay="0"/>
                                              </p:stCondLst>
                                            </p:cTn>
                                            <p:tgtEl>
                                              <p:spTgt spid="40"/>
                                            </p:tgtEl>
                                            <p:attrNameLst>
                                              <p:attrName>style.visibility</p:attrName>
                                            </p:attrNameLst>
                                          </p:cBhvr>
                                          <p:to>
                                            <p:strVal val="visible"/>
                                          </p:to>
                                        </p:set>
                                        <p:animEffect transition="in" filter="wipe(left)">
                                          <p:cBhvr>
                                            <p:cTn id="32" dur="500"/>
                                            <p:tgtEl>
                                              <p:spTgt spid="40"/>
                                            </p:tgtEl>
                                          </p:cBhvr>
                                        </p:animEffect>
                                      </p:childTnLst>
                                    </p:cTn>
                                  </p:par>
                                  <p:par>
                                    <p:cTn id="33" presetID="2" presetClass="entr" presetSubtype="1" fill="hold" nodeType="withEffect">
                                      <p:stCondLst>
                                        <p:cond delay="1600"/>
                                      </p:stCondLst>
                                      <p:childTnLst>
                                        <p:set>
                                          <p:cBhvr>
                                            <p:cTn id="34" dur="1" fill="hold">
                                              <p:stCondLst>
                                                <p:cond delay="0"/>
                                              </p:stCondLst>
                                            </p:cTn>
                                            <p:tgtEl>
                                              <p:spTgt spid="52"/>
                                            </p:tgtEl>
                                            <p:attrNameLst>
                                              <p:attrName>style.visibility</p:attrName>
                                            </p:attrNameLst>
                                          </p:cBhvr>
                                          <p:to>
                                            <p:strVal val="visible"/>
                                          </p:to>
                                        </p:set>
                                        <p:anim calcmode="lin" valueType="num">
                                          <p:cBhvr additive="base">
                                            <p:cTn id="35" dur="1000" fill="hold"/>
                                            <p:tgtEl>
                                              <p:spTgt spid="52"/>
                                            </p:tgtEl>
                                            <p:attrNameLst>
                                              <p:attrName>ppt_x</p:attrName>
                                            </p:attrNameLst>
                                          </p:cBhvr>
                                          <p:tavLst>
                                            <p:tav tm="0">
                                              <p:val>
                                                <p:strVal val="#ppt_x"/>
                                              </p:val>
                                            </p:tav>
                                            <p:tav tm="100000">
                                              <p:val>
                                                <p:strVal val="#ppt_x"/>
                                              </p:val>
                                            </p:tav>
                                          </p:tavLst>
                                        </p:anim>
                                        <p:anim calcmode="lin" valueType="num">
                                          <p:cBhvr additive="base">
                                            <p:cTn id="36" dur="1000" fill="hold"/>
                                            <p:tgtEl>
                                              <p:spTgt spid="52"/>
                                            </p:tgtEl>
                                            <p:attrNameLst>
                                              <p:attrName>ppt_y</p:attrName>
                                            </p:attrNameLst>
                                          </p:cBhvr>
                                          <p:tavLst>
                                            <p:tav tm="0">
                                              <p:val>
                                                <p:strVal val="0-#ppt_h/2"/>
                                              </p:val>
                                            </p:tav>
                                            <p:tav tm="100000">
                                              <p:val>
                                                <p:strVal val="#ppt_y"/>
                                              </p:val>
                                            </p:tav>
                                          </p:tavLst>
                                        </p:anim>
                                      </p:childTnLst>
                                    </p:cTn>
                                  </p:par>
                                  <p:par>
                                    <p:cTn id="37" presetID="22" presetClass="entr" presetSubtype="8" fill="hold" nodeType="withEffect">
                                      <p:stCondLst>
                                        <p:cond delay="1800"/>
                                      </p:stCondLst>
                                      <p:childTnLst>
                                        <p:set>
                                          <p:cBhvr>
                                            <p:cTn id="38" dur="1" fill="hold">
                                              <p:stCondLst>
                                                <p:cond delay="0"/>
                                              </p:stCondLst>
                                            </p:cTn>
                                            <p:tgtEl>
                                              <p:spTgt spid="48"/>
                                            </p:tgtEl>
                                            <p:attrNameLst>
                                              <p:attrName>style.visibility</p:attrName>
                                            </p:attrNameLst>
                                          </p:cBhvr>
                                          <p:to>
                                            <p:strVal val="visible"/>
                                          </p:to>
                                        </p:set>
                                        <p:animEffect transition="in" filter="wipe(left)">
                                          <p:cBhvr>
                                            <p:cTn id="39" dur="500"/>
                                            <p:tgtEl>
                                              <p:spTgt spid="48"/>
                                            </p:tgtEl>
                                          </p:cBhvr>
                                        </p:animEffect>
                                      </p:childTnLst>
                                    </p:cTn>
                                  </p:par>
                                  <p:par>
                                    <p:cTn id="40" presetID="2" presetClass="entr" presetSubtype="1" fill="hold" nodeType="withEffect">
                                      <p:stCondLst>
                                        <p:cond delay="2000"/>
                                      </p:stCondLst>
                                      <p:childTnLst>
                                        <p:set>
                                          <p:cBhvr>
                                            <p:cTn id="41" dur="1" fill="hold">
                                              <p:stCondLst>
                                                <p:cond delay="0"/>
                                              </p:stCondLst>
                                            </p:cTn>
                                            <p:tgtEl>
                                              <p:spTgt spid="53"/>
                                            </p:tgtEl>
                                            <p:attrNameLst>
                                              <p:attrName>style.visibility</p:attrName>
                                            </p:attrNameLst>
                                          </p:cBhvr>
                                          <p:to>
                                            <p:strVal val="visible"/>
                                          </p:to>
                                        </p:set>
                                        <p:anim calcmode="lin" valueType="num">
                                          <p:cBhvr additive="base">
                                            <p:cTn id="42" dur="1000" fill="hold"/>
                                            <p:tgtEl>
                                              <p:spTgt spid="53"/>
                                            </p:tgtEl>
                                            <p:attrNameLst>
                                              <p:attrName>ppt_x</p:attrName>
                                            </p:attrNameLst>
                                          </p:cBhvr>
                                          <p:tavLst>
                                            <p:tav tm="0">
                                              <p:val>
                                                <p:strVal val="#ppt_x"/>
                                              </p:val>
                                            </p:tav>
                                            <p:tav tm="100000">
                                              <p:val>
                                                <p:strVal val="#ppt_x"/>
                                              </p:val>
                                            </p:tav>
                                          </p:tavLst>
                                        </p:anim>
                                        <p:anim calcmode="lin" valueType="num">
                                          <p:cBhvr additive="base">
                                            <p:cTn id="43" dur="1000" fill="hold"/>
                                            <p:tgtEl>
                                              <p:spTgt spid="53"/>
                                            </p:tgtEl>
                                            <p:attrNameLst>
                                              <p:attrName>ppt_y</p:attrName>
                                            </p:attrNameLst>
                                          </p:cBhvr>
                                          <p:tavLst>
                                            <p:tav tm="0">
                                              <p:val>
                                                <p:strVal val="0-#ppt_h/2"/>
                                              </p:val>
                                            </p:tav>
                                            <p:tav tm="100000">
                                              <p:val>
                                                <p:strVal val="#ppt_y"/>
                                              </p:val>
                                            </p:tav>
                                          </p:tavLst>
                                        </p:anim>
                                      </p:childTnLst>
                                    </p:cTn>
                                  </p:par>
                                  <p:par>
                                    <p:cTn id="44" presetID="53" presetClass="entr" presetSubtype="16" fill="hold" grpId="0" nodeType="withEffect">
                                      <p:stCondLst>
                                        <p:cond delay="300"/>
                                      </p:stCondLst>
                                      <p:childTnLst>
                                        <p:set>
                                          <p:cBhvr>
                                            <p:cTn id="45" dur="1" fill="hold">
                                              <p:stCondLst>
                                                <p:cond delay="0"/>
                                              </p:stCondLst>
                                            </p:cTn>
                                            <p:tgtEl>
                                              <p:spTgt spid="34"/>
                                            </p:tgtEl>
                                            <p:attrNameLst>
                                              <p:attrName>style.visibility</p:attrName>
                                            </p:attrNameLst>
                                          </p:cBhvr>
                                          <p:to>
                                            <p:strVal val="visible"/>
                                          </p:to>
                                        </p:set>
                                        <p:anim calcmode="lin" valueType="num">
                                          <p:cBhvr>
                                            <p:cTn id="46" dur="500" fill="hold"/>
                                            <p:tgtEl>
                                              <p:spTgt spid="34"/>
                                            </p:tgtEl>
                                            <p:attrNameLst>
                                              <p:attrName>ppt_w</p:attrName>
                                            </p:attrNameLst>
                                          </p:cBhvr>
                                          <p:tavLst>
                                            <p:tav tm="0">
                                              <p:val>
                                                <p:fltVal val="0"/>
                                              </p:val>
                                            </p:tav>
                                            <p:tav tm="100000">
                                              <p:val>
                                                <p:strVal val="#ppt_w"/>
                                              </p:val>
                                            </p:tav>
                                          </p:tavLst>
                                        </p:anim>
                                        <p:anim calcmode="lin" valueType="num">
                                          <p:cBhvr>
                                            <p:cTn id="47" dur="500" fill="hold"/>
                                            <p:tgtEl>
                                              <p:spTgt spid="34"/>
                                            </p:tgtEl>
                                            <p:attrNameLst>
                                              <p:attrName>ppt_h</p:attrName>
                                            </p:attrNameLst>
                                          </p:cBhvr>
                                          <p:tavLst>
                                            <p:tav tm="0">
                                              <p:val>
                                                <p:fltVal val="0"/>
                                              </p:val>
                                            </p:tav>
                                            <p:tav tm="100000">
                                              <p:val>
                                                <p:strVal val="#ppt_h"/>
                                              </p:val>
                                            </p:tav>
                                          </p:tavLst>
                                        </p:anim>
                                        <p:animEffect transition="in" filter="fade">
                                          <p:cBhvr>
                                            <p:cTn id="48" dur="500"/>
                                            <p:tgtEl>
                                              <p:spTgt spid="34"/>
                                            </p:tgtEl>
                                          </p:cBhvr>
                                        </p:animEffect>
                                      </p:childTnLst>
                                    </p:cTn>
                                  </p:par>
                                  <p:par>
                                    <p:cTn id="49" presetID="53" presetClass="entr" presetSubtype="16" fill="hold" grpId="0" nodeType="withEffect">
                                      <p:stCondLst>
                                        <p:cond delay="600"/>
                                      </p:stCondLst>
                                      <p:childTnLst>
                                        <p:set>
                                          <p:cBhvr>
                                            <p:cTn id="50" dur="1" fill="hold">
                                              <p:stCondLst>
                                                <p:cond delay="0"/>
                                              </p:stCondLst>
                                            </p:cTn>
                                            <p:tgtEl>
                                              <p:spTgt spid="37"/>
                                            </p:tgtEl>
                                            <p:attrNameLst>
                                              <p:attrName>style.visibility</p:attrName>
                                            </p:attrNameLst>
                                          </p:cBhvr>
                                          <p:to>
                                            <p:strVal val="visible"/>
                                          </p:to>
                                        </p:set>
                                        <p:anim calcmode="lin" valueType="num">
                                          <p:cBhvr>
                                            <p:cTn id="51" dur="500" fill="hold"/>
                                            <p:tgtEl>
                                              <p:spTgt spid="37"/>
                                            </p:tgtEl>
                                            <p:attrNameLst>
                                              <p:attrName>ppt_w</p:attrName>
                                            </p:attrNameLst>
                                          </p:cBhvr>
                                          <p:tavLst>
                                            <p:tav tm="0">
                                              <p:val>
                                                <p:fltVal val="0"/>
                                              </p:val>
                                            </p:tav>
                                            <p:tav tm="100000">
                                              <p:val>
                                                <p:strVal val="#ppt_w"/>
                                              </p:val>
                                            </p:tav>
                                          </p:tavLst>
                                        </p:anim>
                                        <p:anim calcmode="lin" valueType="num">
                                          <p:cBhvr>
                                            <p:cTn id="52" dur="500" fill="hold"/>
                                            <p:tgtEl>
                                              <p:spTgt spid="37"/>
                                            </p:tgtEl>
                                            <p:attrNameLst>
                                              <p:attrName>ppt_h</p:attrName>
                                            </p:attrNameLst>
                                          </p:cBhvr>
                                          <p:tavLst>
                                            <p:tav tm="0">
                                              <p:val>
                                                <p:fltVal val="0"/>
                                              </p:val>
                                            </p:tav>
                                            <p:tav tm="100000">
                                              <p:val>
                                                <p:strVal val="#ppt_h"/>
                                              </p:val>
                                            </p:tav>
                                          </p:tavLst>
                                        </p:anim>
                                        <p:animEffect transition="in" filter="fade">
                                          <p:cBhvr>
                                            <p:cTn id="53" dur="500"/>
                                            <p:tgtEl>
                                              <p:spTgt spid="37"/>
                                            </p:tgtEl>
                                          </p:cBhvr>
                                        </p:animEffect>
                                      </p:childTnLst>
                                    </p:cTn>
                                  </p:par>
                                  <p:par>
                                    <p:cTn id="54" presetID="53" presetClass="entr" presetSubtype="16" fill="hold" grpId="0" nodeType="withEffect">
                                      <p:stCondLst>
                                        <p:cond delay="900"/>
                                      </p:stCondLst>
                                      <p:childTnLst>
                                        <p:set>
                                          <p:cBhvr>
                                            <p:cTn id="55" dur="1" fill="hold">
                                              <p:stCondLst>
                                                <p:cond delay="0"/>
                                              </p:stCondLst>
                                            </p:cTn>
                                            <p:tgtEl>
                                              <p:spTgt spid="35"/>
                                            </p:tgtEl>
                                            <p:attrNameLst>
                                              <p:attrName>style.visibility</p:attrName>
                                            </p:attrNameLst>
                                          </p:cBhvr>
                                          <p:to>
                                            <p:strVal val="visible"/>
                                          </p:to>
                                        </p:set>
                                        <p:anim calcmode="lin" valueType="num">
                                          <p:cBhvr>
                                            <p:cTn id="56" dur="500" fill="hold"/>
                                            <p:tgtEl>
                                              <p:spTgt spid="35"/>
                                            </p:tgtEl>
                                            <p:attrNameLst>
                                              <p:attrName>ppt_w</p:attrName>
                                            </p:attrNameLst>
                                          </p:cBhvr>
                                          <p:tavLst>
                                            <p:tav tm="0">
                                              <p:val>
                                                <p:fltVal val="0"/>
                                              </p:val>
                                            </p:tav>
                                            <p:tav tm="100000">
                                              <p:val>
                                                <p:strVal val="#ppt_w"/>
                                              </p:val>
                                            </p:tav>
                                          </p:tavLst>
                                        </p:anim>
                                        <p:anim calcmode="lin" valueType="num">
                                          <p:cBhvr>
                                            <p:cTn id="57" dur="500" fill="hold"/>
                                            <p:tgtEl>
                                              <p:spTgt spid="35"/>
                                            </p:tgtEl>
                                            <p:attrNameLst>
                                              <p:attrName>ppt_h</p:attrName>
                                            </p:attrNameLst>
                                          </p:cBhvr>
                                          <p:tavLst>
                                            <p:tav tm="0">
                                              <p:val>
                                                <p:fltVal val="0"/>
                                              </p:val>
                                            </p:tav>
                                            <p:tav tm="100000">
                                              <p:val>
                                                <p:strVal val="#ppt_h"/>
                                              </p:val>
                                            </p:tav>
                                          </p:tavLst>
                                        </p:anim>
                                        <p:animEffect transition="in" filter="fade">
                                          <p:cBhvr>
                                            <p:cTn id="58" dur="500"/>
                                            <p:tgtEl>
                                              <p:spTgt spid="35"/>
                                            </p:tgtEl>
                                          </p:cBhvr>
                                        </p:animEffect>
                                      </p:childTnLst>
                                    </p:cTn>
                                  </p:par>
                                  <p:par>
                                    <p:cTn id="59" presetID="53" presetClass="entr" presetSubtype="16" fill="hold" grpId="0" nodeType="withEffect">
                                      <p:stCondLst>
                                        <p:cond delay="1200"/>
                                      </p:stCondLst>
                                      <p:childTnLst>
                                        <p:set>
                                          <p:cBhvr>
                                            <p:cTn id="60" dur="1" fill="hold">
                                              <p:stCondLst>
                                                <p:cond delay="0"/>
                                              </p:stCondLst>
                                            </p:cTn>
                                            <p:tgtEl>
                                              <p:spTgt spid="36"/>
                                            </p:tgtEl>
                                            <p:attrNameLst>
                                              <p:attrName>style.visibility</p:attrName>
                                            </p:attrNameLst>
                                          </p:cBhvr>
                                          <p:to>
                                            <p:strVal val="visible"/>
                                          </p:to>
                                        </p:set>
                                        <p:anim calcmode="lin" valueType="num">
                                          <p:cBhvr>
                                            <p:cTn id="61" dur="500" fill="hold"/>
                                            <p:tgtEl>
                                              <p:spTgt spid="36"/>
                                            </p:tgtEl>
                                            <p:attrNameLst>
                                              <p:attrName>ppt_w</p:attrName>
                                            </p:attrNameLst>
                                          </p:cBhvr>
                                          <p:tavLst>
                                            <p:tav tm="0">
                                              <p:val>
                                                <p:fltVal val="0"/>
                                              </p:val>
                                            </p:tav>
                                            <p:tav tm="100000">
                                              <p:val>
                                                <p:strVal val="#ppt_w"/>
                                              </p:val>
                                            </p:tav>
                                          </p:tavLst>
                                        </p:anim>
                                        <p:anim calcmode="lin" valueType="num">
                                          <p:cBhvr>
                                            <p:cTn id="62" dur="500" fill="hold"/>
                                            <p:tgtEl>
                                              <p:spTgt spid="36"/>
                                            </p:tgtEl>
                                            <p:attrNameLst>
                                              <p:attrName>ppt_h</p:attrName>
                                            </p:attrNameLst>
                                          </p:cBhvr>
                                          <p:tavLst>
                                            <p:tav tm="0">
                                              <p:val>
                                                <p:fltVal val="0"/>
                                              </p:val>
                                            </p:tav>
                                            <p:tav tm="100000">
                                              <p:val>
                                                <p:strVal val="#ppt_h"/>
                                              </p:val>
                                            </p:tav>
                                          </p:tavLst>
                                        </p:anim>
                                        <p:animEffect transition="in" filter="fade">
                                          <p:cBhvr>
                                            <p:cTn id="63" dur="500"/>
                                            <p:tgtEl>
                                              <p:spTgt spid="36"/>
                                            </p:tgtEl>
                                          </p:cBhvr>
                                        </p:animEffect>
                                      </p:childTnLst>
                                    </p:cTn>
                                  </p:par>
                                  <p:par>
                                    <p:cTn id="64" presetID="53" presetClass="entr" presetSubtype="16" fill="hold" grpId="0" nodeType="withEffect">
                                      <p:stCondLst>
                                        <p:cond delay="1500"/>
                                      </p:stCondLst>
                                      <p:childTnLst>
                                        <p:set>
                                          <p:cBhvr>
                                            <p:cTn id="65" dur="1" fill="hold">
                                              <p:stCondLst>
                                                <p:cond delay="0"/>
                                              </p:stCondLst>
                                            </p:cTn>
                                            <p:tgtEl>
                                              <p:spTgt spid="38"/>
                                            </p:tgtEl>
                                            <p:attrNameLst>
                                              <p:attrName>style.visibility</p:attrName>
                                            </p:attrNameLst>
                                          </p:cBhvr>
                                          <p:to>
                                            <p:strVal val="visible"/>
                                          </p:to>
                                        </p:set>
                                        <p:anim calcmode="lin" valueType="num">
                                          <p:cBhvr>
                                            <p:cTn id="66" dur="500" fill="hold"/>
                                            <p:tgtEl>
                                              <p:spTgt spid="38"/>
                                            </p:tgtEl>
                                            <p:attrNameLst>
                                              <p:attrName>ppt_w</p:attrName>
                                            </p:attrNameLst>
                                          </p:cBhvr>
                                          <p:tavLst>
                                            <p:tav tm="0">
                                              <p:val>
                                                <p:fltVal val="0"/>
                                              </p:val>
                                            </p:tav>
                                            <p:tav tm="100000">
                                              <p:val>
                                                <p:strVal val="#ppt_w"/>
                                              </p:val>
                                            </p:tav>
                                          </p:tavLst>
                                        </p:anim>
                                        <p:anim calcmode="lin" valueType="num">
                                          <p:cBhvr>
                                            <p:cTn id="67" dur="500" fill="hold"/>
                                            <p:tgtEl>
                                              <p:spTgt spid="38"/>
                                            </p:tgtEl>
                                            <p:attrNameLst>
                                              <p:attrName>ppt_h</p:attrName>
                                            </p:attrNameLst>
                                          </p:cBhvr>
                                          <p:tavLst>
                                            <p:tav tm="0">
                                              <p:val>
                                                <p:fltVal val="0"/>
                                              </p:val>
                                            </p:tav>
                                            <p:tav tm="100000">
                                              <p:val>
                                                <p:strVal val="#ppt_h"/>
                                              </p:val>
                                            </p:tav>
                                          </p:tavLst>
                                        </p:anim>
                                        <p:animEffect transition="in" filter="fade">
                                          <p:cBhvr>
                                            <p:cTn id="68" dur="500"/>
                                            <p:tgtEl>
                                              <p:spTgt spid="38"/>
                                            </p:tgtEl>
                                          </p:cBhvr>
                                        </p:animEffect>
                                      </p:childTnLst>
                                    </p:cTn>
                                  </p:par>
                                  <p:par>
                                    <p:cTn id="69" presetID="53" presetClass="entr" presetSubtype="16" fill="hold" grpId="0" nodeType="withEffect">
                                      <p:stCondLst>
                                        <p:cond delay="1800"/>
                                      </p:stCondLst>
                                      <p:childTnLst>
                                        <p:set>
                                          <p:cBhvr>
                                            <p:cTn id="70" dur="1" fill="hold">
                                              <p:stCondLst>
                                                <p:cond delay="0"/>
                                              </p:stCondLst>
                                            </p:cTn>
                                            <p:tgtEl>
                                              <p:spTgt spid="39"/>
                                            </p:tgtEl>
                                            <p:attrNameLst>
                                              <p:attrName>style.visibility</p:attrName>
                                            </p:attrNameLst>
                                          </p:cBhvr>
                                          <p:to>
                                            <p:strVal val="visible"/>
                                          </p:to>
                                        </p:set>
                                        <p:anim calcmode="lin" valueType="num">
                                          <p:cBhvr>
                                            <p:cTn id="71" dur="500" fill="hold"/>
                                            <p:tgtEl>
                                              <p:spTgt spid="39"/>
                                            </p:tgtEl>
                                            <p:attrNameLst>
                                              <p:attrName>ppt_w</p:attrName>
                                            </p:attrNameLst>
                                          </p:cBhvr>
                                          <p:tavLst>
                                            <p:tav tm="0">
                                              <p:val>
                                                <p:fltVal val="0"/>
                                              </p:val>
                                            </p:tav>
                                            <p:tav tm="100000">
                                              <p:val>
                                                <p:strVal val="#ppt_w"/>
                                              </p:val>
                                            </p:tav>
                                          </p:tavLst>
                                        </p:anim>
                                        <p:anim calcmode="lin" valueType="num">
                                          <p:cBhvr>
                                            <p:cTn id="72" dur="500" fill="hold"/>
                                            <p:tgtEl>
                                              <p:spTgt spid="39"/>
                                            </p:tgtEl>
                                            <p:attrNameLst>
                                              <p:attrName>ppt_h</p:attrName>
                                            </p:attrNameLst>
                                          </p:cBhvr>
                                          <p:tavLst>
                                            <p:tav tm="0">
                                              <p:val>
                                                <p:fltVal val="0"/>
                                              </p:val>
                                            </p:tav>
                                            <p:tav tm="100000">
                                              <p:val>
                                                <p:strVal val="#ppt_h"/>
                                              </p:val>
                                            </p:tav>
                                          </p:tavLst>
                                        </p:anim>
                                        <p:animEffect transition="in" filter="fade">
                                          <p:cBhvr>
                                            <p:cTn id="73" dur="500"/>
                                            <p:tgtEl>
                                              <p:spTgt spid="39"/>
                                            </p:tgtEl>
                                          </p:cBhvr>
                                        </p:animEffect>
                                      </p:childTnLst>
                                    </p:cTn>
                                  </p:par>
                                  <p:par>
                                    <p:cTn id="74" presetID="2" presetClass="entr" presetSubtype="4" fill="hold" grpId="0" nodeType="withEffect">
                                      <p:stCondLst>
                                        <p:cond delay="2000"/>
                                      </p:stCondLst>
                                      <p:childTnLst>
                                        <p:set>
                                          <p:cBhvr>
                                            <p:cTn id="75" dur="1" fill="hold">
                                              <p:stCondLst>
                                                <p:cond delay="0"/>
                                              </p:stCondLst>
                                            </p:cTn>
                                            <p:tgtEl>
                                              <p:spTgt spid="28"/>
                                            </p:tgtEl>
                                            <p:attrNameLst>
                                              <p:attrName>style.visibility</p:attrName>
                                            </p:attrNameLst>
                                          </p:cBhvr>
                                          <p:to>
                                            <p:strVal val="visible"/>
                                          </p:to>
                                        </p:set>
                                        <p:anim calcmode="lin" valueType="num">
                                          <p:cBhvr additive="base">
                                            <p:cTn id="76" dur="1000" fill="hold"/>
                                            <p:tgtEl>
                                              <p:spTgt spid="28"/>
                                            </p:tgtEl>
                                            <p:attrNameLst>
                                              <p:attrName>ppt_x</p:attrName>
                                            </p:attrNameLst>
                                          </p:cBhvr>
                                          <p:tavLst>
                                            <p:tav tm="0">
                                              <p:val>
                                                <p:strVal val="#ppt_x"/>
                                              </p:val>
                                            </p:tav>
                                            <p:tav tm="100000">
                                              <p:val>
                                                <p:strVal val="#ppt_x"/>
                                              </p:val>
                                            </p:tav>
                                          </p:tavLst>
                                        </p:anim>
                                        <p:anim calcmode="lin" valueType="num">
                                          <p:cBhvr additive="base">
                                            <p:cTn id="77" dur="1000" fill="hold"/>
                                            <p:tgtEl>
                                              <p:spTgt spid="28"/>
                                            </p:tgtEl>
                                            <p:attrNameLst>
                                              <p:attrName>ppt_y</p:attrName>
                                            </p:attrNameLst>
                                          </p:cBhvr>
                                          <p:tavLst>
                                            <p:tav tm="0">
                                              <p:val>
                                                <p:strVal val="1+#ppt_h/2"/>
                                              </p:val>
                                            </p:tav>
                                            <p:tav tm="100000">
                                              <p:val>
                                                <p:strVal val="#ppt_y"/>
                                              </p:val>
                                            </p:tav>
                                          </p:tavLst>
                                        </p:anim>
                                      </p:childTnLst>
                                    </p:cTn>
                                  </p:par>
                                  <p:par>
                                    <p:cTn id="78" presetID="2" presetClass="entr" presetSubtype="4" fill="hold" grpId="0" nodeType="withEffect">
                                      <p:stCondLst>
                                        <p:cond delay="2000"/>
                                      </p:stCondLst>
                                      <p:childTnLst>
                                        <p:set>
                                          <p:cBhvr>
                                            <p:cTn id="79" dur="1" fill="hold">
                                              <p:stCondLst>
                                                <p:cond delay="0"/>
                                              </p:stCondLst>
                                            </p:cTn>
                                            <p:tgtEl>
                                              <p:spTgt spid="29"/>
                                            </p:tgtEl>
                                            <p:attrNameLst>
                                              <p:attrName>style.visibility</p:attrName>
                                            </p:attrNameLst>
                                          </p:cBhvr>
                                          <p:to>
                                            <p:strVal val="visible"/>
                                          </p:to>
                                        </p:set>
                                        <p:anim calcmode="lin" valueType="num">
                                          <p:cBhvr additive="base">
                                            <p:cTn id="80" dur="1000" fill="hold"/>
                                            <p:tgtEl>
                                              <p:spTgt spid="29"/>
                                            </p:tgtEl>
                                            <p:attrNameLst>
                                              <p:attrName>ppt_x</p:attrName>
                                            </p:attrNameLst>
                                          </p:cBhvr>
                                          <p:tavLst>
                                            <p:tav tm="0">
                                              <p:val>
                                                <p:strVal val="#ppt_x"/>
                                              </p:val>
                                            </p:tav>
                                            <p:tav tm="100000">
                                              <p:val>
                                                <p:strVal val="#ppt_x"/>
                                              </p:val>
                                            </p:tav>
                                          </p:tavLst>
                                        </p:anim>
                                        <p:anim calcmode="lin" valueType="num">
                                          <p:cBhvr additive="base">
                                            <p:cTn id="81" dur="1000" fill="hold"/>
                                            <p:tgtEl>
                                              <p:spTgt spid="29"/>
                                            </p:tgtEl>
                                            <p:attrNameLst>
                                              <p:attrName>ppt_y</p:attrName>
                                            </p:attrNameLst>
                                          </p:cBhvr>
                                          <p:tavLst>
                                            <p:tav tm="0">
                                              <p:val>
                                                <p:strVal val="1+#ppt_h/2"/>
                                              </p:val>
                                            </p:tav>
                                            <p:tav tm="100000">
                                              <p:val>
                                                <p:strVal val="#ppt_y"/>
                                              </p:val>
                                            </p:tav>
                                          </p:tavLst>
                                        </p:anim>
                                      </p:childTnLst>
                                    </p:cTn>
                                  </p:par>
                                  <p:par>
                                    <p:cTn id="82" presetID="2" presetClass="entr" presetSubtype="4" fill="hold" grpId="0" nodeType="withEffect">
                                      <p:stCondLst>
                                        <p:cond delay="2000"/>
                                      </p:stCondLst>
                                      <p:childTnLst>
                                        <p:set>
                                          <p:cBhvr>
                                            <p:cTn id="83" dur="1" fill="hold">
                                              <p:stCondLst>
                                                <p:cond delay="0"/>
                                              </p:stCondLst>
                                            </p:cTn>
                                            <p:tgtEl>
                                              <p:spTgt spid="30"/>
                                            </p:tgtEl>
                                            <p:attrNameLst>
                                              <p:attrName>style.visibility</p:attrName>
                                            </p:attrNameLst>
                                          </p:cBhvr>
                                          <p:to>
                                            <p:strVal val="visible"/>
                                          </p:to>
                                        </p:set>
                                        <p:anim calcmode="lin" valueType="num">
                                          <p:cBhvr additive="base">
                                            <p:cTn id="84" dur="1000" fill="hold"/>
                                            <p:tgtEl>
                                              <p:spTgt spid="30"/>
                                            </p:tgtEl>
                                            <p:attrNameLst>
                                              <p:attrName>ppt_x</p:attrName>
                                            </p:attrNameLst>
                                          </p:cBhvr>
                                          <p:tavLst>
                                            <p:tav tm="0">
                                              <p:val>
                                                <p:strVal val="#ppt_x"/>
                                              </p:val>
                                            </p:tav>
                                            <p:tav tm="100000">
                                              <p:val>
                                                <p:strVal val="#ppt_x"/>
                                              </p:val>
                                            </p:tav>
                                          </p:tavLst>
                                        </p:anim>
                                        <p:anim calcmode="lin" valueType="num">
                                          <p:cBhvr additive="base">
                                            <p:cTn id="85" dur="1000" fill="hold"/>
                                            <p:tgtEl>
                                              <p:spTgt spid="30"/>
                                            </p:tgtEl>
                                            <p:attrNameLst>
                                              <p:attrName>ppt_y</p:attrName>
                                            </p:attrNameLst>
                                          </p:cBhvr>
                                          <p:tavLst>
                                            <p:tav tm="0">
                                              <p:val>
                                                <p:strVal val="1+#ppt_h/2"/>
                                              </p:val>
                                            </p:tav>
                                            <p:tav tm="100000">
                                              <p:val>
                                                <p:strVal val="#ppt_y"/>
                                              </p:val>
                                            </p:tav>
                                          </p:tavLst>
                                        </p:anim>
                                      </p:childTnLst>
                                    </p:cTn>
                                  </p:par>
                                  <p:par>
                                    <p:cTn id="86" presetID="2" presetClass="entr" presetSubtype="4" fill="hold" grpId="0" nodeType="withEffect">
                                      <p:stCondLst>
                                        <p:cond delay="2000"/>
                                      </p:stCondLst>
                                      <p:childTnLst>
                                        <p:set>
                                          <p:cBhvr>
                                            <p:cTn id="87" dur="1" fill="hold">
                                              <p:stCondLst>
                                                <p:cond delay="0"/>
                                              </p:stCondLst>
                                            </p:cTn>
                                            <p:tgtEl>
                                              <p:spTgt spid="31"/>
                                            </p:tgtEl>
                                            <p:attrNameLst>
                                              <p:attrName>style.visibility</p:attrName>
                                            </p:attrNameLst>
                                          </p:cBhvr>
                                          <p:to>
                                            <p:strVal val="visible"/>
                                          </p:to>
                                        </p:set>
                                        <p:anim calcmode="lin" valueType="num">
                                          <p:cBhvr additive="base">
                                            <p:cTn id="88" dur="1000" fill="hold"/>
                                            <p:tgtEl>
                                              <p:spTgt spid="31"/>
                                            </p:tgtEl>
                                            <p:attrNameLst>
                                              <p:attrName>ppt_x</p:attrName>
                                            </p:attrNameLst>
                                          </p:cBhvr>
                                          <p:tavLst>
                                            <p:tav tm="0">
                                              <p:val>
                                                <p:strVal val="#ppt_x"/>
                                              </p:val>
                                            </p:tav>
                                            <p:tav tm="100000">
                                              <p:val>
                                                <p:strVal val="#ppt_x"/>
                                              </p:val>
                                            </p:tav>
                                          </p:tavLst>
                                        </p:anim>
                                        <p:anim calcmode="lin" valueType="num">
                                          <p:cBhvr additive="base">
                                            <p:cTn id="89" dur="1000" fill="hold"/>
                                            <p:tgtEl>
                                              <p:spTgt spid="31"/>
                                            </p:tgtEl>
                                            <p:attrNameLst>
                                              <p:attrName>ppt_y</p:attrName>
                                            </p:attrNameLst>
                                          </p:cBhvr>
                                          <p:tavLst>
                                            <p:tav tm="0">
                                              <p:val>
                                                <p:strVal val="1+#ppt_h/2"/>
                                              </p:val>
                                            </p:tav>
                                            <p:tav tm="100000">
                                              <p:val>
                                                <p:strVal val="#ppt_y"/>
                                              </p:val>
                                            </p:tav>
                                          </p:tavLst>
                                        </p:anim>
                                      </p:childTnLst>
                                    </p:cTn>
                                  </p:par>
                                  <p:par>
                                    <p:cTn id="90" presetID="2" presetClass="entr" presetSubtype="4" fill="hold" grpId="0" nodeType="withEffect">
                                      <p:stCondLst>
                                        <p:cond delay="2000"/>
                                      </p:stCondLst>
                                      <p:childTnLst>
                                        <p:set>
                                          <p:cBhvr>
                                            <p:cTn id="91" dur="1" fill="hold">
                                              <p:stCondLst>
                                                <p:cond delay="0"/>
                                              </p:stCondLst>
                                            </p:cTn>
                                            <p:tgtEl>
                                              <p:spTgt spid="32"/>
                                            </p:tgtEl>
                                            <p:attrNameLst>
                                              <p:attrName>style.visibility</p:attrName>
                                            </p:attrNameLst>
                                          </p:cBhvr>
                                          <p:to>
                                            <p:strVal val="visible"/>
                                          </p:to>
                                        </p:set>
                                        <p:anim calcmode="lin" valueType="num">
                                          <p:cBhvr additive="base">
                                            <p:cTn id="92" dur="1000" fill="hold"/>
                                            <p:tgtEl>
                                              <p:spTgt spid="32"/>
                                            </p:tgtEl>
                                            <p:attrNameLst>
                                              <p:attrName>ppt_x</p:attrName>
                                            </p:attrNameLst>
                                          </p:cBhvr>
                                          <p:tavLst>
                                            <p:tav tm="0">
                                              <p:val>
                                                <p:strVal val="#ppt_x"/>
                                              </p:val>
                                            </p:tav>
                                            <p:tav tm="100000">
                                              <p:val>
                                                <p:strVal val="#ppt_x"/>
                                              </p:val>
                                            </p:tav>
                                          </p:tavLst>
                                        </p:anim>
                                        <p:anim calcmode="lin" valueType="num">
                                          <p:cBhvr additive="base">
                                            <p:cTn id="93" dur="1000" fill="hold"/>
                                            <p:tgtEl>
                                              <p:spTgt spid="32"/>
                                            </p:tgtEl>
                                            <p:attrNameLst>
                                              <p:attrName>ppt_y</p:attrName>
                                            </p:attrNameLst>
                                          </p:cBhvr>
                                          <p:tavLst>
                                            <p:tav tm="0">
                                              <p:val>
                                                <p:strVal val="1+#ppt_h/2"/>
                                              </p:val>
                                            </p:tav>
                                            <p:tav tm="100000">
                                              <p:val>
                                                <p:strVal val="#ppt_y"/>
                                              </p:val>
                                            </p:tav>
                                          </p:tavLst>
                                        </p:anim>
                                      </p:childTnLst>
                                    </p:cTn>
                                  </p:par>
                                  <p:par>
                                    <p:cTn id="94" presetID="2" presetClass="entr" presetSubtype="4" fill="hold" grpId="0" nodeType="withEffect">
                                      <p:stCondLst>
                                        <p:cond delay="2000"/>
                                      </p:stCondLst>
                                      <p:childTnLst>
                                        <p:set>
                                          <p:cBhvr>
                                            <p:cTn id="95" dur="1" fill="hold">
                                              <p:stCondLst>
                                                <p:cond delay="0"/>
                                              </p:stCondLst>
                                            </p:cTn>
                                            <p:tgtEl>
                                              <p:spTgt spid="33"/>
                                            </p:tgtEl>
                                            <p:attrNameLst>
                                              <p:attrName>style.visibility</p:attrName>
                                            </p:attrNameLst>
                                          </p:cBhvr>
                                          <p:to>
                                            <p:strVal val="visible"/>
                                          </p:to>
                                        </p:set>
                                        <p:anim calcmode="lin" valueType="num">
                                          <p:cBhvr additive="base">
                                            <p:cTn id="96" dur="1000" fill="hold"/>
                                            <p:tgtEl>
                                              <p:spTgt spid="33"/>
                                            </p:tgtEl>
                                            <p:attrNameLst>
                                              <p:attrName>ppt_x</p:attrName>
                                            </p:attrNameLst>
                                          </p:cBhvr>
                                          <p:tavLst>
                                            <p:tav tm="0">
                                              <p:val>
                                                <p:strVal val="#ppt_x"/>
                                              </p:val>
                                            </p:tav>
                                            <p:tav tm="100000">
                                              <p:val>
                                                <p:strVal val="#ppt_x"/>
                                              </p:val>
                                            </p:tav>
                                          </p:tavLst>
                                        </p:anim>
                                        <p:anim calcmode="lin" valueType="num">
                                          <p:cBhvr additive="base">
                                            <p:cTn id="97" dur="1000" fill="hold"/>
                                            <p:tgtEl>
                                              <p:spTgt spid="33"/>
                                            </p:tgtEl>
                                            <p:attrNameLst>
                                              <p:attrName>ppt_y</p:attrName>
                                            </p:attrNameLst>
                                          </p:cBhvr>
                                          <p:tavLst>
                                            <p:tav tm="0">
                                              <p:val>
                                                <p:strVal val="1+#ppt_h/2"/>
                                              </p:val>
                                            </p:tav>
                                            <p:tav tm="100000">
                                              <p:val>
                                                <p:strVal val="#ppt_y"/>
                                              </p:val>
                                            </p:tav>
                                          </p:tavLst>
                                        </p:anim>
                                      </p:childTnLst>
                                    </p:cTn>
                                  </p:par>
                                  <p:par>
                                    <p:cTn id="98" presetID="2" presetClass="entr" presetSubtype="4" fill="hold" grpId="0" nodeType="withEffect">
                                      <p:stCondLst>
                                        <p:cond delay="2000"/>
                                      </p:stCondLst>
                                      <p:childTnLst>
                                        <p:set>
                                          <p:cBhvr>
                                            <p:cTn id="99" dur="1" fill="hold">
                                              <p:stCondLst>
                                                <p:cond delay="0"/>
                                              </p:stCondLst>
                                            </p:cTn>
                                            <p:tgtEl>
                                              <p:spTgt spid="42"/>
                                            </p:tgtEl>
                                            <p:attrNameLst>
                                              <p:attrName>style.visibility</p:attrName>
                                            </p:attrNameLst>
                                          </p:cBhvr>
                                          <p:to>
                                            <p:strVal val="visible"/>
                                          </p:to>
                                        </p:set>
                                        <p:anim calcmode="lin" valueType="num">
                                          <p:cBhvr additive="base">
                                            <p:cTn id="100" dur="1000" fill="hold"/>
                                            <p:tgtEl>
                                              <p:spTgt spid="42"/>
                                            </p:tgtEl>
                                            <p:attrNameLst>
                                              <p:attrName>ppt_x</p:attrName>
                                            </p:attrNameLst>
                                          </p:cBhvr>
                                          <p:tavLst>
                                            <p:tav tm="0">
                                              <p:val>
                                                <p:strVal val="#ppt_x"/>
                                              </p:val>
                                            </p:tav>
                                            <p:tav tm="100000">
                                              <p:val>
                                                <p:strVal val="#ppt_x"/>
                                              </p:val>
                                            </p:tav>
                                          </p:tavLst>
                                        </p:anim>
                                        <p:anim calcmode="lin" valueType="num">
                                          <p:cBhvr additive="base">
                                            <p:cTn id="101" dur="1000" fill="hold"/>
                                            <p:tgtEl>
                                              <p:spTgt spid="42"/>
                                            </p:tgtEl>
                                            <p:attrNameLst>
                                              <p:attrName>ppt_y</p:attrName>
                                            </p:attrNameLst>
                                          </p:cBhvr>
                                          <p:tavLst>
                                            <p:tav tm="0">
                                              <p:val>
                                                <p:strVal val="1+#ppt_h/2"/>
                                              </p:val>
                                            </p:tav>
                                            <p:tav tm="100000">
                                              <p:val>
                                                <p:strVal val="#ppt_y"/>
                                              </p:val>
                                            </p:tav>
                                          </p:tavLst>
                                        </p:anim>
                                      </p:childTnLst>
                                    </p:cTn>
                                  </p:par>
                                  <p:par>
                                    <p:cTn id="102" presetID="2" presetClass="entr" presetSubtype="4" fill="hold" grpId="0" nodeType="withEffect">
                                      <p:stCondLst>
                                        <p:cond delay="2000"/>
                                      </p:stCondLst>
                                      <p:childTnLst>
                                        <p:set>
                                          <p:cBhvr>
                                            <p:cTn id="103" dur="1" fill="hold">
                                              <p:stCondLst>
                                                <p:cond delay="0"/>
                                              </p:stCondLst>
                                            </p:cTn>
                                            <p:tgtEl>
                                              <p:spTgt spid="43"/>
                                            </p:tgtEl>
                                            <p:attrNameLst>
                                              <p:attrName>style.visibility</p:attrName>
                                            </p:attrNameLst>
                                          </p:cBhvr>
                                          <p:to>
                                            <p:strVal val="visible"/>
                                          </p:to>
                                        </p:set>
                                        <p:anim calcmode="lin" valueType="num">
                                          <p:cBhvr additive="base">
                                            <p:cTn id="104" dur="1000" fill="hold"/>
                                            <p:tgtEl>
                                              <p:spTgt spid="43"/>
                                            </p:tgtEl>
                                            <p:attrNameLst>
                                              <p:attrName>ppt_x</p:attrName>
                                            </p:attrNameLst>
                                          </p:cBhvr>
                                          <p:tavLst>
                                            <p:tav tm="0">
                                              <p:val>
                                                <p:strVal val="#ppt_x"/>
                                              </p:val>
                                            </p:tav>
                                            <p:tav tm="100000">
                                              <p:val>
                                                <p:strVal val="#ppt_x"/>
                                              </p:val>
                                            </p:tav>
                                          </p:tavLst>
                                        </p:anim>
                                        <p:anim calcmode="lin" valueType="num">
                                          <p:cBhvr additive="base">
                                            <p:cTn id="105" dur="1000" fill="hold"/>
                                            <p:tgtEl>
                                              <p:spTgt spid="43"/>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2000"/>
                                      </p:stCondLst>
                                      <p:childTnLst>
                                        <p:set>
                                          <p:cBhvr>
                                            <p:cTn id="107" dur="1" fill="hold">
                                              <p:stCondLst>
                                                <p:cond delay="0"/>
                                              </p:stCondLst>
                                            </p:cTn>
                                            <p:tgtEl>
                                              <p:spTgt spid="44"/>
                                            </p:tgtEl>
                                            <p:attrNameLst>
                                              <p:attrName>style.visibility</p:attrName>
                                            </p:attrNameLst>
                                          </p:cBhvr>
                                          <p:to>
                                            <p:strVal val="visible"/>
                                          </p:to>
                                        </p:set>
                                        <p:anim calcmode="lin" valueType="num">
                                          <p:cBhvr additive="base">
                                            <p:cTn id="108" dur="1000" fill="hold"/>
                                            <p:tgtEl>
                                              <p:spTgt spid="44"/>
                                            </p:tgtEl>
                                            <p:attrNameLst>
                                              <p:attrName>ppt_x</p:attrName>
                                            </p:attrNameLst>
                                          </p:cBhvr>
                                          <p:tavLst>
                                            <p:tav tm="0">
                                              <p:val>
                                                <p:strVal val="#ppt_x"/>
                                              </p:val>
                                            </p:tav>
                                            <p:tav tm="100000">
                                              <p:val>
                                                <p:strVal val="#ppt_x"/>
                                              </p:val>
                                            </p:tav>
                                          </p:tavLst>
                                        </p:anim>
                                        <p:anim calcmode="lin" valueType="num">
                                          <p:cBhvr additive="base">
                                            <p:cTn id="109" dur="1000" fill="hold"/>
                                            <p:tgtEl>
                                              <p:spTgt spid="44"/>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2000"/>
                                      </p:stCondLst>
                                      <p:childTnLst>
                                        <p:set>
                                          <p:cBhvr>
                                            <p:cTn id="111" dur="1" fill="hold">
                                              <p:stCondLst>
                                                <p:cond delay="0"/>
                                              </p:stCondLst>
                                            </p:cTn>
                                            <p:tgtEl>
                                              <p:spTgt spid="45"/>
                                            </p:tgtEl>
                                            <p:attrNameLst>
                                              <p:attrName>style.visibility</p:attrName>
                                            </p:attrNameLst>
                                          </p:cBhvr>
                                          <p:to>
                                            <p:strVal val="visible"/>
                                          </p:to>
                                        </p:set>
                                        <p:anim calcmode="lin" valueType="num">
                                          <p:cBhvr additive="base">
                                            <p:cTn id="112" dur="1000" fill="hold"/>
                                            <p:tgtEl>
                                              <p:spTgt spid="45"/>
                                            </p:tgtEl>
                                            <p:attrNameLst>
                                              <p:attrName>ppt_x</p:attrName>
                                            </p:attrNameLst>
                                          </p:cBhvr>
                                          <p:tavLst>
                                            <p:tav tm="0">
                                              <p:val>
                                                <p:strVal val="#ppt_x"/>
                                              </p:val>
                                            </p:tav>
                                            <p:tav tm="100000">
                                              <p:val>
                                                <p:strVal val="#ppt_x"/>
                                              </p:val>
                                            </p:tav>
                                          </p:tavLst>
                                        </p:anim>
                                        <p:anim calcmode="lin" valueType="num">
                                          <p:cBhvr additive="base">
                                            <p:cTn id="113" dur="1000" fill="hold"/>
                                            <p:tgtEl>
                                              <p:spTgt spid="45"/>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2000"/>
                                      </p:stCondLst>
                                      <p:childTnLst>
                                        <p:set>
                                          <p:cBhvr>
                                            <p:cTn id="115" dur="1" fill="hold">
                                              <p:stCondLst>
                                                <p:cond delay="0"/>
                                              </p:stCondLst>
                                            </p:cTn>
                                            <p:tgtEl>
                                              <p:spTgt spid="46"/>
                                            </p:tgtEl>
                                            <p:attrNameLst>
                                              <p:attrName>style.visibility</p:attrName>
                                            </p:attrNameLst>
                                          </p:cBhvr>
                                          <p:to>
                                            <p:strVal val="visible"/>
                                          </p:to>
                                        </p:set>
                                        <p:anim calcmode="lin" valueType="num">
                                          <p:cBhvr additive="base">
                                            <p:cTn id="116" dur="1000" fill="hold"/>
                                            <p:tgtEl>
                                              <p:spTgt spid="46"/>
                                            </p:tgtEl>
                                            <p:attrNameLst>
                                              <p:attrName>ppt_x</p:attrName>
                                            </p:attrNameLst>
                                          </p:cBhvr>
                                          <p:tavLst>
                                            <p:tav tm="0">
                                              <p:val>
                                                <p:strVal val="#ppt_x"/>
                                              </p:val>
                                            </p:tav>
                                            <p:tav tm="100000">
                                              <p:val>
                                                <p:strVal val="#ppt_x"/>
                                              </p:val>
                                            </p:tav>
                                          </p:tavLst>
                                        </p:anim>
                                        <p:anim calcmode="lin" valueType="num">
                                          <p:cBhvr additive="base">
                                            <p:cTn id="117" dur="1000" fill="hold"/>
                                            <p:tgtEl>
                                              <p:spTgt spid="46"/>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2000"/>
                                      </p:stCondLst>
                                      <p:childTnLst>
                                        <p:set>
                                          <p:cBhvr>
                                            <p:cTn id="119" dur="1" fill="hold">
                                              <p:stCondLst>
                                                <p:cond delay="0"/>
                                              </p:stCondLst>
                                            </p:cTn>
                                            <p:tgtEl>
                                              <p:spTgt spid="47"/>
                                            </p:tgtEl>
                                            <p:attrNameLst>
                                              <p:attrName>style.visibility</p:attrName>
                                            </p:attrNameLst>
                                          </p:cBhvr>
                                          <p:to>
                                            <p:strVal val="visible"/>
                                          </p:to>
                                        </p:set>
                                        <p:anim calcmode="lin" valueType="num">
                                          <p:cBhvr additive="base">
                                            <p:cTn id="120" dur="1000" fill="hold"/>
                                            <p:tgtEl>
                                              <p:spTgt spid="47"/>
                                            </p:tgtEl>
                                            <p:attrNameLst>
                                              <p:attrName>ppt_x</p:attrName>
                                            </p:attrNameLst>
                                          </p:cBhvr>
                                          <p:tavLst>
                                            <p:tav tm="0">
                                              <p:val>
                                                <p:strVal val="#ppt_x"/>
                                              </p:val>
                                            </p:tav>
                                            <p:tav tm="100000">
                                              <p:val>
                                                <p:strVal val="#ppt_x"/>
                                              </p:val>
                                            </p:tav>
                                          </p:tavLst>
                                        </p:anim>
                                        <p:anim calcmode="lin" valueType="num">
                                          <p:cBhvr additive="base">
                                            <p:cTn id="121" dur="1000" fill="hold"/>
                                            <p:tgtEl>
                                              <p:spTgt spid="4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animBg="1"/>
          <p:bldP spid="35" grpId="0" animBg="1"/>
          <p:bldP spid="36" grpId="0" animBg="1"/>
          <p:bldP spid="37" grpId="0" animBg="1"/>
          <p:bldP spid="38" grpId="0" animBg="1"/>
          <p:bldP spid="39" grpId="0" animBg="1"/>
          <p:bldP spid="42" grpId="0"/>
          <p:bldP spid="43" grpId="0"/>
          <p:bldP spid="44" grpId="0"/>
          <p:bldP spid="45" grpId="0"/>
          <p:bldP spid="46" grpId="0"/>
          <p:bldP spid="47" grpId="0"/>
        </p:bldLst>
      </p:timing>
    </mc:Fallback>
  </mc:AlternateContent>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p:cNvSpPr>
          <p:nvPr/>
        </p:nvSpPr>
        <p:spPr bwMode="auto">
          <a:xfrm>
            <a:off x="2214563" y="3076575"/>
            <a:ext cx="160338" cy="323850"/>
          </a:xfrm>
          <a:custGeom>
            <a:avLst/>
            <a:gdLst>
              <a:gd name="T0" fmla="*/ 0 w 101"/>
              <a:gd name="T1" fmla="*/ 0 h 204"/>
              <a:gd name="T2" fmla="*/ 101 w 101"/>
              <a:gd name="T3" fmla="*/ 103 h 204"/>
              <a:gd name="T4" fmla="*/ 0 w 101"/>
              <a:gd name="T5" fmla="*/ 204 h 204"/>
            </a:gdLst>
            <a:ahLst/>
            <a:cxnLst>
              <a:cxn ang="0">
                <a:pos x="T0" y="T1"/>
              </a:cxn>
              <a:cxn ang="0">
                <a:pos x="T2" y="T3"/>
              </a:cxn>
              <a:cxn ang="0">
                <a:pos x="T4" y="T5"/>
              </a:cxn>
            </a:cxnLst>
            <a:rect l="0" t="0" r="r" b="b"/>
            <a:pathLst>
              <a:path w="101" h="204">
                <a:moveTo>
                  <a:pt x="0" y="0"/>
                </a:moveTo>
                <a:lnTo>
                  <a:pt x="101" y="103"/>
                </a:lnTo>
                <a:lnTo>
                  <a:pt x="0" y="204"/>
                </a:lnTo>
              </a:path>
            </a:pathLst>
          </a:custGeom>
          <a:noFill/>
          <a:ln w="60325"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Freeform 7"/>
          <p:cNvSpPr>
            <a:spLocks/>
          </p:cNvSpPr>
          <p:nvPr/>
        </p:nvSpPr>
        <p:spPr bwMode="auto">
          <a:xfrm>
            <a:off x="4098925" y="3076575"/>
            <a:ext cx="158750" cy="323850"/>
          </a:xfrm>
          <a:custGeom>
            <a:avLst/>
            <a:gdLst>
              <a:gd name="T0" fmla="*/ 0 w 100"/>
              <a:gd name="T1" fmla="*/ 0 h 204"/>
              <a:gd name="T2" fmla="*/ 100 w 100"/>
              <a:gd name="T3" fmla="*/ 103 h 204"/>
              <a:gd name="T4" fmla="*/ 0 w 100"/>
              <a:gd name="T5" fmla="*/ 204 h 204"/>
            </a:gdLst>
            <a:ahLst/>
            <a:cxnLst>
              <a:cxn ang="0">
                <a:pos x="T0" y="T1"/>
              </a:cxn>
              <a:cxn ang="0">
                <a:pos x="T2" y="T3"/>
              </a:cxn>
              <a:cxn ang="0">
                <a:pos x="T4" y="T5"/>
              </a:cxn>
            </a:cxnLst>
            <a:rect l="0" t="0" r="r" b="b"/>
            <a:pathLst>
              <a:path w="100" h="204">
                <a:moveTo>
                  <a:pt x="0" y="0"/>
                </a:moveTo>
                <a:lnTo>
                  <a:pt x="100" y="103"/>
                </a:lnTo>
                <a:lnTo>
                  <a:pt x="0" y="204"/>
                </a:lnTo>
              </a:path>
            </a:pathLst>
          </a:custGeom>
          <a:noFill/>
          <a:ln w="60325"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Freeform 8"/>
          <p:cNvSpPr>
            <a:spLocks/>
          </p:cNvSpPr>
          <p:nvPr/>
        </p:nvSpPr>
        <p:spPr bwMode="auto">
          <a:xfrm>
            <a:off x="5978525" y="3076575"/>
            <a:ext cx="163513" cy="323850"/>
          </a:xfrm>
          <a:custGeom>
            <a:avLst/>
            <a:gdLst>
              <a:gd name="T0" fmla="*/ 0 w 103"/>
              <a:gd name="T1" fmla="*/ 0 h 204"/>
              <a:gd name="T2" fmla="*/ 103 w 103"/>
              <a:gd name="T3" fmla="*/ 103 h 204"/>
              <a:gd name="T4" fmla="*/ 0 w 103"/>
              <a:gd name="T5" fmla="*/ 204 h 204"/>
            </a:gdLst>
            <a:ahLst/>
            <a:cxnLst>
              <a:cxn ang="0">
                <a:pos x="T0" y="T1"/>
              </a:cxn>
              <a:cxn ang="0">
                <a:pos x="T2" y="T3"/>
              </a:cxn>
              <a:cxn ang="0">
                <a:pos x="T4" y="T5"/>
              </a:cxn>
            </a:cxnLst>
            <a:rect l="0" t="0" r="r" b="b"/>
            <a:pathLst>
              <a:path w="103" h="204">
                <a:moveTo>
                  <a:pt x="0" y="0"/>
                </a:moveTo>
                <a:lnTo>
                  <a:pt x="103" y="103"/>
                </a:lnTo>
                <a:lnTo>
                  <a:pt x="0" y="204"/>
                </a:lnTo>
              </a:path>
            </a:pathLst>
          </a:custGeom>
          <a:noFill/>
          <a:ln w="60325"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Freeform 9"/>
          <p:cNvSpPr>
            <a:spLocks/>
          </p:cNvSpPr>
          <p:nvPr/>
        </p:nvSpPr>
        <p:spPr bwMode="auto">
          <a:xfrm>
            <a:off x="7847013" y="3076575"/>
            <a:ext cx="160338" cy="323850"/>
          </a:xfrm>
          <a:custGeom>
            <a:avLst/>
            <a:gdLst>
              <a:gd name="T0" fmla="*/ 0 w 101"/>
              <a:gd name="T1" fmla="*/ 0 h 204"/>
              <a:gd name="T2" fmla="*/ 101 w 101"/>
              <a:gd name="T3" fmla="*/ 103 h 204"/>
              <a:gd name="T4" fmla="*/ 0 w 101"/>
              <a:gd name="T5" fmla="*/ 204 h 204"/>
            </a:gdLst>
            <a:ahLst/>
            <a:cxnLst>
              <a:cxn ang="0">
                <a:pos x="T0" y="T1"/>
              </a:cxn>
              <a:cxn ang="0">
                <a:pos x="T2" y="T3"/>
              </a:cxn>
              <a:cxn ang="0">
                <a:pos x="T4" y="T5"/>
              </a:cxn>
            </a:cxnLst>
            <a:rect l="0" t="0" r="r" b="b"/>
            <a:pathLst>
              <a:path w="101" h="204">
                <a:moveTo>
                  <a:pt x="0" y="0"/>
                </a:moveTo>
                <a:lnTo>
                  <a:pt x="101" y="103"/>
                </a:lnTo>
                <a:lnTo>
                  <a:pt x="0" y="204"/>
                </a:lnTo>
              </a:path>
            </a:pathLst>
          </a:custGeom>
          <a:noFill/>
          <a:ln w="60325"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Freeform 10"/>
          <p:cNvSpPr>
            <a:spLocks/>
          </p:cNvSpPr>
          <p:nvPr/>
        </p:nvSpPr>
        <p:spPr bwMode="auto">
          <a:xfrm>
            <a:off x="9723438" y="3076575"/>
            <a:ext cx="160338" cy="323850"/>
          </a:xfrm>
          <a:custGeom>
            <a:avLst/>
            <a:gdLst>
              <a:gd name="T0" fmla="*/ 0 w 101"/>
              <a:gd name="T1" fmla="*/ 0 h 204"/>
              <a:gd name="T2" fmla="*/ 101 w 101"/>
              <a:gd name="T3" fmla="*/ 103 h 204"/>
              <a:gd name="T4" fmla="*/ 0 w 101"/>
              <a:gd name="T5" fmla="*/ 204 h 204"/>
            </a:gdLst>
            <a:ahLst/>
            <a:cxnLst>
              <a:cxn ang="0">
                <a:pos x="T0" y="T1"/>
              </a:cxn>
              <a:cxn ang="0">
                <a:pos x="T2" y="T3"/>
              </a:cxn>
              <a:cxn ang="0">
                <a:pos x="T4" y="T5"/>
              </a:cxn>
            </a:cxnLst>
            <a:rect l="0" t="0" r="r" b="b"/>
            <a:pathLst>
              <a:path w="101" h="204">
                <a:moveTo>
                  <a:pt x="0" y="0"/>
                </a:moveTo>
                <a:lnTo>
                  <a:pt x="101" y="103"/>
                </a:lnTo>
                <a:lnTo>
                  <a:pt x="0" y="204"/>
                </a:lnTo>
              </a:path>
            </a:pathLst>
          </a:custGeom>
          <a:noFill/>
          <a:ln w="60325"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43" name="Group 42"/>
          <p:cNvGrpSpPr/>
          <p:nvPr/>
        </p:nvGrpSpPr>
        <p:grpSpPr>
          <a:xfrm>
            <a:off x="604838" y="2447925"/>
            <a:ext cx="1582738" cy="1584325"/>
            <a:chOff x="604838" y="2447925"/>
            <a:chExt cx="1582738" cy="1584325"/>
          </a:xfrm>
        </p:grpSpPr>
        <p:sp>
          <p:nvSpPr>
            <p:cNvPr id="11" name="Freeform 11"/>
            <p:cNvSpPr>
              <a:spLocks/>
            </p:cNvSpPr>
            <p:nvPr/>
          </p:nvSpPr>
          <p:spPr bwMode="auto">
            <a:xfrm>
              <a:off x="604838" y="2447925"/>
              <a:ext cx="1582738" cy="1584325"/>
            </a:xfrm>
            <a:custGeom>
              <a:avLst/>
              <a:gdLst>
                <a:gd name="T0" fmla="*/ 222 w 416"/>
                <a:gd name="T1" fmla="*/ 7 h 416"/>
                <a:gd name="T2" fmla="*/ 409 w 416"/>
                <a:gd name="T3" fmla="*/ 194 h 416"/>
                <a:gd name="T4" fmla="*/ 409 w 416"/>
                <a:gd name="T5" fmla="*/ 221 h 416"/>
                <a:gd name="T6" fmla="*/ 222 w 416"/>
                <a:gd name="T7" fmla="*/ 409 h 416"/>
                <a:gd name="T8" fmla="*/ 194 w 416"/>
                <a:gd name="T9" fmla="*/ 409 h 416"/>
                <a:gd name="T10" fmla="*/ 7 w 416"/>
                <a:gd name="T11" fmla="*/ 221 h 416"/>
                <a:gd name="T12" fmla="*/ 7 w 416"/>
                <a:gd name="T13" fmla="*/ 194 h 416"/>
                <a:gd name="T14" fmla="*/ 194 w 416"/>
                <a:gd name="T15" fmla="*/ 7 h 416"/>
                <a:gd name="T16" fmla="*/ 222 w 416"/>
                <a:gd name="T17" fmla="*/ 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416">
                  <a:moveTo>
                    <a:pt x="222" y="7"/>
                  </a:moveTo>
                  <a:cubicBezTo>
                    <a:pt x="409" y="194"/>
                    <a:pt x="409" y="194"/>
                    <a:pt x="409" y="194"/>
                  </a:cubicBezTo>
                  <a:cubicBezTo>
                    <a:pt x="416" y="202"/>
                    <a:pt x="416" y="214"/>
                    <a:pt x="409" y="221"/>
                  </a:cubicBezTo>
                  <a:cubicBezTo>
                    <a:pt x="222" y="409"/>
                    <a:pt x="222" y="409"/>
                    <a:pt x="222" y="409"/>
                  </a:cubicBezTo>
                  <a:cubicBezTo>
                    <a:pt x="214" y="416"/>
                    <a:pt x="202" y="416"/>
                    <a:pt x="194" y="409"/>
                  </a:cubicBezTo>
                  <a:cubicBezTo>
                    <a:pt x="7" y="221"/>
                    <a:pt x="7" y="221"/>
                    <a:pt x="7" y="221"/>
                  </a:cubicBezTo>
                  <a:cubicBezTo>
                    <a:pt x="0" y="214"/>
                    <a:pt x="0" y="202"/>
                    <a:pt x="7" y="194"/>
                  </a:cubicBezTo>
                  <a:cubicBezTo>
                    <a:pt x="194" y="7"/>
                    <a:pt x="194" y="7"/>
                    <a:pt x="194" y="7"/>
                  </a:cubicBezTo>
                  <a:cubicBezTo>
                    <a:pt x="202" y="0"/>
                    <a:pt x="214" y="0"/>
                    <a:pt x="222" y="7"/>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12" name="Freeform 12"/>
            <p:cNvSpPr>
              <a:spLocks/>
            </p:cNvSpPr>
            <p:nvPr/>
          </p:nvSpPr>
          <p:spPr bwMode="auto">
            <a:xfrm>
              <a:off x="825500" y="2668588"/>
              <a:ext cx="1141413" cy="1143000"/>
            </a:xfrm>
            <a:custGeom>
              <a:avLst/>
              <a:gdLst>
                <a:gd name="T0" fmla="*/ 163 w 300"/>
                <a:gd name="T1" fmla="*/ 7 h 300"/>
                <a:gd name="T2" fmla="*/ 293 w 300"/>
                <a:gd name="T3" fmla="*/ 137 h 300"/>
                <a:gd name="T4" fmla="*/ 293 w 300"/>
                <a:gd name="T5" fmla="*/ 163 h 300"/>
                <a:gd name="T6" fmla="*/ 163 w 300"/>
                <a:gd name="T7" fmla="*/ 293 h 300"/>
                <a:gd name="T8" fmla="*/ 137 w 300"/>
                <a:gd name="T9" fmla="*/ 293 h 300"/>
                <a:gd name="T10" fmla="*/ 7 w 300"/>
                <a:gd name="T11" fmla="*/ 163 h 300"/>
                <a:gd name="T12" fmla="*/ 7 w 300"/>
                <a:gd name="T13" fmla="*/ 137 h 300"/>
                <a:gd name="T14" fmla="*/ 137 w 300"/>
                <a:gd name="T15" fmla="*/ 7 h 300"/>
                <a:gd name="T16" fmla="*/ 163 w 300"/>
                <a:gd name="T17" fmla="*/ 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0" h="300">
                  <a:moveTo>
                    <a:pt x="163" y="7"/>
                  </a:moveTo>
                  <a:cubicBezTo>
                    <a:pt x="293" y="137"/>
                    <a:pt x="293" y="137"/>
                    <a:pt x="293" y="137"/>
                  </a:cubicBezTo>
                  <a:cubicBezTo>
                    <a:pt x="300" y="144"/>
                    <a:pt x="300" y="156"/>
                    <a:pt x="293" y="163"/>
                  </a:cubicBezTo>
                  <a:cubicBezTo>
                    <a:pt x="163" y="293"/>
                    <a:pt x="163" y="293"/>
                    <a:pt x="163" y="293"/>
                  </a:cubicBezTo>
                  <a:cubicBezTo>
                    <a:pt x="156" y="300"/>
                    <a:pt x="144" y="300"/>
                    <a:pt x="137" y="293"/>
                  </a:cubicBezTo>
                  <a:cubicBezTo>
                    <a:pt x="7" y="163"/>
                    <a:pt x="7" y="163"/>
                    <a:pt x="7" y="163"/>
                  </a:cubicBezTo>
                  <a:cubicBezTo>
                    <a:pt x="0" y="156"/>
                    <a:pt x="0" y="144"/>
                    <a:pt x="7" y="137"/>
                  </a:cubicBezTo>
                  <a:cubicBezTo>
                    <a:pt x="137" y="7"/>
                    <a:pt x="137" y="7"/>
                    <a:pt x="137" y="7"/>
                  </a:cubicBezTo>
                  <a:cubicBezTo>
                    <a:pt x="144" y="0"/>
                    <a:pt x="156" y="0"/>
                    <a:pt x="163" y="7"/>
                  </a:cubicBezTo>
                  <a:close/>
                </a:path>
              </a:pathLst>
            </a:custGeom>
            <a:solidFill>
              <a:schemeClr val="bg2"/>
            </a:solidFill>
            <a:ln>
              <a:noFill/>
            </a:ln>
            <a:effectLst>
              <a:outerShdw blurRad="127000" dist="762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23" name="Rectangle 23"/>
            <p:cNvSpPr>
              <a:spLocks noChangeArrowheads="1"/>
            </p:cNvSpPr>
            <p:nvPr/>
          </p:nvSpPr>
          <p:spPr bwMode="auto">
            <a:xfrm>
              <a:off x="1097440" y="3097213"/>
              <a:ext cx="55784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900" b="1" i="0" u="none" strike="noStrike" cap="none" normalizeH="0" baseline="0" dirty="0" smtClean="0">
                  <a:ln>
                    <a:noFill/>
                  </a:ln>
                  <a:solidFill>
                    <a:schemeClr val="accent3"/>
                  </a:solidFill>
                  <a:effectLst/>
                  <a:latin typeface="Open Sans" panose="020B0606030504020204" pitchFamily="34" charset="0"/>
                </a:rPr>
                <a:t>2003</a:t>
              </a:r>
              <a:endParaRPr kumimoji="0" lang="ru-RU" altLang="ru-RU" sz="1800" b="0" i="0" u="none" strike="noStrike" cap="none" normalizeH="0" baseline="0" dirty="0" smtClean="0">
                <a:ln>
                  <a:noFill/>
                </a:ln>
                <a:solidFill>
                  <a:schemeClr val="accent3"/>
                </a:solidFill>
                <a:effectLst/>
              </a:endParaRPr>
            </a:p>
          </p:txBody>
        </p:sp>
      </p:grpSp>
      <p:grpSp>
        <p:nvGrpSpPr>
          <p:cNvPr id="35" name="Group 34"/>
          <p:cNvGrpSpPr/>
          <p:nvPr/>
        </p:nvGrpSpPr>
        <p:grpSpPr>
          <a:xfrm>
            <a:off x="2487613" y="2447925"/>
            <a:ext cx="1584325" cy="1584325"/>
            <a:chOff x="2487613" y="2447925"/>
            <a:chExt cx="1584325" cy="1584325"/>
          </a:xfrm>
        </p:grpSpPr>
        <p:sp>
          <p:nvSpPr>
            <p:cNvPr id="13" name="Freeform 13"/>
            <p:cNvSpPr>
              <a:spLocks/>
            </p:cNvSpPr>
            <p:nvPr/>
          </p:nvSpPr>
          <p:spPr bwMode="auto">
            <a:xfrm>
              <a:off x="2487613" y="2447925"/>
              <a:ext cx="1584325" cy="1584325"/>
            </a:xfrm>
            <a:custGeom>
              <a:avLst/>
              <a:gdLst>
                <a:gd name="T0" fmla="*/ 222 w 416"/>
                <a:gd name="T1" fmla="*/ 7 h 416"/>
                <a:gd name="T2" fmla="*/ 409 w 416"/>
                <a:gd name="T3" fmla="*/ 194 h 416"/>
                <a:gd name="T4" fmla="*/ 409 w 416"/>
                <a:gd name="T5" fmla="*/ 221 h 416"/>
                <a:gd name="T6" fmla="*/ 222 w 416"/>
                <a:gd name="T7" fmla="*/ 409 h 416"/>
                <a:gd name="T8" fmla="*/ 194 w 416"/>
                <a:gd name="T9" fmla="*/ 409 h 416"/>
                <a:gd name="T10" fmla="*/ 7 w 416"/>
                <a:gd name="T11" fmla="*/ 221 h 416"/>
                <a:gd name="T12" fmla="*/ 7 w 416"/>
                <a:gd name="T13" fmla="*/ 194 h 416"/>
                <a:gd name="T14" fmla="*/ 194 w 416"/>
                <a:gd name="T15" fmla="*/ 7 h 416"/>
                <a:gd name="T16" fmla="*/ 222 w 416"/>
                <a:gd name="T17" fmla="*/ 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416">
                  <a:moveTo>
                    <a:pt x="222" y="7"/>
                  </a:moveTo>
                  <a:cubicBezTo>
                    <a:pt x="409" y="194"/>
                    <a:pt x="409" y="194"/>
                    <a:pt x="409" y="194"/>
                  </a:cubicBezTo>
                  <a:cubicBezTo>
                    <a:pt x="416" y="202"/>
                    <a:pt x="416" y="214"/>
                    <a:pt x="409" y="221"/>
                  </a:cubicBezTo>
                  <a:cubicBezTo>
                    <a:pt x="222" y="409"/>
                    <a:pt x="222" y="409"/>
                    <a:pt x="222" y="409"/>
                  </a:cubicBezTo>
                  <a:cubicBezTo>
                    <a:pt x="214" y="416"/>
                    <a:pt x="202" y="416"/>
                    <a:pt x="194" y="409"/>
                  </a:cubicBezTo>
                  <a:cubicBezTo>
                    <a:pt x="7" y="221"/>
                    <a:pt x="7" y="221"/>
                    <a:pt x="7" y="221"/>
                  </a:cubicBezTo>
                  <a:cubicBezTo>
                    <a:pt x="0" y="214"/>
                    <a:pt x="0" y="202"/>
                    <a:pt x="7" y="194"/>
                  </a:cubicBezTo>
                  <a:cubicBezTo>
                    <a:pt x="194" y="7"/>
                    <a:pt x="194" y="7"/>
                    <a:pt x="194" y="7"/>
                  </a:cubicBezTo>
                  <a:cubicBezTo>
                    <a:pt x="202" y="0"/>
                    <a:pt x="214" y="0"/>
                    <a:pt x="222" y="7"/>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4" name="Freeform 14"/>
            <p:cNvSpPr>
              <a:spLocks/>
            </p:cNvSpPr>
            <p:nvPr/>
          </p:nvSpPr>
          <p:spPr bwMode="auto">
            <a:xfrm>
              <a:off x="2709863" y="2668588"/>
              <a:ext cx="1141413" cy="1143000"/>
            </a:xfrm>
            <a:custGeom>
              <a:avLst/>
              <a:gdLst>
                <a:gd name="T0" fmla="*/ 163 w 300"/>
                <a:gd name="T1" fmla="*/ 7 h 300"/>
                <a:gd name="T2" fmla="*/ 293 w 300"/>
                <a:gd name="T3" fmla="*/ 137 h 300"/>
                <a:gd name="T4" fmla="*/ 293 w 300"/>
                <a:gd name="T5" fmla="*/ 163 h 300"/>
                <a:gd name="T6" fmla="*/ 163 w 300"/>
                <a:gd name="T7" fmla="*/ 293 h 300"/>
                <a:gd name="T8" fmla="*/ 137 w 300"/>
                <a:gd name="T9" fmla="*/ 293 h 300"/>
                <a:gd name="T10" fmla="*/ 7 w 300"/>
                <a:gd name="T11" fmla="*/ 163 h 300"/>
                <a:gd name="T12" fmla="*/ 7 w 300"/>
                <a:gd name="T13" fmla="*/ 137 h 300"/>
                <a:gd name="T14" fmla="*/ 137 w 300"/>
                <a:gd name="T15" fmla="*/ 7 h 300"/>
                <a:gd name="T16" fmla="*/ 163 w 300"/>
                <a:gd name="T17" fmla="*/ 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0" h="300">
                  <a:moveTo>
                    <a:pt x="163" y="7"/>
                  </a:moveTo>
                  <a:cubicBezTo>
                    <a:pt x="293" y="137"/>
                    <a:pt x="293" y="137"/>
                    <a:pt x="293" y="137"/>
                  </a:cubicBezTo>
                  <a:cubicBezTo>
                    <a:pt x="300" y="144"/>
                    <a:pt x="300" y="156"/>
                    <a:pt x="293" y="163"/>
                  </a:cubicBezTo>
                  <a:cubicBezTo>
                    <a:pt x="163" y="293"/>
                    <a:pt x="163" y="293"/>
                    <a:pt x="163" y="293"/>
                  </a:cubicBezTo>
                  <a:cubicBezTo>
                    <a:pt x="156" y="300"/>
                    <a:pt x="144" y="300"/>
                    <a:pt x="137" y="293"/>
                  </a:cubicBezTo>
                  <a:cubicBezTo>
                    <a:pt x="7" y="163"/>
                    <a:pt x="7" y="163"/>
                    <a:pt x="7" y="163"/>
                  </a:cubicBezTo>
                  <a:cubicBezTo>
                    <a:pt x="0" y="156"/>
                    <a:pt x="0" y="144"/>
                    <a:pt x="7" y="137"/>
                  </a:cubicBezTo>
                  <a:cubicBezTo>
                    <a:pt x="137" y="7"/>
                    <a:pt x="137" y="7"/>
                    <a:pt x="137" y="7"/>
                  </a:cubicBezTo>
                  <a:cubicBezTo>
                    <a:pt x="144" y="0"/>
                    <a:pt x="156" y="0"/>
                    <a:pt x="163" y="7"/>
                  </a:cubicBezTo>
                  <a:close/>
                </a:path>
              </a:pathLst>
            </a:custGeom>
            <a:solidFill>
              <a:schemeClr val="bg2"/>
            </a:solidFill>
            <a:ln>
              <a:noFill/>
            </a:ln>
            <a:effectLst>
              <a:outerShdw blurRad="127000" dist="762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24" name="Rectangle 24"/>
            <p:cNvSpPr>
              <a:spLocks noChangeArrowheads="1"/>
            </p:cNvSpPr>
            <p:nvPr/>
          </p:nvSpPr>
          <p:spPr bwMode="auto">
            <a:xfrm>
              <a:off x="2981009" y="3097213"/>
              <a:ext cx="55784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900" b="1" i="0" u="none" strike="noStrike" cap="none" normalizeH="0" baseline="0" dirty="0" smtClean="0">
                  <a:ln>
                    <a:noFill/>
                  </a:ln>
                  <a:solidFill>
                    <a:schemeClr val="accent1"/>
                  </a:solidFill>
                  <a:effectLst/>
                  <a:latin typeface="Open Sans" panose="020B0606030504020204" pitchFamily="34" charset="0"/>
                </a:rPr>
                <a:t>2007</a:t>
              </a:r>
              <a:endParaRPr kumimoji="0" lang="ru-RU" altLang="ru-RU" sz="1800" b="0" i="0" u="none" strike="noStrike" cap="none" normalizeH="0" baseline="0" dirty="0" smtClean="0">
                <a:ln>
                  <a:noFill/>
                </a:ln>
                <a:solidFill>
                  <a:schemeClr val="accent1"/>
                </a:solidFill>
                <a:effectLst/>
              </a:endParaRPr>
            </a:p>
          </p:txBody>
        </p:sp>
      </p:grpSp>
      <p:grpSp>
        <p:nvGrpSpPr>
          <p:cNvPr id="5" name="Group 4"/>
          <p:cNvGrpSpPr/>
          <p:nvPr/>
        </p:nvGrpSpPr>
        <p:grpSpPr>
          <a:xfrm>
            <a:off x="4371975" y="2447925"/>
            <a:ext cx="1582738" cy="1584325"/>
            <a:chOff x="4371975" y="2447925"/>
            <a:chExt cx="1582738" cy="1584325"/>
          </a:xfrm>
        </p:grpSpPr>
        <p:sp>
          <p:nvSpPr>
            <p:cNvPr id="15" name="Freeform 15"/>
            <p:cNvSpPr>
              <a:spLocks/>
            </p:cNvSpPr>
            <p:nvPr/>
          </p:nvSpPr>
          <p:spPr bwMode="auto">
            <a:xfrm>
              <a:off x="4371975" y="2447925"/>
              <a:ext cx="1582738" cy="1584325"/>
            </a:xfrm>
            <a:custGeom>
              <a:avLst/>
              <a:gdLst>
                <a:gd name="T0" fmla="*/ 222 w 416"/>
                <a:gd name="T1" fmla="*/ 7 h 416"/>
                <a:gd name="T2" fmla="*/ 409 w 416"/>
                <a:gd name="T3" fmla="*/ 194 h 416"/>
                <a:gd name="T4" fmla="*/ 409 w 416"/>
                <a:gd name="T5" fmla="*/ 221 h 416"/>
                <a:gd name="T6" fmla="*/ 222 w 416"/>
                <a:gd name="T7" fmla="*/ 409 h 416"/>
                <a:gd name="T8" fmla="*/ 194 w 416"/>
                <a:gd name="T9" fmla="*/ 409 h 416"/>
                <a:gd name="T10" fmla="*/ 7 w 416"/>
                <a:gd name="T11" fmla="*/ 221 h 416"/>
                <a:gd name="T12" fmla="*/ 7 w 416"/>
                <a:gd name="T13" fmla="*/ 194 h 416"/>
                <a:gd name="T14" fmla="*/ 194 w 416"/>
                <a:gd name="T15" fmla="*/ 7 h 416"/>
                <a:gd name="T16" fmla="*/ 222 w 416"/>
                <a:gd name="T17" fmla="*/ 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416">
                  <a:moveTo>
                    <a:pt x="222" y="7"/>
                  </a:moveTo>
                  <a:cubicBezTo>
                    <a:pt x="409" y="194"/>
                    <a:pt x="409" y="194"/>
                    <a:pt x="409" y="194"/>
                  </a:cubicBezTo>
                  <a:cubicBezTo>
                    <a:pt x="416" y="202"/>
                    <a:pt x="416" y="214"/>
                    <a:pt x="409" y="221"/>
                  </a:cubicBezTo>
                  <a:cubicBezTo>
                    <a:pt x="222" y="409"/>
                    <a:pt x="222" y="409"/>
                    <a:pt x="222" y="409"/>
                  </a:cubicBezTo>
                  <a:cubicBezTo>
                    <a:pt x="214" y="416"/>
                    <a:pt x="202" y="416"/>
                    <a:pt x="194" y="409"/>
                  </a:cubicBezTo>
                  <a:cubicBezTo>
                    <a:pt x="7" y="221"/>
                    <a:pt x="7" y="221"/>
                    <a:pt x="7" y="221"/>
                  </a:cubicBezTo>
                  <a:cubicBezTo>
                    <a:pt x="0" y="214"/>
                    <a:pt x="0" y="202"/>
                    <a:pt x="7" y="194"/>
                  </a:cubicBezTo>
                  <a:cubicBezTo>
                    <a:pt x="194" y="7"/>
                    <a:pt x="194" y="7"/>
                    <a:pt x="194" y="7"/>
                  </a:cubicBezTo>
                  <a:cubicBezTo>
                    <a:pt x="202" y="0"/>
                    <a:pt x="214" y="0"/>
                    <a:pt x="222" y="7"/>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16" name="Freeform 16"/>
            <p:cNvSpPr>
              <a:spLocks/>
            </p:cNvSpPr>
            <p:nvPr/>
          </p:nvSpPr>
          <p:spPr bwMode="auto">
            <a:xfrm>
              <a:off x="4592638" y="2668588"/>
              <a:ext cx="1141413" cy="1143000"/>
            </a:xfrm>
            <a:custGeom>
              <a:avLst/>
              <a:gdLst>
                <a:gd name="T0" fmla="*/ 163 w 300"/>
                <a:gd name="T1" fmla="*/ 7 h 300"/>
                <a:gd name="T2" fmla="*/ 293 w 300"/>
                <a:gd name="T3" fmla="*/ 137 h 300"/>
                <a:gd name="T4" fmla="*/ 293 w 300"/>
                <a:gd name="T5" fmla="*/ 163 h 300"/>
                <a:gd name="T6" fmla="*/ 163 w 300"/>
                <a:gd name="T7" fmla="*/ 293 h 300"/>
                <a:gd name="T8" fmla="*/ 137 w 300"/>
                <a:gd name="T9" fmla="*/ 293 h 300"/>
                <a:gd name="T10" fmla="*/ 7 w 300"/>
                <a:gd name="T11" fmla="*/ 163 h 300"/>
                <a:gd name="T12" fmla="*/ 7 w 300"/>
                <a:gd name="T13" fmla="*/ 137 h 300"/>
                <a:gd name="T14" fmla="*/ 137 w 300"/>
                <a:gd name="T15" fmla="*/ 7 h 300"/>
                <a:gd name="T16" fmla="*/ 163 w 300"/>
                <a:gd name="T17" fmla="*/ 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0" h="300">
                  <a:moveTo>
                    <a:pt x="163" y="7"/>
                  </a:moveTo>
                  <a:cubicBezTo>
                    <a:pt x="293" y="137"/>
                    <a:pt x="293" y="137"/>
                    <a:pt x="293" y="137"/>
                  </a:cubicBezTo>
                  <a:cubicBezTo>
                    <a:pt x="300" y="144"/>
                    <a:pt x="300" y="156"/>
                    <a:pt x="293" y="163"/>
                  </a:cubicBezTo>
                  <a:cubicBezTo>
                    <a:pt x="163" y="293"/>
                    <a:pt x="163" y="293"/>
                    <a:pt x="163" y="293"/>
                  </a:cubicBezTo>
                  <a:cubicBezTo>
                    <a:pt x="156" y="300"/>
                    <a:pt x="144" y="300"/>
                    <a:pt x="137" y="293"/>
                  </a:cubicBezTo>
                  <a:cubicBezTo>
                    <a:pt x="7" y="163"/>
                    <a:pt x="7" y="163"/>
                    <a:pt x="7" y="163"/>
                  </a:cubicBezTo>
                  <a:cubicBezTo>
                    <a:pt x="0" y="156"/>
                    <a:pt x="0" y="144"/>
                    <a:pt x="7" y="137"/>
                  </a:cubicBezTo>
                  <a:cubicBezTo>
                    <a:pt x="137" y="7"/>
                    <a:pt x="137" y="7"/>
                    <a:pt x="137" y="7"/>
                  </a:cubicBezTo>
                  <a:cubicBezTo>
                    <a:pt x="144" y="0"/>
                    <a:pt x="156" y="0"/>
                    <a:pt x="163" y="7"/>
                  </a:cubicBezTo>
                  <a:close/>
                </a:path>
              </a:pathLst>
            </a:custGeom>
            <a:solidFill>
              <a:schemeClr val="bg2"/>
            </a:solidFill>
            <a:ln>
              <a:noFill/>
            </a:ln>
            <a:effectLst>
              <a:outerShdw blurRad="127000" dist="762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25" name="Rectangle 25"/>
            <p:cNvSpPr>
              <a:spLocks noChangeArrowheads="1"/>
            </p:cNvSpPr>
            <p:nvPr/>
          </p:nvSpPr>
          <p:spPr bwMode="auto">
            <a:xfrm>
              <a:off x="4864578" y="3097213"/>
              <a:ext cx="55784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900" b="1" i="0" u="none" strike="noStrike" cap="none" normalizeH="0" baseline="0" dirty="0" smtClean="0">
                  <a:ln>
                    <a:noFill/>
                  </a:ln>
                  <a:solidFill>
                    <a:schemeClr val="accent2"/>
                  </a:solidFill>
                  <a:effectLst/>
                  <a:latin typeface="Open Sans" panose="020B0606030504020204" pitchFamily="34" charset="0"/>
                </a:rPr>
                <a:t>2009</a:t>
              </a:r>
              <a:endParaRPr kumimoji="0" lang="ru-RU" altLang="ru-RU" sz="1800" b="0" i="0" u="none" strike="noStrike" cap="none" normalizeH="0" baseline="0" dirty="0" smtClean="0">
                <a:ln>
                  <a:noFill/>
                </a:ln>
                <a:solidFill>
                  <a:schemeClr val="accent2"/>
                </a:solidFill>
                <a:effectLst/>
              </a:endParaRPr>
            </a:p>
          </p:txBody>
        </p:sp>
      </p:grpSp>
      <p:grpSp>
        <p:nvGrpSpPr>
          <p:cNvPr id="4" name="Group 3"/>
          <p:cNvGrpSpPr/>
          <p:nvPr/>
        </p:nvGrpSpPr>
        <p:grpSpPr>
          <a:xfrm>
            <a:off x="6256338" y="2447925"/>
            <a:ext cx="1582738" cy="1584325"/>
            <a:chOff x="6256338" y="2447925"/>
            <a:chExt cx="1582738" cy="1584325"/>
          </a:xfrm>
        </p:grpSpPr>
        <p:sp>
          <p:nvSpPr>
            <p:cNvPr id="17" name="Freeform 17"/>
            <p:cNvSpPr>
              <a:spLocks/>
            </p:cNvSpPr>
            <p:nvPr/>
          </p:nvSpPr>
          <p:spPr bwMode="auto">
            <a:xfrm>
              <a:off x="6256338" y="2447925"/>
              <a:ext cx="1582738" cy="1584325"/>
            </a:xfrm>
            <a:custGeom>
              <a:avLst/>
              <a:gdLst>
                <a:gd name="T0" fmla="*/ 221 w 416"/>
                <a:gd name="T1" fmla="*/ 7 h 416"/>
                <a:gd name="T2" fmla="*/ 409 w 416"/>
                <a:gd name="T3" fmla="*/ 194 h 416"/>
                <a:gd name="T4" fmla="*/ 409 w 416"/>
                <a:gd name="T5" fmla="*/ 221 h 416"/>
                <a:gd name="T6" fmla="*/ 221 w 416"/>
                <a:gd name="T7" fmla="*/ 409 h 416"/>
                <a:gd name="T8" fmla="*/ 194 w 416"/>
                <a:gd name="T9" fmla="*/ 409 h 416"/>
                <a:gd name="T10" fmla="*/ 7 w 416"/>
                <a:gd name="T11" fmla="*/ 221 h 416"/>
                <a:gd name="T12" fmla="*/ 7 w 416"/>
                <a:gd name="T13" fmla="*/ 194 h 416"/>
                <a:gd name="T14" fmla="*/ 194 w 416"/>
                <a:gd name="T15" fmla="*/ 7 h 416"/>
                <a:gd name="T16" fmla="*/ 221 w 416"/>
                <a:gd name="T17" fmla="*/ 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416">
                  <a:moveTo>
                    <a:pt x="221" y="7"/>
                  </a:moveTo>
                  <a:cubicBezTo>
                    <a:pt x="409" y="194"/>
                    <a:pt x="409" y="194"/>
                    <a:pt x="409" y="194"/>
                  </a:cubicBezTo>
                  <a:cubicBezTo>
                    <a:pt x="416" y="202"/>
                    <a:pt x="416" y="214"/>
                    <a:pt x="409" y="221"/>
                  </a:cubicBezTo>
                  <a:cubicBezTo>
                    <a:pt x="221" y="409"/>
                    <a:pt x="221" y="409"/>
                    <a:pt x="221" y="409"/>
                  </a:cubicBezTo>
                  <a:cubicBezTo>
                    <a:pt x="214" y="416"/>
                    <a:pt x="202" y="416"/>
                    <a:pt x="194" y="409"/>
                  </a:cubicBezTo>
                  <a:cubicBezTo>
                    <a:pt x="7" y="221"/>
                    <a:pt x="7" y="221"/>
                    <a:pt x="7" y="221"/>
                  </a:cubicBezTo>
                  <a:cubicBezTo>
                    <a:pt x="0" y="214"/>
                    <a:pt x="0" y="202"/>
                    <a:pt x="7" y="194"/>
                  </a:cubicBezTo>
                  <a:cubicBezTo>
                    <a:pt x="194" y="7"/>
                    <a:pt x="194" y="7"/>
                    <a:pt x="194" y="7"/>
                  </a:cubicBezTo>
                  <a:cubicBezTo>
                    <a:pt x="202" y="0"/>
                    <a:pt x="214" y="0"/>
                    <a:pt x="221" y="7"/>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8" name="Freeform 18"/>
            <p:cNvSpPr>
              <a:spLocks/>
            </p:cNvSpPr>
            <p:nvPr/>
          </p:nvSpPr>
          <p:spPr bwMode="auto">
            <a:xfrm>
              <a:off x="6477000" y="2668588"/>
              <a:ext cx="1141413" cy="1143000"/>
            </a:xfrm>
            <a:custGeom>
              <a:avLst/>
              <a:gdLst>
                <a:gd name="T0" fmla="*/ 163 w 300"/>
                <a:gd name="T1" fmla="*/ 7 h 300"/>
                <a:gd name="T2" fmla="*/ 293 w 300"/>
                <a:gd name="T3" fmla="*/ 137 h 300"/>
                <a:gd name="T4" fmla="*/ 293 w 300"/>
                <a:gd name="T5" fmla="*/ 163 h 300"/>
                <a:gd name="T6" fmla="*/ 163 w 300"/>
                <a:gd name="T7" fmla="*/ 293 h 300"/>
                <a:gd name="T8" fmla="*/ 137 w 300"/>
                <a:gd name="T9" fmla="*/ 293 h 300"/>
                <a:gd name="T10" fmla="*/ 7 w 300"/>
                <a:gd name="T11" fmla="*/ 163 h 300"/>
                <a:gd name="T12" fmla="*/ 7 w 300"/>
                <a:gd name="T13" fmla="*/ 137 h 300"/>
                <a:gd name="T14" fmla="*/ 137 w 300"/>
                <a:gd name="T15" fmla="*/ 7 h 300"/>
                <a:gd name="T16" fmla="*/ 163 w 300"/>
                <a:gd name="T17" fmla="*/ 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0" h="300">
                  <a:moveTo>
                    <a:pt x="163" y="7"/>
                  </a:moveTo>
                  <a:cubicBezTo>
                    <a:pt x="293" y="137"/>
                    <a:pt x="293" y="137"/>
                    <a:pt x="293" y="137"/>
                  </a:cubicBezTo>
                  <a:cubicBezTo>
                    <a:pt x="300" y="144"/>
                    <a:pt x="300" y="156"/>
                    <a:pt x="293" y="163"/>
                  </a:cubicBezTo>
                  <a:cubicBezTo>
                    <a:pt x="163" y="293"/>
                    <a:pt x="163" y="293"/>
                    <a:pt x="163" y="293"/>
                  </a:cubicBezTo>
                  <a:cubicBezTo>
                    <a:pt x="156" y="300"/>
                    <a:pt x="144" y="300"/>
                    <a:pt x="137" y="293"/>
                  </a:cubicBezTo>
                  <a:cubicBezTo>
                    <a:pt x="7" y="163"/>
                    <a:pt x="7" y="163"/>
                    <a:pt x="7" y="163"/>
                  </a:cubicBezTo>
                  <a:cubicBezTo>
                    <a:pt x="0" y="156"/>
                    <a:pt x="0" y="144"/>
                    <a:pt x="7" y="137"/>
                  </a:cubicBezTo>
                  <a:cubicBezTo>
                    <a:pt x="137" y="7"/>
                    <a:pt x="137" y="7"/>
                    <a:pt x="137" y="7"/>
                  </a:cubicBezTo>
                  <a:cubicBezTo>
                    <a:pt x="144" y="0"/>
                    <a:pt x="156" y="0"/>
                    <a:pt x="163" y="7"/>
                  </a:cubicBezTo>
                  <a:close/>
                </a:path>
              </a:pathLst>
            </a:custGeom>
            <a:solidFill>
              <a:schemeClr val="bg2"/>
            </a:solidFill>
            <a:ln>
              <a:noFill/>
            </a:ln>
            <a:effectLst>
              <a:outerShdw blurRad="127000" dist="762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26" name="Rectangle 26"/>
            <p:cNvSpPr>
              <a:spLocks noChangeArrowheads="1"/>
            </p:cNvSpPr>
            <p:nvPr/>
          </p:nvSpPr>
          <p:spPr bwMode="auto">
            <a:xfrm>
              <a:off x="6748146" y="3097213"/>
              <a:ext cx="55784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900" b="1" i="0" u="none" strike="noStrike" cap="none" normalizeH="0" baseline="0" dirty="0" smtClean="0">
                  <a:ln>
                    <a:noFill/>
                  </a:ln>
                  <a:solidFill>
                    <a:schemeClr val="accent4"/>
                  </a:solidFill>
                  <a:effectLst/>
                  <a:latin typeface="Open Sans" panose="020B0606030504020204" pitchFamily="34" charset="0"/>
                </a:rPr>
                <a:t>2013</a:t>
              </a:r>
              <a:endParaRPr kumimoji="0" lang="ru-RU" altLang="ru-RU" sz="1800" b="0" i="0" u="none" strike="noStrike" cap="none" normalizeH="0" baseline="0" dirty="0" smtClean="0">
                <a:ln>
                  <a:noFill/>
                </a:ln>
                <a:solidFill>
                  <a:schemeClr val="accent4"/>
                </a:solidFill>
                <a:effectLst/>
              </a:endParaRPr>
            </a:p>
          </p:txBody>
        </p:sp>
      </p:grpSp>
      <p:grpSp>
        <p:nvGrpSpPr>
          <p:cNvPr id="3" name="Group 2"/>
          <p:cNvGrpSpPr/>
          <p:nvPr/>
        </p:nvGrpSpPr>
        <p:grpSpPr>
          <a:xfrm>
            <a:off x="8121650" y="2447925"/>
            <a:ext cx="1582738" cy="1584325"/>
            <a:chOff x="8121650" y="2447925"/>
            <a:chExt cx="1582738" cy="1584325"/>
          </a:xfrm>
        </p:grpSpPr>
        <p:sp>
          <p:nvSpPr>
            <p:cNvPr id="19" name="Freeform 19"/>
            <p:cNvSpPr>
              <a:spLocks/>
            </p:cNvSpPr>
            <p:nvPr/>
          </p:nvSpPr>
          <p:spPr bwMode="auto">
            <a:xfrm>
              <a:off x="8121650" y="2447925"/>
              <a:ext cx="1582738" cy="1584325"/>
            </a:xfrm>
            <a:custGeom>
              <a:avLst/>
              <a:gdLst>
                <a:gd name="T0" fmla="*/ 222 w 416"/>
                <a:gd name="T1" fmla="*/ 7 h 416"/>
                <a:gd name="T2" fmla="*/ 409 w 416"/>
                <a:gd name="T3" fmla="*/ 194 h 416"/>
                <a:gd name="T4" fmla="*/ 409 w 416"/>
                <a:gd name="T5" fmla="*/ 221 h 416"/>
                <a:gd name="T6" fmla="*/ 222 w 416"/>
                <a:gd name="T7" fmla="*/ 409 h 416"/>
                <a:gd name="T8" fmla="*/ 195 w 416"/>
                <a:gd name="T9" fmla="*/ 409 h 416"/>
                <a:gd name="T10" fmla="*/ 8 w 416"/>
                <a:gd name="T11" fmla="*/ 221 h 416"/>
                <a:gd name="T12" fmla="*/ 8 w 416"/>
                <a:gd name="T13" fmla="*/ 194 h 416"/>
                <a:gd name="T14" fmla="*/ 195 w 416"/>
                <a:gd name="T15" fmla="*/ 7 h 416"/>
                <a:gd name="T16" fmla="*/ 222 w 416"/>
                <a:gd name="T17" fmla="*/ 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416">
                  <a:moveTo>
                    <a:pt x="222" y="7"/>
                  </a:moveTo>
                  <a:cubicBezTo>
                    <a:pt x="409" y="194"/>
                    <a:pt x="409" y="194"/>
                    <a:pt x="409" y="194"/>
                  </a:cubicBezTo>
                  <a:cubicBezTo>
                    <a:pt x="416" y="202"/>
                    <a:pt x="416" y="214"/>
                    <a:pt x="409" y="221"/>
                  </a:cubicBezTo>
                  <a:cubicBezTo>
                    <a:pt x="222" y="409"/>
                    <a:pt x="222" y="409"/>
                    <a:pt x="222" y="409"/>
                  </a:cubicBezTo>
                  <a:cubicBezTo>
                    <a:pt x="214" y="416"/>
                    <a:pt x="202" y="416"/>
                    <a:pt x="195" y="409"/>
                  </a:cubicBezTo>
                  <a:cubicBezTo>
                    <a:pt x="8" y="221"/>
                    <a:pt x="8" y="221"/>
                    <a:pt x="8" y="221"/>
                  </a:cubicBezTo>
                  <a:cubicBezTo>
                    <a:pt x="0" y="214"/>
                    <a:pt x="0" y="202"/>
                    <a:pt x="8" y="194"/>
                  </a:cubicBezTo>
                  <a:cubicBezTo>
                    <a:pt x="195" y="7"/>
                    <a:pt x="195" y="7"/>
                    <a:pt x="195" y="7"/>
                  </a:cubicBezTo>
                  <a:cubicBezTo>
                    <a:pt x="202" y="0"/>
                    <a:pt x="214" y="0"/>
                    <a:pt x="222" y="7"/>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20" name="Freeform 20"/>
            <p:cNvSpPr>
              <a:spLocks/>
            </p:cNvSpPr>
            <p:nvPr/>
          </p:nvSpPr>
          <p:spPr bwMode="auto">
            <a:xfrm>
              <a:off x="8342313" y="2668588"/>
              <a:ext cx="1141413" cy="1143000"/>
            </a:xfrm>
            <a:custGeom>
              <a:avLst/>
              <a:gdLst>
                <a:gd name="T0" fmla="*/ 163 w 300"/>
                <a:gd name="T1" fmla="*/ 7 h 300"/>
                <a:gd name="T2" fmla="*/ 293 w 300"/>
                <a:gd name="T3" fmla="*/ 137 h 300"/>
                <a:gd name="T4" fmla="*/ 293 w 300"/>
                <a:gd name="T5" fmla="*/ 163 h 300"/>
                <a:gd name="T6" fmla="*/ 163 w 300"/>
                <a:gd name="T7" fmla="*/ 293 h 300"/>
                <a:gd name="T8" fmla="*/ 137 w 300"/>
                <a:gd name="T9" fmla="*/ 293 h 300"/>
                <a:gd name="T10" fmla="*/ 8 w 300"/>
                <a:gd name="T11" fmla="*/ 163 h 300"/>
                <a:gd name="T12" fmla="*/ 8 w 300"/>
                <a:gd name="T13" fmla="*/ 137 h 300"/>
                <a:gd name="T14" fmla="*/ 137 w 300"/>
                <a:gd name="T15" fmla="*/ 7 h 300"/>
                <a:gd name="T16" fmla="*/ 163 w 300"/>
                <a:gd name="T17" fmla="*/ 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0" h="300">
                  <a:moveTo>
                    <a:pt x="163" y="7"/>
                  </a:moveTo>
                  <a:cubicBezTo>
                    <a:pt x="293" y="137"/>
                    <a:pt x="293" y="137"/>
                    <a:pt x="293" y="137"/>
                  </a:cubicBezTo>
                  <a:cubicBezTo>
                    <a:pt x="300" y="144"/>
                    <a:pt x="300" y="156"/>
                    <a:pt x="293" y="163"/>
                  </a:cubicBezTo>
                  <a:cubicBezTo>
                    <a:pt x="163" y="293"/>
                    <a:pt x="163" y="293"/>
                    <a:pt x="163" y="293"/>
                  </a:cubicBezTo>
                  <a:cubicBezTo>
                    <a:pt x="156" y="300"/>
                    <a:pt x="144" y="300"/>
                    <a:pt x="137" y="293"/>
                  </a:cubicBezTo>
                  <a:cubicBezTo>
                    <a:pt x="8" y="163"/>
                    <a:pt x="8" y="163"/>
                    <a:pt x="8" y="163"/>
                  </a:cubicBezTo>
                  <a:cubicBezTo>
                    <a:pt x="0" y="156"/>
                    <a:pt x="0" y="144"/>
                    <a:pt x="8" y="137"/>
                  </a:cubicBezTo>
                  <a:cubicBezTo>
                    <a:pt x="137" y="7"/>
                    <a:pt x="137" y="7"/>
                    <a:pt x="137" y="7"/>
                  </a:cubicBezTo>
                  <a:cubicBezTo>
                    <a:pt x="144" y="0"/>
                    <a:pt x="156" y="0"/>
                    <a:pt x="163" y="7"/>
                  </a:cubicBezTo>
                  <a:close/>
                </a:path>
              </a:pathLst>
            </a:custGeom>
            <a:solidFill>
              <a:schemeClr val="bg2"/>
            </a:solidFill>
            <a:ln>
              <a:noFill/>
            </a:ln>
            <a:effectLst>
              <a:outerShdw blurRad="127000" dist="762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27" name="Rectangle 27"/>
            <p:cNvSpPr>
              <a:spLocks noChangeArrowheads="1"/>
            </p:cNvSpPr>
            <p:nvPr/>
          </p:nvSpPr>
          <p:spPr bwMode="auto">
            <a:xfrm>
              <a:off x="8614253" y="3097213"/>
              <a:ext cx="55784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900" b="1" i="0" u="none" strike="noStrike" cap="none" normalizeH="0" baseline="0" dirty="0" smtClean="0">
                  <a:ln>
                    <a:noFill/>
                  </a:ln>
                  <a:solidFill>
                    <a:schemeClr val="accent6"/>
                  </a:solidFill>
                  <a:effectLst/>
                  <a:latin typeface="Open Sans" panose="020B0606030504020204" pitchFamily="34" charset="0"/>
                </a:rPr>
                <a:t>2019</a:t>
              </a:r>
              <a:endParaRPr kumimoji="0" lang="ru-RU" altLang="ru-RU" sz="1800" b="0" i="0" u="none" strike="noStrike" cap="none" normalizeH="0" baseline="0" dirty="0" smtClean="0">
                <a:ln>
                  <a:noFill/>
                </a:ln>
                <a:solidFill>
                  <a:schemeClr val="accent6"/>
                </a:solidFill>
                <a:effectLst/>
              </a:endParaRPr>
            </a:p>
          </p:txBody>
        </p:sp>
      </p:grpSp>
      <p:grpSp>
        <p:nvGrpSpPr>
          <p:cNvPr id="2" name="Group 1"/>
          <p:cNvGrpSpPr/>
          <p:nvPr/>
        </p:nvGrpSpPr>
        <p:grpSpPr>
          <a:xfrm>
            <a:off x="9996488" y="2447925"/>
            <a:ext cx="1584325" cy="1584325"/>
            <a:chOff x="9996488" y="2447925"/>
            <a:chExt cx="1584325" cy="1584325"/>
          </a:xfrm>
        </p:grpSpPr>
        <p:sp>
          <p:nvSpPr>
            <p:cNvPr id="21" name="Freeform 21"/>
            <p:cNvSpPr>
              <a:spLocks/>
            </p:cNvSpPr>
            <p:nvPr/>
          </p:nvSpPr>
          <p:spPr bwMode="auto">
            <a:xfrm>
              <a:off x="9996488" y="2447925"/>
              <a:ext cx="1584325" cy="1584325"/>
            </a:xfrm>
            <a:custGeom>
              <a:avLst/>
              <a:gdLst>
                <a:gd name="T0" fmla="*/ 222 w 416"/>
                <a:gd name="T1" fmla="*/ 7 h 416"/>
                <a:gd name="T2" fmla="*/ 409 w 416"/>
                <a:gd name="T3" fmla="*/ 194 h 416"/>
                <a:gd name="T4" fmla="*/ 409 w 416"/>
                <a:gd name="T5" fmla="*/ 221 h 416"/>
                <a:gd name="T6" fmla="*/ 222 w 416"/>
                <a:gd name="T7" fmla="*/ 409 h 416"/>
                <a:gd name="T8" fmla="*/ 194 w 416"/>
                <a:gd name="T9" fmla="*/ 409 h 416"/>
                <a:gd name="T10" fmla="*/ 7 w 416"/>
                <a:gd name="T11" fmla="*/ 221 h 416"/>
                <a:gd name="T12" fmla="*/ 7 w 416"/>
                <a:gd name="T13" fmla="*/ 194 h 416"/>
                <a:gd name="T14" fmla="*/ 194 w 416"/>
                <a:gd name="T15" fmla="*/ 7 h 416"/>
                <a:gd name="T16" fmla="*/ 222 w 416"/>
                <a:gd name="T17" fmla="*/ 7 h 41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16" h="416">
                  <a:moveTo>
                    <a:pt x="222" y="7"/>
                  </a:moveTo>
                  <a:cubicBezTo>
                    <a:pt x="409" y="194"/>
                    <a:pt x="409" y="194"/>
                    <a:pt x="409" y="194"/>
                  </a:cubicBezTo>
                  <a:cubicBezTo>
                    <a:pt x="416" y="202"/>
                    <a:pt x="416" y="214"/>
                    <a:pt x="409" y="221"/>
                  </a:cubicBezTo>
                  <a:cubicBezTo>
                    <a:pt x="222" y="409"/>
                    <a:pt x="222" y="409"/>
                    <a:pt x="222" y="409"/>
                  </a:cubicBezTo>
                  <a:cubicBezTo>
                    <a:pt x="214" y="416"/>
                    <a:pt x="202" y="416"/>
                    <a:pt x="194" y="409"/>
                  </a:cubicBezTo>
                  <a:cubicBezTo>
                    <a:pt x="7" y="221"/>
                    <a:pt x="7" y="221"/>
                    <a:pt x="7" y="221"/>
                  </a:cubicBezTo>
                  <a:cubicBezTo>
                    <a:pt x="0" y="214"/>
                    <a:pt x="0" y="202"/>
                    <a:pt x="7" y="194"/>
                  </a:cubicBezTo>
                  <a:cubicBezTo>
                    <a:pt x="194" y="7"/>
                    <a:pt x="194" y="7"/>
                    <a:pt x="194" y="7"/>
                  </a:cubicBezTo>
                  <a:cubicBezTo>
                    <a:pt x="202" y="0"/>
                    <a:pt x="214" y="0"/>
                    <a:pt x="222" y="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22" name="Freeform 22"/>
            <p:cNvSpPr>
              <a:spLocks/>
            </p:cNvSpPr>
            <p:nvPr/>
          </p:nvSpPr>
          <p:spPr bwMode="auto">
            <a:xfrm>
              <a:off x="10218738" y="2668588"/>
              <a:ext cx="1141413" cy="1143000"/>
            </a:xfrm>
            <a:custGeom>
              <a:avLst/>
              <a:gdLst>
                <a:gd name="T0" fmla="*/ 163 w 300"/>
                <a:gd name="T1" fmla="*/ 7 h 300"/>
                <a:gd name="T2" fmla="*/ 293 w 300"/>
                <a:gd name="T3" fmla="*/ 137 h 300"/>
                <a:gd name="T4" fmla="*/ 293 w 300"/>
                <a:gd name="T5" fmla="*/ 163 h 300"/>
                <a:gd name="T6" fmla="*/ 163 w 300"/>
                <a:gd name="T7" fmla="*/ 293 h 300"/>
                <a:gd name="T8" fmla="*/ 137 w 300"/>
                <a:gd name="T9" fmla="*/ 293 h 300"/>
                <a:gd name="T10" fmla="*/ 7 w 300"/>
                <a:gd name="T11" fmla="*/ 163 h 300"/>
                <a:gd name="T12" fmla="*/ 7 w 300"/>
                <a:gd name="T13" fmla="*/ 137 h 300"/>
                <a:gd name="T14" fmla="*/ 137 w 300"/>
                <a:gd name="T15" fmla="*/ 7 h 300"/>
                <a:gd name="T16" fmla="*/ 163 w 300"/>
                <a:gd name="T17" fmla="*/ 7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00" h="300">
                  <a:moveTo>
                    <a:pt x="163" y="7"/>
                  </a:moveTo>
                  <a:cubicBezTo>
                    <a:pt x="293" y="137"/>
                    <a:pt x="293" y="137"/>
                    <a:pt x="293" y="137"/>
                  </a:cubicBezTo>
                  <a:cubicBezTo>
                    <a:pt x="300" y="144"/>
                    <a:pt x="300" y="156"/>
                    <a:pt x="293" y="163"/>
                  </a:cubicBezTo>
                  <a:cubicBezTo>
                    <a:pt x="163" y="293"/>
                    <a:pt x="163" y="293"/>
                    <a:pt x="163" y="293"/>
                  </a:cubicBezTo>
                  <a:cubicBezTo>
                    <a:pt x="156" y="300"/>
                    <a:pt x="144" y="300"/>
                    <a:pt x="137" y="293"/>
                  </a:cubicBezTo>
                  <a:cubicBezTo>
                    <a:pt x="7" y="163"/>
                    <a:pt x="7" y="163"/>
                    <a:pt x="7" y="163"/>
                  </a:cubicBezTo>
                  <a:cubicBezTo>
                    <a:pt x="0" y="156"/>
                    <a:pt x="0" y="144"/>
                    <a:pt x="7" y="137"/>
                  </a:cubicBezTo>
                  <a:cubicBezTo>
                    <a:pt x="137" y="7"/>
                    <a:pt x="137" y="7"/>
                    <a:pt x="137" y="7"/>
                  </a:cubicBezTo>
                  <a:cubicBezTo>
                    <a:pt x="144" y="0"/>
                    <a:pt x="156" y="0"/>
                    <a:pt x="163" y="7"/>
                  </a:cubicBezTo>
                  <a:close/>
                </a:path>
              </a:pathLst>
            </a:custGeom>
            <a:solidFill>
              <a:schemeClr val="bg2"/>
            </a:solidFill>
            <a:ln>
              <a:noFill/>
            </a:ln>
            <a:effectLst>
              <a:outerShdw blurRad="127000" dist="762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28" name="Rectangle 28"/>
            <p:cNvSpPr>
              <a:spLocks noChangeArrowheads="1"/>
            </p:cNvSpPr>
            <p:nvPr/>
          </p:nvSpPr>
          <p:spPr bwMode="auto">
            <a:xfrm>
              <a:off x="10489090" y="3097213"/>
              <a:ext cx="55784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900" b="1" i="0" u="none" strike="noStrike" cap="none" normalizeH="0" baseline="0" dirty="0" smtClean="0">
                  <a:ln>
                    <a:noFill/>
                  </a:ln>
                  <a:solidFill>
                    <a:schemeClr val="accent5"/>
                  </a:solidFill>
                  <a:effectLst/>
                  <a:latin typeface="Open Sans" panose="020B0606030504020204" pitchFamily="34" charset="0"/>
                </a:rPr>
                <a:t>2021</a:t>
              </a:r>
              <a:endParaRPr kumimoji="0" lang="ru-RU" altLang="ru-RU" sz="1800" b="0" i="0" u="none" strike="noStrike" cap="none" normalizeH="0" baseline="0" dirty="0" smtClean="0">
                <a:ln>
                  <a:noFill/>
                </a:ln>
                <a:solidFill>
                  <a:schemeClr val="accent5"/>
                </a:solidFill>
                <a:effectLst/>
              </a:endParaRPr>
            </a:p>
          </p:txBody>
        </p:sp>
      </p:grpSp>
      <p:sp>
        <p:nvSpPr>
          <p:cNvPr id="29" name="Freeform 29"/>
          <p:cNvSpPr>
            <a:spLocks noEditPoints="1"/>
          </p:cNvSpPr>
          <p:nvPr/>
        </p:nvSpPr>
        <p:spPr bwMode="auto">
          <a:xfrm>
            <a:off x="1035050" y="4641850"/>
            <a:ext cx="722313" cy="411163"/>
          </a:xfrm>
          <a:custGeom>
            <a:avLst/>
            <a:gdLst>
              <a:gd name="T0" fmla="*/ 45 w 190"/>
              <a:gd name="T1" fmla="*/ 88 h 108"/>
              <a:gd name="T2" fmla="*/ 44 w 190"/>
              <a:gd name="T3" fmla="*/ 80 h 108"/>
              <a:gd name="T4" fmla="*/ 55 w 190"/>
              <a:gd name="T5" fmla="*/ 70 h 108"/>
              <a:gd name="T6" fmla="*/ 61 w 190"/>
              <a:gd name="T7" fmla="*/ 75 h 108"/>
              <a:gd name="T8" fmla="*/ 53 w 190"/>
              <a:gd name="T9" fmla="*/ 88 h 108"/>
              <a:gd name="T10" fmla="*/ 116 w 190"/>
              <a:gd name="T11" fmla="*/ 78 h 108"/>
              <a:gd name="T12" fmla="*/ 139 w 190"/>
              <a:gd name="T13" fmla="*/ 88 h 108"/>
              <a:gd name="T14" fmla="*/ 140 w 190"/>
              <a:gd name="T15" fmla="*/ 78 h 108"/>
              <a:gd name="T16" fmla="*/ 116 w 190"/>
              <a:gd name="T17" fmla="*/ 96 h 108"/>
              <a:gd name="T18" fmla="*/ 127 w 190"/>
              <a:gd name="T19" fmla="*/ 97 h 108"/>
              <a:gd name="T20" fmla="*/ 129 w 190"/>
              <a:gd name="T21" fmla="*/ 88 h 108"/>
              <a:gd name="T22" fmla="*/ 103 w 190"/>
              <a:gd name="T23" fmla="*/ 103 h 108"/>
              <a:gd name="T24" fmla="*/ 114 w 190"/>
              <a:gd name="T25" fmla="*/ 104 h 108"/>
              <a:gd name="T26" fmla="*/ 116 w 190"/>
              <a:gd name="T27" fmla="*/ 96 h 108"/>
              <a:gd name="T28" fmla="*/ 89 w 190"/>
              <a:gd name="T29" fmla="*/ 105 h 108"/>
              <a:gd name="T30" fmla="*/ 101 w 190"/>
              <a:gd name="T31" fmla="*/ 104 h 108"/>
              <a:gd name="T32" fmla="*/ 60 w 190"/>
              <a:gd name="T33" fmla="*/ 96 h 108"/>
              <a:gd name="T34" fmla="*/ 73 w 190"/>
              <a:gd name="T35" fmla="*/ 74 h 108"/>
              <a:gd name="T36" fmla="*/ 65 w 190"/>
              <a:gd name="T37" fmla="*/ 74 h 108"/>
              <a:gd name="T38" fmla="*/ 52 w 190"/>
              <a:gd name="T39" fmla="*/ 97 h 108"/>
              <a:gd name="T40" fmla="*/ 60 w 190"/>
              <a:gd name="T41" fmla="*/ 96 h 108"/>
              <a:gd name="T42" fmla="*/ 83 w 190"/>
              <a:gd name="T43" fmla="*/ 88 h 108"/>
              <a:gd name="T44" fmla="*/ 78 w 190"/>
              <a:gd name="T45" fmla="*/ 78 h 108"/>
              <a:gd name="T46" fmla="*/ 63 w 190"/>
              <a:gd name="T47" fmla="*/ 94 h 108"/>
              <a:gd name="T48" fmla="*/ 68 w 190"/>
              <a:gd name="T49" fmla="*/ 103 h 108"/>
              <a:gd name="T50" fmla="*/ 88 w 190"/>
              <a:gd name="T51" fmla="*/ 100 h 108"/>
              <a:gd name="T52" fmla="*/ 89 w 190"/>
              <a:gd name="T53" fmla="*/ 90 h 108"/>
              <a:gd name="T54" fmla="*/ 81 w 190"/>
              <a:gd name="T55" fmla="*/ 90 h 108"/>
              <a:gd name="T56" fmla="*/ 74 w 190"/>
              <a:gd name="T57" fmla="*/ 106 h 108"/>
              <a:gd name="T58" fmla="*/ 82 w 190"/>
              <a:gd name="T59" fmla="*/ 106 h 108"/>
              <a:gd name="T60" fmla="*/ 163 w 190"/>
              <a:gd name="T61" fmla="*/ 1 h 108"/>
              <a:gd name="T62" fmla="*/ 158 w 190"/>
              <a:gd name="T63" fmla="*/ 65 h 108"/>
              <a:gd name="T64" fmla="*/ 190 w 190"/>
              <a:gd name="T65" fmla="*/ 51 h 108"/>
              <a:gd name="T66" fmla="*/ 103 w 190"/>
              <a:gd name="T67" fmla="*/ 28 h 108"/>
              <a:gd name="T68" fmla="*/ 93 w 190"/>
              <a:gd name="T69" fmla="*/ 28 h 108"/>
              <a:gd name="T70" fmla="*/ 65 w 190"/>
              <a:gd name="T71" fmla="*/ 42 h 108"/>
              <a:gd name="T72" fmla="*/ 90 w 190"/>
              <a:gd name="T73" fmla="*/ 49 h 108"/>
              <a:gd name="T74" fmla="*/ 140 w 190"/>
              <a:gd name="T75" fmla="*/ 78 h 108"/>
              <a:gd name="T76" fmla="*/ 148 w 190"/>
              <a:gd name="T77" fmla="*/ 68 h 108"/>
              <a:gd name="T78" fmla="*/ 140 w 190"/>
              <a:gd name="T79" fmla="*/ 78 h 108"/>
              <a:gd name="T80" fmla="*/ 48 w 190"/>
              <a:gd name="T81" fmla="*/ 77 h 108"/>
              <a:gd name="T82" fmla="*/ 27 w 190"/>
              <a:gd name="T83" fmla="*/ 71 h 108"/>
              <a:gd name="T84" fmla="*/ 39 w 190"/>
              <a:gd name="T85" fmla="*/ 0 h 108"/>
              <a:gd name="T86" fmla="*/ 46 w 190"/>
              <a:gd name="T87" fmla="*/ 78 h 108"/>
              <a:gd name="T88" fmla="*/ 63 w 190"/>
              <a:gd name="T89" fmla="*/ 27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0" h="108">
                <a:moveTo>
                  <a:pt x="49" y="89"/>
                </a:moveTo>
                <a:cubicBezTo>
                  <a:pt x="47" y="90"/>
                  <a:pt x="46" y="89"/>
                  <a:pt x="45" y="88"/>
                </a:cubicBezTo>
                <a:cubicBezTo>
                  <a:pt x="43" y="87"/>
                  <a:pt x="43" y="86"/>
                  <a:pt x="43" y="84"/>
                </a:cubicBezTo>
                <a:cubicBezTo>
                  <a:pt x="43" y="83"/>
                  <a:pt x="43" y="81"/>
                  <a:pt x="44" y="80"/>
                </a:cubicBezTo>
                <a:cubicBezTo>
                  <a:pt x="52" y="72"/>
                  <a:pt x="52" y="72"/>
                  <a:pt x="52" y="72"/>
                </a:cubicBezTo>
                <a:cubicBezTo>
                  <a:pt x="52" y="71"/>
                  <a:pt x="54" y="70"/>
                  <a:pt x="55" y="70"/>
                </a:cubicBezTo>
                <a:cubicBezTo>
                  <a:pt x="57" y="70"/>
                  <a:pt x="58" y="70"/>
                  <a:pt x="60" y="71"/>
                </a:cubicBezTo>
                <a:cubicBezTo>
                  <a:pt x="61" y="72"/>
                  <a:pt x="61" y="74"/>
                  <a:pt x="61" y="75"/>
                </a:cubicBezTo>
                <a:cubicBezTo>
                  <a:pt x="62" y="77"/>
                  <a:pt x="61" y="78"/>
                  <a:pt x="60" y="79"/>
                </a:cubicBezTo>
                <a:cubicBezTo>
                  <a:pt x="53" y="88"/>
                  <a:pt x="53" y="88"/>
                  <a:pt x="53" y="88"/>
                </a:cubicBezTo>
                <a:cubicBezTo>
                  <a:pt x="52" y="89"/>
                  <a:pt x="50" y="89"/>
                  <a:pt x="49" y="89"/>
                </a:cubicBezTo>
                <a:close/>
                <a:moveTo>
                  <a:pt x="116" y="78"/>
                </a:moveTo>
                <a:cubicBezTo>
                  <a:pt x="116" y="78"/>
                  <a:pt x="129" y="90"/>
                  <a:pt x="133" y="90"/>
                </a:cubicBezTo>
                <a:cubicBezTo>
                  <a:pt x="136" y="91"/>
                  <a:pt x="137" y="90"/>
                  <a:pt x="139" y="88"/>
                </a:cubicBezTo>
                <a:cubicBezTo>
                  <a:pt x="140" y="87"/>
                  <a:pt x="141" y="85"/>
                  <a:pt x="141" y="82"/>
                </a:cubicBezTo>
                <a:cubicBezTo>
                  <a:pt x="141" y="81"/>
                  <a:pt x="141" y="79"/>
                  <a:pt x="140" y="78"/>
                </a:cubicBezTo>
                <a:moveTo>
                  <a:pt x="104" y="86"/>
                </a:moveTo>
                <a:cubicBezTo>
                  <a:pt x="116" y="96"/>
                  <a:pt x="116" y="96"/>
                  <a:pt x="116" y="96"/>
                </a:cubicBezTo>
                <a:cubicBezTo>
                  <a:pt x="118" y="97"/>
                  <a:pt x="119" y="98"/>
                  <a:pt x="121" y="98"/>
                </a:cubicBezTo>
                <a:cubicBezTo>
                  <a:pt x="123" y="99"/>
                  <a:pt x="125" y="98"/>
                  <a:pt x="127" y="97"/>
                </a:cubicBezTo>
                <a:cubicBezTo>
                  <a:pt x="129" y="95"/>
                  <a:pt x="129" y="93"/>
                  <a:pt x="129" y="91"/>
                </a:cubicBezTo>
                <a:cubicBezTo>
                  <a:pt x="129" y="90"/>
                  <a:pt x="129" y="89"/>
                  <a:pt x="129" y="88"/>
                </a:cubicBezTo>
                <a:moveTo>
                  <a:pt x="98" y="98"/>
                </a:moveTo>
                <a:cubicBezTo>
                  <a:pt x="103" y="103"/>
                  <a:pt x="103" y="103"/>
                  <a:pt x="103" y="103"/>
                </a:cubicBezTo>
                <a:cubicBezTo>
                  <a:pt x="105" y="105"/>
                  <a:pt x="107" y="106"/>
                  <a:pt x="109" y="106"/>
                </a:cubicBezTo>
                <a:cubicBezTo>
                  <a:pt x="111" y="106"/>
                  <a:pt x="113" y="105"/>
                  <a:pt x="114" y="104"/>
                </a:cubicBezTo>
                <a:cubicBezTo>
                  <a:pt x="116" y="103"/>
                  <a:pt x="117" y="100"/>
                  <a:pt x="117" y="98"/>
                </a:cubicBezTo>
                <a:cubicBezTo>
                  <a:pt x="117" y="97"/>
                  <a:pt x="116" y="97"/>
                  <a:pt x="116" y="96"/>
                </a:cubicBezTo>
                <a:moveTo>
                  <a:pt x="85" y="103"/>
                </a:moveTo>
                <a:cubicBezTo>
                  <a:pt x="89" y="105"/>
                  <a:pt x="89" y="105"/>
                  <a:pt x="89" y="105"/>
                </a:cubicBezTo>
                <a:cubicBezTo>
                  <a:pt x="90" y="106"/>
                  <a:pt x="92" y="107"/>
                  <a:pt x="96" y="106"/>
                </a:cubicBezTo>
                <a:cubicBezTo>
                  <a:pt x="98" y="106"/>
                  <a:pt x="100" y="106"/>
                  <a:pt x="101" y="104"/>
                </a:cubicBezTo>
                <a:cubicBezTo>
                  <a:pt x="102" y="104"/>
                  <a:pt x="102" y="103"/>
                  <a:pt x="103" y="103"/>
                </a:cubicBezTo>
                <a:moveTo>
                  <a:pt x="60" y="96"/>
                </a:moveTo>
                <a:cubicBezTo>
                  <a:pt x="73" y="82"/>
                  <a:pt x="73" y="82"/>
                  <a:pt x="73" y="82"/>
                </a:cubicBezTo>
                <a:cubicBezTo>
                  <a:pt x="75" y="79"/>
                  <a:pt x="75" y="76"/>
                  <a:pt x="73" y="74"/>
                </a:cubicBezTo>
                <a:cubicBezTo>
                  <a:pt x="72" y="72"/>
                  <a:pt x="70" y="72"/>
                  <a:pt x="68" y="72"/>
                </a:cubicBezTo>
                <a:cubicBezTo>
                  <a:pt x="67" y="72"/>
                  <a:pt x="66" y="73"/>
                  <a:pt x="65" y="74"/>
                </a:cubicBezTo>
                <a:cubicBezTo>
                  <a:pt x="52" y="89"/>
                  <a:pt x="52" y="89"/>
                  <a:pt x="52" y="89"/>
                </a:cubicBezTo>
                <a:cubicBezTo>
                  <a:pt x="50" y="91"/>
                  <a:pt x="50" y="94"/>
                  <a:pt x="52" y="97"/>
                </a:cubicBezTo>
                <a:cubicBezTo>
                  <a:pt x="53" y="98"/>
                  <a:pt x="55" y="98"/>
                  <a:pt x="57" y="98"/>
                </a:cubicBezTo>
                <a:cubicBezTo>
                  <a:pt x="58" y="98"/>
                  <a:pt x="59" y="97"/>
                  <a:pt x="60" y="96"/>
                </a:cubicBezTo>
                <a:close/>
                <a:moveTo>
                  <a:pt x="71" y="101"/>
                </a:moveTo>
                <a:cubicBezTo>
                  <a:pt x="83" y="88"/>
                  <a:pt x="83" y="88"/>
                  <a:pt x="83" y="88"/>
                </a:cubicBezTo>
                <a:cubicBezTo>
                  <a:pt x="85" y="86"/>
                  <a:pt x="85" y="82"/>
                  <a:pt x="83" y="80"/>
                </a:cubicBezTo>
                <a:cubicBezTo>
                  <a:pt x="81" y="79"/>
                  <a:pt x="80" y="78"/>
                  <a:pt x="78" y="78"/>
                </a:cubicBezTo>
                <a:cubicBezTo>
                  <a:pt x="77" y="79"/>
                  <a:pt x="75" y="79"/>
                  <a:pt x="75" y="80"/>
                </a:cubicBezTo>
                <a:cubicBezTo>
                  <a:pt x="63" y="94"/>
                  <a:pt x="63" y="94"/>
                  <a:pt x="63" y="94"/>
                </a:cubicBezTo>
                <a:cubicBezTo>
                  <a:pt x="60" y="96"/>
                  <a:pt x="61" y="100"/>
                  <a:pt x="63" y="102"/>
                </a:cubicBezTo>
                <a:cubicBezTo>
                  <a:pt x="64" y="103"/>
                  <a:pt x="66" y="103"/>
                  <a:pt x="68" y="103"/>
                </a:cubicBezTo>
                <a:cubicBezTo>
                  <a:pt x="69" y="103"/>
                  <a:pt x="70" y="102"/>
                  <a:pt x="71" y="101"/>
                </a:cubicBezTo>
                <a:close/>
                <a:moveTo>
                  <a:pt x="88" y="100"/>
                </a:moveTo>
                <a:cubicBezTo>
                  <a:pt x="89" y="98"/>
                  <a:pt x="89" y="98"/>
                  <a:pt x="89" y="98"/>
                </a:cubicBezTo>
                <a:cubicBezTo>
                  <a:pt x="91" y="96"/>
                  <a:pt x="91" y="92"/>
                  <a:pt x="89" y="90"/>
                </a:cubicBezTo>
                <a:cubicBezTo>
                  <a:pt x="88" y="89"/>
                  <a:pt x="86" y="88"/>
                  <a:pt x="84" y="89"/>
                </a:cubicBezTo>
                <a:cubicBezTo>
                  <a:pt x="83" y="89"/>
                  <a:pt x="82" y="89"/>
                  <a:pt x="81" y="90"/>
                </a:cubicBezTo>
                <a:cubicBezTo>
                  <a:pt x="74" y="98"/>
                  <a:pt x="74" y="98"/>
                  <a:pt x="74" y="98"/>
                </a:cubicBezTo>
                <a:cubicBezTo>
                  <a:pt x="72" y="100"/>
                  <a:pt x="72" y="104"/>
                  <a:pt x="74" y="106"/>
                </a:cubicBezTo>
                <a:cubicBezTo>
                  <a:pt x="76" y="107"/>
                  <a:pt x="77" y="108"/>
                  <a:pt x="79" y="108"/>
                </a:cubicBezTo>
                <a:cubicBezTo>
                  <a:pt x="80" y="107"/>
                  <a:pt x="81" y="107"/>
                  <a:pt x="82" y="106"/>
                </a:cubicBezTo>
                <a:lnTo>
                  <a:pt x="88" y="100"/>
                </a:lnTo>
                <a:close/>
                <a:moveTo>
                  <a:pt x="163" y="1"/>
                </a:moveTo>
                <a:cubicBezTo>
                  <a:pt x="151" y="7"/>
                  <a:pt x="134" y="16"/>
                  <a:pt x="131" y="18"/>
                </a:cubicBezTo>
                <a:cubicBezTo>
                  <a:pt x="133" y="22"/>
                  <a:pt x="144" y="41"/>
                  <a:pt x="158" y="65"/>
                </a:cubicBezTo>
                <a:cubicBezTo>
                  <a:pt x="160" y="68"/>
                  <a:pt x="160" y="68"/>
                  <a:pt x="160" y="68"/>
                </a:cubicBezTo>
                <a:cubicBezTo>
                  <a:pt x="190" y="51"/>
                  <a:pt x="190" y="51"/>
                  <a:pt x="190" y="51"/>
                </a:cubicBezTo>
                <a:moveTo>
                  <a:pt x="135" y="25"/>
                </a:moveTo>
                <a:cubicBezTo>
                  <a:pt x="120" y="19"/>
                  <a:pt x="112" y="28"/>
                  <a:pt x="103" y="28"/>
                </a:cubicBezTo>
                <a:cubicBezTo>
                  <a:pt x="99" y="28"/>
                  <a:pt x="96" y="28"/>
                  <a:pt x="94" y="28"/>
                </a:cubicBezTo>
                <a:cubicBezTo>
                  <a:pt x="94" y="28"/>
                  <a:pt x="94" y="28"/>
                  <a:pt x="93" y="28"/>
                </a:cubicBezTo>
                <a:cubicBezTo>
                  <a:pt x="93" y="28"/>
                  <a:pt x="92" y="29"/>
                  <a:pt x="91" y="29"/>
                </a:cubicBezTo>
                <a:cubicBezTo>
                  <a:pt x="65" y="42"/>
                  <a:pt x="65" y="42"/>
                  <a:pt x="65" y="42"/>
                </a:cubicBezTo>
                <a:cubicBezTo>
                  <a:pt x="53" y="48"/>
                  <a:pt x="65" y="57"/>
                  <a:pt x="69" y="56"/>
                </a:cubicBezTo>
                <a:cubicBezTo>
                  <a:pt x="73" y="55"/>
                  <a:pt x="83" y="51"/>
                  <a:pt x="90" y="49"/>
                </a:cubicBezTo>
                <a:cubicBezTo>
                  <a:pt x="94" y="47"/>
                  <a:pt x="99" y="47"/>
                  <a:pt x="103" y="50"/>
                </a:cubicBezTo>
                <a:cubicBezTo>
                  <a:pt x="114" y="59"/>
                  <a:pt x="138" y="76"/>
                  <a:pt x="140" y="78"/>
                </a:cubicBezTo>
                <a:moveTo>
                  <a:pt x="157" y="62"/>
                </a:moveTo>
                <a:cubicBezTo>
                  <a:pt x="155" y="63"/>
                  <a:pt x="149" y="66"/>
                  <a:pt x="148" y="68"/>
                </a:cubicBezTo>
                <a:cubicBezTo>
                  <a:pt x="147" y="68"/>
                  <a:pt x="146" y="70"/>
                  <a:pt x="145" y="71"/>
                </a:cubicBezTo>
                <a:cubicBezTo>
                  <a:pt x="144" y="74"/>
                  <a:pt x="142" y="77"/>
                  <a:pt x="140" y="78"/>
                </a:cubicBezTo>
                <a:moveTo>
                  <a:pt x="48" y="77"/>
                </a:moveTo>
                <a:cubicBezTo>
                  <a:pt x="48" y="77"/>
                  <a:pt x="48" y="77"/>
                  <a:pt x="48" y="77"/>
                </a:cubicBezTo>
                <a:moveTo>
                  <a:pt x="0" y="49"/>
                </a:moveTo>
                <a:cubicBezTo>
                  <a:pt x="27" y="71"/>
                  <a:pt x="27" y="71"/>
                  <a:pt x="27" y="71"/>
                </a:cubicBezTo>
                <a:cubicBezTo>
                  <a:pt x="66" y="23"/>
                  <a:pt x="66" y="23"/>
                  <a:pt x="66" y="23"/>
                </a:cubicBezTo>
                <a:cubicBezTo>
                  <a:pt x="39" y="0"/>
                  <a:pt x="39" y="0"/>
                  <a:pt x="39" y="0"/>
                </a:cubicBezTo>
                <a:moveTo>
                  <a:pt x="30" y="68"/>
                </a:moveTo>
                <a:cubicBezTo>
                  <a:pt x="38" y="74"/>
                  <a:pt x="46" y="78"/>
                  <a:pt x="46" y="78"/>
                </a:cubicBezTo>
                <a:moveTo>
                  <a:pt x="82" y="34"/>
                </a:moveTo>
                <a:cubicBezTo>
                  <a:pt x="78" y="32"/>
                  <a:pt x="70" y="28"/>
                  <a:pt x="63" y="27"/>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0" name="Freeform 30"/>
          <p:cNvSpPr>
            <a:spLocks noEditPoints="1"/>
          </p:cNvSpPr>
          <p:nvPr/>
        </p:nvSpPr>
        <p:spPr bwMode="auto">
          <a:xfrm>
            <a:off x="4919663" y="4568825"/>
            <a:ext cx="487363" cy="557213"/>
          </a:xfrm>
          <a:custGeom>
            <a:avLst/>
            <a:gdLst>
              <a:gd name="T0" fmla="*/ 41 w 128"/>
              <a:gd name="T1" fmla="*/ 114 h 146"/>
              <a:gd name="T2" fmla="*/ 30 w 128"/>
              <a:gd name="T3" fmla="*/ 88 h 146"/>
              <a:gd name="T4" fmla="*/ 24 w 128"/>
              <a:gd name="T5" fmla="*/ 66 h 146"/>
              <a:gd name="T6" fmla="*/ 64 w 128"/>
              <a:gd name="T7" fmla="*/ 25 h 146"/>
              <a:gd name="T8" fmla="*/ 104 w 128"/>
              <a:gd name="T9" fmla="*/ 66 h 146"/>
              <a:gd name="T10" fmla="*/ 97 w 128"/>
              <a:gd name="T11" fmla="*/ 88 h 146"/>
              <a:gd name="T12" fmla="*/ 87 w 128"/>
              <a:gd name="T13" fmla="*/ 109 h 146"/>
              <a:gd name="T14" fmla="*/ 64 w 128"/>
              <a:gd name="T15" fmla="*/ 41 h 146"/>
              <a:gd name="T16" fmla="*/ 40 w 128"/>
              <a:gd name="T17" fmla="*/ 65 h 146"/>
              <a:gd name="T18" fmla="*/ 64 w 128"/>
              <a:gd name="T19" fmla="*/ 89 h 146"/>
              <a:gd name="T20" fmla="*/ 88 w 128"/>
              <a:gd name="T21" fmla="*/ 65 h 146"/>
              <a:gd name="T22" fmla="*/ 64 w 128"/>
              <a:gd name="T23" fmla="*/ 41 h 146"/>
              <a:gd name="T24" fmla="*/ 55 w 128"/>
              <a:gd name="T25" fmla="*/ 69 h 146"/>
              <a:gd name="T26" fmla="*/ 61 w 128"/>
              <a:gd name="T27" fmla="*/ 77 h 146"/>
              <a:gd name="T28" fmla="*/ 73 w 128"/>
              <a:gd name="T29" fmla="*/ 57 h 146"/>
              <a:gd name="T30" fmla="*/ 64 w 128"/>
              <a:gd name="T31" fmla="*/ 13 h 146"/>
              <a:gd name="T32" fmla="*/ 64 w 128"/>
              <a:gd name="T33" fmla="*/ 0 h 146"/>
              <a:gd name="T34" fmla="*/ 38 w 128"/>
              <a:gd name="T35" fmla="*/ 20 h 146"/>
              <a:gd name="T36" fmla="*/ 32 w 128"/>
              <a:gd name="T37" fmla="*/ 9 h 146"/>
              <a:gd name="T38" fmla="*/ 8 w 128"/>
              <a:gd name="T39" fmla="*/ 33 h 146"/>
              <a:gd name="T40" fmla="*/ 19 w 128"/>
              <a:gd name="T41" fmla="*/ 39 h 146"/>
              <a:gd name="T42" fmla="*/ 0 w 128"/>
              <a:gd name="T43" fmla="*/ 65 h 146"/>
              <a:gd name="T44" fmla="*/ 12 w 128"/>
              <a:gd name="T45" fmla="*/ 65 h 146"/>
              <a:gd name="T46" fmla="*/ 96 w 128"/>
              <a:gd name="T47" fmla="*/ 9 h 146"/>
              <a:gd name="T48" fmla="*/ 90 w 128"/>
              <a:gd name="T49" fmla="*/ 20 h 146"/>
              <a:gd name="T50" fmla="*/ 119 w 128"/>
              <a:gd name="T51" fmla="*/ 33 h 146"/>
              <a:gd name="T52" fmla="*/ 109 w 128"/>
              <a:gd name="T53" fmla="*/ 39 h 146"/>
              <a:gd name="T54" fmla="*/ 116 w 128"/>
              <a:gd name="T55" fmla="*/ 65 h 146"/>
              <a:gd name="T56" fmla="*/ 128 w 128"/>
              <a:gd name="T57" fmla="*/ 65 h 146"/>
              <a:gd name="T58" fmla="*/ 78 w 128"/>
              <a:gd name="T59" fmla="*/ 117 h 146"/>
              <a:gd name="T60" fmla="*/ 47 w 128"/>
              <a:gd name="T61" fmla="*/ 126 h 146"/>
              <a:gd name="T62" fmla="*/ 43 w 128"/>
              <a:gd name="T63" fmla="*/ 131 h 146"/>
              <a:gd name="T64" fmla="*/ 48 w 128"/>
              <a:gd name="T65" fmla="*/ 136 h 146"/>
              <a:gd name="T66" fmla="*/ 51 w 128"/>
              <a:gd name="T67" fmla="*/ 136 h 146"/>
              <a:gd name="T68" fmla="*/ 78 w 128"/>
              <a:gd name="T69" fmla="*/ 128 h 146"/>
              <a:gd name="T70" fmla="*/ 78 w 128"/>
              <a:gd name="T71" fmla="*/ 128 h 146"/>
              <a:gd name="T72" fmla="*/ 80 w 128"/>
              <a:gd name="T73" fmla="*/ 128 h 146"/>
              <a:gd name="T74" fmla="*/ 85 w 128"/>
              <a:gd name="T75" fmla="*/ 133 h 146"/>
              <a:gd name="T76" fmla="*/ 81 w 128"/>
              <a:gd name="T77" fmla="*/ 138 h 146"/>
              <a:gd name="T78" fmla="*/ 54 w 128"/>
              <a:gd name="T79" fmla="*/ 146 h 14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46">
                <a:moveTo>
                  <a:pt x="41" y="114"/>
                </a:moveTo>
                <a:cubicBezTo>
                  <a:pt x="42" y="107"/>
                  <a:pt x="39" y="101"/>
                  <a:pt x="30" y="88"/>
                </a:cubicBezTo>
                <a:cubicBezTo>
                  <a:pt x="26" y="81"/>
                  <a:pt x="24" y="73"/>
                  <a:pt x="24" y="66"/>
                </a:cubicBezTo>
                <a:cubicBezTo>
                  <a:pt x="24" y="43"/>
                  <a:pt x="42" y="25"/>
                  <a:pt x="64" y="25"/>
                </a:cubicBezTo>
                <a:cubicBezTo>
                  <a:pt x="86" y="25"/>
                  <a:pt x="104" y="43"/>
                  <a:pt x="104" y="66"/>
                </a:cubicBezTo>
                <a:cubicBezTo>
                  <a:pt x="104" y="73"/>
                  <a:pt x="102" y="81"/>
                  <a:pt x="97" y="88"/>
                </a:cubicBezTo>
                <a:cubicBezTo>
                  <a:pt x="91" y="98"/>
                  <a:pt x="88" y="104"/>
                  <a:pt x="87" y="109"/>
                </a:cubicBezTo>
                <a:moveTo>
                  <a:pt x="64" y="41"/>
                </a:moveTo>
                <a:cubicBezTo>
                  <a:pt x="51" y="41"/>
                  <a:pt x="40" y="52"/>
                  <a:pt x="40" y="65"/>
                </a:cubicBezTo>
                <a:cubicBezTo>
                  <a:pt x="40" y="78"/>
                  <a:pt x="51" y="89"/>
                  <a:pt x="64" y="89"/>
                </a:cubicBezTo>
                <a:cubicBezTo>
                  <a:pt x="77" y="89"/>
                  <a:pt x="88" y="78"/>
                  <a:pt x="88" y="65"/>
                </a:cubicBezTo>
                <a:cubicBezTo>
                  <a:pt x="88" y="52"/>
                  <a:pt x="77" y="41"/>
                  <a:pt x="64" y="41"/>
                </a:cubicBezTo>
                <a:close/>
                <a:moveTo>
                  <a:pt x="55" y="69"/>
                </a:moveTo>
                <a:cubicBezTo>
                  <a:pt x="61" y="77"/>
                  <a:pt x="61" y="77"/>
                  <a:pt x="61" y="77"/>
                </a:cubicBezTo>
                <a:cubicBezTo>
                  <a:pt x="73" y="57"/>
                  <a:pt x="73" y="57"/>
                  <a:pt x="73" y="57"/>
                </a:cubicBezTo>
                <a:moveTo>
                  <a:pt x="64" y="13"/>
                </a:moveTo>
                <a:cubicBezTo>
                  <a:pt x="64" y="0"/>
                  <a:pt x="64" y="0"/>
                  <a:pt x="64" y="0"/>
                </a:cubicBezTo>
                <a:moveTo>
                  <a:pt x="38" y="20"/>
                </a:moveTo>
                <a:cubicBezTo>
                  <a:pt x="32" y="9"/>
                  <a:pt x="32" y="9"/>
                  <a:pt x="32" y="9"/>
                </a:cubicBezTo>
                <a:moveTo>
                  <a:pt x="8" y="33"/>
                </a:moveTo>
                <a:cubicBezTo>
                  <a:pt x="19" y="39"/>
                  <a:pt x="19" y="39"/>
                  <a:pt x="19" y="39"/>
                </a:cubicBezTo>
                <a:moveTo>
                  <a:pt x="0" y="65"/>
                </a:moveTo>
                <a:cubicBezTo>
                  <a:pt x="12" y="65"/>
                  <a:pt x="12" y="65"/>
                  <a:pt x="12" y="65"/>
                </a:cubicBezTo>
                <a:moveTo>
                  <a:pt x="96" y="9"/>
                </a:moveTo>
                <a:cubicBezTo>
                  <a:pt x="90" y="20"/>
                  <a:pt x="90" y="20"/>
                  <a:pt x="90" y="20"/>
                </a:cubicBezTo>
                <a:moveTo>
                  <a:pt x="119" y="33"/>
                </a:moveTo>
                <a:cubicBezTo>
                  <a:pt x="109" y="39"/>
                  <a:pt x="109" y="39"/>
                  <a:pt x="109" y="39"/>
                </a:cubicBezTo>
                <a:moveTo>
                  <a:pt x="116" y="65"/>
                </a:moveTo>
                <a:cubicBezTo>
                  <a:pt x="128" y="65"/>
                  <a:pt x="128" y="65"/>
                  <a:pt x="128" y="65"/>
                </a:cubicBezTo>
                <a:moveTo>
                  <a:pt x="78" y="117"/>
                </a:moveTo>
                <a:cubicBezTo>
                  <a:pt x="78" y="117"/>
                  <a:pt x="47" y="126"/>
                  <a:pt x="47" y="126"/>
                </a:cubicBezTo>
                <a:cubicBezTo>
                  <a:pt x="45" y="127"/>
                  <a:pt x="43" y="129"/>
                  <a:pt x="43" y="131"/>
                </a:cubicBezTo>
                <a:cubicBezTo>
                  <a:pt x="43" y="134"/>
                  <a:pt x="45" y="136"/>
                  <a:pt x="48" y="136"/>
                </a:cubicBezTo>
                <a:cubicBezTo>
                  <a:pt x="49" y="136"/>
                  <a:pt x="51" y="136"/>
                  <a:pt x="51" y="136"/>
                </a:cubicBezTo>
                <a:cubicBezTo>
                  <a:pt x="78" y="128"/>
                  <a:pt x="78" y="128"/>
                  <a:pt x="78" y="128"/>
                </a:cubicBezTo>
                <a:cubicBezTo>
                  <a:pt x="78" y="128"/>
                  <a:pt x="78" y="128"/>
                  <a:pt x="78" y="128"/>
                </a:cubicBezTo>
                <a:cubicBezTo>
                  <a:pt x="79" y="128"/>
                  <a:pt x="79" y="128"/>
                  <a:pt x="80" y="128"/>
                </a:cubicBezTo>
                <a:cubicBezTo>
                  <a:pt x="82" y="128"/>
                  <a:pt x="85" y="130"/>
                  <a:pt x="85" y="133"/>
                </a:cubicBezTo>
                <a:cubicBezTo>
                  <a:pt x="85" y="135"/>
                  <a:pt x="83" y="137"/>
                  <a:pt x="81" y="138"/>
                </a:cubicBezTo>
                <a:cubicBezTo>
                  <a:pt x="54" y="146"/>
                  <a:pt x="54" y="146"/>
                  <a:pt x="54" y="146"/>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1" name="Freeform 31"/>
          <p:cNvSpPr>
            <a:spLocks noEditPoints="1"/>
          </p:cNvSpPr>
          <p:nvPr/>
        </p:nvSpPr>
        <p:spPr bwMode="auto">
          <a:xfrm>
            <a:off x="3040063" y="4576763"/>
            <a:ext cx="479425" cy="498475"/>
          </a:xfrm>
          <a:custGeom>
            <a:avLst/>
            <a:gdLst>
              <a:gd name="T0" fmla="*/ 47 w 126"/>
              <a:gd name="T1" fmla="*/ 14 h 131"/>
              <a:gd name="T2" fmla="*/ 110 w 126"/>
              <a:gd name="T3" fmla="*/ 53 h 131"/>
              <a:gd name="T4" fmla="*/ 126 w 126"/>
              <a:gd name="T5" fmla="*/ 84 h 131"/>
              <a:gd name="T6" fmla="*/ 113 w 126"/>
              <a:gd name="T7" fmla="*/ 84 h 131"/>
              <a:gd name="T8" fmla="*/ 113 w 126"/>
              <a:gd name="T9" fmla="*/ 105 h 131"/>
              <a:gd name="T10" fmla="*/ 106 w 126"/>
              <a:gd name="T11" fmla="*/ 112 h 131"/>
              <a:gd name="T12" fmla="*/ 91 w 126"/>
              <a:gd name="T13" fmla="*/ 112 h 131"/>
              <a:gd name="T14" fmla="*/ 91 w 126"/>
              <a:gd name="T15" fmla="*/ 131 h 131"/>
              <a:gd name="T16" fmla="*/ 34 w 126"/>
              <a:gd name="T17" fmla="*/ 131 h 131"/>
              <a:gd name="T18" fmla="*/ 34 w 126"/>
              <a:gd name="T19" fmla="*/ 112 h 131"/>
              <a:gd name="T20" fmla="*/ 28 w 126"/>
              <a:gd name="T21" fmla="*/ 98 h 131"/>
              <a:gd name="T22" fmla="*/ 70 w 126"/>
              <a:gd name="T23" fmla="*/ 59 h 131"/>
              <a:gd name="T24" fmla="*/ 70 w 126"/>
              <a:gd name="T25" fmla="*/ 50 h 131"/>
              <a:gd name="T26" fmla="*/ 60 w 126"/>
              <a:gd name="T27" fmla="*/ 46 h 131"/>
              <a:gd name="T28" fmla="*/ 59 w 126"/>
              <a:gd name="T29" fmla="*/ 43 h 131"/>
              <a:gd name="T30" fmla="*/ 63 w 126"/>
              <a:gd name="T31" fmla="*/ 33 h 131"/>
              <a:gd name="T32" fmla="*/ 57 w 126"/>
              <a:gd name="T33" fmla="*/ 27 h 131"/>
              <a:gd name="T34" fmla="*/ 47 w 126"/>
              <a:gd name="T35" fmla="*/ 31 h 131"/>
              <a:gd name="T36" fmla="*/ 44 w 126"/>
              <a:gd name="T37" fmla="*/ 30 h 131"/>
              <a:gd name="T38" fmla="*/ 40 w 126"/>
              <a:gd name="T39" fmla="*/ 20 h 131"/>
              <a:gd name="T40" fmla="*/ 31 w 126"/>
              <a:gd name="T41" fmla="*/ 20 h 131"/>
              <a:gd name="T42" fmla="*/ 27 w 126"/>
              <a:gd name="T43" fmla="*/ 30 h 131"/>
              <a:gd name="T44" fmla="*/ 24 w 126"/>
              <a:gd name="T45" fmla="*/ 31 h 131"/>
              <a:gd name="T46" fmla="*/ 14 w 126"/>
              <a:gd name="T47" fmla="*/ 27 h 131"/>
              <a:gd name="T48" fmla="*/ 7 w 126"/>
              <a:gd name="T49" fmla="*/ 33 h 131"/>
              <a:gd name="T50" fmla="*/ 12 w 126"/>
              <a:gd name="T51" fmla="*/ 43 h 131"/>
              <a:gd name="T52" fmla="*/ 10 w 126"/>
              <a:gd name="T53" fmla="*/ 46 h 131"/>
              <a:gd name="T54" fmla="*/ 0 w 126"/>
              <a:gd name="T55" fmla="*/ 50 h 131"/>
              <a:gd name="T56" fmla="*/ 0 w 126"/>
              <a:gd name="T57" fmla="*/ 59 h 131"/>
              <a:gd name="T58" fmla="*/ 10 w 126"/>
              <a:gd name="T59" fmla="*/ 63 h 131"/>
              <a:gd name="T60" fmla="*/ 12 w 126"/>
              <a:gd name="T61" fmla="*/ 67 h 131"/>
              <a:gd name="T62" fmla="*/ 7 w 126"/>
              <a:gd name="T63" fmla="*/ 76 h 131"/>
              <a:gd name="T64" fmla="*/ 14 w 126"/>
              <a:gd name="T65" fmla="*/ 83 h 131"/>
              <a:gd name="T66" fmla="*/ 24 w 126"/>
              <a:gd name="T67" fmla="*/ 78 h 131"/>
              <a:gd name="T68" fmla="*/ 27 w 126"/>
              <a:gd name="T69" fmla="*/ 80 h 131"/>
              <a:gd name="T70" fmla="*/ 31 w 126"/>
              <a:gd name="T71" fmla="*/ 90 h 131"/>
              <a:gd name="T72" fmla="*/ 40 w 126"/>
              <a:gd name="T73" fmla="*/ 90 h 131"/>
              <a:gd name="T74" fmla="*/ 44 w 126"/>
              <a:gd name="T75" fmla="*/ 80 h 131"/>
              <a:gd name="T76" fmla="*/ 47 w 126"/>
              <a:gd name="T77" fmla="*/ 78 h 131"/>
              <a:gd name="T78" fmla="*/ 57 w 126"/>
              <a:gd name="T79" fmla="*/ 83 h 131"/>
              <a:gd name="T80" fmla="*/ 63 w 126"/>
              <a:gd name="T81" fmla="*/ 76 h 131"/>
              <a:gd name="T82" fmla="*/ 59 w 126"/>
              <a:gd name="T83" fmla="*/ 67 h 131"/>
              <a:gd name="T84" fmla="*/ 60 w 126"/>
              <a:gd name="T85" fmla="*/ 63 h 131"/>
              <a:gd name="T86" fmla="*/ 70 w 126"/>
              <a:gd name="T87" fmla="*/ 59 h 131"/>
              <a:gd name="T88" fmla="*/ 35 w 126"/>
              <a:gd name="T89" fmla="*/ 40 h 131"/>
              <a:gd name="T90" fmla="*/ 21 w 126"/>
              <a:gd name="T91" fmla="*/ 55 h 131"/>
              <a:gd name="T92" fmla="*/ 35 w 126"/>
              <a:gd name="T93" fmla="*/ 70 h 131"/>
              <a:gd name="T94" fmla="*/ 50 w 126"/>
              <a:gd name="T95" fmla="*/ 55 h 131"/>
              <a:gd name="T96" fmla="*/ 35 w 126"/>
              <a:gd name="T97" fmla="*/ 40 h 131"/>
              <a:gd name="T98" fmla="*/ 91 w 126"/>
              <a:gd name="T99" fmla="*/ 112 h 131"/>
              <a:gd name="T100" fmla="*/ 83 w 126"/>
              <a:gd name="T101" fmla="*/ 112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6" h="131">
                <a:moveTo>
                  <a:pt x="47" y="14"/>
                </a:moveTo>
                <a:cubicBezTo>
                  <a:pt x="117" y="0"/>
                  <a:pt x="110" y="53"/>
                  <a:pt x="110" y="53"/>
                </a:cubicBezTo>
                <a:cubicBezTo>
                  <a:pt x="126" y="84"/>
                  <a:pt x="126" y="84"/>
                  <a:pt x="126" y="84"/>
                </a:cubicBezTo>
                <a:cubicBezTo>
                  <a:pt x="113" y="84"/>
                  <a:pt x="113" y="84"/>
                  <a:pt x="113" y="84"/>
                </a:cubicBezTo>
                <a:cubicBezTo>
                  <a:pt x="113" y="105"/>
                  <a:pt x="113" y="105"/>
                  <a:pt x="113" y="105"/>
                </a:cubicBezTo>
                <a:cubicBezTo>
                  <a:pt x="113" y="109"/>
                  <a:pt x="110" y="112"/>
                  <a:pt x="106" y="112"/>
                </a:cubicBezTo>
                <a:cubicBezTo>
                  <a:pt x="91" y="112"/>
                  <a:pt x="91" y="112"/>
                  <a:pt x="91" y="112"/>
                </a:cubicBezTo>
                <a:cubicBezTo>
                  <a:pt x="91" y="131"/>
                  <a:pt x="91" y="131"/>
                  <a:pt x="91" y="131"/>
                </a:cubicBezTo>
                <a:moveTo>
                  <a:pt x="34" y="131"/>
                </a:moveTo>
                <a:cubicBezTo>
                  <a:pt x="34" y="112"/>
                  <a:pt x="34" y="112"/>
                  <a:pt x="34" y="112"/>
                </a:cubicBezTo>
                <a:cubicBezTo>
                  <a:pt x="28" y="98"/>
                  <a:pt x="28" y="98"/>
                  <a:pt x="28" y="98"/>
                </a:cubicBezTo>
                <a:moveTo>
                  <a:pt x="70" y="59"/>
                </a:moveTo>
                <a:cubicBezTo>
                  <a:pt x="70" y="50"/>
                  <a:pt x="70" y="50"/>
                  <a:pt x="70" y="50"/>
                </a:cubicBezTo>
                <a:cubicBezTo>
                  <a:pt x="60" y="46"/>
                  <a:pt x="60" y="46"/>
                  <a:pt x="60" y="46"/>
                </a:cubicBezTo>
                <a:cubicBezTo>
                  <a:pt x="60" y="45"/>
                  <a:pt x="60" y="44"/>
                  <a:pt x="59" y="43"/>
                </a:cubicBezTo>
                <a:cubicBezTo>
                  <a:pt x="63" y="33"/>
                  <a:pt x="63" y="33"/>
                  <a:pt x="63" y="33"/>
                </a:cubicBezTo>
                <a:cubicBezTo>
                  <a:pt x="57" y="27"/>
                  <a:pt x="57" y="27"/>
                  <a:pt x="57" y="27"/>
                </a:cubicBezTo>
                <a:cubicBezTo>
                  <a:pt x="47" y="31"/>
                  <a:pt x="47" y="31"/>
                  <a:pt x="47" y="31"/>
                </a:cubicBezTo>
                <a:cubicBezTo>
                  <a:pt x="46" y="31"/>
                  <a:pt x="45" y="30"/>
                  <a:pt x="44" y="30"/>
                </a:cubicBezTo>
                <a:cubicBezTo>
                  <a:pt x="40" y="20"/>
                  <a:pt x="40" y="20"/>
                  <a:pt x="40" y="20"/>
                </a:cubicBezTo>
                <a:cubicBezTo>
                  <a:pt x="31" y="20"/>
                  <a:pt x="31" y="20"/>
                  <a:pt x="31" y="20"/>
                </a:cubicBezTo>
                <a:cubicBezTo>
                  <a:pt x="27" y="30"/>
                  <a:pt x="27" y="30"/>
                  <a:pt x="27" y="30"/>
                </a:cubicBezTo>
                <a:cubicBezTo>
                  <a:pt x="26" y="30"/>
                  <a:pt x="25" y="31"/>
                  <a:pt x="24" y="31"/>
                </a:cubicBezTo>
                <a:cubicBezTo>
                  <a:pt x="14" y="27"/>
                  <a:pt x="14" y="27"/>
                  <a:pt x="14" y="27"/>
                </a:cubicBezTo>
                <a:cubicBezTo>
                  <a:pt x="7" y="33"/>
                  <a:pt x="7" y="33"/>
                  <a:pt x="7" y="33"/>
                </a:cubicBezTo>
                <a:cubicBezTo>
                  <a:pt x="12" y="43"/>
                  <a:pt x="12" y="43"/>
                  <a:pt x="12" y="43"/>
                </a:cubicBezTo>
                <a:cubicBezTo>
                  <a:pt x="11" y="44"/>
                  <a:pt x="11" y="45"/>
                  <a:pt x="10" y="46"/>
                </a:cubicBezTo>
                <a:cubicBezTo>
                  <a:pt x="0" y="50"/>
                  <a:pt x="0" y="50"/>
                  <a:pt x="0" y="50"/>
                </a:cubicBezTo>
                <a:cubicBezTo>
                  <a:pt x="0" y="59"/>
                  <a:pt x="0" y="59"/>
                  <a:pt x="0" y="59"/>
                </a:cubicBezTo>
                <a:cubicBezTo>
                  <a:pt x="10" y="63"/>
                  <a:pt x="10" y="63"/>
                  <a:pt x="10" y="63"/>
                </a:cubicBezTo>
                <a:cubicBezTo>
                  <a:pt x="11" y="64"/>
                  <a:pt x="11" y="66"/>
                  <a:pt x="12" y="67"/>
                </a:cubicBezTo>
                <a:cubicBezTo>
                  <a:pt x="7" y="76"/>
                  <a:pt x="7" y="76"/>
                  <a:pt x="7" y="76"/>
                </a:cubicBezTo>
                <a:cubicBezTo>
                  <a:pt x="14" y="83"/>
                  <a:pt x="14" y="83"/>
                  <a:pt x="14" y="83"/>
                </a:cubicBezTo>
                <a:cubicBezTo>
                  <a:pt x="24" y="78"/>
                  <a:pt x="24" y="78"/>
                  <a:pt x="24" y="78"/>
                </a:cubicBezTo>
                <a:cubicBezTo>
                  <a:pt x="25" y="79"/>
                  <a:pt x="26" y="79"/>
                  <a:pt x="27" y="80"/>
                </a:cubicBezTo>
                <a:cubicBezTo>
                  <a:pt x="31" y="90"/>
                  <a:pt x="31" y="90"/>
                  <a:pt x="31" y="90"/>
                </a:cubicBezTo>
                <a:cubicBezTo>
                  <a:pt x="40" y="90"/>
                  <a:pt x="40" y="90"/>
                  <a:pt x="40" y="90"/>
                </a:cubicBezTo>
                <a:cubicBezTo>
                  <a:pt x="44" y="80"/>
                  <a:pt x="44" y="80"/>
                  <a:pt x="44" y="80"/>
                </a:cubicBezTo>
                <a:cubicBezTo>
                  <a:pt x="45" y="79"/>
                  <a:pt x="46" y="79"/>
                  <a:pt x="47" y="78"/>
                </a:cubicBezTo>
                <a:cubicBezTo>
                  <a:pt x="57" y="83"/>
                  <a:pt x="57" y="83"/>
                  <a:pt x="57" y="83"/>
                </a:cubicBezTo>
                <a:cubicBezTo>
                  <a:pt x="63" y="76"/>
                  <a:pt x="63" y="76"/>
                  <a:pt x="63" y="76"/>
                </a:cubicBezTo>
                <a:cubicBezTo>
                  <a:pt x="59" y="67"/>
                  <a:pt x="59" y="67"/>
                  <a:pt x="59" y="67"/>
                </a:cubicBezTo>
                <a:cubicBezTo>
                  <a:pt x="60" y="66"/>
                  <a:pt x="60" y="64"/>
                  <a:pt x="60" y="63"/>
                </a:cubicBezTo>
                <a:lnTo>
                  <a:pt x="70" y="59"/>
                </a:lnTo>
                <a:close/>
                <a:moveTo>
                  <a:pt x="35" y="40"/>
                </a:moveTo>
                <a:cubicBezTo>
                  <a:pt x="27" y="40"/>
                  <a:pt x="21" y="47"/>
                  <a:pt x="21" y="55"/>
                </a:cubicBezTo>
                <a:cubicBezTo>
                  <a:pt x="21" y="63"/>
                  <a:pt x="27" y="70"/>
                  <a:pt x="35" y="70"/>
                </a:cubicBezTo>
                <a:cubicBezTo>
                  <a:pt x="43" y="70"/>
                  <a:pt x="50" y="63"/>
                  <a:pt x="50" y="55"/>
                </a:cubicBezTo>
                <a:cubicBezTo>
                  <a:pt x="50" y="47"/>
                  <a:pt x="43" y="40"/>
                  <a:pt x="35" y="40"/>
                </a:cubicBezTo>
                <a:close/>
                <a:moveTo>
                  <a:pt x="91" y="112"/>
                </a:moveTo>
                <a:cubicBezTo>
                  <a:pt x="83" y="112"/>
                  <a:pt x="83" y="112"/>
                  <a:pt x="83" y="112"/>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2" name="Freeform 32"/>
          <p:cNvSpPr>
            <a:spLocks noEditPoints="1"/>
          </p:cNvSpPr>
          <p:nvPr/>
        </p:nvSpPr>
        <p:spPr bwMode="auto">
          <a:xfrm>
            <a:off x="6853238" y="4618038"/>
            <a:ext cx="388938" cy="457200"/>
          </a:xfrm>
          <a:custGeom>
            <a:avLst/>
            <a:gdLst>
              <a:gd name="T0" fmla="*/ 245 w 245"/>
              <a:gd name="T1" fmla="*/ 118 h 288"/>
              <a:gd name="T2" fmla="*/ 245 w 245"/>
              <a:gd name="T3" fmla="*/ 288 h 288"/>
              <a:gd name="T4" fmla="*/ 0 w 245"/>
              <a:gd name="T5" fmla="*/ 288 h 288"/>
              <a:gd name="T6" fmla="*/ 0 w 245"/>
              <a:gd name="T7" fmla="*/ 118 h 288"/>
              <a:gd name="T8" fmla="*/ 245 w 245"/>
              <a:gd name="T9" fmla="*/ 288 h 288"/>
              <a:gd name="T10" fmla="*/ 123 w 245"/>
              <a:gd name="T11" fmla="*/ 204 h 288"/>
              <a:gd name="T12" fmla="*/ 0 w 245"/>
              <a:gd name="T13" fmla="*/ 288 h 288"/>
              <a:gd name="T14" fmla="*/ 245 w 245"/>
              <a:gd name="T15" fmla="*/ 118 h 288"/>
              <a:gd name="T16" fmla="*/ 163 w 245"/>
              <a:gd name="T17" fmla="*/ 204 h 288"/>
              <a:gd name="T18" fmla="*/ 0 w 245"/>
              <a:gd name="T19" fmla="*/ 118 h 288"/>
              <a:gd name="T20" fmla="*/ 82 w 245"/>
              <a:gd name="T21" fmla="*/ 204 h 288"/>
              <a:gd name="T22" fmla="*/ 216 w 245"/>
              <a:gd name="T23" fmla="*/ 113 h 288"/>
              <a:gd name="T24" fmla="*/ 216 w 245"/>
              <a:gd name="T25" fmla="*/ 53 h 288"/>
              <a:gd name="T26" fmla="*/ 161 w 245"/>
              <a:gd name="T27" fmla="*/ 0 h 288"/>
              <a:gd name="T28" fmla="*/ 29 w 245"/>
              <a:gd name="T29" fmla="*/ 0 h 288"/>
              <a:gd name="T30" fmla="*/ 29 w 245"/>
              <a:gd name="T31" fmla="*/ 113 h 288"/>
              <a:gd name="T32" fmla="*/ 216 w 245"/>
              <a:gd name="T33" fmla="*/ 53 h 288"/>
              <a:gd name="T34" fmla="*/ 161 w 245"/>
              <a:gd name="T35" fmla="*/ 0 h 288"/>
              <a:gd name="T36" fmla="*/ 161 w 245"/>
              <a:gd name="T37" fmla="*/ 53 h 288"/>
              <a:gd name="T38" fmla="*/ 216 w 245"/>
              <a:gd name="T39" fmla="*/ 53 h 288"/>
              <a:gd name="T40" fmla="*/ 82 w 245"/>
              <a:gd name="T41" fmla="*/ 84 h 288"/>
              <a:gd name="T42" fmla="*/ 55 w 245"/>
              <a:gd name="T43" fmla="*/ 84 h 288"/>
              <a:gd name="T44" fmla="*/ 182 w 245"/>
              <a:gd name="T45" fmla="*/ 84 h 288"/>
              <a:gd name="T46" fmla="*/ 108 w 245"/>
              <a:gd name="T47" fmla="*/ 84 h 288"/>
              <a:gd name="T48" fmla="*/ 55 w 245"/>
              <a:gd name="T49" fmla="*/ 111 h 288"/>
              <a:gd name="T50" fmla="*/ 125 w 245"/>
              <a:gd name="T51" fmla="*/ 111 h 288"/>
              <a:gd name="T52" fmla="*/ 182 w 245"/>
              <a:gd name="T53" fmla="*/ 111 h 288"/>
              <a:gd name="T54" fmla="*/ 154 w 245"/>
              <a:gd name="T55" fmla="*/ 111 h 2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288">
                <a:moveTo>
                  <a:pt x="245" y="118"/>
                </a:moveTo>
                <a:lnTo>
                  <a:pt x="245" y="288"/>
                </a:lnTo>
                <a:lnTo>
                  <a:pt x="0" y="288"/>
                </a:lnTo>
                <a:lnTo>
                  <a:pt x="0" y="118"/>
                </a:lnTo>
                <a:moveTo>
                  <a:pt x="245" y="288"/>
                </a:moveTo>
                <a:lnTo>
                  <a:pt x="123" y="204"/>
                </a:lnTo>
                <a:lnTo>
                  <a:pt x="0" y="288"/>
                </a:lnTo>
                <a:moveTo>
                  <a:pt x="245" y="118"/>
                </a:moveTo>
                <a:lnTo>
                  <a:pt x="163" y="204"/>
                </a:lnTo>
                <a:moveTo>
                  <a:pt x="0" y="118"/>
                </a:moveTo>
                <a:lnTo>
                  <a:pt x="82" y="204"/>
                </a:lnTo>
                <a:moveTo>
                  <a:pt x="216" y="113"/>
                </a:moveTo>
                <a:lnTo>
                  <a:pt x="216" y="53"/>
                </a:lnTo>
                <a:moveTo>
                  <a:pt x="161" y="0"/>
                </a:moveTo>
                <a:lnTo>
                  <a:pt x="29" y="0"/>
                </a:lnTo>
                <a:lnTo>
                  <a:pt x="29" y="113"/>
                </a:lnTo>
                <a:moveTo>
                  <a:pt x="216" y="53"/>
                </a:moveTo>
                <a:lnTo>
                  <a:pt x="161" y="0"/>
                </a:lnTo>
                <a:lnTo>
                  <a:pt x="161" y="53"/>
                </a:lnTo>
                <a:lnTo>
                  <a:pt x="216" y="53"/>
                </a:lnTo>
                <a:moveTo>
                  <a:pt x="82" y="84"/>
                </a:moveTo>
                <a:lnTo>
                  <a:pt x="55" y="84"/>
                </a:lnTo>
                <a:moveTo>
                  <a:pt x="182" y="84"/>
                </a:moveTo>
                <a:lnTo>
                  <a:pt x="108" y="84"/>
                </a:lnTo>
                <a:moveTo>
                  <a:pt x="55" y="111"/>
                </a:moveTo>
                <a:lnTo>
                  <a:pt x="125" y="111"/>
                </a:lnTo>
                <a:moveTo>
                  <a:pt x="182" y="111"/>
                </a:moveTo>
                <a:lnTo>
                  <a:pt x="154" y="111"/>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3" name="Freeform 33"/>
          <p:cNvSpPr>
            <a:spLocks noEditPoints="1"/>
          </p:cNvSpPr>
          <p:nvPr/>
        </p:nvSpPr>
        <p:spPr bwMode="auto">
          <a:xfrm>
            <a:off x="10526713" y="4579938"/>
            <a:ext cx="498475" cy="500063"/>
          </a:xfrm>
          <a:custGeom>
            <a:avLst/>
            <a:gdLst>
              <a:gd name="T0" fmla="*/ 112 w 131"/>
              <a:gd name="T1" fmla="*/ 36 h 131"/>
              <a:gd name="T2" fmla="*/ 122 w 131"/>
              <a:gd name="T3" fmla="*/ 70 h 131"/>
              <a:gd name="T4" fmla="*/ 61 w 131"/>
              <a:gd name="T5" fmla="*/ 131 h 131"/>
              <a:gd name="T6" fmla="*/ 0 w 131"/>
              <a:gd name="T7" fmla="*/ 70 h 131"/>
              <a:gd name="T8" fmla="*/ 61 w 131"/>
              <a:gd name="T9" fmla="*/ 8 h 131"/>
              <a:gd name="T10" fmla="*/ 94 w 131"/>
              <a:gd name="T11" fmla="*/ 18 h 131"/>
              <a:gd name="T12" fmla="*/ 84 w 131"/>
              <a:gd name="T13" fmla="*/ 30 h 131"/>
              <a:gd name="T14" fmla="*/ 61 w 131"/>
              <a:gd name="T15" fmla="*/ 23 h 131"/>
              <a:gd name="T16" fmla="*/ 15 w 131"/>
              <a:gd name="T17" fmla="*/ 70 h 131"/>
              <a:gd name="T18" fmla="*/ 61 w 131"/>
              <a:gd name="T19" fmla="*/ 116 h 131"/>
              <a:gd name="T20" fmla="*/ 107 w 131"/>
              <a:gd name="T21" fmla="*/ 70 h 131"/>
              <a:gd name="T22" fmla="*/ 101 w 131"/>
              <a:gd name="T23" fmla="*/ 46 h 131"/>
              <a:gd name="T24" fmla="*/ 72 w 131"/>
              <a:gd name="T25" fmla="*/ 42 h 131"/>
              <a:gd name="T26" fmla="*/ 61 w 131"/>
              <a:gd name="T27" fmla="*/ 39 h 131"/>
              <a:gd name="T28" fmla="*/ 31 w 131"/>
              <a:gd name="T29" fmla="*/ 70 h 131"/>
              <a:gd name="T30" fmla="*/ 61 w 131"/>
              <a:gd name="T31" fmla="*/ 100 h 131"/>
              <a:gd name="T32" fmla="*/ 91 w 131"/>
              <a:gd name="T33" fmla="*/ 70 h 131"/>
              <a:gd name="T34" fmla="*/ 88 w 131"/>
              <a:gd name="T35" fmla="*/ 56 h 131"/>
              <a:gd name="T36" fmla="*/ 61 w 131"/>
              <a:gd name="T37" fmla="*/ 70 h 131"/>
              <a:gd name="T38" fmla="*/ 127 w 131"/>
              <a:gd name="T39" fmla="*/ 4 h 131"/>
              <a:gd name="T40" fmla="*/ 111 w 131"/>
              <a:gd name="T41" fmla="*/ 0 h 131"/>
              <a:gd name="T42" fmla="*/ 111 w 131"/>
              <a:gd name="T43" fmla="*/ 19 h 131"/>
              <a:gd name="T44" fmla="*/ 131 w 131"/>
              <a:gd name="T45" fmla="*/ 19 h 131"/>
              <a:gd name="T46" fmla="*/ 10 w 131"/>
              <a:gd name="T47" fmla="*/ 131 h 131"/>
              <a:gd name="T48" fmla="*/ 22 w 131"/>
              <a:gd name="T49" fmla="*/ 117 h 131"/>
              <a:gd name="T50" fmla="*/ 99 w 131"/>
              <a:gd name="T51" fmla="*/ 117 h 131"/>
              <a:gd name="T52" fmla="*/ 112 w 131"/>
              <a:gd name="T53"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 h="131">
                <a:moveTo>
                  <a:pt x="112" y="36"/>
                </a:moveTo>
                <a:cubicBezTo>
                  <a:pt x="118" y="46"/>
                  <a:pt x="122" y="57"/>
                  <a:pt x="122" y="70"/>
                </a:cubicBezTo>
                <a:cubicBezTo>
                  <a:pt x="122" y="104"/>
                  <a:pt x="95" y="131"/>
                  <a:pt x="61" y="131"/>
                </a:cubicBezTo>
                <a:cubicBezTo>
                  <a:pt x="27" y="131"/>
                  <a:pt x="0" y="104"/>
                  <a:pt x="0" y="70"/>
                </a:cubicBezTo>
                <a:cubicBezTo>
                  <a:pt x="0" y="36"/>
                  <a:pt x="27" y="8"/>
                  <a:pt x="61" y="8"/>
                </a:cubicBezTo>
                <a:cubicBezTo>
                  <a:pt x="73" y="8"/>
                  <a:pt x="85" y="12"/>
                  <a:pt x="94" y="18"/>
                </a:cubicBezTo>
                <a:moveTo>
                  <a:pt x="84" y="30"/>
                </a:moveTo>
                <a:cubicBezTo>
                  <a:pt x="78" y="26"/>
                  <a:pt x="69" y="23"/>
                  <a:pt x="61" y="23"/>
                </a:cubicBezTo>
                <a:cubicBezTo>
                  <a:pt x="35" y="23"/>
                  <a:pt x="15" y="44"/>
                  <a:pt x="15" y="70"/>
                </a:cubicBezTo>
                <a:cubicBezTo>
                  <a:pt x="15" y="95"/>
                  <a:pt x="35" y="116"/>
                  <a:pt x="61" y="116"/>
                </a:cubicBezTo>
                <a:cubicBezTo>
                  <a:pt x="86" y="116"/>
                  <a:pt x="107" y="95"/>
                  <a:pt x="107" y="70"/>
                </a:cubicBezTo>
                <a:cubicBezTo>
                  <a:pt x="107" y="61"/>
                  <a:pt x="105" y="53"/>
                  <a:pt x="101" y="46"/>
                </a:cubicBezTo>
                <a:moveTo>
                  <a:pt x="72" y="42"/>
                </a:moveTo>
                <a:cubicBezTo>
                  <a:pt x="69" y="40"/>
                  <a:pt x="65" y="39"/>
                  <a:pt x="61" y="39"/>
                </a:cubicBezTo>
                <a:cubicBezTo>
                  <a:pt x="44" y="39"/>
                  <a:pt x="31" y="53"/>
                  <a:pt x="31" y="70"/>
                </a:cubicBezTo>
                <a:cubicBezTo>
                  <a:pt x="31" y="86"/>
                  <a:pt x="44" y="100"/>
                  <a:pt x="61" y="100"/>
                </a:cubicBezTo>
                <a:cubicBezTo>
                  <a:pt x="78" y="100"/>
                  <a:pt x="91" y="86"/>
                  <a:pt x="91" y="70"/>
                </a:cubicBezTo>
                <a:cubicBezTo>
                  <a:pt x="91" y="65"/>
                  <a:pt x="90" y="60"/>
                  <a:pt x="88" y="56"/>
                </a:cubicBezTo>
                <a:moveTo>
                  <a:pt x="61" y="70"/>
                </a:moveTo>
                <a:cubicBezTo>
                  <a:pt x="127" y="4"/>
                  <a:pt x="127" y="4"/>
                  <a:pt x="127" y="4"/>
                </a:cubicBezTo>
                <a:moveTo>
                  <a:pt x="111" y="0"/>
                </a:moveTo>
                <a:cubicBezTo>
                  <a:pt x="111" y="19"/>
                  <a:pt x="111" y="19"/>
                  <a:pt x="111" y="19"/>
                </a:cubicBezTo>
                <a:cubicBezTo>
                  <a:pt x="131" y="19"/>
                  <a:pt x="131" y="19"/>
                  <a:pt x="131" y="19"/>
                </a:cubicBezTo>
                <a:moveTo>
                  <a:pt x="10" y="131"/>
                </a:moveTo>
                <a:cubicBezTo>
                  <a:pt x="22" y="117"/>
                  <a:pt x="22" y="117"/>
                  <a:pt x="22" y="117"/>
                </a:cubicBezTo>
                <a:moveTo>
                  <a:pt x="99" y="117"/>
                </a:moveTo>
                <a:cubicBezTo>
                  <a:pt x="112" y="131"/>
                  <a:pt x="112" y="131"/>
                  <a:pt x="112" y="13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4" name="Freeform 34"/>
          <p:cNvSpPr>
            <a:spLocks noEditPoints="1"/>
          </p:cNvSpPr>
          <p:nvPr/>
        </p:nvSpPr>
        <p:spPr bwMode="auto">
          <a:xfrm>
            <a:off x="8645525" y="4633913"/>
            <a:ext cx="536575" cy="427038"/>
          </a:xfrm>
          <a:custGeom>
            <a:avLst/>
            <a:gdLst>
              <a:gd name="T0" fmla="*/ 141 w 141"/>
              <a:gd name="T1" fmla="*/ 112 h 112"/>
              <a:gd name="T2" fmla="*/ 0 w 141"/>
              <a:gd name="T3" fmla="*/ 112 h 112"/>
              <a:gd name="T4" fmla="*/ 34 w 141"/>
              <a:gd name="T5" fmla="*/ 82 h 112"/>
              <a:gd name="T6" fmla="*/ 15 w 141"/>
              <a:gd name="T7" fmla="*/ 82 h 112"/>
              <a:gd name="T8" fmla="*/ 15 w 141"/>
              <a:gd name="T9" fmla="*/ 112 h 112"/>
              <a:gd name="T10" fmla="*/ 34 w 141"/>
              <a:gd name="T11" fmla="*/ 112 h 112"/>
              <a:gd name="T12" fmla="*/ 34 w 141"/>
              <a:gd name="T13" fmla="*/ 82 h 112"/>
              <a:gd name="T14" fmla="*/ 64 w 141"/>
              <a:gd name="T15" fmla="*/ 52 h 112"/>
              <a:gd name="T16" fmla="*/ 45 w 141"/>
              <a:gd name="T17" fmla="*/ 52 h 112"/>
              <a:gd name="T18" fmla="*/ 45 w 141"/>
              <a:gd name="T19" fmla="*/ 112 h 112"/>
              <a:gd name="T20" fmla="*/ 64 w 141"/>
              <a:gd name="T21" fmla="*/ 112 h 112"/>
              <a:gd name="T22" fmla="*/ 64 w 141"/>
              <a:gd name="T23" fmla="*/ 52 h 112"/>
              <a:gd name="T24" fmla="*/ 95 w 141"/>
              <a:gd name="T25" fmla="*/ 65 h 112"/>
              <a:gd name="T26" fmla="*/ 75 w 141"/>
              <a:gd name="T27" fmla="*/ 65 h 112"/>
              <a:gd name="T28" fmla="*/ 75 w 141"/>
              <a:gd name="T29" fmla="*/ 112 h 112"/>
              <a:gd name="T30" fmla="*/ 95 w 141"/>
              <a:gd name="T31" fmla="*/ 112 h 112"/>
              <a:gd name="T32" fmla="*/ 95 w 141"/>
              <a:gd name="T33" fmla="*/ 65 h 112"/>
              <a:gd name="T34" fmla="*/ 125 w 141"/>
              <a:gd name="T35" fmla="*/ 34 h 112"/>
              <a:gd name="T36" fmla="*/ 106 w 141"/>
              <a:gd name="T37" fmla="*/ 34 h 112"/>
              <a:gd name="T38" fmla="*/ 106 w 141"/>
              <a:gd name="T39" fmla="*/ 112 h 112"/>
              <a:gd name="T40" fmla="*/ 125 w 141"/>
              <a:gd name="T41" fmla="*/ 112 h 112"/>
              <a:gd name="T42" fmla="*/ 125 w 141"/>
              <a:gd name="T43" fmla="*/ 34 h 112"/>
              <a:gd name="T44" fmla="*/ 24 w 141"/>
              <a:gd name="T45" fmla="*/ 49 h 112"/>
              <a:gd name="T46" fmla="*/ 19 w 141"/>
              <a:gd name="T47" fmla="*/ 54 h 112"/>
              <a:gd name="T48" fmla="*/ 24 w 141"/>
              <a:gd name="T49" fmla="*/ 60 h 112"/>
              <a:gd name="T50" fmla="*/ 30 w 141"/>
              <a:gd name="T51" fmla="*/ 54 h 112"/>
              <a:gd name="T52" fmla="*/ 24 w 141"/>
              <a:gd name="T53" fmla="*/ 49 h 112"/>
              <a:gd name="T54" fmla="*/ 55 w 141"/>
              <a:gd name="T55" fmla="*/ 20 h 112"/>
              <a:gd name="T56" fmla="*/ 49 w 141"/>
              <a:gd name="T57" fmla="*/ 25 h 112"/>
              <a:gd name="T58" fmla="*/ 55 w 141"/>
              <a:gd name="T59" fmla="*/ 31 h 112"/>
              <a:gd name="T60" fmla="*/ 60 w 141"/>
              <a:gd name="T61" fmla="*/ 25 h 112"/>
              <a:gd name="T62" fmla="*/ 55 w 141"/>
              <a:gd name="T63" fmla="*/ 20 h 112"/>
              <a:gd name="T64" fmla="*/ 85 w 141"/>
              <a:gd name="T65" fmla="*/ 34 h 112"/>
              <a:gd name="T66" fmla="*/ 80 w 141"/>
              <a:gd name="T67" fmla="*/ 40 h 112"/>
              <a:gd name="T68" fmla="*/ 85 w 141"/>
              <a:gd name="T69" fmla="*/ 45 h 112"/>
              <a:gd name="T70" fmla="*/ 91 w 141"/>
              <a:gd name="T71" fmla="*/ 40 h 112"/>
              <a:gd name="T72" fmla="*/ 85 w 141"/>
              <a:gd name="T73" fmla="*/ 34 h 112"/>
              <a:gd name="T74" fmla="*/ 115 w 141"/>
              <a:gd name="T75" fmla="*/ 0 h 112"/>
              <a:gd name="T76" fmla="*/ 110 w 141"/>
              <a:gd name="T77" fmla="*/ 5 h 112"/>
              <a:gd name="T78" fmla="*/ 115 w 141"/>
              <a:gd name="T79" fmla="*/ 11 h 112"/>
              <a:gd name="T80" fmla="*/ 121 w 141"/>
              <a:gd name="T81" fmla="*/ 5 h 112"/>
              <a:gd name="T82" fmla="*/ 115 w 141"/>
              <a:gd name="T83" fmla="*/ 0 h 112"/>
              <a:gd name="T84" fmla="*/ 89 w 141"/>
              <a:gd name="T85" fmla="*/ 36 h 112"/>
              <a:gd name="T86" fmla="*/ 112 w 141"/>
              <a:gd name="T87" fmla="*/ 10 h 112"/>
              <a:gd name="T88" fmla="*/ 60 w 141"/>
              <a:gd name="T89" fmla="*/ 28 h 112"/>
              <a:gd name="T90" fmla="*/ 80 w 141"/>
              <a:gd name="T91" fmla="*/ 38 h 112"/>
              <a:gd name="T92" fmla="*/ 51 w 141"/>
              <a:gd name="T93" fmla="*/ 29 h 112"/>
              <a:gd name="T94" fmla="*/ 28 w 141"/>
              <a:gd name="T95" fmla="*/ 50 h 1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1" h="112">
                <a:moveTo>
                  <a:pt x="141" y="112"/>
                </a:moveTo>
                <a:cubicBezTo>
                  <a:pt x="0" y="112"/>
                  <a:pt x="0" y="112"/>
                  <a:pt x="0" y="112"/>
                </a:cubicBezTo>
                <a:moveTo>
                  <a:pt x="34" y="82"/>
                </a:moveTo>
                <a:cubicBezTo>
                  <a:pt x="15" y="82"/>
                  <a:pt x="15" y="82"/>
                  <a:pt x="15" y="82"/>
                </a:cubicBezTo>
                <a:cubicBezTo>
                  <a:pt x="15" y="112"/>
                  <a:pt x="15" y="112"/>
                  <a:pt x="15" y="112"/>
                </a:cubicBezTo>
                <a:cubicBezTo>
                  <a:pt x="34" y="112"/>
                  <a:pt x="34" y="112"/>
                  <a:pt x="34" y="112"/>
                </a:cubicBezTo>
                <a:lnTo>
                  <a:pt x="34" y="82"/>
                </a:lnTo>
                <a:close/>
                <a:moveTo>
                  <a:pt x="64" y="52"/>
                </a:moveTo>
                <a:cubicBezTo>
                  <a:pt x="45" y="52"/>
                  <a:pt x="45" y="52"/>
                  <a:pt x="45" y="52"/>
                </a:cubicBezTo>
                <a:cubicBezTo>
                  <a:pt x="45" y="112"/>
                  <a:pt x="45" y="112"/>
                  <a:pt x="45" y="112"/>
                </a:cubicBezTo>
                <a:cubicBezTo>
                  <a:pt x="64" y="112"/>
                  <a:pt x="64" y="112"/>
                  <a:pt x="64" y="112"/>
                </a:cubicBezTo>
                <a:lnTo>
                  <a:pt x="64" y="52"/>
                </a:lnTo>
                <a:close/>
                <a:moveTo>
                  <a:pt x="95" y="65"/>
                </a:moveTo>
                <a:cubicBezTo>
                  <a:pt x="75" y="65"/>
                  <a:pt x="75" y="65"/>
                  <a:pt x="75" y="65"/>
                </a:cubicBezTo>
                <a:cubicBezTo>
                  <a:pt x="75" y="112"/>
                  <a:pt x="75" y="112"/>
                  <a:pt x="75" y="112"/>
                </a:cubicBezTo>
                <a:cubicBezTo>
                  <a:pt x="95" y="112"/>
                  <a:pt x="95" y="112"/>
                  <a:pt x="95" y="112"/>
                </a:cubicBezTo>
                <a:lnTo>
                  <a:pt x="95" y="65"/>
                </a:lnTo>
                <a:close/>
                <a:moveTo>
                  <a:pt x="125" y="34"/>
                </a:moveTo>
                <a:cubicBezTo>
                  <a:pt x="106" y="34"/>
                  <a:pt x="106" y="34"/>
                  <a:pt x="106" y="34"/>
                </a:cubicBezTo>
                <a:cubicBezTo>
                  <a:pt x="106" y="112"/>
                  <a:pt x="106" y="112"/>
                  <a:pt x="106" y="112"/>
                </a:cubicBezTo>
                <a:cubicBezTo>
                  <a:pt x="125" y="112"/>
                  <a:pt x="125" y="112"/>
                  <a:pt x="125" y="112"/>
                </a:cubicBezTo>
                <a:lnTo>
                  <a:pt x="125" y="34"/>
                </a:lnTo>
                <a:close/>
                <a:moveTo>
                  <a:pt x="24" y="49"/>
                </a:moveTo>
                <a:cubicBezTo>
                  <a:pt x="21" y="49"/>
                  <a:pt x="19" y="51"/>
                  <a:pt x="19" y="54"/>
                </a:cubicBezTo>
                <a:cubicBezTo>
                  <a:pt x="19" y="57"/>
                  <a:pt x="21" y="60"/>
                  <a:pt x="24" y="60"/>
                </a:cubicBezTo>
                <a:cubicBezTo>
                  <a:pt x="27" y="60"/>
                  <a:pt x="30" y="57"/>
                  <a:pt x="30" y="54"/>
                </a:cubicBezTo>
                <a:cubicBezTo>
                  <a:pt x="30" y="51"/>
                  <a:pt x="27" y="49"/>
                  <a:pt x="24" y="49"/>
                </a:cubicBezTo>
                <a:close/>
                <a:moveTo>
                  <a:pt x="55" y="20"/>
                </a:moveTo>
                <a:cubicBezTo>
                  <a:pt x="52" y="20"/>
                  <a:pt x="49" y="22"/>
                  <a:pt x="49" y="25"/>
                </a:cubicBezTo>
                <a:cubicBezTo>
                  <a:pt x="49" y="28"/>
                  <a:pt x="52" y="31"/>
                  <a:pt x="55" y="31"/>
                </a:cubicBezTo>
                <a:cubicBezTo>
                  <a:pt x="58" y="31"/>
                  <a:pt x="60" y="28"/>
                  <a:pt x="60" y="25"/>
                </a:cubicBezTo>
                <a:cubicBezTo>
                  <a:pt x="60" y="22"/>
                  <a:pt x="58" y="20"/>
                  <a:pt x="55" y="20"/>
                </a:cubicBezTo>
                <a:close/>
                <a:moveTo>
                  <a:pt x="85" y="34"/>
                </a:moveTo>
                <a:cubicBezTo>
                  <a:pt x="82" y="34"/>
                  <a:pt x="80" y="37"/>
                  <a:pt x="80" y="40"/>
                </a:cubicBezTo>
                <a:cubicBezTo>
                  <a:pt x="80" y="43"/>
                  <a:pt x="82" y="45"/>
                  <a:pt x="85" y="45"/>
                </a:cubicBezTo>
                <a:cubicBezTo>
                  <a:pt x="88" y="45"/>
                  <a:pt x="91" y="43"/>
                  <a:pt x="91" y="40"/>
                </a:cubicBezTo>
                <a:cubicBezTo>
                  <a:pt x="91" y="37"/>
                  <a:pt x="88" y="34"/>
                  <a:pt x="85" y="34"/>
                </a:cubicBezTo>
                <a:close/>
                <a:moveTo>
                  <a:pt x="115" y="0"/>
                </a:moveTo>
                <a:cubicBezTo>
                  <a:pt x="112" y="0"/>
                  <a:pt x="110" y="2"/>
                  <a:pt x="110" y="5"/>
                </a:cubicBezTo>
                <a:cubicBezTo>
                  <a:pt x="110" y="8"/>
                  <a:pt x="112" y="11"/>
                  <a:pt x="115" y="11"/>
                </a:cubicBezTo>
                <a:cubicBezTo>
                  <a:pt x="118" y="11"/>
                  <a:pt x="121" y="8"/>
                  <a:pt x="121" y="5"/>
                </a:cubicBezTo>
                <a:cubicBezTo>
                  <a:pt x="121" y="2"/>
                  <a:pt x="118" y="0"/>
                  <a:pt x="115" y="0"/>
                </a:cubicBezTo>
                <a:close/>
                <a:moveTo>
                  <a:pt x="89" y="36"/>
                </a:moveTo>
                <a:cubicBezTo>
                  <a:pt x="112" y="10"/>
                  <a:pt x="112" y="10"/>
                  <a:pt x="112" y="10"/>
                </a:cubicBezTo>
                <a:moveTo>
                  <a:pt x="60" y="28"/>
                </a:moveTo>
                <a:cubicBezTo>
                  <a:pt x="80" y="38"/>
                  <a:pt x="80" y="38"/>
                  <a:pt x="80" y="38"/>
                </a:cubicBezTo>
                <a:moveTo>
                  <a:pt x="51" y="29"/>
                </a:moveTo>
                <a:cubicBezTo>
                  <a:pt x="28" y="50"/>
                  <a:pt x="28" y="50"/>
                  <a:pt x="28" y="50"/>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6" name="Rectangle 31"/>
          <p:cNvSpPr>
            <a:spLocks noChangeArrowheads="1"/>
          </p:cNvSpPr>
          <p:nvPr/>
        </p:nvSpPr>
        <p:spPr bwMode="auto">
          <a:xfrm>
            <a:off x="3895884" y="372812"/>
            <a:ext cx="441627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TIMELINE INFOGRAPHIC</a:t>
            </a:r>
            <a:endParaRPr kumimoji="0" lang="ru-RU" altLang="ru-RU" sz="1800" b="0" i="0" u="none" strike="noStrike" cap="none" normalizeH="0" baseline="0" dirty="0" smtClean="0">
              <a:ln>
                <a:noFill/>
              </a:ln>
              <a:effectLst/>
            </a:endParaRPr>
          </a:p>
        </p:txBody>
      </p:sp>
      <p:sp>
        <p:nvSpPr>
          <p:cNvPr id="37" name="TextBox 36"/>
          <p:cNvSpPr txBox="1"/>
          <p:nvPr/>
        </p:nvSpPr>
        <p:spPr>
          <a:xfrm>
            <a:off x="672445" y="5304591"/>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38" name="TextBox 37"/>
          <p:cNvSpPr txBox="1"/>
          <p:nvPr/>
        </p:nvSpPr>
        <p:spPr>
          <a:xfrm>
            <a:off x="2500184" y="5304591"/>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39" name="TextBox 38"/>
          <p:cNvSpPr txBox="1"/>
          <p:nvPr/>
        </p:nvSpPr>
        <p:spPr>
          <a:xfrm>
            <a:off x="4337005" y="5304591"/>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40" name="TextBox 39"/>
          <p:cNvSpPr txBox="1"/>
          <p:nvPr/>
        </p:nvSpPr>
        <p:spPr>
          <a:xfrm>
            <a:off x="6141742" y="5304591"/>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41" name="TextBox 40"/>
          <p:cNvSpPr txBox="1"/>
          <p:nvPr/>
        </p:nvSpPr>
        <p:spPr>
          <a:xfrm>
            <a:off x="8044957" y="5304591"/>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42" name="TextBox 41"/>
          <p:cNvSpPr txBox="1"/>
          <p:nvPr/>
        </p:nvSpPr>
        <p:spPr>
          <a:xfrm>
            <a:off x="9950250" y="5304591"/>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Tree>
    <p:extLst>
      <p:ext uri="{BB962C8B-B14F-4D97-AF65-F5344CB8AC3E}">
        <p14:creationId xmlns:p14="http://schemas.microsoft.com/office/powerpoint/2010/main" val="178190907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14:presetBounceEnd="67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67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67000">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14:presetBounceEnd="67000">
                                      <p:stCondLst>
                                        <p:cond delay="200"/>
                                      </p:stCondLst>
                                      <p:childTnLst>
                                        <p:set>
                                          <p:cBhvr>
                                            <p:cTn id="10" dur="1" fill="hold">
                                              <p:stCondLst>
                                                <p:cond delay="0"/>
                                              </p:stCondLst>
                                            </p:cTn>
                                            <p:tgtEl>
                                              <p:spTgt spid="10"/>
                                            </p:tgtEl>
                                            <p:attrNameLst>
                                              <p:attrName>style.visibility</p:attrName>
                                            </p:attrNameLst>
                                          </p:cBhvr>
                                          <p:to>
                                            <p:strVal val="visible"/>
                                          </p:to>
                                        </p:set>
                                        <p:anim calcmode="lin" valueType="num" p14:bounceEnd="67000">
                                          <p:cBhvr additive="base">
                                            <p:cTn id="11" dur="1000" fill="hold"/>
                                            <p:tgtEl>
                                              <p:spTgt spid="10"/>
                                            </p:tgtEl>
                                            <p:attrNameLst>
                                              <p:attrName>ppt_x</p:attrName>
                                            </p:attrNameLst>
                                          </p:cBhvr>
                                          <p:tavLst>
                                            <p:tav tm="0">
                                              <p:val>
                                                <p:strVal val="0-#ppt_w/2"/>
                                              </p:val>
                                            </p:tav>
                                            <p:tav tm="100000">
                                              <p:val>
                                                <p:strVal val="#ppt_x"/>
                                              </p:val>
                                            </p:tav>
                                          </p:tavLst>
                                        </p:anim>
                                        <p:anim calcmode="lin" valueType="num" p14:bounceEnd="67000">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1" fill="hold" nodeType="withEffect" p14:presetBounceEnd="67000">
                                      <p:stCondLst>
                                        <p:cond delay="400"/>
                                      </p:stCondLst>
                                      <p:childTnLst>
                                        <p:set>
                                          <p:cBhvr>
                                            <p:cTn id="14" dur="1" fill="hold">
                                              <p:stCondLst>
                                                <p:cond delay="0"/>
                                              </p:stCondLst>
                                            </p:cTn>
                                            <p:tgtEl>
                                              <p:spTgt spid="3"/>
                                            </p:tgtEl>
                                            <p:attrNameLst>
                                              <p:attrName>style.visibility</p:attrName>
                                            </p:attrNameLst>
                                          </p:cBhvr>
                                          <p:to>
                                            <p:strVal val="visible"/>
                                          </p:to>
                                        </p:set>
                                        <p:anim calcmode="lin" valueType="num" p14:bounceEnd="67000">
                                          <p:cBhvr additive="base">
                                            <p:cTn id="15" dur="1000" fill="hold"/>
                                            <p:tgtEl>
                                              <p:spTgt spid="3"/>
                                            </p:tgtEl>
                                            <p:attrNameLst>
                                              <p:attrName>ppt_x</p:attrName>
                                            </p:attrNameLst>
                                          </p:cBhvr>
                                          <p:tavLst>
                                            <p:tav tm="0">
                                              <p:val>
                                                <p:strVal val="#ppt_x"/>
                                              </p:val>
                                            </p:tav>
                                            <p:tav tm="100000">
                                              <p:val>
                                                <p:strVal val="#ppt_x"/>
                                              </p:val>
                                            </p:tav>
                                          </p:tavLst>
                                        </p:anim>
                                        <p:anim calcmode="lin" valueType="num" p14:bounceEnd="67000">
                                          <p:cBhvr additive="base">
                                            <p:cTn id="16" dur="1000" fill="hold"/>
                                            <p:tgtEl>
                                              <p:spTgt spid="3"/>
                                            </p:tgtEl>
                                            <p:attrNameLst>
                                              <p:attrName>ppt_y</p:attrName>
                                            </p:attrNameLst>
                                          </p:cBhvr>
                                          <p:tavLst>
                                            <p:tav tm="0">
                                              <p:val>
                                                <p:strVal val="0-#ppt_h/2"/>
                                              </p:val>
                                            </p:tav>
                                            <p:tav tm="100000">
                                              <p:val>
                                                <p:strVal val="#ppt_y"/>
                                              </p:val>
                                            </p:tav>
                                          </p:tavLst>
                                        </p:anim>
                                      </p:childTnLst>
                                    </p:cTn>
                                  </p:par>
                                  <p:par>
                                    <p:cTn id="17" presetID="2" presetClass="entr" presetSubtype="8" fill="hold" grpId="0" nodeType="withEffect" p14:presetBounceEnd="67000">
                                      <p:stCondLst>
                                        <p:cond delay="600"/>
                                      </p:stCondLst>
                                      <p:childTnLst>
                                        <p:set>
                                          <p:cBhvr>
                                            <p:cTn id="18" dur="1" fill="hold">
                                              <p:stCondLst>
                                                <p:cond delay="0"/>
                                              </p:stCondLst>
                                            </p:cTn>
                                            <p:tgtEl>
                                              <p:spTgt spid="9"/>
                                            </p:tgtEl>
                                            <p:attrNameLst>
                                              <p:attrName>style.visibility</p:attrName>
                                            </p:attrNameLst>
                                          </p:cBhvr>
                                          <p:to>
                                            <p:strVal val="visible"/>
                                          </p:to>
                                        </p:set>
                                        <p:anim calcmode="lin" valueType="num" p14:bounceEnd="67000">
                                          <p:cBhvr additive="base">
                                            <p:cTn id="19" dur="1000" fill="hold"/>
                                            <p:tgtEl>
                                              <p:spTgt spid="9"/>
                                            </p:tgtEl>
                                            <p:attrNameLst>
                                              <p:attrName>ppt_x</p:attrName>
                                            </p:attrNameLst>
                                          </p:cBhvr>
                                          <p:tavLst>
                                            <p:tav tm="0">
                                              <p:val>
                                                <p:strVal val="0-#ppt_w/2"/>
                                              </p:val>
                                            </p:tav>
                                            <p:tav tm="100000">
                                              <p:val>
                                                <p:strVal val="#ppt_x"/>
                                              </p:val>
                                            </p:tav>
                                          </p:tavLst>
                                        </p:anim>
                                        <p:anim calcmode="lin" valueType="num" p14:bounceEnd="67000">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1" fill="hold" nodeType="withEffect" p14:presetBounceEnd="67000">
                                      <p:stCondLst>
                                        <p:cond delay="800"/>
                                      </p:stCondLst>
                                      <p:childTnLst>
                                        <p:set>
                                          <p:cBhvr>
                                            <p:cTn id="22" dur="1" fill="hold">
                                              <p:stCondLst>
                                                <p:cond delay="0"/>
                                              </p:stCondLst>
                                            </p:cTn>
                                            <p:tgtEl>
                                              <p:spTgt spid="4"/>
                                            </p:tgtEl>
                                            <p:attrNameLst>
                                              <p:attrName>style.visibility</p:attrName>
                                            </p:attrNameLst>
                                          </p:cBhvr>
                                          <p:to>
                                            <p:strVal val="visible"/>
                                          </p:to>
                                        </p:set>
                                        <p:anim calcmode="lin" valueType="num" p14:bounceEnd="67000">
                                          <p:cBhvr additive="base">
                                            <p:cTn id="23" dur="1000" fill="hold"/>
                                            <p:tgtEl>
                                              <p:spTgt spid="4"/>
                                            </p:tgtEl>
                                            <p:attrNameLst>
                                              <p:attrName>ppt_x</p:attrName>
                                            </p:attrNameLst>
                                          </p:cBhvr>
                                          <p:tavLst>
                                            <p:tav tm="0">
                                              <p:val>
                                                <p:strVal val="#ppt_x"/>
                                              </p:val>
                                            </p:tav>
                                            <p:tav tm="100000">
                                              <p:val>
                                                <p:strVal val="#ppt_x"/>
                                              </p:val>
                                            </p:tav>
                                          </p:tavLst>
                                        </p:anim>
                                        <p:anim calcmode="lin" valueType="num" p14:bounceEnd="67000">
                                          <p:cBhvr additive="base">
                                            <p:cTn id="24" dur="1000" fill="hold"/>
                                            <p:tgtEl>
                                              <p:spTgt spid="4"/>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14:presetBounceEnd="67000">
                                      <p:stCondLst>
                                        <p:cond delay="1000"/>
                                      </p:stCondLst>
                                      <p:childTnLst>
                                        <p:set>
                                          <p:cBhvr>
                                            <p:cTn id="26" dur="1" fill="hold">
                                              <p:stCondLst>
                                                <p:cond delay="0"/>
                                              </p:stCondLst>
                                            </p:cTn>
                                            <p:tgtEl>
                                              <p:spTgt spid="8"/>
                                            </p:tgtEl>
                                            <p:attrNameLst>
                                              <p:attrName>style.visibility</p:attrName>
                                            </p:attrNameLst>
                                          </p:cBhvr>
                                          <p:to>
                                            <p:strVal val="visible"/>
                                          </p:to>
                                        </p:set>
                                        <p:anim calcmode="lin" valueType="num" p14:bounceEnd="67000">
                                          <p:cBhvr additive="base">
                                            <p:cTn id="27" dur="1000" fill="hold"/>
                                            <p:tgtEl>
                                              <p:spTgt spid="8"/>
                                            </p:tgtEl>
                                            <p:attrNameLst>
                                              <p:attrName>ppt_x</p:attrName>
                                            </p:attrNameLst>
                                          </p:cBhvr>
                                          <p:tavLst>
                                            <p:tav tm="0">
                                              <p:val>
                                                <p:strVal val="0-#ppt_w/2"/>
                                              </p:val>
                                            </p:tav>
                                            <p:tav tm="100000">
                                              <p:val>
                                                <p:strVal val="#ppt_x"/>
                                              </p:val>
                                            </p:tav>
                                          </p:tavLst>
                                        </p:anim>
                                        <p:anim calcmode="lin" valueType="num" p14:bounceEnd="67000">
                                          <p:cBhvr additive="base">
                                            <p:cTn id="28" dur="100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1" fill="hold" nodeType="withEffect" p14:presetBounceEnd="67000">
                                      <p:stCondLst>
                                        <p:cond delay="1200"/>
                                      </p:stCondLst>
                                      <p:childTnLst>
                                        <p:set>
                                          <p:cBhvr>
                                            <p:cTn id="30" dur="1" fill="hold">
                                              <p:stCondLst>
                                                <p:cond delay="0"/>
                                              </p:stCondLst>
                                            </p:cTn>
                                            <p:tgtEl>
                                              <p:spTgt spid="5"/>
                                            </p:tgtEl>
                                            <p:attrNameLst>
                                              <p:attrName>style.visibility</p:attrName>
                                            </p:attrNameLst>
                                          </p:cBhvr>
                                          <p:to>
                                            <p:strVal val="visible"/>
                                          </p:to>
                                        </p:set>
                                        <p:anim calcmode="lin" valueType="num" p14:bounceEnd="67000">
                                          <p:cBhvr additive="base">
                                            <p:cTn id="31" dur="1000" fill="hold"/>
                                            <p:tgtEl>
                                              <p:spTgt spid="5"/>
                                            </p:tgtEl>
                                            <p:attrNameLst>
                                              <p:attrName>ppt_x</p:attrName>
                                            </p:attrNameLst>
                                          </p:cBhvr>
                                          <p:tavLst>
                                            <p:tav tm="0">
                                              <p:val>
                                                <p:strVal val="#ppt_x"/>
                                              </p:val>
                                            </p:tav>
                                            <p:tav tm="100000">
                                              <p:val>
                                                <p:strVal val="#ppt_x"/>
                                              </p:val>
                                            </p:tav>
                                          </p:tavLst>
                                        </p:anim>
                                        <p:anim calcmode="lin" valueType="num" p14:bounceEnd="67000">
                                          <p:cBhvr additive="base">
                                            <p:cTn id="32" dur="1000" fill="hold"/>
                                            <p:tgtEl>
                                              <p:spTgt spid="5"/>
                                            </p:tgtEl>
                                            <p:attrNameLst>
                                              <p:attrName>ppt_y</p:attrName>
                                            </p:attrNameLst>
                                          </p:cBhvr>
                                          <p:tavLst>
                                            <p:tav tm="0">
                                              <p:val>
                                                <p:strVal val="0-#ppt_h/2"/>
                                              </p:val>
                                            </p:tav>
                                            <p:tav tm="100000">
                                              <p:val>
                                                <p:strVal val="#ppt_y"/>
                                              </p:val>
                                            </p:tav>
                                          </p:tavLst>
                                        </p:anim>
                                      </p:childTnLst>
                                    </p:cTn>
                                  </p:par>
                                  <p:par>
                                    <p:cTn id="33" presetID="2" presetClass="entr" presetSubtype="8" fill="hold" grpId="0" nodeType="withEffect" p14:presetBounceEnd="67000">
                                      <p:stCondLst>
                                        <p:cond delay="1400"/>
                                      </p:stCondLst>
                                      <p:childTnLst>
                                        <p:set>
                                          <p:cBhvr>
                                            <p:cTn id="34" dur="1" fill="hold">
                                              <p:stCondLst>
                                                <p:cond delay="0"/>
                                              </p:stCondLst>
                                            </p:cTn>
                                            <p:tgtEl>
                                              <p:spTgt spid="7"/>
                                            </p:tgtEl>
                                            <p:attrNameLst>
                                              <p:attrName>style.visibility</p:attrName>
                                            </p:attrNameLst>
                                          </p:cBhvr>
                                          <p:to>
                                            <p:strVal val="visible"/>
                                          </p:to>
                                        </p:set>
                                        <p:anim calcmode="lin" valueType="num" p14:bounceEnd="67000">
                                          <p:cBhvr additive="base">
                                            <p:cTn id="35" dur="1000" fill="hold"/>
                                            <p:tgtEl>
                                              <p:spTgt spid="7"/>
                                            </p:tgtEl>
                                            <p:attrNameLst>
                                              <p:attrName>ppt_x</p:attrName>
                                            </p:attrNameLst>
                                          </p:cBhvr>
                                          <p:tavLst>
                                            <p:tav tm="0">
                                              <p:val>
                                                <p:strVal val="0-#ppt_w/2"/>
                                              </p:val>
                                            </p:tav>
                                            <p:tav tm="100000">
                                              <p:val>
                                                <p:strVal val="#ppt_x"/>
                                              </p:val>
                                            </p:tav>
                                          </p:tavLst>
                                        </p:anim>
                                        <p:anim calcmode="lin" valueType="num" p14:bounceEnd="67000">
                                          <p:cBhvr additive="base">
                                            <p:cTn id="36" dur="1000" fill="hold"/>
                                            <p:tgtEl>
                                              <p:spTgt spid="7"/>
                                            </p:tgtEl>
                                            <p:attrNameLst>
                                              <p:attrName>ppt_y</p:attrName>
                                            </p:attrNameLst>
                                          </p:cBhvr>
                                          <p:tavLst>
                                            <p:tav tm="0">
                                              <p:val>
                                                <p:strVal val="#ppt_y"/>
                                              </p:val>
                                            </p:tav>
                                            <p:tav tm="100000">
                                              <p:val>
                                                <p:strVal val="#ppt_y"/>
                                              </p:val>
                                            </p:tav>
                                          </p:tavLst>
                                        </p:anim>
                                      </p:childTnLst>
                                    </p:cTn>
                                  </p:par>
                                  <p:par>
                                    <p:cTn id="37" presetID="2" presetClass="entr" presetSubtype="1" fill="hold" nodeType="withEffect" p14:presetBounceEnd="67000">
                                      <p:stCondLst>
                                        <p:cond delay="1600"/>
                                      </p:stCondLst>
                                      <p:childTnLst>
                                        <p:set>
                                          <p:cBhvr>
                                            <p:cTn id="38" dur="1" fill="hold">
                                              <p:stCondLst>
                                                <p:cond delay="0"/>
                                              </p:stCondLst>
                                            </p:cTn>
                                            <p:tgtEl>
                                              <p:spTgt spid="35"/>
                                            </p:tgtEl>
                                            <p:attrNameLst>
                                              <p:attrName>style.visibility</p:attrName>
                                            </p:attrNameLst>
                                          </p:cBhvr>
                                          <p:to>
                                            <p:strVal val="visible"/>
                                          </p:to>
                                        </p:set>
                                        <p:anim calcmode="lin" valueType="num" p14:bounceEnd="67000">
                                          <p:cBhvr additive="base">
                                            <p:cTn id="39" dur="1000" fill="hold"/>
                                            <p:tgtEl>
                                              <p:spTgt spid="35"/>
                                            </p:tgtEl>
                                            <p:attrNameLst>
                                              <p:attrName>ppt_x</p:attrName>
                                            </p:attrNameLst>
                                          </p:cBhvr>
                                          <p:tavLst>
                                            <p:tav tm="0">
                                              <p:val>
                                                <p:strVal val="#ppt_x"/>
                                              </p:val>
                                            </p:tav>
                                            <p:tav tm="100000">
                                              <p:val>
                                                <p:strVal val="#ppt_x"/>
                                              </p:val>
                                            </p:tav>
                                          </p:tavLst>
                                        </p:anim>
                                        <p:anim calcmode="lin" valueType="num" p14:bounceEnd="67000">
                                          <p:cBhvr additive="base">
                                            <p:cTn id="40" dur="1000" fill="hold"/>
                                            <p:tgtEl>
                                              <p:spTgt spid="35"/>
                                            </p:tgtEl>
                                            <p:attrNameLst>
                                              <p:attrName>ppt_y</p:attrName>
                                            </p:attrNameLst>
                                          </p:cBhvr>
                                          <p:tavLst>
                                            <p:tav tm="0">
                                              <p:val>
                                                <p:strVal val="0-#ppt_h/2"/>
                                              </p:val>
                                            </p:tav>
                                            <p:tav tm="100000">
                                              <p:val>
                                                <p:strVal val="#ppt_y"/>
                                              </p:val>
                                            </p:tav>
                                          </p:tavLst>
                                        </p:anim>
                                      </p:childTnLst>
                                    </p:cTn>
                                  </p:par>
                                  <p:par>
                                    <p:cTn id="41" presetID="2" presetClass="entr" presetSubtype="8" fill="hold" grpId="0" nodeType="withEffect" p14:presetBounceEnd="67000">
                                      <p:stCondLst>
                                        <p:cond delay="1800"/>
                                      </p:stCondLst>
                                      <p:childTnLst>
                                        <p:set>
                                          <p:cBhvr>
                                            <p:cTn id="42" dur="1" fill="hold">
                                              <p:stCondLst>
                                                <p:cond delay="0"/>
                                              </p:stCondLst>
                                            </p:cTn>
                                            <p:tgtEl>
                                              <p:spTgt spid="6"/>
                                            </p:tgtEl>
                                            <p:attrNameLst>
                                              <p:attrName>style.visibility</p:attrName>
                                            </p:attrNameLst>
                                          </p:cBhvr>
                                          <p:to>
                                            <p:strVal val="visible"/>
                                          </p:to>
                                        </p:set>
                                        <p:anim calcmode="lin" valueType="num" p14:bounceEnd="67000">
                                          <p:cBhvr additive="base">
                                            <p:cTn id="43" dur="1000" fill="hold"/>
                                            <p:tgtEl>
                                              <p:spTgt spid="6"/>
                                            </p:tgtEl>
                                            <p:attrNameLst>
                                              <p:attrName>ppt_x</p:attrName>
                                            </p:attrNameLst>
                                          </p:cBhvr>
                                          <p:tavLst>
                                            <p:tav tm="0">
                                              <p:val>
                                                <p:strVal val="0-#ppt_w/2"/>
                                              </p:val>
                                            </p:tav>
                                            <p:tav tm="100000">
                                              <p:val>
                                                <p:strVal val="#ppt_x"/>
                                              </p:val>
                                            </p:tav>
                                          </p:tavLst>
                                        </p:anim>
                                        <p:anim calcmode="lin" valueType="num" p14:bounceEnd="67000">
                                          <p:cBhvr additive="base">
                                            <p:cTn id="44" dur="1000" fill="hold"/>
                                            <p:tgtEl>
                                              <p:spTgt spid="6"/>
                                            </p:tgtEl>
                                            <p:attrNameLst>
                                              <p:attrName>ppt_y</p:attrName>
                                            </p:attrNameLst>
                                          </p:cBhvr>
                                          <p:tavLst>
                                            <p:tav tm="0">
                                              <p:val>
                                                <p:strVal val="#ppt_y"/>
                                              </p:val>
                                            </p:tav>
                                            <p:tav tm="100000">
                                              <p:val>
                                                <p:strVal val="#ppt_y"/>
                                              </p:val>
                                            </p:tav>
                                          </p:tavLst>
                                        </p:anim>
                                      </p:childTnLst>
                                    </p:cTn>
                                  </p:par>
                                  <p:par>
                                    <p:cTn id="45" presetID="2" presetClass="entr" presetSubtype="1" fill="hold" nodeType="withEffect" p14:presetBounceEnd="67000">
                                      <p:stCondLst>
                                        <p:cond delay="2000"/>
                                      </p:stCondLst>
                                      <p:childTnLst>
                                        <p:set>
                                          <p:cBhvr>
                                            <p:cTn id="46" dur="1" fill="hold">
                                              <p:stCondLst>
                                                <p:cond delay="0"/>
                                              </p:stCondLst>
                                            </p:cTn>
                                            <p:tgtEl>
                                              <p:spTgt spid="43"/>
                                            </p:tgtEl>
                                            <p:attrNameLst>
                                              <p:attrName>style.visibility</p:attrName>
                                            </p:attrNameLst>
                                          </p:cBhvr>
                                          <p:to>
                                            <p:strVal val="visible"/>
                                          </p:to>
                                        </p:set>
                                        <p:anim calcmode="lin" valueType="num" p14:bounceEnd="67000">
                                          <p:cBhvr additive="base">
                                            <p:cTn id="47" dur="1000" fill="hold"/>
                                            <p:tgtEl>
                                              <p:spTgt spid="43"/>
                                            </p:tgtEl>
                                            <p:attrNameLst>
                                              <p:attrName>ppt_x</p:attrName>
                                            </p:attrNameLst>
                                          </p:cBhvr>
                                          <p:tavLst>
                                            <p:tav tm="0">
                                              <p:val>
                                                <p:strVal val="#ppt_x"/>
                                              </p:val>
                                            </p:tav>
                                            <p:tav tm="100000">
                                              <p:val>
                                                <p:strVal val="#ppt_x"/>
                                              </p:val>
                                            </p:tav>
                                          </p:tavLst>
                                        </p:anim>
                                        <p:anim calcmode="lin" valueType="num" p14:bounceEnd="67000">
                                          <p:cBhvr additive="base">
                                            <p:cTn id="48" dur="1000" fill="hold"/>
                                            <p:tgtEl>
                                              <p:spTgt spid="43"/>
                                            </p:tgtEl>
                                            <p:attrNameLst>
                                              <p:attrName>ppt_y</p:attrName>
                                            </p:attrNameLst>
                                          </p:cBhvr>
                                          <p:tavLst>
                                            <p:tav tm="0">
                                              <p:val>
                                                <p:strVal val="0-#ppt_h/2"/>
                                              </p:val>
                                            </p:tav>
                                            <p:tav tm="100000">
                                              <p:val>
                                                <p:strVal val="#ppt_y"/>
                                              </p:val>
                                            </p:tav>
                                          </p:tavLst>
                                        </p:anim>
                                      </p:childTnLst>
                                    </p:cTn>
                                  </p:par>
                                  <p:par>
                                    <p:cTn id="49" presetID="47" presetClass="entr" presetSubtype="0" fill="hold" grpId="0" nodeType="withEffect">
                                      <p:stCondLst>
                                        <p:cond delay="225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750"/>
                                            <p:tgtEl>
                                              <p:spTgt spid="29"/>
                                            </p:tgtEl>
                                          </p:cBhvr>
                                        </p:animEffect>
                                        <p:anim calcmode="lin" valueType="num">
                                          <p:cBhvr>
                                            <p:cTn id="52" dur="750" fill="hold"/>
                                            <p:tgtEl>
                                              <p:spTgt spid="29"/>
                                            </p:tgtEl>
                                            <p:attrNameLst>
                                              <p:attrName>ppt_x</p:attrName>
                                            </p:attrNameLst>
                                          </p:cBhvr>
                                          <p:tavLst>
                                            <p:tav tm="0">
                                              <p:val>
                                                <p:strVal val="#ppt_x"/>
                                              </p:val>
                                            </p:tav>
                                            <p:tav tm="100000">
                                              <p:val>
                                                <p:strVal val="#ppt_x"/>
                                              </p:val>
                                            </p:tav>
                                          </p:tavLst>
                                        </p:anim>
                                        <p:anim calcmode="lin" valueType="num">
                                          <p:cBhvr>
                                            <p:cTn id="53" dur="750" fill="hold"/>
                                            <p:tgtEl>
                                              <p:spTgt spid="29"/>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225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750"/>
                                            <p:tgtEl>
                                              <p:spTgt spid="30"/>
                                            </p:tgtEl>
                                          </p:cBhvr>
                                        </p:animEffect>
                                        <p:anim calcmode="lin" valueType="num">
                                          <p:cBhvr>
                                            <p:cTn id="57" dur="750" fill="hold"/>
                                            <p:tgtEl>
                                              <p:spTgt spid="30"/>
                                            </p:tgtEl>
                                            <p:attrNameLst>
                                              <p:attrName>ppt_x</p:attrName>
                                            </p:attrNameLst>
                                          </p:cBhvr>
                                          <p:tavLst>
                                            <p:tav tm="0">
                                              <p:val>
                                                <p:strVal val="#ppt_x"/>
                                              </p:val>
                                            </p:tav>
                                            <p:tav tm="100000">
                                              <p:val>
                                                <p:strVal val="#ppt_x"/>
                                              </p:val>
                                            </p:tav>
                                          </p:tavLst>
                                        </p:anim>
                                        <p:anim calcmode="lin" valueType="num">
                                          <p:cBhvr>
                                            <p:cTn id="58" dur="750" fill="hold"/>
                                            <p:tgtEl>
                                              <p:spTgt spid="30"/>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225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750"/>
                                            <p:tgtEl>
                                              <p:spTgt spid="31"/>
                                            </p:tgtEl>
                                          </p:cBhvr>
                                        </p:animEffect>
                                        <p:anim calcmode="lin" valueType="num">
                                          <p:cBhvr>
                                            <p:cTn id="62" dur="750" fill="hold"/>
                                            <p:tgtEl>
                                              <p:spTgt spid="31"/>
                                            </p:tgtEl>
                                            <p:attrNameLst>
                                              <p:attrName>ppt_x</p:attrName>
                                            </p:attrNameLst>
                                          </p:cBhvr>
                                          <p:tavLst>
                                            <p:tav tm="0">
                                              <p:val>
                                                <p:strVal val="#ppt_x"/>
                                              </p:val>
                                            </p:tav>
                                            <p:tav tm="100000">
                                              <p:val>
                                                <p:strVal val="#ppt_x"/>
                                              </p:val>
                                            </p:tav>
                                          </p:tavLst>
                                        </p:anim>
                                        <p:anim calcmode="lin" valueType="num">
                                          <p:cBhvr>
                                            <p:cTn id="63" dur="750" fill="hold"/>
                                            <p:tgtEl>
                                              <p:spTgt spid="31"/>
                                            </p:tgtEl>
                                            <p:attrNameLst>
                                              <p:attrName>ppt_y</p:attrName>
                                            </p:attrNameLst>
                                          </p:cBhvr>
                                          <p:tavLst>
                                            <p:tav tm="0">
                                              <p:val>
                                                <p:strVal val="#ppt_y-.1"/>
                                              </p:val>
                                            </p:tav>
                                            <p:tav tm="100000">
                                              <p:val>
                                                <p:strVal val="#ppt_y"/>
                                              </p:val>
                                            </p:tav>
                                          </p:tavLst>
                                        </p:anim>
                                      </p:childTnLst>
                                    </p:cTn>
                                  </p:par>
                                  <p:par>
                                    <p:cTn id="64" presetID="47" presetClass="entr" presetSubtype="0" fill="hold" grpId="0" nodeType="withEffect">
                                      <p:stCondLst>
                                        <p:cond delay="225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750"/>
                                            <p:tgtEl>
                                              <p:spTgt spid="32"/>
                                            </p:tgtEl>
                                          </p:cBhvr>
                                        </p:animEffect>
                                        <p:anim calcmode="lin" valueType="num">
                                          <p:cBhvr>
                                            <p:cTn id="67" dur="750" fill="hold"/>
                                            <p:tgtEl>
                                              <p:spTgt spid="32"/>
                                            </p:tgtEl>
                                            <p:attrNameLst>
                                              <p:attrName>ppt_x</p:attrName>
                                            </p:attrNameLst>
                                          </p:cBhvr>
                                          <p:tavLst>
                                            <p:tav tm="0">
                                              <p:val>
                                                <p:strVal val="#ppt_x"/>
                                              </p:val>
                                            </p:tav>
                                            <p:tav tm="100000">
                                              <p:val>
                                                <p:strVal val="#ppt_x"/>
                                              </p:val>
                                            </p:tav>
                                          </p:tavLst>
                                        </p:anim>
                                        <p:anim calcmode="lin" valueType="num">
                                          <p:cBhvr>
                                            <p:cTn id="68" dur="750" fill="hold"/>
                                            <p:tgtEl>
                                              <p:spTgt spid="32"/>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225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750"/>
                                            <p:tgtEl>
                                              <p:spTgt spid="33"/>
                                            </p:tgtEl>
                                          </p:cBhvr>
                                        </p:animEffect>
                                        <p:anim calcmode="lin" valueType="num">
                                          <p:cBhvr>
                                            <p:cTn id="72" dur="750" fill="hold"/>
                                            <p:tgtEl>
                                              <p:spTgt spid="33"/>
                                            </p:tgtEl>
                                            <p:attrNameLst>
                                              <p:attrName>ppt_x</p:attrName>
                                            </p:attrNameLst>
                                          </p:cBhvr>
                                          <p:tavLst>
                                            <p:tav tm="0">
                                              <p:val>
                                                <p:strVal val="#ppt_x"/>
                                              </p:val>
                                            </p:tav>
                                            <p:tav tm="100000">
                                              <p:val>
                                                <p:strVal val="#ppt_x"/>
                                              </p:val>
                                            </p:tav>
                                          </p:tavLst>
                                        </p:anim>
                                        <p:anim calcmode="lin" valueType="num">
                                          <p:cBhvr>
                                            <p:cTn id="73" dur="750" fill="hold"/>
                                            <p:tgtEl>
                                              <p:spTgt spid="33"/>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225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750"/>
                                            <p:tgtEl>
                                              <p:spTgt spid="34"/>
                                            </p:tgtEl>
                                          </p:cBhvr>
                                        </p:animEffect>
                                        <p:anim calcmode="lin" valueType="num">
                                          <p:cBhvr>
                                            <p:cTn id="77" dur="750" fill="hold"/>
                                            <p:tgtEl>
                                              <p:spTgt spid="34"/>
                                            </p:tgtEl>
                                            <p:attrNameLst>
                                              <p:attrName>ppt_x</p:attrName>
                                            </p:attrNameLst>
                                          </p:cBhvr>
                                          <p:tavLst>
                                            <p:tav tm="0">
                                              <p:val>
                                                <p:strVal val="#ppt_x"/>
                                              </p:val>
                                            </p:tav>
                                            <p:tav tm="100000">
                                              <p:val>
                                                <p:strVal val="#ppt_x"/>
                                              </p:val>
                                            </p:tav>
                                          </p:tavLst>
                                        </p:anim>
                                        <p:anim calcmode="lin" valueType="num">
                                          <p:cBhvr>
                                            <p:cTn id="78" dur="750" fill="hold"/>
                                            <p:tgtEl>
                                              <p:spTgt spid="34"/>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2350"/>
                                      </p:stCondLst>
                                      <p:childTnLst>
                                        <p:set>
                                          <p:cBhvr>
                                            <p:cTn id="80" dur="1" fill="hold">
                                              <p:stCondLst>
                                                <p:cond delay="0"/>
                                              </p:stCondLst>
                                            </p:cTn>
                                            <p:tgtEl>
                                              <p:spTgt spid="41"/>
                                            </p:tgtEl>
                                            <p:attrNameLst>
                                              <p:attrName>style.visibility</p:attrName>
                                            </p:attrNameLst>
                                          </p:cBhvr>
                                          <p:to>
                                            <p:strVal val="visible"/>
                                          </p:to>
                                        </p:set>
                                        <p:animEffect transition="in" filter="fade">
                                          <p:cBhvr>
                                            <p:cTn id="81" dur="1000"/>
                                            <p:tgtEl>
                                              <p:spTgt spid="41"/>
                                            </p:tgtEl>
                                          </p:cBhvr>
                                        </p:animEffect>
                                        <p:anim calcmode="lin" valueType="num">
                                          <p:cBhvr>
                                            <p:cTn id="82" dur="1000" fill="hold"/>
                                            <p:tgtEl>
                                              <p:spTgt spid="41"/>
                                            </p:tgtEl>
                                            <p:attrNameLst>
                                              <p:attrName>ppt_x</p:attrName>
                                            </p:attrNameLst>
                                          </p:cBhvr>
                                          <p:tavLst>
                                            <p:tav tm="0">
                                              <p:val>
                                                <p:strVal val="#ppt_x"/>
                                              </p:val>
                                            </p:tav>
                                            <p:tav tm="100000">
                                              <p:val>
                                                <p:strVal val="#ppt_x"/>
                                              </p:val>
                                            </p:tav>
                                          </p:tavLst>
                                        </p:anim>
                                        <p:anim calcmode="lin" valueType="num">
                                          <p:cBhvr>
                                            <p:cTn id="83" dur="1000" fill="hold"/>
                                            <p:tgtEl>
                                              <p:spTgt spid="41"/>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235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235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1000"/>
                                            <p:tgtEl>
                                              <p:spTgt spid="40"/>
                                            </p:tgtEl>
                                          </p:cBhvr>
                                        </p:animEffect>
                                        <p:anim calcmode="lin" valueType="num">
                                          <p:cBhvr>
                                            <p:cTn id="92" dur="1000" fill="hold"/>
                                            <p:tgtEl>
                                              <p:spTgt spid="40"/>
                                            </p:tgtEl>
                                            <p:attrNameLst>
                                              <p:attrName>ppt_x</p:attrName>
                                            </p:attrNameLst>
                                          </p:cBhvr>
                                          <p:tavLst>
                                            <p:tav tm="0">
                                              <p:val>
                                                <p:strVal val="#ppt_x"/>
                                              </p:val>
                                            </p:tav>
                                            <p:tav tm="100000">
                                              <p:val>
                                                <p:strVal val="#ppt_x"/>
                                              </p:val>
                                            </p:tav>
                                          </p:tavLst>
                                        </p:anim>
                                        <p:anim calcmode="lin" valueType="num">
                                          <p:cBhvr>
                                            <p:cTn id="93" dur="1000" fill="hold"/>
                                            <p:tgtEl>
                                              <p:spTgt spid="40"/>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2350"/>
                                      </p:stCondLst>
                                      <p:childTnLst>
                                        <p:set>
                                          <p:cBhvr>
                                            <p:cTn id="95" dur="1" fill="hold">
                                              <p:stCondLst>
                                                <p:cond delay="0"/>
                                              </p:stCondLst>
                                            </p:cTn>
                                            <p:tgtEl>
                                              <p:spTgt spid="39"/>
                                            </p:tgtEl>
                                            <p:attrNameLst>
                                              <p:attrName>style.visibility</p:attrName>
                                            </p:attrNameLst>
                                          </p:cBhvr>
                                          <p:to>
                                            <p:strVal val="visible"/>
                                          </p:to>
                                        </p:set>
                                        <p:animEffect transition="in" filter="fade">
                                          <p:cBhvr>
                                            <p:cTn id="96" dur="1000"/>
                                            <p:tgtEl>
                                              <p:spTgt spid="39"/>
                                            </p:tgtEl>
                                          </p:cBhvr>
                                        </p:animEffect>
                                        <p:anim calcmode="lin" valueType="num">
                                          <p:cBhvr>
                                            <p:cTn id="97" dur="1000" fill="hold"/>
                                            <p:tgtEl>
                                              <p:spTgt spid="39"/>
                                            </p:tgtEl>
                                            <p:attrNameLst>
                                              <p:attrName>ppt_x</p:attrName>
                                            </p:attrNameLst>
                                          </p:cBhvr>
                                          <p:tavLst>
                                            <p:tav tm="0">
                                              <p:val>
                                                <p:strVal val="#ppt_x"/>
                                              </p:val>
                                            </p:tav>
                                            <p:tav tm="100000">
                                              <p:val>
                                                <p:strVal val="#ppt_x"/>
                                              </p:val>
                                            </p:tav>
                                          </p:tavLst>
                                        </p:anim>
                                        <p:anim calcmode="lin" valueType="num">
                                          <p:cBhvr>
                                            <p:cTn id="98" dur="1000" fill="hold"/>
                                            <p:tgtEl>
                                              <p:spTgt spid="39"/>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235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1000"/>
                                            <p:tgtEl>
                                              <p:spTgt spid="38"/>
                                            </p:tgtEl>
                                          </p:cBhvr>
                                        </p:animEffect>
                                        <p:anim calcmode="lin" valueType="num">
                                          <p:cBhvr>
                                            <p:cTn id="102" dur="1000" fill="hold"/>
                                            <p:tgtEl>
                                              <p:spTgt spid="38"/>
                                            </p:tgtEl>
                                            <p:attrNameLst>
                                              <p:attrName>ppt_x</p:attrName>
                                            </p:attrNameLst>
                                          </p:cBhvr>
                                          <p:tavLst>
                                            <p:tav tm="0">
                                              <p:val>
                                                <p:strVal val="#ppt_x"/>
                                              </p:val>
                                            </p:tav>
                                            <p:tav tm="100000">
                                              <p:val>
                                                <p:strVal val="#ppt_x"/>
                                              </p:val>
                                            </p:tav>
                                          </p:tavLst>
                                        </p:anim>
                                        <p:anim calcmode="lin" valueType="num">
                                          <p:cBhvr>
                                            <p:cTn id="103" dur="1000" fill="hold"/>
                                            <p:tgtEl>
                                              <p:spTgt spid="38"/>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2350"/>
                                      </p:stCondLst>
                                      <p:childTnLst>
                                        <p:set>
                                          <p:cBhvr>
                                            <p:cTn id="105" dur="1" fill="hold">
                                              <p:stCondLst>
                                                <p:cond delay="0"/>
                                              </p:stCondLst>
                                            </p:cTn>
                                            <p:tgtEl>
                                              <p:spTgt spid="37"/>
                                            </p:tgtEl>
                                            <p:attrNameLst>
                                              <p:attrName>style.visibility</p:attrName>
                                            </p:attrNameLst>
                                          </p:cBhvr>
                                          <p:to>
                                            <p:strVal val="visible"/>
                                          </p:to>
                                        </p:set>
                                        <p:animEffect transition="in" filter="fade">
                                          <p:cBhvr>
                                            <p:cTn id="106" dur="1000"/>
                                            <p:tgtEl>
                                              <p:spTgt spid="37"/>
                                            </p:tgtEl>
                                          </p:cBhvr>
                                        </p:animEffect>
                                        <p:anim calcmode="lin" valueType="num">
                                          <p:cBhvr>
                                            <p:cTn id="107" dur="1000" fill="hold"/>
                                            <p:tgtEl>
                                              <p:spTgt spid="37"/>
                                            </p:tgtEl>
                                            <p:attrNameLst>
                                              <p:attrName>ppt_x</p:attrName>
                                            </p:attrNameLst>
                                          </p:cBhvr>
                                          <p:tavLst>
                                            <p:tav tm="0">
                                              <p:val>
                                                <p:strVal val="#ppt_x"/>
                                              </p:val>
                                            </p:tav>
                                            <p:tav tm="100000">
                                              <p:val>
                                                <p:strVal val="#ppt_x"/>
                                              </p:val>
                                            </p:tav>
                                          </p:tavLst>
                                        </p:anim>
                                        <p:anim calcmode="lin" valueType="num">
                                          <p:cBhvr>
                                            <p:cTn id="10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29" grpId="0" animBg="1"/>
          <p:bldP spid="30" grpId="0" animBg="1"/>
          <p:bldP spid="31" grpId="0" animBg="1"/>
          <p:bldP spid="32" grpId="0" animBg="1"/>
          <p:bldP spid="33" grpId="0" animBg="1"/>
          <p:bldP spid="34" grpId="0" animBg="1"/>
          <p:bldP spid="37" grpId="0"/>
          <p:bldP spid="38" grpId="0"/>
          <p:bldP spid="39" grpId="0"/>
          <p:bldP spid="40" grpId="0"/>
          <p:bldP spid="41" grpId="0"/>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1"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0-#ppt_h/2"/>
                                              </p:val>
                                            </p:tav>
                                            <p:tav tm="100000">
                                              <p:val>
                                                <p:strVal val="#ppt_y"/>
                                              </p:val>
                                            </p:tav>
                                          </p:tavLst>
                                        </p:anim>
                                      </p:childTnLst>
                                    </p:cTn>
                                  </p:par>
                                  <p:par>
                                    <p:cTn id="9" presetID="2" presetClass="entr" presetSubtype="8" fill="hold" grpId="0" nodeType="withEffect">
                                      <p:stCondLst>
                                        <p:cond delay="20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1000" fill="hold"/>
                                            <p:tgtEl>
                                              <p:spTgt spid="10"/>
                                            </p:tgtEl>
                                            <p:attrNameLst>
                                              <p:attrName>ppt_x</p:attrName>
                                            </p:attrNameLst>
                                          </p:cBhvr>
                                          <p:tavLst>
                                            <p:tav tm="0">
                                              <p:val>
                                                <p:strVal val="0-#ppt_w/2"/>
                                              </p:val>
                                            </p:tav>
                                            <p:tav tm="100000">
                                              <p:val>
                                                <p:strVal val="#ppt_x"/>
                                              </p:val>
                                            </p:tav>
                                          </p:tavLst>
                                        </p:anim>
                                        <p:anim calcmode="lin" valueType="num">
                                          <p:cBhvr additive="base">
                                            <p:cTn id="12" dur="1000" fill="hold"/>
                                            <p:tgtEl>
                                              <p:spTgt spid="10"/>
                                            </p:tgtEl>
                                            <p:attrNameLst>
                                              <p:attrName>ppt_y</p:attrName>
                                            </p:attrNameLst>
                                          </p:cBhvr>
                                          <p:tavLst>
                                            <p:tav tm="0">
                                              <p:val>
                                                <p:strVal val="#ppt_y"/>
                                              </p:val>
                                            </p:tav>
                                            <p:tav tm="100000">
                                              <p:val>
                                                <p:strVal val="#ppt_y"/>
                                              </p:val>
                                            </p:tav>
                                          </p:tavLst>
                                        </p:anim>
                                      </p:childTnLst>
                                    </p:cTn>
                                  </p:par>
                                  <p:par>
                                    <p:cTn id="13" presetID="2" presetClass="entr" presetSubtype="1" fill="hold" nodeType="withEffect">
                                      <p:stCondLst>
                                        <p:cond delay="4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000" fill="hold"/>
                                            <p:tgtEl>
                                              <p:spTgt spid="3"/>
                                            </p:tgtEl>
                                            <p:attrNameLst>
                                              <p:attrName>ppt_x</p:attrName>
                                            </p:attrNameLst>
                                          </p:cBhvr>
                                          <p:tavLst>
                                            <p:tav tm="0">
                                              <p:val>
                                                <p:strVal val="#ppt_x"/>
                                              </p:val>
                                            </p:tav>
                                            <p:tav tm="100000">
                                              <p:val>
                                                <p:strVal val="#ppt_x"/>
                                              </p:val>
                                            </p:tav>
                                          </p:tavLst>
                                        </p:anim>
                                        <p:anim calcmode="lin" valueType="num">
                                          <p:cBhvr additive="base">
                                            <p:cTn id="16" dur="1000" fill="hold"/>
                                            <p:tgtEl>
                                              <p:spTgt spid="3"/>
                                            </p:tgtEl>
                                            <p:attrNameLst>
                                              <p:attrName>ppt_y</p:attrName>
                                            </p:attrNameLst>
                                          </p:cBhvr>
                                          <p:tavLst>
                                            <p:tav tm="0">
                                              <p:val>
                                                <p:strVal val="0-#ppt_h/2"/>
                                              </p:val>
                                            </p:tav>
                                            <p:tav tm="100000">
                                              <p:val>
                                                <p:strVal val="#ppt_y"/>
                                              </p:val>
                                            </p:tav>
                                          </p:tavLst>
                                        </p:anim>
                                      </p:childTnLst>
                                    </p:cTn>
                                  </p:par>
                                  <p:par>
                                    <p:cTn id="17" presetID="2" presetClass="entr" presetSubtype="8" fill="hold" grpId="0" nodeType="withEffect">
                                      <p:stCondLst>
                                        <p:cond delay="600"/>
                                      </p:stCondLst>
                                      <p:childTnLst>
                                        <p:set>
                                          <p:cBhvr>
                                            <p:cTn id="18" dur="1" fill="hold">
                                              <p:stCondLst>
                                                <p:cond delay="0"/>
                                              </p:stCondLst>
                                            </p:cTn>
                                            <p:tgtEl>
                                              <p:spTgt spid="9"/>
                                            </p:tgtEl>
                                            <p:attrNameLst>
                                              <p:attrName>style.visibility</p:attrName>
                                            </p:attrNameLst>
                                          </p:cBhvr>
                                          <p:to>
                                            <p:strVal val="visible"/>
                                          </p:to>
                                        </p:set>
                                        <p:anim calcmode="lin" valueType="num">
                                          <p:cBhvr additive="base">
                                            <p:cTn id="19" dur="1000" fill="hold"/>
                                            <p:tgtEl>
                                              <p:spTgt spid="9"/>
                                            </p:tgtEl>
                                            <p:attrNameLst>
                                              <p:attrName>ppt_x</p:attrName>
                                            </p:attrNameLst>
                                          </p:cBhvr>
                                          <p:tavLst>
                                            <p:tav tm="0">
                                              <p:val>
                                                <p:strVal val="0-#ppt_w/2"/>
                                              </p:val>
                                            </p:tav>
                                            <p:tav tm="100000">
                                              <p:val>
                                                <p:strVal val="#ppt_x"/>
                                              </p:val>
                                            </p:tav>
                                          </p:tavLst>
                                        </p:anim>
                                        <p:anim calcmode="lin" valueType="num">
                                          <p:cBhvr additive="base">
                                            <p:cTn id="20" dur="1000" fill="hold"/>
                                            <p:tgtEl>
                                              <p:spTgt spid="9"/>
                                            </p:tgtEl>
                                            <p:attrNameLst>
                                              <p:attrName>ppt_y</p:attrName>
                                            </p:attrNameLst>
                                          </p:cBhvr>
                                          <p:tavLst>
                                            <p:tav tm="0">
                                              <p:val>
                                                <p:strVal val="#ppt_y"/>
                                              </p:val>
                                            </p:tav>
                                            <p:tav tm="100000">
                                              <p:val>
                                                <p:strVal val="#ppt_y"/>
                                              </p:val>
                                            </p:tav>
                                          </p:tavLst>
                                        </p:anim>
                                      </p:childTnLst>
                                    </p:cTn>
                                  </p:par>
                                  <p:par>
                                    <p:cTn id="21" presetID="2" presetClass="entr" presetSubtype="1" fill="hold" nodeType="withEffect">
                                      <p:stCondLst>
                                        <p:cond delay="800"/>
                                      </p:stCondLst>
                                      <p:childTnLst>
                                        <p:set>
                                          <p:cBhvr>
                                            <p:cTn id="22" dur="1" fill="hold">
                                              <p:stCondLst>
                                                <p:cond delay="0"/>
                                              </p:stCondLst>
                                            </p:cTn>
                                            <p:tgtEl>
                                              <p:spTgt spid="4"/>
                                            </p:tgtEl>
                                            <p:attrNameLst>
                                              <p:attrName>style.visibility</p:attrName>
                                            </p:attrNameLst>
                                          </p:cBhvr>
                                          <p:to>
                                            <p:strVal val="visible"/>
                                          </p:to>
                                        </p:set>
                                        <p:anim calcmode="lin" valueType="num">
                                          <p:cBhvr additive="base">
                                            <p:cTn id="23" dur="1000" fill="hold"/>
                                            <p:tgtEl>
                                              <p:spTgt spid="4"/>
                                            </p:tgtEl>
                                            <p:attrNameLst>
                                              <p:attrName>ppt_x</p:attrName>
                                            </p:attrNameLst>
                                          </p:cBhvr>
                                          <p:tavLst>
                                            <p:tav tm="0">
                                              <p:val>
                                                <p:strVal val="#ppt_x"/>
                                              </p:val>
                                            </p:tav>
                                            <p:tav tm="100000">
                                              <p:val>
                                                <p:strVal val="#ppt_x"/>
                                              </p:val>
                                            </p:tav>
                                          </p:tavLst>
                                        </p:anim>
                                        <p:anim calcmode="lin" valueType="num">
                                          <p:cBhvr additive="base">
                                            <p:cTn id="24" dur="1000" fill="hold"/>
                                            <p:tgtEl>
                                              <p:spTgt spid="4"/>
                                            </p:tgtEl>
                                            <p:attrNameLst>
                                              <p:attrName>ppt_y</p:attrName>
                                            </p:attrNameLst>
                                          </p:cBhvr>
                                          <p:tavLst>
                                            <p:tav tm="0">
                                              <p:val>
                                                <p:strVal val="0-#ppt_h/2"/>
                                              </p:val>
                                            </p:tav>
                                            <p:tav tm="100000">
                                              <p:val>
                                                <p:strVal val="#ppt_y"/>
                                              </p:val>
                                            </p:tav>
                                          </p:tavLst>
                                        </p:anim>
                                      </p:childTnLst>
                                    </p:cTn>
                                  </p:par>
                                  <p:par>
                                    <p:cTn id="25" presetID="2" presetClass="entr" presetSubtype="8" fill="hold" grpId="0" nodeType="withEffect">
                                      <p:stCondLst>
                                        <p:cond delay="100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000" fill="hold"/>
                                            <p:tgtEl>
                                              <p:spTgt spid="8"/>
                                            </p:tgtEl>
                                            <p:attrNameLst>
                                              <p:attrName>ppt_x</p:attrName>
                                            </p:attrNameLst>
                                          </p:cBhvr>
                                          <p:tavLst>
                                            <p:tav tm="0">
                                              <p:val>
                                                <p:strVal val="0-#ppt_w/2"/>
                                              </p:val>
                                            </p:tav>
                                            <p:tav tm="100000">
                                              <p:val>
                                                <p:strVal val="#ppt_x"/>
                                              </p:val>
                                            </p:tav>
                                          </p:tavLst>
                                        </p:anim>
                                        <p:anim calcmode="lin" valueType="num">
                                          <p:cBhvr additive="base">
                                            <p:cTn id="28" dur="1000" fill="hold"/>
                                            <p:tgtEl>
                                              <p:spTgt spid="8"/>
                                            </p:tgtEl>
                                            <p:attrNameLst>
                                              <p:attrName>ppt_y</p:attrName>
                                            </p:attrNameLst>
                                          </p:cBhvr>
                                          <p:tavLst>
                                            <p:tav tm="0">
                                              <p:val>
                                                <p:strVal val="#ppt_y"/>
                                              </p:val>
                                            </p:tav>
                                            <p:tav tm="100000">
                                              <p:val>
                                                <p:strVal val="#ppt_y"/>
                                              </p:val>
                                            </p:tav>
                                          </p:tavLst>
                                        </p:anim>
                                      </p:childTnLst>
                                    </p:cTn>
                                  </p:par>
                                  <p:par>
                                    <p:cTn id="29" presetID="2" presetClass="entr" presetSubtype="1" fill="hold" nodeType="withEffect">
                                      <p:stCondLst>
                                        <p:cond delay="1200"/>
                                      </p:stCondLst>
                                      <p:childTnLst>
                                        <p:set>
                                          <p:cBhvr>
                                            <p:cTn id="30" dur="1" fill="hold">
                                              <p:stCondLst>
                                                <p:cond delay="0"/>
                                              </p:stCondLst>
                                            </p:cTn>
                                            <p:tgtEl>
                                              <p:spTgt spid="5"/>
                                            </p:tgtEl>
                                            <p:attrNameLst>
                                              <p:attrName>style.visibility</p:attrName>
                                            </p:attrNameLst>
                                          </p:cBhvr>
                                          <p:to>
                                            <p:strVal val="visible"/>
                                          </p:to>
                                        </p:set>
                                        <p:anim calcmode="lin" valueType="num">
                                          <p:cBhvr additive="base">
                                            <p:cTn id="31" dur="1000" fill="hold"/>
                                            <p:tgtEl>
                                              <p:spTgt spid="5"/>
                                            </p:tgtEl>
                                            <p:attrNameLst>
                                              <p:attrName>ppt_x</p:attrName>
                                            </p:attrNameLst>
                                          </p:cBhvr>
                                          <p:tavLst>
                                            <p:tav tm="0">
                                              <p:val>
                                                <p:strVal val="#ppt_x"/>
                                              </p:val>
                                            </p:tav>
                                            <p:tav tm="100000">
                                              <p:val>
                                                <p:strVal val="#ppt_x"/>
                                              </p:val>
                                            </p:tav>
                                          </p:tavLst>
                                        </p:anim>
                                        <p:anim calcmode="lin" valueType="num">
                                          <p:cBhvr additive="base">
                                            <p:cTn id="32" dur="1000" fill="hold"/>
                                            <p:tgtEl>
                                              <p:spTgt spid="5"/>
                                            </p:tgtEl>
                                            <p:attrNameLst>
                                              <p:attrName>ppt_y</p:attrName>
                                            </p:attrNameLst>
                                          </p:cBhvr>
                                          <p:tavLst>
                                            <p:tav tm="0">
                                              <p:val>
                                                <p:strVal val="0-#ppt_h/2"/>
                                              </p:val>
                                            </p:tav>
                                            <p:tav tm="100000">
                                              <p:val>
                                                <p:strVal val="#ppt_y"/>
                                              </p:val>
                                            </p:tav>
                                          </p:tavLst>
                                        </p:anim>
                                      </p:childTnLst>
                                    </p:cTn>
                                  </p:par>
                                  <p:par>
                                    <p:cTn id="33" presetID="2" presetClass="entr" presetSubtype="8" fill="hold" grpId="0" nodeType="withEffect">
                                      <p:stCondLst>
                                        <p:cond delay="1400"/>
                                      </p:stCondLst>
                                      <p:childTnLst>
                                        <p:set>
                                          <p:cBhvr>
                                            <p:cTn id="34" dur="1" fill="hold">
                                              <p:stCondLst>
                                                <p:cond delay="0"/>
                                              </p:stCondLst>
                                            </p:cTn>
                                            <p:tgtEl>
                                              <p:spTgt spid="7"/>
                                            </p:tgtEl>
                                            <p:attrNameLst>
                                              <p:attrName>style.visibility</p:attrName>
                                            </p:attrNameLst>
                                          </p:cBhvr>
                                          <p:to>
                                            <p:strVal val="visible"/>
                                          </p:to>
                                        </p:set>
                                        <p:anim calcmode="lin" valueType="num">
                                          <p:cBhvr additive="base">
                                            <p:cTn id="35" dur="1000" fill="hold"/>
                                            <p:tgtEl>
                                              <p:spTgt spid="7"/>
                                            </p:tgtEl>
                                            <p:attrNameLst>
                                              <p:attrName>ppt_x</p:attrName>
                                            </p:attrNameLst>
                                          </p:cBhvr>
                                          <p:tavLst>
                                            <p:tav tm="0">
                                              <p:val>
                                                <p:strVal val="0-#ppt_w/2"/>
                                              </p:val>
                                            </p:tav>
                                            <p:tav tm="100000">
                                              <p:val>
                                                <p:strVal val="#ppt_x"/>
                                              </p:val>
                                            </p:tav>
                                          </p:tavLst>
                                        </p:anim>
                                        <p:anim calcmode="lin" valueType="num">
                                          <p:cBhvr additive="base">
                                            <p:cTn id="36" dur="1000" fill="hold"/>
                                            <p:tgtEl>
                                              <p:spTgt spid="7"/>
                                            </p:tgtEl>
                                            <p:attrNameLst>
                                              <p:attrName>ppt_y</p:attrName>
                                            </p:attrNameLst>
                                          </p:cBhvr>
                                          <p:tavLst>
                                            <p:tav tm="0">
                                              <p:val>
                                                <p:strVal val="#ppt_y"/>
                                              </p:val>
                                            </p:tav>
                                            <p:tav tm="100000">
                                              <p:val>
                                                <p:strVal val="#ppt_y"/>
                                              </p:val>
                                            </p:tav>
                                          </p:tavLst>
                                        </p:anim>
                                      </p:childTnLst>
                                    </p:cTn>
                                  </p:par>
                                  <p:par>
                                    <p:cTn id="37" presetID="2" presetClass="entr" presetSubtype="1" fill="hold" nodeType="withEffect">
                                      <p:stCondLst>
                                        <p:cond delay="1600"/>
                                      </p:stCondLst>
                                      <p:childTnLst>
                                        <p:set>
                                          <p:cBhvr>
                                            <p:cTn id="38" dur="1" fill="hold">
                                              <p:stCondLst>
                                                <p:cond delay="0"/>
                                              </p:stCondLst>
                                            </p:cTn>
                                            <p:tgtEl>
                                              <p:spTgt spid="35"/>
                                            </p:tgtEl>
                                            <p:attrNameLst>
                                              <p:attrName>style.visibility</p:attrName>
                                            </p:attrNameLst>
                                          </p:cBhvr>
                                          <p:to>
                                            <p:strVal val="visible"/>
                                          </p:to>
                                        </p:set>
                                        <p:anim calcmode="lin" valueType="num">
                                          <p:cBhvr additive="base">
                                            <p:cTn id="39" dur="1000" fill="hold"/>
                                            <p:tgtEl>
                                              <p:spTgt spid="35"/>
                                            </p:tgtEl>
                                            <p:attrNameLst>
                                              <p:attrName>ppt_x</p:attrName>
                                            </p:attrNameLst>
                                          </p:cBhvr>
                                          <p:tavLst>
                                            <p:tav tm="0">
                                              <p:val>
                                                <p:strVal val="#ppt_x"/>
                                              </p:val>
                                            </p:tav>
                                            <p:tav tm="100000">
                                              <p:val>
                                                <p:strVal val="#ppt_x"/>
                                              </p:val>
                                            </p:tav>
                                          </p:tavLst>
                                        </p:anim>
                                        <p:anim calcmode="lin" valueType="num">
                                          <p:cBhvr additive="base">
                                            <p:cTn id="40" dur="1000" fill="hold"/>
                                            <p:tgtEl>
                                              <p:spTgt spid="35"/>
                                            </p:tgtEl>
                                            <p:attrNameLst>
                                              <p:attrName>ppt_y</p:attrName>
                                            </p:attrNameLst>
                                          </p:cBhvr>
                                          <p:tavLst>
                                            <p:tav tm="0">
                                              <p:val>
                                                <p:strVal val="0-#ppt_h/2"/>
                                              </p:val>
                                            </p:tav>
                                            <p:tav tm="100000">
                                              <p:val>
                                                <p:strVal val="#ppt_y"/>
                                              </p:val>
                                            </p:tav>
                                          </p:tavLst>
                                        </p:anim>
                                      </p:childTnLst>
                                    </p:cTn>
                                  </p:par>
                                  <p:par>
                                    <p:cTn id="41" presetID="2" presetClass="entr" presetSubtype="8" fill="hold" grpId="0" nodeType="withEffect">
                                      <p:stCondLst>
                                        <p:cond delay="1800"/>
                                      </p:stCondLst>
                                      <p:childTnLst>
                                        <p:set>
                                          <p:cBhvr>
                                            <p:cTn id="42" dur="1" fill="hold">
                                              <p:stCondLst>
                                                <p:cond delay="0"/>
                                              </p:stCondLst>
                                            </p:cTn>
                                            <p:tgtEl>
                                              <p:spTgt spid="6"/>
                                            </p:tgtEl>
                                            <p:attrNameLst>
                                              <p:attrName>style.visibility</p:attrName>
                                            </p:attrNameLst>
                                          </p:cBhvr>
                                          <p:to>
                                            <p:strVal val="visible"/>
                                          </p:to>
                                        </p:set>
                                        <p:anim calcmode="lin" valueType="num">
                                          <p:cBhvr additive="base">
                                            <p:cTn id="43" dur="1000" fill="hold"/>
                                            <p:tgtEl>
                                              <p:spTgt spid="6"/>
                                            </p:tgtEl>
                                            <p:attrNameLst>
                                              <p:attrName>ppt_x</p:attrName>
                                            </p:attrNameLst>
                                          </p:cBhvr>
                                          <p:tavLst>
                                            <p:tav tm="0">
                                              <p:val>
                                                <p:strVal val="0-#ppt_w/2"/>
                                              </p:val>
                                            </p:tav>
                                            <p:tav tm="100000">
                                              <p:val>
                                                <p:strVal val="#ppt_x"/>
                                              </p:val>
                                            </p:tav>
                                          </p:tavLst>
                                        </p:anim>
                                        <p:anim calcmode="lin" valueType="num">
                                          <p:cBhvr additive="base">
                                            <p:cTn id="44" dur="1000" fill="hold"/>
                                            <p:tgtEl>
                                              <p:spTgt spid="6"/>
                                            </p:tgtEl>
                                            <p:attrNameLst>
                                              <p:attrName>ppt_y</p:attrName>
                                            </p:attrNameLst>
                                          </p:cBhvr>
                                          <p:tavLst>
                                            <p:tav tm="0">
                                              <p:val>
                                                <p:strVal val="#ppt_y"/>
                                              </p:val>
                                            </p:tav>
                                            <p:tav tm="100000">
                                              <p:val>
                                                <p:strVal val="#ppt_y"/>
                                              </p:val>
                                            </p:tav>
                                          </p:tavLst>
                                        </p:anim>
                                      </p:childTnLst>
                                    </p:cTn>
                                  </p:par>
                                  <p:par>
                                    <p:cTn id="45" presetID="2" presetClass="entr" presetSubtype="1" fill="hold" nodeType="withEffect">
                                      <p:stCondLst>
                                        <p:cond delay="2000"/>
                                      </p:stCondLst>
                                      <p:childTnLst>
                                        <p:set>
                                          <p:cBhvr>
                                            <p:cTn id="46" dur="1" fill="hold">
                                              <p:stCondLst>
                                                <p:cond delay="0"/>
                                              </p:stCondLst>
                                            </p:cTn>
                                            <p:tgtEl>
                                              <p:spTgt spid="43"/>
                                            </p:tgtEl>
                                            <p:attrNameLst>
                                              <p:attrName>style.visibility</p:attrName>
                                            </p:attrNameLst>
                                          </p:cBhvr>
                                          <p:to>
                                            <p:strVal val="visible"/>
                                          </p:to>
                                        </p:set>
                                        <p:anim calcmode="lin" valueType="num">
                                          <p:cBhvr additive="base">
                                            <p:cTn id="47" dur="1000" fill="hold"/>
                                            <p:tgtEl>
                                              <p:spTgt spid="43"/>
                                            </p:tgtEl>
                                            <p:attrNameLst>
                                              <p:attrName>ppt_x</p:attrName>
                                            </p:attrNameLst>
                                          </p:cBhvr>
                                          <p:tavLst>
                                            <p:tav tm="0">
                                              <p:val>
                                                <p:strVal val="#ppt_x"/>
                                              </p:val>
                                            </p:tav>
                                            <p:tav tm="100000">
                                              <p:val>
                                                <p:strVal val="#ppt_x"/>
                                              </p:val>
                                            </p:tav>
                                          </p:tavLst>
                                        </p:anim>
                                        <p:anim calcmode="lin" valueType="num">
                                          <p:cBhvr additive="base">
                                            <p:cTn id="48" dur="1000" fill="hold"/>
                                            <p:tgtEl>
                                              <p:spTgt spid="43"/>
                                            </p:tgtEl>
                                            <p:attrNameLst>
                                              <p:attrName>ppt_y</p:attrName>
                                            </p:attrNameLst>
                                          </p:cBhvr>
                                          <p:tavLst>
                                            <p:tav tm="0">
                                              <p:val>
                                                <p:strVal val="0-#ppt_h/2"/>
                                              </p:val>
                                            </p:tav>
                                            <p:tav tm="100000">
                                              <p:val>
                                                <p:strVal val="#ppt_y"/>
                                              </p:val>
                                            </p:tav>
                                          </p:tavLst>
                                        </p:anim>
                                      </p:childTnLst>
                                    </p:cTn>
                                  </p:par>
                                  <p:par>
                                    <p:cTn id="49" presetID="47" presetClass="entr" presetSubtype="0" fill="hold" grpId="0" nodeType="withEffect">
                                      <p:stCondLst>
                                        <p:cond delay="2250"/>
                                      </p:stCondLst>
                                      <p:childTnLst>
                                        <p:set>
                                          <p:cBhvr>
                                            <p:cTn id="50" dur="1" fill="hold">
                                              <p:stCondLst>
                                                <p:cond delay="0"/>
                                              </p:stCondLst>
                                            </p:cTn>
                                            <p:tgtEl>
                                              <p:spTgt spid="29"/>
                                            </p:tgtEl>
                                            <p:attrNameLst>
                                              <p:attrName>style.visibility</p:attrName>
                                            </p:attrNameLst>
                                          </p:cBhvr>
                                          <p:to>
                                            <p:strVal val="visible"/>
                                          </p:to>
                                        </p:set>
                                        <p:animEffect transition="in" filter="fade">
                                          <p:cBhvr>
                                            <p:cTn id="51" dur="750"/>
                                            <p:tgtEl>
                                              <p:spTgt spid="29"/>
                                            </p:tgtEl>
                                          </p:cBhvr>
                                        </p:animEffect>
                                        <p:anim calcmode="lin" valueType="num">
                                          <p:cBhvr>
                                            <p:cTn id="52" dur="750" fill="hold"/>
                                            <p:tgtEl>
                                              <p:spTgt spid="29"/>
                                            </p:tgtEl>
                                            <p:attrNameLst>
                                              <p:attrName>ppt_x</p:attrName>
                                            </p:attrNameLst>
                                          </p:cBhvr>
                                          <p:tavLst>
                                            <p:tav tm="0">
                                              <p:val>
                                                <p:strVal val="#ppt_x"/>
                                              </p:val>
                                            </p:tav>
                                            <p:tav tm="100000">
                                              <p:val>
                                                <p:strVal val="#ppt_x"/>
                                              </p:val>
                                            </p:tav>
                                          </p:tavLst>
                                        </p:anim>
                                        <p:anim calcmode="lin" valueType="num">
                                          <p:cBhvr>
                                            <p:cTn id="53" dur="750" fill="hold"/>
                                            <p:tgtEl>
                                              <p:spTgt spid="29"/>
                                            </p:tgtEl>
                                            <p:attrNameLst>
                                              <p:attrName>ppt_y</p:attrName>
                                            </p:attrNameLst>
                                          </p:cBhvr>
                                          <p:tavLst>
                                            <p:tav tm="0">
                                              <p:val>
                                                <p:strVal val="#ppt_y-.1"/>
                                              </p:val>
                                            </p:tav>
                                            <p:tav tm="100000">
                                              <p:val>
                                                <p:strVal val="#ppt_y"/>
                                              </p:val>
                                            </p:tav>
                                          </p:tavLst>
                                        </p:anim>
                                      </p:childTnLst>
                                    </p:cTn>
                                  </p:par>
                                  <p:par>
                                    <p:cTn id="54" presetID="47" presetClass="entr" presetSubtype="0" fill="hold" grpId="0" nodeType="withEffect">
                                      <p:stCondLst>
                                        <p:cond delay="2250"/>
                                      </p:stCondLst>
                                      <p:childTnLst>
                                        <p:set>
                                          <p:cBhvr>
                                            <p:cTn id="55" dur="1" fill="hold">
                                              <p:stCondLst>
                                                <p:cond delay="0"/>
                                              </p:stCondLst>
                                            </p:cTn>
                                            <p:tgtEl>
                                              <p:spTgt spid="30"/>
                                            </p:tgtEl>
                                            <p:attrNameLst>
                                              <p:attrName>style.visibility</p:attrName>
                                            </p:attrNameLst>
                                          </p:cBhvr>
                                          <p:to>
                                            <p:strVal val="visible"/>
                                          </p:to>
                                        </p:set>
                                        <p:animEffect transition="in" filter="fade">
                                          <p:cBhvr>
                                            <p:cTn id="56" dur="750"/>
                                            <p:tgtEl>
                                              <p:spTgt spid="30"/>
                                            </p:tgtEl>
                                          </p:cBhvr>
                                        </p:animEffect>
                                        <p:anim calcmode="lin" valueType="num">
                                          <p:cBhvr>
                                            <p:cTn id="57" dur="750" fill="hold"/>
                                            <p:tgtEl>
                                              <p:spTgt spid="30"/>
                                            </p:tgtEl>
                                            <p:attrNameLst>
                                              <p:attrName>ppt_x</p:attrName>
                                            </p:attrNameLst>
                                          </p:cBhvr>
                                          <p:tavLst>
                                            <p:tav tm="0">
                                              <p:val>
                                                <p:strVal val="#ppt_x"/>
                                              </p:val>
                                            </p:tav>
                                            <p:tav tm="100000">
                                              <p:val>
                                                <p:strVal val="#ppt_x"/>
                                              </p:val>
                                            </p:tav>
                                          </p:tavLst>
                                        </p:anim>
                                        <p:anim calcmode="lin" valueType="num">
                                          <p:cBhvr>
                                            <p:cTn id="58" dur="750" fill="hold"/>
                                            <p:tgtEl>
                                              <p:spTgt spid="30"/>
                                            </p:tgtEl>
                                            <p:attrNameLst>
                                              <p:attrName>ppt_y</p:attrName>
                                            </p:attrNameLst>
                                          </p:cBhvr>
                                          <p:tavLst>
                                            <p:tav tm="0">
                                              <p:val>
                                                <p:strVal val="#ppt_y-.1"/>
                                              </p:val>
                                            </p:tav>
                                            <p:tav tm="100000">
                                              <p:val>
                                                <p:strVal val="#ppt_y"/>
                                              </p:val>
                                            </p:tav>
                                          </p:tavLst>
                                        </p:anim>
                                      </p:childTnLst>
                                    </p:cTn>
                                  </p:par>
                                  <p:par>
                                    <p:cTn id="59" presetID="47" presetClass="entr" presetSubtype="0" fill="hold" grpId="0" nodeType="withEffect">
                                      <p:stCondLst>
                                        <p:cond delay="2250"/>
                                      </p:stCondLst>
                                      <p:childTnLst>
                                        <p:set>
                                          <p:cBhvr>
                                            <p:cTn id="60" dur="1" fill="hold">
                                              <p:stCondLst>
                                                <p:cond delay="0"/>
                                              </p:stCondLst>
                                            </p:cTn>
                                            <p:tgtEl>
                                              <p:spTgt spid="31"/>
                                            </p:tgtEl>
                                            <p:attrNameLst>
                                              <p:attrName>style.visibility</p:attrName>
                                            </p:attrNameLst>
                                          </p:cBhvr>
                                          <p:to>
                                            <p:strVal val="visible"/>
                                          </p:to>
                                        </p:set>
                                        <p:animEffect transition="in" filter="fade">
                                          <p:cBhvr>
                                            <p:cTn id="61" dur="750"/>
                                            <p:tgtEl>
                                              <p:spTgt spid="31"/>
                                            </p:tgtEl>
                                          </p:cBhvr>
                                        </p:animEffect>
                                        <p:anim calcmode="lin" valueType="num">
                                          <p:cBhvr>
                                            <p:cTn id="62" dur="750" fill="hold"/>
                                            <p:tgtEl>
                                              <p:spTgt spid="31"/>
                                            </p:tgtEl>
                                            <p:attrNameLst>
                                              <p:attrName>ppt_x</p:attrName>
                                            </p:attrNameLst>
                                          </p:cBhvr>
                                          <p:tavLst>
                                            <p:tav tm="0">
                                              <p:val>
                                                <p:strVal val="#ppt_x"/>
                                              </p:val>
                                            </p:tav>
                                            <p:tav tm="100000">
                                              <p:val>
                                                <p:strVal val="#ppt_x"/>
                                              </p:val>
                                            </p:tav>
                                          </p:tavLst>
                                        </p:anim>
                                        <p:anim calcmode="lin" valueType="num">
                                          <p:cBhvr>
                                            <p:cTn id="63" dur="750" fill="hold"/>
                                            <p:tgtEl>
                                              <p:spTgt spid="31"/>
                                            </p:tgtEl>
                                            <p:attrNameLst>
                                              <p:attrName>ppt_y</p:attrName>
                                            </p:attrNameLst>
                                          </p:cBhvr>
                                          <p:tavLst>
                                            <p:tav tm="0">
                                              <p:val>
                                                <p:strVal val="#ppt_y-.1"/>
                                              </p:val>
                                            </p:tav>
                                            <p:tav tm="100000">
                                              <p:val>
                                                <p:strVal val="#ppt_y"/>
                                              </p:val>
                                            </p:tav>
                                          </p:tavLst>
                                        </p:anim>
                                      </p:childTnLst>
                                    </p:cTn>
                                  </p:par>
                                  <p:par>
                                    <p:cTn id="64" presetID="47" presetClass="entr" presetSubtype="0" fill="hold" grpId="0" nodeType="withEffect">
                                      <p:stCondLst>
                                        <p:cond delay="2250"/>
                                      </p:stCondLst>
                                      <p:childTnLst>
                                        <p:set>
                                          <p:cBhvr>
                                            <p:cTn id="65" dur="1" fill="hold">
                                              <p:stCondLst>
                                                <p:cond delay="0"/>
                                              </p:stCondLst>
                                            </p:cTn>
                                            <p:tgtEl>
                                              <p:spTgt spid="32"/>
                                            </p:tgtEl>
                                            <p:attrNameLst>
                                              <p:attrName>style.visibility</p:attrName>
                                            </p:attrNameLst>
                                          </p:cBhvr>
                                          <p:to>
                                            <p:strVal val="visible"/>
                                          </p:to>
                                        </p:set>
                                        <p:animEffect transition="in" filter="fade">
                                          <p:cBhvr>
                                            <p:cTn id="66" dur="750"/>
                                            <p:tgtEl>
                                              <p:spTgt spid="32"/>
                                            </p:tgtEl>
                                          </p:cBhvr>
                                        </p:animEffect>
                                        <p:anim calcmode="lin" valueType="num">
                                          <p:cBhvr>
                                            <p:cTn id="67" dur="750" fill="hold"/>
                                            <p:tgtEl>
                                              <p:spTgt spid="32"/>
                                            </p:tgtEl>
                                            <p:attrNameLst>
                                              <p:attrName>ppt_x</p:attrName>
                                            </p:attrNameLst>
                                          </p:cBhvr>
                                          <p:tavLst>
                                            <p:tav tm="0">
                                              <p:val>
                                                <p:strVal val="#ppt_x"/>
                                              </p:val>
                                            </p:tav>
                                            <p:tav tm="100000">
                                              <p:val>
                                                <p:strVal val="#ppt_x"/>
                                              </p:val>
                                            </p:tav>
                                          </p:tavLst>
                                        </p:anim>
                                        <p:anim calcmode="lin" valueType="num">
                                          <p:cBhvr>
                                            <p:cTn id="68" dur="750" fill="hold"/>
                                            <p:tgtEl>
                                              <p:spTgt spid="32"/>
                                            </p:tgtEl>
                                            <p:attrNameLst>
                                              <p:attrName>ppt_y</p:attrName>
                                            </p:attrNameLst>
                                          </p:cBhvr>
                                          <p:tavLst>
                                            <p:tav tm="0">
                                              <p:val>
                                                <p:strVal val="#ppt_y-.1"/>
                                              </p:val>
                                            </p:tav>
                                            <p:tav tm="100000">
                                              <p:val>
                                                <p:strVal val="#ppt_y"/>
                                              </p:val>
                                            </p:tav>
                                          </p:tavLst>
                                        </p:anim>
                                      </p:childTnLst>
                                    </p:cTn>
                                  </p:par>
                                  <p:par>
                                    <p:cTn id="69" presetID="47" presetClass="entr" presetSubtype="0" fill="hold" grpId="0" nodeType="withEffect">
                                      <p:stCondLst>
                                        <p:cond delay="2250"/>
                                      </p:stCondLst>
                                      <p:childTnLst>
                                        <p:set>
                                          <p:cBhvr>
                                            <p:cTn id="70" dur="1" fill="hold">
                                              <p:stCondLst>
                                                <p:cond delay="0"/>
                                              </p:stCondLst>
                                            </p:cTn>
                                            <p:tgtEl>
                                              <p:spTgt spid="33"/>
                                            </p:tgtEl>
                                            <p:attrNameLst>
                                              <p:attrName>style.visibility</p:attrName>
                                            </p:attrNameLst>
                                          </p:cBhvr>
                                          <p:to>
                                            <p:strVal val="visible"/>
                                          </p:to>
                                        </p:set>
                                        <p:animEffect transition="in" filter="fade">
                                          <p:cBhvr>
                                            <p:cTn id="71" dur="750"/>
                                            <p:tgtEl>
                                              <p:spTgt spid="33"/>
                                            </p:tgtEl>
                                          </p:cBhvr>
                                        </p:animEffect>
                                        <p:anim calcmode="lin" valueType="num">
                                          <p:cBhvr>
                                            <p:cTn id="72" dur="750" fill="hold"/>
                                            <p:tgtEl>
                                              <p:spTgt spid="33"/>
                                            </p:tgtEl>
                                            <p:attrNameLst>
                                              <p:attrName>ppt_x</p:attrName>
                                            </p:attrNameLst>
                                          </p:cBhvr>
                                          <p:tavLst>
                                            <p:tav tm="0">
                                              <p:val>
                                                <p:strVal val="#ppt_x"/>
                                              </p:val>
                                            </p:tav>
                                            <p:tav tm="100000">
                                              <p:val>
                                                <p:strVal val="#ppt_x"/>
                                              </p:val>
                                            </p:tav>
                                          </p:tavLst>
                                        </p:anim>
                                        <p:anim calcmode="lin" valueType="num">
                                          <p:cBhvr>
                                            <p:cTn id="73" dur="750" fill="hold"/>
                                            <p:tgtEl>
                                              <p:spTgt spid="33"/>
                                            </p:tgtEl>
                                            <p:attrNameLst>
                                              <p:attrName>ppt_y</p:attrName>
                                            </p:attrNameLst>
                                          </p:cBhvr>
                                          <p:tavLst>
                                            <p:tav tm="0">
                                              <p:val>
                                                <p:strVal val="#ppt_y-.1"/>
                                              </p:val>
                                            </p:tav>
                                            <p:tav tm="100000">
                                              <p:val>
                                                <p:strVal val="#ppt_y"/>
                                              </p:val>
                                            </p:tav>
                                          </p:tavLst>
                                        </p:anim>
                                      </p:childTnLst>
                                    </p:cTn>
                                  </p:par>
                                  <p:par>
                                    <p:cTn id="74" presetID="47" presetClass="entr" presetSubtype="0" fill="hold" grpId="0" nodeType="withEffect">
                                      <p:stCondLst>
                                        <p:cond delay="2250"/>
                                      </p:stCondLst>
                                      <p:childTnLst>
                                        <p:set>
                                          <p:cBhvr>
                                            <p:cTn id="75" dur="1" fill="hold">
                                              <p:stCondLst>
                                                <p:cond delay="0"/>
                                              </p:stCondLst>
                                            </p:cTn>
                                            <p:tgtEl>
                                              <p:spTgt spid="34"/>
                                            </p:tgtEl>
                                            <p:attrNameLst>
                                              <p:attrName>style.visibility</p:attrName>
                                            </p:attrNameLst>
                                          </p:cBhvr>
                                          <p:to>
                                            <p:strVal val="visible"/>
                                          </p:to>
                                        </p:set>
                                        <p:animEffect transition="in" filter="fade">
                                          <p:cBhvr>
                                            <p:cTn id="76" dur="750"/>
                                            <p:tgtEl>
                                              <p:spTgt spid="34"/>
                                            </p:tgtEl>
                                          </p:cBhvr>
                                        </p:animEffect>
                                        <p:anim calcmode="lin" valueType="num">
                                          <p:cBhvr>
                                            <p:cTn id="77" dur="750" fill="hold"/>
                                            <p:tgtEl>
                                              <p:spTgt spid="34"/>
                                            </p:tgtEl>
                                            <p:attrNameLst>
                                              <p:attrName>ppt_x</p:attrName>
                                            </p:attrNameLst>
                                          </p:cBhvr>
                                          <p:tavLst>
                                            <p:tav tm="0">
                                              <p:val>
                                                <p:strVal val="#ppt_x"/>
                                              </p:val>
                                            </p:tav>
                                            <p:tav tm="100000">
                                              <p:val>
                                                <p:strVal val="#ppt_x"/>
                                              </p:val>
                                            </p:tav>
                                          </p:tavLst>
                                        </p:anim>
                                        <p:anim calcmode="lin" valueType="num">
                                          <p:cBhvr>
                                            <p:cTn id="78" dur="750" fill="hold"/>
                                            <p:tgtEl>
                                              <p:spTgt spid="34"/>
                                            </p:tgtEl>
                                            <p:attrNameLst>
                                              <p:attrName>ppt_y</p:attrName>
                                            </p:attrNameLst>
                                          </p:cBhvr>
                                          <p:tavLst>
                                            <p:tav tm="0">
                                              <p:val>
                                                <p:strVal val="#ppt_y-.1"/>
                                              </p:val>
                                            </p:tav>
                                            <p:tav tm="100000">
                                              <p:val>
                                                <p:strVal val="#ppt_y"/>
                                              </p:val>
                                            </p:tav>
                                          </p:tavLst>
                                        </p:anim>
                                      </p:childTnLst>
                                    </p:cTn>
                                  </p:par>
                                  <p:par>
                                    <p:cTn id="79" presetID="42" presetClass="entr" presetSubtype="0" fill="hold" grpId="0" nodeType="withEffect">
                                      <p:stCondLst>
                                        <p:cond delay="2350"/>
                                      </p:stCondLst>
                                      <p:childTnLst>
                                        <p:set>
                                          <p:cBhvr>
                                            <p:cTn id="80" dur="1" fill="hold">
                                              <p:stCondLst>
                                                <p:cond delay="0"/>
                                              </p:stCondLst>
                                            </p:cTn>
                                            <p:tgtEl>
                                              <p:spTgt spid="41"/>
                                            </p:tgtEl>
                                            <p:attrNameLst>
                                              <p:attrName>style.visibility</p:attrName>
                                            </p:attrNameLst>
                                          </p:cBhvr>
                                          <p:to>
                                            <p:strVal val="visible"/>
                                          </p:to>
                                        </p:set>
                                        <p:animEffect transition="in" filter="fade">
                                          <p:cBhvr>
                                            <p:cTn id="81" dur="1000"/>
                                            <p:tgtEl>
                                              <p:spTgt spid="41"/>
                                            </p:tgtEl>
                                          </p:cBhvr>
                                        </p:animEffect>
                                        <p:anim calcmode="lin" valueType="num">
                                          <p:cBhvr>
                                            <p:cTn id="82" dur="1000" fill="hold"/>
                                            <p:tgtEl>
                                              <p:spTgt spid="41"/>
                                            </p:tgtEl>
                                            <p:attrNameLst>
                                              <p:attrName>ppt_x</p:attrName>
                                            </p:attrNameLst>
                                          </p:cBhvr>
                                          <p:tavLst>
                                            <p:tav tm="0">
                                              <p:val>
                                                <p:strVal val="#ppt_x"/>
                                              </p:val>
                                            </p:tav>
                                            <p:tav tm="100000">
                                              <p:val>
                                                <p:strVal val="#ppt_x"/>
                                              </p:val>
                                            </p:tav>
                                          </p:tavLst>
                                        </p:anim>
                                        <p:anim calcmode="lin" valueType="num">
                                          <p:cBhvr>
                                            <p:cTn id="83" dur="1000" fill="hold"/>
                                            <p:tgtEl>
                                              <p:spTgt spid="41"/>
                                            </p:tgtEl>
                                            <p:attrNameLst>
                                              <p:attrName>ppt_y</p:attrName>
                                            </p:attrNameLst>
                                          </p:cBhvr>
                                          <p:tavLst>
                                            <p:tav tm="0">
                                              <p:val>
                                                <p:strVal val="#ppt_y+.1"/>
                                              </p:val>
                                            </p:tav>
                                            <p:tav tm="100000">
                                              <p:val>
                                                <p:strVal val="#ppt_y"/>
                                              </p:val>
                                            </p:tav>
                                          </p:tavLst>
                                        </p:anim>
                                      </p:childTnLst>
                                    </p:cTn>
                                  </p:par>
                                  <p:par>
                                    <p:cTn id="84" presetID="42" presetClass="entr" presetSubtype="0" fill="hold" grpId="0" nodeType="withEffect">
                                      <p:stCondLst>
                                        <p:cond delay="2350"/>
                                      </p:stCondLst>
                                      <p:childTnLst>
                                        <p:set>
                                          <p:cBhvr>
                                            <p:cTn id="85" dur="1" fill="hold">
                                              <p:stCondLst>
                                                <p:cond delay="0"/>
                                              </p:stCondLst>
                                            </p:cTn>
                                            <p:tgtEl>
                                              <p:spTgt spid="42"/>
                                            </p:tgtEl>
                                            <p:attrNameLst>
                                              <p:attrName>style.visibility</p:attrName>
                                            </p:attrNameLst>
                                          </p:cBhvr>
                                          <p:to>
                                            <p:strVal val="visible"/>
                                          </p:to>
                                        </p:set>
                                        <p:animEffect transition="in" filter="fade">
                                          <p:cBhvr>
                                            <p:cTn id="86" dur="1000"/>
                                            <p:tgtEl>
                                              <p:spTgt spid="42"/>
                                            </p:tgtEl>
                                          </p:cBhvr>
                                        </p:animEffect>
                                        <p:anim calcmode="lin" valueType="num">
                                          <p:cBhvr>
                                            <p:cTn id="87" dur="1000" fill="hold"/>
                                            <p:tgtEl>
                                              <p:spTgt spid="42"/>
                                            </p:tgtEl>
                                            <p:attrNameLst>
                                              <p:attrName>ppt_x</p:attrName>
                                            </p:attrNameLst>
                                          </p:cBhvr>
                                          <p:tavLst>
                                            <p:tav tm="0">
                                              <p:val>
                                                <p:strVal val="#ppt_x"/>
                                              </p:val>
                                            </p:tav>
                                            <p:tav tm="100000">
                                              <p:val>
                                                <p:strVal val="#ppt_x"/>
                                              </p:val>
                                            </p:tav>
                                          </p:tavLst>
                                        </p:anim>
                                        <p:anim calcmode="lin" valueType="num">
                                          <p:cBhvr>
                                            <p:cTn id="88" dur="1000" fill="hold"/>
                                            <p:tgtEl>
                                              <p:spTgt spid="42"/>
                                            </p:tgtEl>
                                            <p:attrNameLst>
                                              <p:attrName>ppt_y</p:attrName>
                                            </p:attrNameLst>
                                          </p:cBhvr>
                                          <p:tavLst>
                                            <p:tav tm="0">
                                              <p:val>
                                                <p:strVal val="#ppt_y+.1"/>
                                              </p:val>
                                            </p:tav>
                                            <p:tav tm="100000">
                                              <p:val>
                                                <p:strVal val="#ppt_y"/>
                                              </p:val>
                                            </p:tav>
                                          </p:tavLst>
                                        </p:anim>
                                      </p:childTnLst>
                                    </p:cTn>
                                  </p:par>
                                  <p:par>
                                    <p:cTn id="89" presetID="42" presetClass="entr" presetSubtype="0" fill="hold" grpId="0" nodeType="withEffect">
                                      <p:stCondLst>
                                        <p:cond delay="2350"/>
                                      </p:stCondLst>
                                      <p:childTnLst>
                                        <p:set>
                                          <p:cBhvr>
                                            <p:cTn id="90" dur="1" fill="hold">
                                              <p:stCondLst>
                                                <p:cond delay="0"/>
                                              </p:stCondLst>
                                            </p:cTn>
                                            <p:tgtEl>
                                              <p:spTgt spid="40"/>
                                            </p:tgtEl>
                                            <p:attrNameLst>
                                              <p:attrName>style.visibility</p:attrName>
                                            </p:attrNameLst>
                                          </p:cBhvr>
                                          <p:to>
                                            <p:strVal val="visible"/>
                                          </p:to>
                                        </p:set>
                                        <p:animEffect transition="in" filter="fade">
                                          <p:cBhvr>
                                            <p:cTn id="91" dur="1000"/>
                                            <p:tgtEl>
                                              <p:spTgt spid="40"/>
                                            </p:tgtEl>
                                          </p:cBhvr>
                                        </p:animEffect>
                                        <p:anim calcmode="lin" valueType="num">
                                          <p:cBhvr>
                                            <p:cTn id="92" dur="1000" fill="hold"/>
                                            <p:tgtEl>
                                              <p:spTgt spid="40"/>
                                            </p:tgtEl>
                                            <p:attrNameLst>
                                              <p:attrName>ppt_x</p:attrName>
                                            </p:attrNameLst>
                                          </p:cBhvr>
                                          <p:tavLst>
                                            <p:tav tm="0">
                                              <p:val>
                                                <p:strVal val="#ppt_x"/>
                                              </p:val>
                                            </p:tav>
                                            <p:tav tm="100000">
                                              <p:val>
                                                <p:strVal val="#ppt_x"/>
                                              </p:val>
                                            </p:tav>
                                          </p:tavLst>
                                        </p:anim>
                                        <p:anim calcmode="lin" valueType="num">
                                          <p:cBhvr>
                                            <p:cTn id="93" dur="1000" fill="hold"/>
                                            <p:tgtEl>
                                              <p:spTgt spid="40"/>
                                            </p:tgtEl>
                                            <p:attrNameLst>
                                              <p:attrName>ppt_y</p:attrName>
                                            </p:attrNameLst>
                                          </p:cBhvr>
                                          <p:tavLst>
                                            <p:tav tm="0">
                                              <p:val>
                                                <p:strVal val="#ppt_y+.1"/>
                                              </p:val>
                                            </p:tav>
                                            <p:tav tm="100000">
                                              <p:val>
                                                <p:strVal val="#ppt_y"/>
                                              </p:val>
                                            </p:tav>
                                          </p:tavLst>
                                        </p:anim>
                                      </p:childTnLst>
                                    </p:cTn>
                                  </p:par>
                                  <p:par>
                                    <p:cTn id="94" presetID="42" presetClass="entr" presetSubtype="0" fill="hold" grpId="0" nodeType="withEffect">
                                      <p:stCondLst>
                                        <p:cond delay="2350"/>
                                      </p:stCondLst>
                                      <p:childTnLst>
                                        <p:set>
                                          <p:cBhvr>
                                            <p:cTn id="95" dur="1" fill="hold">
                                              <p:stCondLst>
                                                <p:cond delay="0"/>
                                              </p:stCondLst>
                                            </p:cTn>
                                            <p:tgtEl>
                                              <p:spTgt spid="39"/>
                                            </p:tgtEl>
                                            <p:attrNameLst>
                                              <p:attrName>style.visibility</p:attrName>
                                            </p:attrNameLst>
                                          </p:cBhvr>
                                          <p:to>
                                            <p:strVal val="visible"/>
                                          </p:to>
                                        </p:set>
                                        <p:animEffect transition="in" filter="fade">
                                          <p:cBhvr>
                                            <p:cTn id="96" dur="1000"/>
                                            <p:tgtEl>
                                              <p:spTgt spid="39"/>
                                            </p:tgtEl>
                                          </p:cBhvr>
                                        </p:animEffect>
                                        <p:anim calcmode="lin" valueType="num">
                                          <p:cBhvr>
                                            <p:cTn id="97" dur="1000" fill="hold"/>
                                            <p:tgtEl>
                                              <p:spTgt spid="39"/>
                                            </p:tgtEl>
                                            <p:attrNameLst>
                                              <p:attrName>ppt_x</p:attrName>
                                            </p:attrNameLst>
                                          </p:cBhvr>
                                          <p:tavLst>
                                            <p:tav tm="0">
                                              <p:val>
                                                <p:strVal val="#ppt_x"/>
                                              </p:val>
                                            </p:tav>
                                            <p:tav tm="100000">
                                              <p:val>
                                                <p:strVal val="#ppt_x"/>
                                              </p:val>
                                            </p:tav>
                                          </p:tavLst>
                                        </p:anim>
                                        <p:anim calcmode="lin" valueType="num">
                                          <p:cBhvr>
                                            <p:cTn id="98" dur="1000" fill="hold"/>
                                            <p:tgtEl>
                                              <p:spTgt spid="39"/>
                                            </p:tgtEl>
                                            <p:attrNameLst>
                                              <p:attrName>ppt_y</p:attrName>
                                            </p:attrNameLst>
                                          </p:cBhvr>
                                          <p:tavLst>
                                            <p:tav tm="0">
                                              <p:val>
                                                <p:strVal val="#ppt_y+.1"/>
                                              </p:val>
                                            </p:tav>
                                            <p:tav tm="100000">
                                              <p:val>
                                                <p:strVal val="#ppt_y"/>
                                              </p:val>
                                            </p:tav>
                                          </p:tavLst>
                                        </p:anim>
                                      </p:childTnLst>
                                    </p:cTn>
                                  </p:par>
                                  <p:par>
                                    <p:cTn id="99" presetID="42" presetClass="entr" presetSubtype="0" fill="hold" grpId="0" nodeType="withEffect">
                                      <p:stCondLst>
                                        <p:cond delay="2350"/>
                                      </p:stCondLst>
                                      <p:childTnLst>
                                        <p:set>
                                          <p:cBhvr>
                                            <p:cTn id="100" dur="1" fill="hold">
                                              <p:stCondLst>
                                                <p:cond delay="0"/>
                                              </p:stCondLst>
                                            </p:cTn>
                                            <p:tgtEl>
                                              <p:spTgt spid="38"/>
                                            </p:tgtEl>
                                            <p:attrNameLst>
                                              <p:attrName>style.visibility</p:attrName>
                                            </p:attrNameLst>
                                          </p:cBhvr>
                                          <p:to>
                                            <p:strVal val="visible"/>
                                          </p:to>
                                        </p:set>
                                        <p:animEffect transition="in" filter="fade">
                                          <p:cBhvr>
                                            <p:cTn id="101" dur="1000"/>
                                            <p:tgtEl>
                                              <p:spTgt spid="38"/>
                                            </p:tgtEl>
                                          </p:cBhvr>
                                        </p:animEffect>
                                        <p:anim calcmode="lin" valueType="num">
                                          <p:cBhvr>
                                            <p:cTn id="102" dur="1000" fill="hold"/>
                                            <p:tgtEl>
                                              <p:spTgt spid="38"/>
                                            </p:tgtEl>
                                            <p:attrNameLst>
                                              <p:attrName>ppt_x</p:attrName>
                                            </p:attrNameLst>
                                          </p:cBhvr>
                                          <p:tavLst>
                                            <p:tav tm="0">
                                              <p:val>
                                                <p:strVal val="#ppt_x"/>
                                              </p:val>
                                            </p:tav>
                                            <p:tav tm="100000">
                                              <p:val>
                                                <p:strVal val="#ppt_x"/>
                                              </p:val>
                                            </p:tav>
                                          </p:tavLst>
                                        </p:anim>
                                        <p:anim calcmode="lin" valueType="num">
                                          <p:cBhvr>
                                            <p:cTn id="103" dur="1000" fill="hold"/>
                                            <p:tgtEl>
                                              <p:spTgt spid="38"/>
                                            </p:tgtEl>
                                            <p:attrNameLst>
                                              <p:attrName>ppt_y</p:attrName>
                                            </p:attrNameLst>
                                          </p:cBhvr>
                                          <p:tavLst>
                                            <p:tav tm="0">
                                              <p:val>
                                                <p:strVal val="#ppt_y+.1"/>
                                              </p:val>
                                            </p:tav>
                                            <p:tav tm="100000">
                                              <p:val>
                                                <p:strVal val="#ppt_y"/>
                                              </p:val>
                                            </p:tav>
                                          </p:tavLst>
                                        </p:anim>
                                      </p:childTnLst>
                                    </p:cTn>
                                  </p:par>
                                  <p:par>
                                    <p:cTn id="104" presetID="42" presetClass="entr" presetSubtype="0" fill="hold" grpId="0" nodeType="withEffect">
                                      <p:stCondLst>
                                        <p:cond delay="2350"/>
                                      </p:stCondLst>
                                      <p:childTnLst>
                                        <p:set>
                                          <p:cBhvr>
                                            <p:cTn id="105" dur="1" fill="hold">
                                              <p:stCondLst>
                                                <p:cond delay="0"/>
                                              </p:stCondLst>
                                            </p:cTn>
                                            <p:tgtEl>
                                              <p:spTgt spid="37"/>
                                            </p:tgtEl>
                                            <p:attrNameLst>
                                              <p:attrName>style.visibility</p:attrName>
                                            </p:attrNameLst>
                                          </p:cBhvr>
                                          <p:to>
                                            <p:strVal val="visible"/>
                                          </p:to>
                                        </p:set>
                                        <p:animEffect transition="in" filter="fade">
                                          <p:cBhvr>
                                            <p:cTn id="106" dur="1000"/>
                                            <p:tgtEl>
                                              <p:spTgt spid="37"/>
                                            </p:tgtEl>
                                          </p:cBhvr>
                                        </p:animEffect>
                                        <p:anim calcmode="lin" valueType="num">
                                          <p:cBhvr>
                                            <p:cTn id="107" dur="1000" fill="hold"/>
                                            <p:tgtEl>
                                              <p:spTgt spid="37"/>
                                            </p:tgtEl>
                                            <p:attrNameLst>
                                              <p:attrName>ppt_x</p:attrName>
                                            </p:attrNameLst>
                                          </p:cBhvr>
                                          <p:tavLst>
                                            <p:tav tm="0">
                                              <p:val>
                                                <p:strVal val="#ppt_x"/>
                                              </p:val>
                                            </p:tav>
                                            <p:tav tm="100000">
                                              <p:val>
                                                <p:strVal val="#ppt_x"/>
                                              </p:val>
                                            </p:tav>
                                          </p:tavLst>
                                        </p:anim>
                                        <p:anim calcmode="lin" valueType="num">
                                          <p:cBhvr>
                                            <p:cTn id="108" dur="1000" fill="hold"/>
                                            <p:tgtEl>
                                              <p:spTgt spid="3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29" grpId="0" animBg="1"/>
          <p:bldP spid="30" grpId="0" animBg="1"/>
          <p:bldP spid="31" grpId="0" animBg="1"/>
          <p:bldP spid="32" grpId="0" animBg="1"/>
          <p:bldP spid="33" grpId="0" animBg="1"/>
          <p:bldP spid="34" grpId="0" animBg="1"/>
          <p:bldP spid="37" grpId="0"/>
          <p:bldP spid="38" grpId="0"/>
          <p:bldP spid="39" grpId="0"/>
          <p:bldP spid="40" grpId="0"/>
          <p:bldP spid="41" grpId="0"/>
          <p:bldP spid="42" grpId="0"/>
        </p:bldLst>
      </p:timing>
    </mc:Fallback>
  </mc:AlternateContent>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Line 7"/>
          <p:cNvSpPr>
            <a:spLocks noChangeShapeType="1"/>
          </p:cNvSpPr>
          <p:nvPr/>
        </p:nvSpPr>
        <p:spPr bwMode="auto">
          <a:xfrm>
            <a:off x="6092825" y="2943225"/>
            <a:ext cx="0" cy="1104900"/>
          </a:xfrm>
          <a:prstGeom prst="line">
            <a:avLst/>
          </a:prstGeom>
          <a:noFill/>
          <a:ln w="46038" cap="flat">
            <a:solidFill>
              <a:schemeClr val="accent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Line 8"/>
          <p:cNvSpPr>
            <a:spLocks noChangeShapeType="1"/>
          </p:cNvSpPr>
          <p:nvPr/>
        </p:nvSpPr>
        <p:spPr bwMode="auto">
          <a:xfrm>
            <a:off x="6092825" y="4344988"/>
            <a:ext cx="0" cy="1100138"/>
          </a:xfrm>
          <a:prstGeom prst="line">
            <a:avLst/>
          </a:prstGeom>
          <a:noFill/>
          <a:ln w="4603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Line 9"/>
          <p:cNvSpPr>
            <a:spLocks noChangeShapeType="1"/>
          </p:cNvSpPr>
          <p:nvPr/>
        </p:nvSpPr>
        <p:spPr bwMode="auto">
          <a:xfrm>
            <a:off x="6092825" y="5741988"/>
            <a:ext cx="0" cy="1116013"/>
          </a:xfrm>
          <a:prstGeom prst="line">
            <a:avLst/>
          </a:prstGeom>
          <a:noFill/>
          <a:ln w="46038"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2" name="Group 1"/>
          <p:cNvGrpSpPr/>
          <p:nvPr/>
        </p:nvGrpSpPr>
        <p:grpSpPr>
          <a:xfrm>
            <a:off x="5945188" y="2646363"/>
            <a:ext cx="296862" cy="296863"/>
            <a:chOff x="5945188" y="2646363"/>
            <a:chExt cx="296862" cy="296863"/>
          </a:xfrm>
        </p:grpSpPr>
        <p:sp>
          <p:nvSpPr>
            <p:cNvPr id="11" name="Oval 10"/>
            <p:cNvSpPr>
              <a:spLocks noChangeArrowheads="1"/>
            </p:cNvSpPr>
            <p:nvPr/>
          </p:nvSpPr>
          <p:spPr bwMode="auto">
            <a:xfrm>
              <a:off x="6021388" y="2722563"/>
              <a:ext cx="147637" cy="147638"/>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12" name="Oval 11"/>
            <p:cNvSpPr>
              <a:spLocks noChangeArrowheads="1"/>
            </p:cNvSpPr>
            <p:nvPr/>
          </p:nvSpPr>
          <p:spPr bwMode="auto">
            <a:xfrm>
              <a:off x="5945188" y="2646363"/>
              <a:ext cx="296862" cy="296863"/>
            </a:xfrm>
            <a:prstGeom prst="ellipse">
              <a:avLst/>
            </a:prstGeom>
            <a:noFill/>
            <a:ln w="46038"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 name="Group 2"/>
          <p:cNvGrpSpPr/>
          <p:nvPr/>
        </p:nvGrpSpPr>
        <p:grpSpPr>
          <a:xfrm>
            <a:off x="5945188" y="4048125"/>
            <a:ext cx="296862" cy="296863"/>
            <a:chOff x="5945188" y="4048125"/>
            <a:chExt cx="296862" cy="296863"/>
          </a:xfrm>
        </p:grpSpPr>
        <p:sp>
          <p:nvSpPr>
            <p:cNvPr id="13" name="Oval 12"/>
            <p:cNvSpPr>
              <a:spLocks noChangeArrowheads="1"/>
            </p:cNvSpPr>
            <p:nvPr/>
          </p:nvSpPr>
          <p:spPr bwMode="auto">
            <a:xfrm>
              <a:off x="6021388" y="4119563"/>
              <a:ext cx="147637" cy="14922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4" name="Oval 13"/>
            <p:cNvSpPr>
              <a:spLocks noChangeArrowheads="1"/>
            </p:cNvSpPr>
            <p:nvPr/>
          </p:nvSpPr>
          <p:spPr bwMode="auto">
            <a:xfrm>
              <a:off x="5945188" y="4048125"/>
              <a:ext cx="296862" cy="296863"/>
            </a:xfrm>
            <a:prstGeom prst="ellipse">
              <a:avLst/>
            </a:prstGeom>
            <a:noFill/>
            <a:ln w="4603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 name="Group 3"/>
          <p:cNvGrpSpPr/>
          <p:nvPr/>
        </p:nvGrpSpPr>
        <p:grpSpPr>
          <a:xfrm>
            <a:off x="5945188" y="5445125"/>
            <a:ext cx="296862" cy="296863"/>
            <a:chOff x="5945188" y="5445125"/>
            <a:chExt cx="296862" cy="296863"/>
          </a:xfrm>
        </p:grpSpPr>
        <p:sp>
          <p:nvSpPr>
            <p:cNvPr id="15" name="Oval 14"/>
            <p:cNvSpPr>
              <a:spLocks noChangeArrowheads="1"/>
            </p:cNvSpPr>
            <p:nvPr/>
          </p:nvSpPr>
          <p:spPr bwMode="auto">
            <a:xfrm>
              <a:off x="6021388" y="5521325"/>
              <a:ext cx="147637" cy="149225"/>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16" name="Oval 15"/>
            <p:cNvSpPr>
              <a:spLocks noChangeArrowheads="1"/>
            </p:cNvSpPr>
            <p:nvPr/>
          </p:nvSpPr>
          <p:spPr bwMode="auto">
            <a:xfrm>
              <a:off x="5945188" y="5445125"/>
              <a:ext cx="296862" cy="296863"/>
            </a:xfrm>
            <a:prstGeom prst="ellipse">
              <a:avLst/>
            </a:prstGeom>
            <a:noFill/>
            <a:ln w="46038"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 name="Group 4"/>
          <p:cNvGrpSpPr/>
          <p:nvPr/>
        </p:nvGrpSpPr>
        <p:grpSpPr>
          <a:xfrm>
            <a:off x="6427788" y="2565400"/>
            <a:ext cx="1544637" cy="457200"/>
            <a:chOff x="6427788" y="2565400"/>
            <a:chExt cx="1544637" cy="457200"/>
          </a:xfrm>
        </p:grpSpPr>
        <p:sp>
          <p:nvSpPr>
            <p:cNvPr id="17" name="Freeform 16"/>
            <p:cNvSpPr>
              <a:spLocks/>
            </p:cNvSpPr>
            <p:nvPr/>
          </p:nvSpPr>
          <p:spPr bwMode="auto">
            <a:xfrm>
              <a:off x="6427788" y="2565400"/>
              <a:ext cx="1544637" cy="457200"/>
            </a:xfrm>
            <a:custGeom>
              <a:avLst/>
              <a:gdLst>
                <a:gd name="T0" fmla="*/ 197 w 973"/>
                <a:gd name="T1" fmla="*/ 0 h 288"/>
                <a:gd name="T2" fmla="*/ 0 w 973"/>
                <a:gd name="T3" fmla="*/ 144 h 288"/>
                <a:gd name="T4" fmla="*/ 197 w 973"/>
                <a:gd name="T5" fmla="*/ 288 h 288"/>
                <a:gd name="T6" fmla="*/ 973 w 973"/>
                <a:gd name="T7" fmla="*/ 288 h 288"/>
                <a:gd name="T8" fmla="*/ 973 w 973"/>
                <a:gd name="T9" fmla="*/ 0 h 288"/>
                <a:gd name="T10" fmla="*/ 197 w 973"/>
                <a:gd name="T11" fmla="*/ 0 h 288"/>
              </a:gdLst>
              <a:ahLst/>
              <a:cxnLst>
                <a:cxn ang="0">
                  <a:pos x="T0" y="T1"/>
                </a:cxn>
                <a:cxn ang="0">
                  <a:pos x="T2" y="T3"/>
                </a:cxn>
                <a:cxn ang="0">
                  <a:pos x="T4" y="T5"/>
                </a:cxn>
                <a:cxn ang="0">
                  <a:pos x="T6" y="T7"/>
                </a:cxn>
                <a:cxn ang="0">
                  <a:pos x="T8" y="T9"/>
                </a:cxn>
                <a:cxn ang="0">
                  <a:pos x="T10" y="T11"/>
                </a:cxn>
              </a:cxnLst>
              <a:rect l="0" t="0" r="r" b="b"/>
              <a:pathLst>
                <a:path w="973" h="288">
                  <a:moveTo>
                    <a:pt x="197" y="0"/>
                  </a:moveTo>
                  <a:lnTo>
                    <a:pt x="0" y="144"/>
                  </a:lnTo>
                  <a:lnTo>
                    <a:pt x="197" y="288"/>
                  </a:lnTo>
                  <a:lnTo>
                    <a:pt x="973" y="288"/>
                  </a:lnTo>
                  <a:lnTo>
                    <a:pt x="973" y="0"/>
                  </a:lnTo>
                  <a:lnTo>
                    <a:pt x="197"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20" name="Rectangle 19"/>
            <p:cNvSpPr>
              <a:spLocks noChangeArrowheads="1"/>
            </p:cNvSpPr>
            <p:nvPr/>
          </p:nvSpPr>
          <p:spPr bwMode="auto">
            <a:xfrm>
              <a:off x="7053850" y="2651779"/>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smtClean="0">
                  <a:ln>
                    <a:noFill/>
                  </a:ln>
                  <a:solidFill>
                    <a:schemeClr val="bg2"/>
                  </a:solidFill>
                  <a:effectLst/>
                  <a:latin typeface="Open Sans" panose="020B0606030504020204" pitchFamily="34" charset="0"/>
                </a:rPr>
                <a:t>1993</a:t>
              </a:r>
              <a:endParaRPr kumimoji="0" lang="ru-RU" altLang="ru-RU" sz="1800" b="0" i="0" u="none" strike="noStrike" cap="none" normalizeH="0" baseline="0" dirty="0" smtClean="0">
                <a:ln>
                  <a:noFill/>
                </a:ln>
                <a:solidFill>
                  <a:schemeClr val="bg2"/>
                </a:solidFill>
                <a:effectLst/>
              </a:endParaRPr>
            </a:p>
          </p:txBody>
        </p:sp>
      </p:grpSp>
      <p:grpSp>
        <p:nvGrpSpPr>
          <p:cNvPr id="7" name="Group 6"/>
          <p:cNvGrpSpPr/>
          <p:nvPr/>
        </p:nvGrpSpPr>
        <p:grpSpPr>
          <a:xfrm>
            <a:off x="6427788" y="5365750"/>
            <a:ext cx="1544637" cy="457200"/>
            <a:chOff x="6427788" y="5365750"/>
            <a:chExt cx="1544637" cy="457200"/>
          </a:xfrm>
        </p:grpSpPr>
        <p:sp>
          <p:nvSpPr>
            <p:cNvPr id="18" name="Freeform 17"/>
            <p:cNvSpPr>
              <a:spLocks/>
            </p:cNvSpPr>
            <p:nvPr/>
          </p:nvSpPr>
          <p:spPr bwMode="auto">
            <a:xfrm>
              <a:off x="6427788" y="5365750"/>
              <a:ext cx="1544637" cy="457200"/>
            </a:xfrm>
            <a:custGeom>
              <a:avLst/>
              <a:gdLst>
                <a:gd name="T0" fmla="*/ 197 w 973"/>
                <a:gd name="T1" fmla="*/ 0 h 288"/>
                <a:gd name="T2" fmla="*/ 0 w 973"/>
                <a:gd name="T3" fmla="*/ 144 h 288"/>
                <a:gd name="T4" fmla="*/ 197 w 973"/>
                <a:gd name="T5" fmla="*/ 288 h 288"/>
                <a:gd name="T6" fmla="*/ 973 w 973"/>
                <a:gd name="T7" fmla="*/ 288 h 288"/>
                <a:gd name="T8" fmla="*/ 973 w 973"/>
                <a:gd name="T9" fmla="*/ 0 h 288"/>
                <a:gd name="T10" fmla="*/ 197 w 973"/>
                <a:gd name="T11" fmla="*/ 0 h 288"/>
              </a:gdLst>
              <a:ahLst/>
              <a:cxnLst>
                <a:cxn ang="0">
                  <a:pos x="T0" y="T1"/>
                </a:cxn>
                <a:cxn ang="0">
                  <a:pos x="T2" y="T3"/>
                </a:cxn>
                <a:cxn ang="0">
                  <a:pos x="T4" y="T5"/>
                </a:cxn>
                <a:cxn ang="0">
                  <a:pos x="T6" y="T7"/>
                </a:cxn>
                <a:cxn ang="0">
                  <a:pos x="T8" y="T9"/>
                </a:cxn>
                <a:cxn ang="0">
                  <a:pos x="T10" y="T11"/>
                </a:cxn>
              </a:cxnLst>
              <a:rect l="0" t="0" r="r" b="b"/>
              <a:pathLst>
                <a:path w="973" h="288">
                  <a:moveTo>
                    <a:pt x="197" y="0"/>
                  </a:moveTo>
                  <a:lnTo>
                    <a:pt x="0" y="144"/>
                  </a:lnTo>
                  <a:lnTo>
                    <a:pt x="197" y="288"/>
                  </a:lnTo>
                  <a:lnTo>
                    <a:pt x="973" y="288"/>
                  </a:lnTo>
                  <a:lnTo>
                    <a:pt x="973" y="0"/>
                  </a:lnTo>
                  <a:lnTo>
                    <a:pt x="197" y="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21" name="Rectangle 20"/>
            <p:cNvSpPr>
              <a:spLocks noChangeArrowheads="1"/>
            </p:cNvSpPr>
            <p:nvPr/>
          </p:nvSpPr>
          <p:spPr bwMode="auto">
            <a:xfrm>
              <a:off x="7053850" y="5452129"/>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smtClean="0">
                  <a:ln>
                    <a:noFill/>
                  </a:ln>
                  <a:solidFill>
                    <a:schemeClr val="bg2"/>
                  </a:solidFill>
                  <a:effectLst/>
                  <a:latin typeface="Open Sans" panose="020B0606030504020204" pitchFamily="34" charset="0"/>
                </a:rPr>
                <a:t>2003</a:t>
              </a:r>
              <a:endParaRPr kumimoji="0" lang="ru-RU" altLang="ru-RU" sz="1800" b="0" i="0" u="none" strike="noStrike" cap="none" normalizeH="0" baseline="0" dirty="0" smtClean="0">
                <a:ln>
                  <a:noFill/>
                </a:ln>
                <a:solidFill>
                  <a:schemeClr val="bg2"/>
                </a:solidFill>
                <a:effectLst/>
              </a:endParaRPr>
            </a:p>
          </p:txBody>
        </p:sp>
      </p:grpSp>
      <p:grpSp>
        <p:nvGrpSpPr>
          <p:cNvPr id="6" name="Group 5"/>
          <p:cNvGrpSpPr/>
          <p:nvPr/>
        </p:nvGrpSpPr>
        <p:grpSpPr>
          <a:xfrm>
            <a:off x="4213225" y="3967163"/>
            <a:ext cx="1544637" cy="457200"/>
            <a:chOff x="4213225" y="3967163"/>
            <a:chExt cx="1544637" cy="457200"/>
          </a:xfrm>
        </p:grpSpPr>
        <p:sp>
          <p:nvSpPr>
            <p:cNvPr id="19" name="Freeform 18"/>
            <p:cNvSpPr>
              <a:spLocks/>
            </p:cNvSpPr>
            <p:nvPr/>
          </p:nvSpPr>
          <p:spPr bwMode="auto">
            <a:xfrm>
              <a:off x="4213225" y="3967163"/>
              <a:ext cx="1544637" cy="457200"/>
            </a:xfrm>
            <a:custGeom>
              <a:avLst/>
              <a:gdLst>
                <a:gd name="T0" fmla="*/ 777 w 973"/>
                <a:gd name="T1" fmla="*/ 0 h 288"/>
                <a:gd name="T2" fmla="*/ 973 w 973"/>
                <a:gd name="T3" fmla="*/ 144 h 288"/>
                <a:gd name="T4" fmla="*/ 777 w 973"/>
                <a:gd name="T5" fmla="*/ 288 h 288"/>
                <a:gd name="T6" fmla="*/ 0 w 973"/>
                <a:gd name="T7" fmla="*/ 288 h 288"/>
                <a:gd name="T8" fmla="*/ 0 w 973"/>
                <a:gd name="T9" fmla="*/ 0 h 288"/>
                <a:gd name="T10" fmla="*/ 777 w 973"/>
                <a:gd name="T11" fmla="*/ 0 h 288"/>
              </a:gdLst>
              <a:ahLst/>
              <a:cxnLst>
                <a:cxn ang="0">
                  <a:pos x="T0" y="T1"/>
                </a:cxn>
                <a:cxn ang="0">
                  <a:pos x="T2" y="T3"/>
                </a:cxn>
                <a:cxn ang="0">
                  <a:pos x="T4" y="T5"/>
                </a:cxn>
                <a:cxn ang="0">
                  <a:pos x="T6" y="T7"/>
                </a:cxn>
                <a:cxn ang="0">
                  <a:pos x="T8" y="T9"/>
                </a:cxn>
                <a:cxn ang="0">
                  <a:pos x="T10" y="T11"/>
                </a:cxn>
              </a:cxnLst>
              <a:rect l="0" t="0" r="r" b="b"/>
              <a:pathLst>
                <a:path w="973" h="288">
                  <a:moveTo>
                    <a:pt x="777" y="0"/>
                  </a:moveTo>
                  <a:lnTo>
                    <a:pt x="973" y="144"/>
                  </a:lnTo>
                  <a:lnTo>
                    <a:pt x="777" y="288"/>
                  </a:lnTo>
                  <a:lnTo>
                    <a:pt x="0" y="288"/>
                  </a:lnTo>
                  <a:lnTo>
                    <a:pt x="0" y="0"/>
                  </a:lnTo>
                  <a:lnTo>
                    <a:pt x="77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22" name="Rectangle 21"/>
            <p:cNvSpPr>
              <a:spLocks noChangeArrowheads="1"/>
            </p:cNvSpPr>
            <p:nvPr/>
          </p:nvSpPr>
          <p:spPr bwMode="auto">
            <a:xfrm>
              <a:off x="4566237" y="4045604"/>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smtClean="0">
                  <a:ln>
                    <a:noFill/>
                  </a:ln>
                  <a:solidFill>
                    <a:schemeClr val="bg2"/>
                  </a:solidFill>
                  <a:effectLst/>
                  <a:latin typeface="Open Sans" panose="020B0606030504020204" pitchFamily="34" charset="0"/>
                </a:rPr>
                <a:t>1997</a:t>
              </a:r>
              <a:endParaRPr kumimoji="0" lang="ru-RU" altLang="ru-RU" sz="1800" b="0" i="0" u="none" strike="noStrike" cap="none" normalizeH="0" baseline="0" dirty="0" smtClean="0">
                <a:ln>
                  <a:noFill/>
                </a:ln>
                <a:solidFill>
                  <a:schemeClr val="bg2"/>
                </a:solidFill>
                <a:effectLst/>
              </a:endParaRPr>
            </a:p>
          </p:txBody>
        </p:sp>
      </p:grpSp>
      <p:sp>
        <p:nvSpPr>
          <p:cNvPr id="23" name="Freeform 22"/>
          <p:cNvSpPr>
            <a:spLocks noEditPoints="1"/>
          </p:cNvSpPr>
          <p:nvPr/>
        </p:nvSpPr>
        <p:spPr bwMode="auto">
          <a:xfrm>
            <a:off x="9065419" y="2078038"/>
            <a:ext cx="661987" cy="373063"/>
          </a:xfrm>
          <a:custGeom>
            <a:avLst/>
            <a:gdLst>
              <a:gd name="T0" fmla="*/ 41 w 174"/>
              <a:gd name="T1" fmla="*/ 80 h 98"/>
              <a:gd name="T2" fmla="*/ 40 w 174"/>
              <a:gd name="T3" fmla="*/ 73 h 98"/>
              <a:gd name="T4" fmla="*/ 50 w 174"/>
              <a:gd name="T5" fmla="*/ 64 h 98"/>
              <a:gd name="T6" fmla="*/ 56 w 174"/>
              <a:gd name="T7" fmla="*/ 69 h 98"/>
              <a:gd name="T8" fmla="*/ 48 w 174"/>
              <a:gd name="T9" fmla="*/ 80 h 98"/>
              <a:gd name="T10" fmla="*/ 106 w 174"/>
              <a:gd name="T11" fmla="*/ 71 h 98"/>
              <a:gd name="T12" fmla="*/ 127 w 174"/>
              <a:gd name="T13" fmla="*/ 81 h 98"/>
              <a:gd name="T14" fmla="*/ 128 w 174"/>
              <a:gd name="T15" fmla="*/ 71 h 98"/>
              <a:gd name="T16" fmla="*/ 106 w 174"/>
              <a:gd name="T17" fmla="*/ 87 h 98"/>
              <a:gd name="T18" fmla="*/ 116 w 174"/>
              <a:gd name="T19" fmla="*/ 88 h 98"/>
              <a:gd name="T20" fmla="*/ 118 w 174"/>
              <a:gd name="T21" fmla="*/ 80 h 98"/>
              <a:gd name="T22" fmla="*/ 95 w 174"/>
              <a:gd name="T23" fmla="*/ 94 h 98"/>
              <a:gd name="T24" fmla="*/ 104 w 174"/>
              <a:gd name="T25" fmla="*/ 95 h 98"/>
              <a:gd name="T26" fmla="*/ 106 w 174"/>
              <a:gd name="T27" fmla="*/ 88 h 98"/>
              <a:gd name="T28" fmla="*/ 81 w 174"/>
              <a:gd name="T29" fmla="*/ 96 h 98"/>
              <a:gd name="T30" fmla="*/ 93 w 174"/>
              <a:gd name="T31" fmla="*/ 95 h 98"/>
              <a:gd name="T32" fmla="*/ 55 w 174"/>
              <a:gd name="T33" fmla="*/ 88 h 98"/>
              <a:gd name="T34" fmla="*/ 67 w 174"/>
              <a:gd name="T35" fmla="*/ 67 h 98"/>
              <a:gd name="T36" fmla="*/ 59 w 174"/>
              <a:gd name="T37" fmla="*/ 67 h 98"/>
              <a:gd name="T38" fmla="*/ 48 w 174"/>
              <a:gd name="T39" fmla="*/ 88 h 98"/>
              <a:gd name="T40" fmla="*/ 55 w 174"/>
              <a:gd name="T41" fmla="*/ 88 h 98"/>
              <a:gd name="T42" fmla="*/ 76 w 174"/>
              <a:gd name="T43" fmla="*/ 80 h 98"/>
              <a:gd name="T44" fmla="*/ 71 w 174"/>
              <a:gd name="T45" fmla="*/ 71 h 98"/>
              <a:gd name="T46" fmla="*/ 57 w 174"/>
              <a:gd name="T47" fmla="*/ 85 h 98"/>
              <a:gd name="T48" fmla="*/ 62 w 174"/>
              <a:gd name="T49" fmla="*/ 94 h 98"/>
              <a:gd name="T50" fmla="*/ 80 w 174"/>
              <a:gd name="T51" fmla="*/ 91 h 98"/>
              <a:gd name="T52" fmla="*/ 81 w 174"/>
              <a:gd name="T53" fmla="*/ 82 h 98"/>
              <a:gd name="T54" fmla="*/ 74 w 174"/>
              <a:gd name="T55" fmla="*/ 82 h 98"/>
              <a:gd name="T56" fmla="*/ 68 w 174"/>
              <a:gd name="T57" fmla="*/ 97 h 98"/>
              <a:gd name="T58" fmla="*/ 75 w 174"/>
              <a:gd name="T59" fmla="*/ 97 h 98"/>
              <a:gd name="T60" fmla="*/ 150 w 174"/>
              <a:gd name="T61" fmla="*/ 0 h 98"/>
              <a:gd name="T62" fmla="*/ 145 w 174"/>
              <a:gd name="T63" fmla="*/ 59 h 98"/>
              <a:gd name="T64" fmla="*/ 174 w 174"/>
              <a:gd name="T65" fmla="*/ 47 h 98"/>
              <a:gd name="T66" fmla="*/ 94 w 174"/>
              <a:gd name="T67" fmla="*/ 25 h 98"/>
              <a:gd name="T68" fmla="*/ 86 w 174"/>
              <a:gd name="T69" fmla="*/ 26 h 98"/>
              <a:gd name="T70" fmla="*/ 60 w 174"/>
              <a:gd name="T71" fmla="*/ 38 h 98"/>
              <a:gd name="T72" fmla="*/ 83 w 174"/>
              <a:gd name="T73" fmla="*/ 44 h 98"/>
              <a:gd name="T74" fmla="*/ 128 w 174"/>
              <a:gd name="T75" fmla="*/ 71 h 98"/>
              <a:gd name="T76" fmla="*/ 135 w 174"/>
              <a:gd name="T77" fmla="*/ 62 h 98"/>
              <a:gd name="T78" fmla="*/ 128 w 174"/>
              <a:gd name="T79" fmla="*/ 71 h 98"/>
              <a:gd name="T80" fmla="*/ 44 w 174"/>
              <a:gd name="T81" fmla="*/ 70 h 98"/>
              <a:gd name="T82" fmla="*/ 25 w 174"/>
              <a:gd name="T83" fmla="*/ 65 h 98"/>
              <a:gd name="T84" fmla="*/ 36 w 174"/>
              <a:gd name="T85" fmla="*/ 0 h 98"/>
              <a:gd name="T86" fmla="*/ 42 w 174"/>
              <a:gd name="T87" fmla="*/ 71 h 98"/>
              <a:gd name="T88" fmla="*/ 57 w 174"/>
              <a:gd name="T89" fmla="*/ 24 h 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4" h="98">
                <a:moveTo>
                  <a:pt x="45" y="82"/>
                </a:moveTo>
                <a:cubicBezTo>
                  <a:pt x="43" y="82"/>
                  <a:pt x="42" y="81"/>
                  <a:pt x="41" y="80"/>
                </a:cubicBezTo>
                <a:cubicBezTo>
                  <a:pt x="40" y="79"/>
                  <a:pt x="39" y="78"/>
                  <a:pt x="39" y="77"/>
                </a:cubicBezTo>
                <a:cubicBezTo>
                  <a:pt x="39" y="75"/>
                  <a:pt x="39" y="74"/>
                  <a:pt x="40" y="73"/>
                </a:cubicBezTo>
                <a:cubicBezTo>
                  <a:pt x="47" y="65"/>
                  <a:pt x="47" y="65"/>
                  <a:pt x="47" y="65"/>
                </a:cubicBezTo>
                <a:cubicBezTo>
                  <a:pt x="48" y="64"/>
                  <a:pt x="49" y="64"/>
                  <a:pt x="50" y="64"/>
                </a:cubicBezTo>
                <a:cubicBezTo>
                  <a:pt x="52" y="63"/>
                  <a:pt x="53" y="64"/>
                  <a:pt x="55" y="65"/>
                </a:cubicBezTo>
                <a:cubicBezTo>
                  <a:pt x="56" y="66"/>
                  <a:pt x="56" y="67"/>
                  <a:pt x="56" y="69"/>
                </a:cubicBezTo>
                <a:cubicBezTo>
                  <a:pt x="56" y="70"/>
                  <a:pt x="56" y="71"/>
                  <a:pt x="55" y="72"/>
                </a:cubicBezTo>
                <a:cubicBezTo>
                  <a:pt x="48" y="80"/>
                  <a:pt x="48" y="80"/>
                  <a:pt x="48" y="80"/>
                </a:cubicBezTo>
                <a:cubicBezTo>
                  <a:pt x="47" y="81"/>
                  <a:pt x="46" y="81"/>
                  <a:pt x="45" y="82"/>
                </a:cubicBezTo>
                <a:close/>
                <a:moveTo>
                  <a:pt x="106" y="71"/>
                </a:moveTo>
                <a:cubicBezTo>
                  <a:pt x="106" y="71"/>
                  <a:pt x="118" y="82"/>
                  <a:pt x="122" y="82"/>
                </a:cubicBezTo>
                <a:cubicBezTo>
                  <a:pt x="125" y="83"/>
                  <a:pt x="126" y="82"/>
                  <a:pt x="127" y="81"/>
                </a:cubicBezTo>
                <a:cubicBezTo>
                  <a:pt x="128" y="79"/>
                  <a:pt x="129" y="77"/>
                  <a:pt x="129" y="75"/>
                </a:cubicBezTo>
                <a:cubicBezTo>
                  <a:pt x="129" y="74"/>
                  <a:pt x="129" y="72"/>
                  <a:pt x="128" y="71"/>
                </a:cubicBezTo>
                <a:moveTo>
                  <a:pt x="96" y="78"/>
                </a:moveTo>
                <a:cubicBezTo>
                  <a:pt x="106" y="87"/>
                  <a:pt x="106" y="87"/>
                  <a:pt x="106" y="87"/>
                </a:cubicBezTo>
                <a:cubicBezTo>
                  <a:pt x="108" y="89"/>
                  <a:pt x="109" y="90"/>
                  <a:pt x="111" y="90"/>
                </a:cubicBezTo>
                <a:cubicBezTo>
                  <a:pt x="113" y="90"/>
                  <a:pt x="115" y="89"/>
                  <a:pt x="116" y="88"/>
                </a:cubicBezTo>
                <a:cubicBezTo>
                  <a:pt x="118" y="87"/>
                  <a:pt x="119" y="85"/>
                  <a:pt x="118" y="83"/>
                </a:cubicBezTo>
                <a:cubicBezTo>
                  <a:pt x="118" y="82"/>
                  <a:pt x="118" y="81"/>
                  <a:pt x="118" y="80"/>
                </a:cubicBezTo>
                <a:moveTo>
                  <a:pt x="89" y="89"/>
                </a:moveTo>
                <a:cubicBezTo>
                  <a:pt x="95" y="94"/>
                  <a:pt x="95" y="94"/>
                  <a:pt x="95" y="94"/>
                </a:cubicBezTo>
                <a:cubicBezTo>
                  <a:pt x="96" y="96"/>
                  <a:pt x="98" y="97"/>
                  <a:pt x="99" y="97"/>
                </a:cubicBezTo>
                <a:cubicBezTo>
                  <a:pt x="101" y="97"/>
                  <a:pt x="103" y="96"/>
                  <a:pt x="104" y="95"/>
                </a:cubicBezTo>
                <a:cubicBezTo>
                  <a:pt x="106" y="94"/>
                  <a:pt x="107" y="92"/>
                  <a:pt x="107" y="89"/>
                </a:cubicBezTo>
                <a:cubicBezTo>
                  <a:pt x="107" y="89"/>
                  <a:pt x="107" y="88"/>
                  <a:pt x="106" y="88"/>
                </a:cubicBezTo>
                <a:moveTo>
                  <a:pt x="77" y="94"/>
                </a:moveTo>
                <a:cubicBezTo>
                  <a:pt x="81" y="96"/>
                  <a:pt x="81" y="96"/>
                  <a:pt x="81" y="96"/>
                </a:cubicBezTo>
                <a:cubicBezTo>
                  <a:pt x="82" y="97"/>
                  <a:pt x="85" y="97"/>
                  <a:pt x="88" y="97"/>
                </a:cubicBezTo>
                <a:cubicBezTo>
                  <a:pt x="89" y="97"/>
                  <a:pt x="91" y="97"/>
                  <a:pt x="93" y="95"/>
                </a:cubicBezTo>
                <a:cubicBezTo>
                  <a:pt x="93" y="95"/>
                  <a:pt x="94" y="94"/>
                  <a:pt x="94" y="94"/>
                </a:cubicBezTo>
                <a:moveTo>
                  <a:pt x="55" y="88"/>
                </a:moveTo>
                <a:cubicBezTo>
                  <a:pt x="67" y="74"/>
                  <a:pt x="67" y="74"/>
                  <a:pt x="67" y="74"/>
                </a:cubicBezTo>
                <a:cubicBezTo>
                  <a:pt x="69" y="72"/>
                  <a:pt x="69" y="69"/>
                  <a:pt x="67" y="67"/>
                </a:cubicBezTo>
                <a:cubicBezTo>
                  <a:pt x="66" y="66"/>
                  <a:pt x="64" y="65"/>
                  <a:pt x="62" y="66"/>
                </a:cubicBezTo>
                <a:cubicBezTo>
                  <a:pt x="61" y="66"/>
                  <a:pt x="60" y="66"/>
                  <a:pt x="59" y="67"/>
                </a:cubicBezTo>
                <a:cubicBezTo>
                  <a:pt x="47" y="81"/>
                  <a:pt x="47" y="81"/>
                  <a:pt x="47" y="81"/>
                </a:cubicBezTo>
                <a:cubicBezTo>
                  <a:pt x="45" y="83"/>
                  <a:pt x="46" y="86"/>
                  <a:pt x="48" y="88"/>
                </a:cubicBezTo>
                <a:cubicBezTo>
                  <a:pt x="49" y="89"/>
                  <a:pt x="50" y="90"/>
                  <a:pt x="52" y="89"/>
                </a:cubicBezTo>
                <a:cubicBezTo>
                  <a:pt x="53" y="89"/>
                  <a:pt x="54" y="89"/>
                  <a:pt x="55" y="88"/>
                </a:cubicBezTo>
                <a:close/>
                <a:moveTo>
                  <a:pt x="65" y="92"/>
                </a:moveTo>
                <a:cubicBezTo>
                  <a:pt x="76" y="80"/>
                  <a:pt x="76" y="80"/>
                  <a:pt x="76" y="80"/>
                </a:cubicBezTo>
                <a:cubicBezTo>
                  <a:pt x="78" y="78"/>
                  <a:pt x="78" y="75"/>
                  <a:pt x="76" y="73"/>
                </a:cubicBezTo>
                <a:cubicBezTo>
                  <a:pt x="74" y="72"/>
                  <a:pt x="73" y="71"/>
                  <a:pt x="71" y="71"/>
                </a:cubicBezTo>
                <a:cubicBezTo>
                  <a:pt x="70" y="72"/>
                  <a:pt x="69" y="72"/>
                  <a:pt x="68" y="73"/>
                </a:cubicBezTo>
                <a:cubicBezTo>
                  <a:pt x="57" y="85"/>
                  <a:pt x="57" y="85"/>
                  <a:pt x="57" y="85"/>
                </a:cubicBezTo>
                <a:cubicBezTo>
                  <a:pt x="55" y="88"/>
                  <a:pt x="55" y="91"/>
                  <a:pt x="58" y="93"/>
                </a:cubicBezTo>
                <a:cubicBezTo>
                  <a:pt x="59" y="94"/>
                  <a:pt x="60" y="94"/>
                  <a:pt x="62" y="94"/>
                </a:cubicBezTo>
                <a:cubicBezTo>
                  <a:pt x="63" y="94"/>
                  <a:pt x="64" y="93"/>
                  <a:pt x="65" y="92"/>
                </a:cubicBezTo>
                <a:close/>
                <a:moveTo>
                  <a:pt x="80" y="91"/>
                </a:moveTo>
                <a:cubicBezTo>
                  <a:pt x="82" y="90"/>
                  <a:pt x="82" y="90"/>
                  <a:pt x="82" y="90"/>
                </a:cubicBezTo>
                <a:cubicBezTo>
                  <a:pt x="84" y="87"/>
                  <a:pt x="83" y="84"/>
                  <a:pt x="81" y="82"/>
                </a:cubicBezTo>
                <a:cubicBezTo>
                  <a:pt x="80" y="81"/>
                  <a:pt x="79" y="81"/>
                  <a:pt x="77" y="81"/>
                </a:cubicBezTo>
                <a:cubicBezTo>
                  <a:pt x="76" y="81"/>
                  <a:pt x="75" y="82"/>
                  <a:pt x="74" y="82"/>
                </a:cubicBezTo>
                <a:cubicBezTo>
                  <a:pt x="68" y="90"/>
                  <a:pt x="68" y="90"/>
                  <a:pt x="68" y="90"/>
                </a:cubicBezTo>
                <a:cubicBezTo>
                  <a:pt x="66" y="92"/>
                  <a:pt x="66" y="95"/>
                  <a:pt x="68" y="97"/>
                </a:cubicBezTo>
                <a:cubicBezTo>
                  <a:pt x="69" y="98"/>
                  <a:pt x="71" y="98"/>
                  <a:pt x="72" y="98"/>
                </a:cubicBezTo>
                <a:cubicBezTo>
                  <a:pt x="73" y="98"/>
                  <a:pt x="75" y="98"/>
                  <a:pt x="75" y="97"/>
                </a:cubicBezTo>
                <a:lnTo>
                  <a:pt x="80" y="91"/>
                </a:lnTo>
                <a:close/>
                <a:moveTo>
                  <a:pt x="150" y="0"/>
                </a:moveTo>
                <a:cubicBezTo>
                  <a:pt x="138" y="6"/>
                  <a:pt x="123" y="15"/>
                  <a:pt x="120" y="16"/>
                </a:cubicBezTo>
                <a:cubicBezTo>
                  <a:pt x="122" y="20"/>
                  <a:pt x="132" y="37"/>
                  <a:pt x="145" y="59"/>
                </a:cubicBezTo>
                <a:cubicBezTo>
                  <a:pt x="146" y="62"/>
                  <a:pt x="146" y="62"/>
                  <a:pt x="146" y="62"/>
                </a:cubicBezTo>
                <a:cubicBezTo>
                  <a:pt x="174" y="47"/>
                  <a:pt x="174" y="47"/>
                  <a:pt x="174" y="47"/>
                </a:cubicBezTo>
                <a:moveTo>
                  <a:pt x="123" y="22"/>
                </a:moveTo>
                <a:cubicBezTo>
                  <a:pt x="109" y="17"/>
                  <a:pt x="102" y="25"/>
                  <a:pt x="94" y="25"/>
                </a:cubicBezTo>
                <a:cubicBezTo>
                  <a:pt x="90" y="25"/>
                  <a:pt x="88" y="25"/>
                  <a:pt x="86" y="26"/>
                </a:cubicBezTo>
                <a:cubicBezTo>
                  <a:pt x="86" y="26"/>
                  <a:pt x="86" y="26"/>
                  <a:pt x="86" y="26"/>
                </a:cubicBezTo>
                <a:cubicBezTo>
                  <a:pt x="85" y="26"/>
                  <a:pt x="84" y="26"/>
                  <a:pt x="83" y="26"/>
                </a:cubicBezTo>
                <a:cubicBezTo>
                  <a:pt x="60" y="38"/>
                  <a:pt x="60" y="38"/>
                  <a:pt x="60" y="38"/>
                </a:cubicBezTo>
                <a:cubicBezTo>
                  <a:pt x="49" y="44"/>
                  <a:pt x="60" y="52"/>
                  <a:pt x="63" y="51"/>
                </a:cubicBezTo>
                <a:cubicBezTo>
                  <a:pt x="67" y="50"/>
                  <a:pt x="76" y="47"/>
                  <a:pt x="83" y="44"/>
                </a:cubicBezTo>
                <a:cubicBezTo>
                  <a:pt x="86" y="43"/>
                  <a:pt x="91" y="43"/>
                  <a:pt x="94" y="46"/>
                </a:cubicBezTo>
                <a:cubicBezTo>
                  <a:pt x="104" y="53"/>
                  <a:pt x="126" y="70"/>
                  <a:pt x="128" y="71"/>
                </a:cubicBezTo>
                <a:moveTo>
                  <a:pt x="143" y="56"/>
                </a:moveTo>
                <a:cubicBezTo>
                  <a:pt x="142" y="58"/>
                  <a:pt x="137" y="60"/>
                  <a:pt x="135" y="62"/>
                </a:cubicBezTo>
                <a:cubicBezTo>
                  <a:pt x="135" y="62"/>
                  <a:pt x="134" y="63"/>
                  <a:pt x="133" y="65"/>
                </a:cubicBezTo>
                <a:cubicBezTo>
                  <a:pt x="132" y="67"/>
                  <a:pt x="130" y="70"/>
                  <a:pt x="128" y="71"/>
                </a:cubicBezTo>
                <a:moveTo>
                  <a:pt x="44" y="70"/>
                </a:moveTo>
                <a:cubicBezTo>
                  <a:pt x="44" y="70"/>
                  <a:pt x="44" y="70"/>
                  <a:pt x="44" y="70"/>
                </a:cubicBezTo>
                <a:moveTo>
                  <a:pt x="0" y="44"/>
                </a:moveTo>
                <a:cubicBezTo>
                  <a:pt x="25" y="65"/>
                  <a:pt x="25" y="65"/>
                  <a:pt x="25" y="65"/>
                </a:cubicBezTo>
                <a:cubicBezTo>
                  <a:pt x="60" y="20"/>
                  <a:pt x="60" y="20"/>
                  <a:pt x="60" y="20"/>
                </a:cubicBezTo>
                <a:cubicBezTo>
                  <a:pt x="36" y="0"/>
                  <a:pt x="36" y="0"/>
                  <a:pt x="36" y="0"/>
                </a:cubicBezTo>
                <a:moveTo>
                  <a:pt x="27" y="62"/>
                </a:moveTo>
                <a:cubicBezTo>
                  <a:pt x="34" y="67"/>
                  <a:pt x="42" y="71"/>
                  <a:pt x="42" y="71"/>
                </a:cubicBezTo>
                <a:moveTo>
                  <a:pt x="75" y="31"/>
                </a:moveTo>
                <a:cubicBezTo>
                  <a:pt x="72" y="29"/>
                  <a:pt x="64" y="26"/>
                  <a:pt x="57" y="24"/>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4" name="Freeform 23"/>
          <p:cNvSpPr>
            <a:spLocks noEditPoints="1"/>
          </p:cNvSpPr>
          <p:nvPr/>
        </p:nvSpPr>
        <p:spPr bwMode="auto">
          <a:xfrm>
            <a:off x="2748056" y="3327400"/>
            <a:ext cx="536575" cy="430213"/>
          </a:xfrm>
          <a:custGeom>
            <a:avLst/>
            <a:gdLst>
              <a:gd name="T0" fmla="*/ 141 w 141"/>
              <a:gd name="T1" fmla="*/ 113 h 113"/>
              <a:gd name="T2" fmla="*/ 0 w 141"/>
              <a:gd name="T3" fmla="*/ 113 h 113"/>
              <a:gd name="T4" fmla="*/ 34 w 141"/>
              <a:gd name="T5" fmla="*/ 83 h 113"/>
              <a:gd name="T6" fmla="*/ 15 w 141"/>
              <a:gd name="T7" fmla="*/ 83 h 113"/>
              <a:gd name="T8" fmla="*/ 15 w 141"/>
              <a:gd name="T9" fmla="*/ 113 h 113"/>
              <a:gd name="T10" fmla="*/ 34 w 141"/>
              <a:gd name="T11" fmla="*/ 113 h 113"/>
              <a:gd name="T12" fmla="*/ 34 w 141"/>
              <a:gd name="T13" fmla="*/ 83 h 113"/>
              <a:gd name="T14" fmla="*/ 65 w 141"/>
              <a:gd name="T15" fmla="*/ 53 h 113"/>
              <a:gd name="T16" fmla="*/ 45 w 141"/>
              <a:gd name="T17" fmla="*/ 53 h 113"/>
              <a:gd name="T18" fmla="*/ 45 w 141"/>
              <a:gd name="T19" fmla="*/ 113 h 113"/>
              <a:gd name="T20" fmla="*/ 65 w 141"/>
              <a:gd name="T21" fmla="*/ 113 h 113"/>
              <a:gd name="T22" fmla="*/ 65 w 141"/>
              <a:gd name="T23" fmla="*/ 53 h 113"/>
              <a:gd name="T24" fmla="*/ 95 w 141"/>
              <a:gd name="T25" fmla="*/ 66 h 113"/>
              <a:gd name="T26" fmla="*/ 76 w 141"/>
              <a:gd name="T27" fmla="*/ 66 h 113"/>
              <a:gd name="T28" fmla="*/ 76 w 141"/>
              <a:gd name="T29" fmla="*/ 113 h 113"/>
              <a:gd name="T30" fmla="*/ 95 w 141"/>
              <a:gd name="T31" fmla="*/ 113 h 113"/>
              <a:gd name="T32" fmla="*/ 95 w 141"/>
              <a:gd name="T33" fmla="*/ 66 h 113"/>
              <a:gd name="T34" fmla="*/ 125 w 141"/>
              <a:gd name="T35" fmla="*/ 35 h 113"/>
              <a:gd name="T36" fmla="*/ 106 w 141"/>
              <a:gd name="T37" fmla="*/ 35 h 113"/>
              <a:gd name="T38" fmla="*/ 106 w 141"/>
              <a:gd name="T39" fmla="*/ 113 h 113"/>
              <a:gd name="T40" fmla="*/ 125 w 141"/>
              <a:gd name="T41" fmla="*/ 113 h 113"/>
              <a:gd name="T42" fmla="*/ 125 w 141"/>
              <a:gd name="T43" fmla="*/ 35 h 113"/>
              <a:gd name="T44" fmla="*/ 25 w 141"/>
              <a:gd name="T45" fmla="*/ 49 h 113"/>
              <a:gd name="T46" fmla="*/ 19 w 141"/>
              <a:gd name="T47" fmla="*/ 55 h 113"/>
              <a:gd name="T48" fmla="*/ 25 w 141"/>
              <a:gd name="T49" fmla="*/ 61 h 113"/>
              <a:gd name="T50" fmla="*/ 30 w 141"/>
              <a:gd name="T51" fmla="*/ 55 h 113"/>
              <a:gd name="T52" fmla="*/ 25 w 141"/>
              <a:gd name="T53" fmla="*/ 49 h 113"/>
              <a:gd name="T54" fmla="*/ 55 w 141"/>
              <a:gd name="T55" fmla="*/ 21 h 113"/>
              <a:gd name="T56" fmla="*/ 49 w 141"/>
              <a:gd name="T57" fmla="*/ 26 h 113"/>
              <a:gd name="T58" fmla="*/ 55 w 141"/>
              <a:gd name="T59" fmla="*/ 32 h 113"/>
              <a:gd name="T60" fmla="*/ 61 w 141"/>
              <a:gd name="T61" fmla="*/ 26 h 113"/>
              <a:gd name="T62" fmla="*/ 55 w 141"/>
              <a:gd name="T63" fmla="*/ 21 h 113"/>
              <a:gd name="T64" fmla="*/ 85 w 141"/>
              <a:gd name="T65" fmla="*/ 35 h 113"/>
              <a:gd name="T66" fmla="*/ 80 w 141"/>
              <a:gd name="T67" fmla="*/ 41 h 113"/>
              <a:gd name="T68" fmla="*/ 85 w 141"/>
              <a:gd name="T69" fmla="*/ 46 h 113"/>
              <a:gd name="T70" fmla="*/ 91 w 141"/>
              <a:gd name="T71" fmla="*/ 41 h 113"/>
              <a:gd name="T72" fmla="*/ 85 w 141"/>
              <a:gd name="T73" fmla="*/ 35 h 113"/>
              <a:gd name="T74" fmla="*/ 116 w 141"/>
              <a:gd name="T75" fmla="*/ 0 h 113"/>
              <a:gd name="T76" fmla="*/ 110 w 141"/>
              <a:gd name="T77" fmla="*/ 6 h 113"/>
              <a:gd name="T78" fmla="*/ 116 w 141"/>
              <a:gd name="T79" fmla="*/ 12 h 113"/>
              <a:gd name="T80" fmla="*/ 121 w 141"/>
              <a:gd name="T81" fmla="*/ 6 h 113"/>
              <a:gd name="T82" fmla="*/ 116 w 141"/>
              <a:gd name="T83" fmla="*/ 0 h 113"/>
              <a:gd name="T84" fmla="*/ 89 w 141"/>
              <a:gd name="T85" fmla="*/ 36 h 113"/>
              <a:gd name="T86" fmla="*/ 112 w 141"/>
              <a:gd name="T87" fmla="*/ 10 h 113"/>
              <a:gd name="T88" fmla="*/ 60 w 141"/>
              <a:gd name="T89" fmla="*/ 28 h 113"/>
              <a:gd name="T90" fmla="*/ 80 w 141"/>
              <a:gd name="T91" fmla="*/ 38 h 113"/>
              <a:gd name="T92" fmla="*/ 51 w 141"/>
              <a:gd name="T93" fmla="*/ 30 h 113"/>
              <a:gd name="T94" fmla="*/ 29 w 141"/>
              <a:gd name="T95" fmla="*/ 5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1" h="113">
                <a:moveTo>
                  <a:pt x="141" y="113"/>
                </a:moveTo>
                <a:cubicBezTo>
                  <a:pt x="0" y="113"/>
                  <a:pt x="0" y="113"/>
                  <a:pt x="0" y="113"/>
                </a:cubicBezTo>
                <a:moveTo>
                  <a:pt x="34" y="83"/>
                </a:moveTo>
                <a:cubicBezTo>
                  <a:pt x="15" y="83"/>
                  <a:pt x="15" y="83"/>
                  <a:pt x="15" y="83"/>
                </a:cubicBezTo>
                <a:cubicBezTo>
                  <a:pt x="15" y="113"/>
                  <a:pt x="15" y="113"/>
                  <a:pt x="15" y="113"/>
                </a:cubicBezTo>
                <a:cubicBezTo>
                  <a:pt x="34" y="113"/>
                  <a:pt x="34" y="113"/>
                  <a:pt x="34" y="113"/>
                </a:cubicBezTo>
                <a:lnTo>
                  <a:pt x="34" y="83"/>
                </a:lnTo>
                <a:close/>
                <a:moveTo>
                  <a:pt x="65" y="53"/>
                </a:moveTo>
                <a:cubicBezTo>
                  <a:pt x="45" y="53"/>
                  <a:pt x="45" y="53"/>
                  <a:pt x="45" y="53"/>
                </a:cubicBezTo>
                <a:cubicBezTo>
                  <a:pt x="45" y="113"/>
                  <a:pt x="45" y="113"/>
                  <a:pt x="45" y="113"/>
                </a:cubicBezTo>
                <a:cubicBezTo>
                  <a:pt x="65" y="113"/>
                  <a:pt x="65" y="113"/>
                  <a:pt x="65" y="113"/>
                </a:cubicBezTo>
                <a:lnTo>
                  <a:pt x="65" y="53"/>
                </a:lnTo>
                <a:close/>
                <a:moveTo>
                  <a:pt x="95" y="66"/>
                </a:moveTo>
                <a:cubicBezTo>
                  <a:pt x="76" y="66"/>
                  <a:pt x="76" y="66"/>
                  <a:pt x="76" y="66"/>
                </a:cubicBezTo>
                <a:cubicBezTo>
                  <a:pt x="76" y="113"/>
                  <a:pt x="76" y="113"/>
                  <a:pt x="76" y="113"/>
                </a:cubicBezTo>
                <a:cubicBezTo>
                  <a:pt x="95" y="113"/>
                  <a:pt x="95" y="113"/>
                  <a:pt x="95" y="113"/>
                </a:cubicBezTo>
                <a:lnTo>
                  <a:pt x="95" y="66"/>
                </a:lnTo>
                <a:close/>
                <a:moveTo>
                  <a:pt x="125" y="35"/>
                </a:moveTo>
                <a:cubicBezTo>
                  <a:pt x="106" y="35"/>
                  <a:pt x="106" y="35"/>
                  <a:pt x="106" y="35"/>
                </a:cubicBezTo>
                <a:cubicBezTo>
                  <a:pt x="106" y="113"/>
                  <a:pt x="106" y="113"/>
                  <a:pt x="106" y="113"/>
                </a:cubicBezTo>
                <a:cubicBezTo>
                  <a:pt x="125" y="113"/>
                  <a:pt x="125" y="113"/>
                  <a:pt x="125" y="113"/>
                </a:cubicBezTo>
                <a:lnTo>
                  <a:pt x="125" y="35"/>
                </a:lnTo>
                <a:close/>
                <a:moveTo>
                  <a:pt x="25" y="49"/>
                </a:moveTo>
                <a:cubicBezTo>
                  <a:pt x="22" y="49"/>
                  <a:pt x="19" y="52"/>
                  <a:pt x="19" y="55"/>
                </a:cubicBezTo>
                <a:cubicBezTo>
                  <a:pt x="19" y="58"/>
                  <a:pt x="22" y="61"/>
                  <a:pt x="25" y="61"/>
                </a:cubicBezTo>
                <a:cubicBezTo>
                  <a:pt x="28" y="61"/>
                  <a:pt x="30" y="58"/>
                  <a:pt x="30" y="55"/>
                </a:cubicBezTo>
                <a:cubicBezTo>
                  <a:pt x="30" y="52"/>
                  <a:pt x="28" y="49"/>
                  <a:pt x="25" y="49"/>
                </a:cubicBezTo>
                <a:close/>
                <a:moveTo>
                  <a:pt x="55" y="21"/>
                </a:moveTo>
                <a:cubicBezTo>
                  <a:pt x="52" y="21"/>
                  <a:pt x="49" y="23"/>
                  <a:pt x="49" y="26"/>
                </a:cubicBezTo>
                <a:cubicBezTo>
                  <a:pt x="49" y="29"/>
                  <a:pt x="52" y="32"/>
                  <a:pt x="55" y="32"/>
                </a:cubicBezTo>
                <a:cubicBezTo>
                  <a:pt x="58" y="32"/>
                  <a:pt x="61" y="29"/>
                  <a:pt x="61" y="26"/>
                </a:cubicBezTo>
                <a:cubicBezTo>
                  <a:pt x="61" y="23"/>
                  <a:pt x="58" y="21"/>
                  <a:pt x="55" y="21"/>
                </a:cubicBezTo>
                <a:close/>
                <a:moveTo>
                  <a:pt x="85" y="35"/>
                </a:moveTo>
                <a:cubicBezTo>
                  <a:pt x="82" y="35"/>
                  <a:pt x="80" y="38"/>
                  <a:pt x="80" y="41"/>
                </a:cubicBezTo>
                <a:cubicBezTo>
                  <a:pt x="80" y="44"/>
                  <a:pt x="82" y="46"/>
                  <a:pt x="85" y="46"/>
                </a:cubicBezTo>
                <a:cubicBezTo>
                  <a:pt x="88" y="46"/>
                  <a:pt x="91" y="44"/>
                  <a:pt x="91" y="41"/>
                </a:cubicBezTo>
                <a:cubicBezTo>
                  <a:pt x="91" y="38"/>
                  <a:pt x="88" y="35"/>
                  <a:pt x="85" y="35"/>
                </a:cubicBezTo>
                <a:close/>
                <a:moveTo>
                  <a:pt x="116" y="0"/>
                </a:moveTo>
                <a:cubicBezTo>
                  <a:pt x="113" y="0"/>
                  <a:pt x="110" y="3"/>
                  <a:pt x="110" y="6"/>
                </a:cubicBezTo>
                <a:cubicBezTo>
                  <a:pt x="110" y="9"/>
                  <a:pt x="113" y="12"/>
                  <a:pt x="116" y="12"/>
                </a:cubicBezTo>
                <a:cubicBezTo>
                  <a:pt x="119" y="12"/>
                  <a:pt x="121" y="9"/>
                  <a:pt x="121" y="6"/>
                </a:cubicBezTo>
                <a:cubicBezTo>
                  <a:pt x="121" y="3"/>
                  <a:pt x="119" y="0"/>
                  <a:pt x="116" y="0"/>
                </a:cubicBezTo>
                <a:close/>
                <a:moveTo>
                  <a:pt x="89" y="36"/>
                </a:moveTo>
                <a:cubicBezTo>
                  <a:pt x="112" y="10"/>
                  <a:pt x="112" y="10"/>
                  <a:pt x="112" y="10"/>
                </a:cubicBezTo>
                <a:moveTo>
                  <a:pt x="60" y="28"/>
                </a:moveTo>
                <a:cubicBezTo>
                  <a:pt x="80" y="38"/>
                  <a:pt x="80" y="38"/>
                  <a:pt x="80" y="38"/>
                </a:cubicBezTo>
                <a:moveTo>
                  <a:pt x="51" y="30"/>
                </a:moveTo>
                <a:cubicBezTo>
                  <a:pt x="29" y="51"/>
                  <a:pt x="29" y="51"/>
                  <a:pt x="29" y="5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5" name="Freeform 24"/>
          <p:cNvSpPr>
            <a:spLocks noEditPoints="1"/>
          </p:cNvSpPr>
          <p:nvPr/>
        </p:nvSpPr>
        <p:spPr bwMode="auto">
          <a:xfrm>
            <a:off x="9130506" y="4853564"/>
            <a:ext cx="531812" cy="465138"/>
          </a:xfrm>
          <a:custGeom>
            <a:avLst/>
            <a:gdLst>
              <a:gd name="T0" fmla="*/ 23 w 140"/>
              <a:gd name="T1" fmla="*/ 66 h 122"/>
              <a:gd name="T2" fmla="*/ 15 w 140"/>
              <a:gd name="T3" fmla="*/ 53 h 122"/>
              <a:gd name="T4" fmla="*/ 17 w 140"/>
              <a:gd name="T5" fmla="*/ 45 h 122"/>
              <a:gd name="T6" fmla="*/ 18 w 140"/>
              <a:gd name="T7" fmla="*/ 44 h 122"/>
              <a:gd name="T8" fmla="*/ 26 w 140"/>
              <a:gd name="T9" fmla="*/ 46 h 122"/>
              <a:gd name="T10" fmla="*/ 46 w 140"/>
              <a:gd name="T11" fmla="*/ 77 h 122"/>
              <a:gd name="T12" fmla="*/ 46 w 140"/>
              <a:gd name="T13" fmla="*/ 102 h 122"/>
              <a:gd name="T14" fmla="*/ 23 w 140"/>
              <a:gd name="T15" fmla="*/ 102 h 122"/>
              <a:gd name="T16" fmla="*/ 23 w 140"/>
              <a:gd name="T17" fmla="*/ 93 h 122"/>
              <a:gd name="T18" fmla="*/ 0 w 140"/>
              <a:gd name="T19" fmla="*/ 68 h 122"/>
              <a:gd name="T20" fmla="*/ 0 w 140"/>
              <a:gd name="T21" fmla="*/ 20 h 122"/>
              <a:gd name="T22" fmla="*/ 6 w 140"/>
              <a:gd name="T23" fmla="*/ 15 h 122"/>
              <a:gd name="T24" fmla="*/ 6 w 140"/>
              <a:gd name="T25" fmla="*/ 15 h 122"/>
              <a:gd name="T26" fmla="*/ 12 w 140"/>
              <a:gd name="T27" fmla="*/ 20 h 122"/>
              <a:gd name="T28" fmla="*/ 12 w 140"/>
              <a:gd name="T29" fmla="*/ 39 h 122"/>
              <a:gd name="T30" fmla="*/ 52 w 140"/>
              <a:gd name="T31" fmla="*/ 122 h 122"/>
              <a:gd name="T32" fmla="*/ 52 w 140"/>
              <a:gd name="T33" fmla="*/ 102 h 122"/>
              <a:gd name="T34" fmla="*/ 17 w 140"/>
              <a:gd name="T35" fmla="*/ 102 h 122"/>
              <a:gd name="T36" fmla="*/ 17 w 140"/>
              <a:gd name="T37" fmla="*/ 122 h 122"/>
              <a:gd name="T38" fmla="*/ 117 w 140"/>
              <a:gd name="T39" fmla="*/ 66 h 122"/>
              <a:gd name="T40" fmla="*/ 125 w 140"/>
              <a:gd name="T41" fmla="*/ 53 h 122"/>
              <a:gd name="T42" fmla="*/ 123 w 140"/>
              <a:gd name="T43" fmla="*/ 45 h 122"/>
              <a:gd name="T44" fmla="*/ 122 w 140"/>
              <a:gd name="T45" fmla="*/ 44 h 122"/>
              <a:gd name="T46" fmla="*/ 114 w 140"/>
              <a:gd name="T47" fmla="*/ 46 h 122"/>
              <a:gd name="T48" fmla="*/ 94 w 140"/>
              <a:gd name="T49" fmla="*/ 77 h 122"/>
              <a:gd name="T50" fmla="*/ 94 w 140"/>
              <a:gd name="T51" fmla="*/ 102 h 122"/>
              <a:gd name="T52" fmla="*/ 117 w 140"/>
              <a:gd name="T53" fmla="*/ 102 h 122"/>
              <a:gd name="T54" fmla="*/ 117 w 140"/>
              <a:gd name="T55" fmla="*/ 93 h 122"/>
              <a:gd name="T56" fmla="*/ 140 w 140"/>
              <a:gd name="T57" fmla="*/ 68 h 122"/>
              <a:gd name="T58" fmla="*/ 140 w 140"/>
              <a:gd name="T59" fmla="*/ 20 h 122"/>
              <a:gd name="T60" fmla="*/ 134 w 140"/>
              <a:gd name="T61" fmla="*/ 15 h 122"/>
              <a:gd name="T62" fmla="*/ 134 w 140"/>
              <a:gd name="T63" fmla="*/ 15 h 122"/>
              <a:gd name="T64" fmla="*/ 128 w 140"/>
              <a:gd name="T65" fmla="*/ 20 h 122"/>
              <a:gd name="T66" fmla="*/ 128 w 140"/>
              <a:gd name="T67" fmla="*/ 39 h 122"/>
              <a:gd name="T68" fmla="*/ 123 w 140"/>
              <a:gd name="T69" fmla="*/ 122 h 122"/>
              <a:gd name="T70" fmla="*/ 123 w 140"/>
              <a:gd name="T71" fmla="*/ 102 h 122"/>
              <a:gd name="T72" fmla="*/ 88 w 140"/>
              <a:gd name="T73" fmla="*/ 102 h 122"/>
              <a:gd name="T74" fmla="*/ 88 w 140"/>
              <a:gd name="T75" fmla="*/ 122 h 122"/>
              <a:gd name="T76" fmla="*/ 70 w 140"/>
              <a:gd name="T77" fmla="*/ 0 h 122"/>
              <a:gd name="T78" fmla="*/ 38 w 140"/>
              <a:gd name="T79" fmla="*/ 31 h 122"/>
              <a:gd name="T80" fmla="*/ 70 w 140"/>
              <a:gd name="T81" fmla="*/ 63 h 122"/>
              <a:gd name="T82" fmla="*/ 102 w 140"/>
              <a:gd name="T83" fmla="*/ 31 h 122"/>
              <a:gd name="T84" fmla="*/ 70 w 140"/>
              <a:gd name="T85" fmla="*/ 0 h 122"/>
              <a:gd name="T86" fmla="*/ 62 w 140"/>
              <a:gd name="T87" fmla="*/ 42 h 122"/>
              <a:gd name="T88" fmla="*/ 70 w 140"/>
              <a:gd name="T89" fmla="*/ 47 h 122"/>
              <a:gd name="T90" fmla="*/ 79 w 140"/>
              <a:gd name="T91" fmla="*/ 39 h 122"/>
              <a:gd name="T92" fmla="*/ 70 w 140"/>
              <a:gd name="T93" fmla="*/ 31 h 122"/>
              <a:gd name="T94" fmla="*/ 61 w 140"/>
              <a:gd name="T95" fmla="*/ 24 h 122"/>
              <a:gd name="T96" fmla="*/ 70 w 140"/>
              <a:gd name="T97" fmla="*/ 16 h 122"/>
              <a:gd name="T98" fmla="*/ 78 w 140"/>
              <a:gd name="T99" fmla="*/ 21 h 122"/>
              <a:gd name="T100" fmla="*/ 70 w 140"/>
              <a:gd name="T101" fmla="*/ 16 h 122"/>
              <a:gd name="T102" fmla="*/ 70 w 140"/>
              <a:gd name="T103" fmla="*/ 11 h 122"/>
              <a:gd name="T104" fmla="*/ 70 w 140"/>
              <a:gd name="T105" fmla="*/ 52 h 122"/>
              <a:gd name="T106" fmla="*/ 70 w 140"/>
              <a:gd name="T107" fmla="*/ 47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40" h="122">
                <a:moveTo>
                  <a:pt x="23" y="66"/>
                </a:moveTo>
                <a:cubicBezTo>
                  <a:pt x="15" y="53"/>
                  <a:pt x="15" y="53"/>
                  <a:pt x="15" y="53"/>
                </a:cubicBezTo>
                <a:cubicBezTo>
                  <a:pt x="13" y="50"/>
                  <a:pt x="14" y="47"/>
                  <a:pt x="17" y="45"/>
                </a:cubicBezTo>
                <a:cubicBezTo>
                  <a:pt x="18" y="44"/>
                  <a:pt x="18" y="44"/>
                  <a:pt x="18" y="44"/>
                </a:cubicBezTo>
                <a:cubicBezTo>
                  <a:pt x="21" y="43"/>
                  <a:pt x="24" y="43"/>
                  <a:pt x="26" y="46"/>
                </a:cubicBezTo>
                <a:cubicBezTo>
                  <a:pt x="46" y="77"/>
                  <a:pt x="46" y="77"/>
                  <a:pt x="46" y="77"/>
                </a:cubicBezTo>
                <a:cubicBezTo>
                  <a:pt x="46" y="102"/>
                  <a:pt x="46" y="102"/>
                  <a:pt x="46" y="102"/>
                </a:cubicBezTo>
                <a:cubicBezTo>
                  <a:pt x="23" y="102"/>
                  <a:pt x="23" y="102"/>
                  <a:pt x="23" y="102"/>
                </a:cubicBezTo>
                <a:cubicBezTo>
                  <a:pt x="23" y="93"/>
                  <a:pt x="23" y="93"/>
                  <a:pt x="23" y="93"/>
                </a:cubicBezTo>
                <a:cubicBezTo>
                  <a:pt x="0" y="68"/>
                  <a:pt x="0" y="68"/>
                  <a:pt x="0" y="68"/>
                </a:cubicBezTo>
                <a:cubicBezTo>
                  <a:pt x="0" y="20"/>
                  <a:pt x="0" y="20"/>
                  <a:pt x="0" y="20"/>
                </a:cubicBezTo>
                <a:cubicBezTo>
                  <a:pt x="0" y="17"/>
                  <a:pt x="3" y="15"/>
                  <a:pt x="6" y="15"/>
                </a:cubicBezTo>
                <a:cubicBezTo>
                  <a:pt x="6" y="15"/>
                  <a:pt x="6" y="15"/>
                  <a:pt x="6" y="15"/>
                </a:cubicBezTo>
                <a:cubicBezTo>
                  <a:pt x="9" y="15"/>
                  <a:pt x="12" y="17"/>
                  <a:pt x="12" y="20"/>
                </a:cubicBezTo>
                <a:cubicBezTo>
                  <a:pt x="12" y="39"/>
                  <a:pt x="12" y="39"/>
                  <a:pt x="12" y="39"/>
                </a:cubicBezTo>
                <a:moveTo>
                  <a:pt x="52" y="122"/>
                </a:moveTo>
                <a:cubicBezTo>
                  <a:pt x="52" y="102"/>
                  <a:pt x="52" y="102"/>
                  <a:pt x="52" y="102"/>
                </a:cubicBezTo>
                <a:cubicBezTo>
                  <a:pt x="17" y="102"/>
                  <a:pt x="17" y="102"/>
                  <a:pt x="17" y="102"/>
                </a:cubicBezTo>
                <a:cubicBezTo>
                  <a:pt x="17" y="122"/>
                  <a:pt x="17" y="122"/>
                  <a:pt x="17" y="122"/>
                </a:cubicBezTo>
                <a:moveTo>
                  <a:pt x="117" y="66"/>
                </a:moveTo>
                <a:cubicBezTo>
                  <a:pt x="125" y="53"/>
                  <a:pt x="125" y="53"/>
                  <a:pt x="125" y="53"/>
                </a:cubicBezTo>
                <a:cubicBezTo>
                  <a:pt x="127" y="50"/>
                  <a:pt x="126" y="47"/>
                  <a:pt x="123" y="45"/>
                </a:cubicBezTo>
                <a:cubicBezTo>
                  <a:pt x="122" y="44"/>
                  <a:pt x="122" y="44"/>
                  <a:pt x="122" y="44"/>
                </a:cubicBezTo>
                <a:cubicBezTo>
                  <a:pt x="119" y="43"/>
                  <a:pt x="116" y="43"/>
                  <a:pt x="114" y="46"/>
                </a:cubicBezTo>
                <a:cubicBezTo>
                  <a:pt x="94" y="77"/>
                  <a:pt x="94" y="77"/>
                  <a:pt x="94" y="77"/>
                </a:cubicBezTo>
                <a:cubicBezTo>
                  <a:pt x="94" y="102"/>
                  <a:pt x="94" y="102"/>
                  <a:pt x="94" y="102"/>
                </a:cubicBezTo>
                <a:cubicBezTo>
                  <a:pt x="117" y="102"/>
                  <a:pt x="117" y="102"/>
                  <a:pt x="117" y="102"/>
                </a:cubicBezTo>
                <a:cubicBezTo>
                  <a:pt x="117" y="93"/>
                  <a:pt x="117" y="93"/>
                  <a:pt x="117" y="93"/>
                </a:cubicBezTo>
                <a:cubicBezTo>
                  <a:pt x="140" y="68"/>
                  <a:pt x="140" y="68"/>
                  <a:pt x="140" y="68"/>
                </a:cubicBezTo>
                <a:cubicBezTo>
                  <a:pt x="140" y="20"/>
                  <a:pt x="140" y="20"/>
                  <a:pt x="140" y="20"/>
                </a:cubicBezTo>
                <a:cubicBezTo>
                  <a:pt x="140" y="17"/>
                  <a:pt x="137" y="15"/>
                  <a:pt x="134" y="15"/>
                </a:cubicBezTo>
                <a:cubicBezTo>
                  <a:pt x="134" y="15"/>
                  <a:pt x="134" y="15"/>
                  <a:pt x="134" y="15"/>
                </a:cubicBezTo>
                <a:cubicBezTo>
                  <a:pt x="131" y="15"/>
                  <a:pt x="128" y="17"/>
                  <a:pt x="128" y="20"/>
                </a:cubicBezTo>
                <a:cubicBezTo>
                  <a:pt x="128" y="39"/>
                  <a:pt x="128" y="39"/>
                  <a:pt x="128" y="39"/>
                </a:cubicBezTo>
                <a:moveTo>
                  <a:pt x="123" y="122"/>
                </a:moveTo>
                <a:cubicBezTo>
                  <a:pt x="123" y="102"/>
                  <a:pt x="123" y="102"/>
                  <a:pt x="123" y="102"/>
                </a:cubicBezTo>
                <a:cubicBezTo>
                  <a:pt x="88" y="102"/>
                  <a:pt x="88" y="102"/>
                  <a:pt x="88" y="102"/>
                </a:cubicBezTo>
                <a:cubicBezTo>
                  <a:pt x="88" y="122"/>
                  <a:pt x="88" y="122"/>
                  <a:pt x="88" y="122"/>
                </a:cubicBezTo>
                <a:moveTo>
                  <a:pt x="70" y="0"/>
                </a:moveTo>
                <a:cubicBezTo>
                  <a:pt x="53" y="0"/>
                  <a:pt x="38" y="14"/>
                  <a:pt x="38" y="31"/>
                </a:cubicBezTo>
                <a:cubicBezTo>
                  <a:pt x="38" y="49"/>
                  <a:pt x="53" y="63"/>
                  <a:pt x="70" y="63"/>
                </a:cubicBezTo>
                <a:cubicBezTo>
                  <a:pt x="87" y="63"/>
                  <a:pt x="102" y="49"/>
                  <a:pt x="102" y="31"/>
                </a:cubicBezTo>
                <a:cubicBezTo>
                  <a:pt x="102" y="14"/>
                  <a:pt x="87" y="0"/>
                  <a:pt x="70" y="0"/>
                </a:cubicBezTo>
                <a:close/>
                <a:moveTo>
                  <a:pt x="62" y="42"/>
                </a:moveTo>
                <a:cubicBezTo>
                  <a:pt x="63" y="45"/>
                  <a:pt x="66" y="47"/>
                  <a:pt x="70" y="47"/>
                </a:cubicBezTo>
                <a:cubicBezTo>
                  <a:pt x="75" y="47"/>
                  <a:pt x="79" y="44"/>
                  <a:pt x="79" y="39"/>
                </a:cubicBezTo>
                <a:cubicBezTo>
                  <a:pt x="79" y="35"/>
                  <a:pt x="75" y="32"/>
                  <a:pt x="70" y="31"/>
                </a:cubicBezTo>
                <a:cubicBezTo>
                  <a:pt x="65" y="31"/>
                  <a:pt x="61" y="28"/>
                  <a:pt x="61" y="24"/>
                </a:cubicBezTo>
                <a:cubicBezTo>
                  <a:pt x="61" y="19"/>
                  <a:pt x="65" y="16"/>
                  <a:pt x="70" y="16"/>
                </a:cubicBezTo>
                <a:cubicBezTo>
                  <a:pt x="74" y="16"/>
                  <a:pt x="77" y="18"/>
                  <a:pt x="78" y="21"/>
                </a:cubicBezTo>
                <a:moveTo>
                  <a:pt x="70" y="16"/>
                </a:moveTo>
                <a:cubicBezTo>
                  <a:pt x="70" y="11"/>
                  <a:pt x="70" y="11"/>
                  <a:pt x="70" y="11"/>
                </a:cubicBezTo>
                <a:moveTo>
                  <a:pt x="70" y="52"/>
                </a:moveTo>
                <a:cubicBezTo>
                  <a:pt x="70" y="47"/>
                  <a:pt x="70" y="47"/>
                  <a:pt x="70" y="47"/>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6" name="Rectangle 31"/>
          <p:cNvSpPr>
            <a:spLocks noChangeArrowheads="1"/>
          </p:cNvSpPr>
          <p:nvPr/>
        </p:nvSpPr>
        <p:spPr bwMode="auto">
          <a:xfrm>
            <a:off x="3895884" y="372812"/>
            <a:ext cx="441627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TIMELINE INFOGRAPHIC</a:t>
            </a:r>
            <a:endParaRPr kumimoji="0" lang="ru-RU" altLang="ru-RU" sz="1800" b="0" i="0" u="none" strike="noStrike" cap="none" normalizeH="0" baseline="0" dirty="0" smtClean="0">
              <a:ln>
                <a:noFill/>
              </a:ln>
              <a:effectLst/>
            </a:endParaRPr>
          </a:p>
        </p:txBody>
      </p:sp>
      <p:sp>
        <p:nvSpPr>
          <p:cNvPr id="27" name="TextBox 26"/>
          <p:cNvSpPr txBox="1"/>
          <p:nvPr/>
        </p:nvSpPr>
        <p:spPr>
          <a:xfrm>
            <a:off x="1425388" y="3837901"/>
            <a:ext cx="2532716" cy="1015663"/>
          </a:xfrm>
          <a:prstGeom prst="rect">
            <a:avLst/>
          </a:prstGeom>
          <a:noFill/>
        </p:spPr>
        <p:txBody>
          <a:bodyPr wrap="square" rtlCol="0">
            <a:spAutoFit/>
          </a:bodyPr>
          <a:lstStyle/>
          <a:p>
            <a:pPr algn="r"/>
            <a:r>
              <a:rPr lang="en-US" sz="1000" dirty="0"/>
              <a:t>Lorem ipsum dolor sit amet, consectetur adipiscing elit, sed do eiusmod tempor incididunt ut labore et dolore magna aliqua. Ut enim ad minim veniam, quis nostrud exercitation ullamco laboris nisi ut aliquip </a:t>
            </a:r>
            <a:r>
              <a:rPr lang="en-US" sz="1000" dirty="0" smtClean="0"/>
              <a:t>ex</a:t>
            </a:r>
            <a:endParaRPr lang="ru-RU" sz="1000" dirty="0"/>
          </a:p>
        </p:txBody>
      </p:sp>
      <p:sp>
        <p:nvSpPr>
          <p:cNvPr id="28" name="TextBox 27"/>
          <p:cNvSpPr txBox="1"/>
          <p:nvPr/>
        </p:nvSpPr>
        <p:spPr>
          <a:xfrm>
            <a:off x="8303746" y="2565400"/>
            <a:ext cx="2532716" cy="1015663"/>
          </a:xfrm>
          <a:prstGeom prst="rect">
            <a:avLst/>
          </a:prstGeom>
          <a:noFill/>
        </p:spPr>
        <p:txBody>
          <a:bodyPr wrap="square" rtlCol="0">
            <a:spAutoFit/>
          </a:bodyPr>
          <a:lstStyle/>
          <a:p>
            <a:r>
              <a:rPr lang="en-US" sz="1000" dirty="0"/>
              <a:t>Lorem ipsum dolor sit amet, consectetur adipiscing elit, sed do eiusmod tempor incididunt ut labore et dolore magna aliqua. Ut enim ad minim veniam, quis nostrud exercitation ullamco laboris nisi ut aliquip </a:t>
            </a:r>
            <a:r>
              <a:rPr lang="en-US" sz="1000" dirty="0" smtClean="0"/>
              <a:t>ex</a:t>
            </a:r>
            <a:endParaRPr lang="ru-RU" sz="1000" dirty="0"/>
          </a:p>
        </p:txBody>
      </p:sp>
      <p:sp>
        <p:nvSpPr>
          <p:cNvPr id="29" name="TextBox 28"/>
          <p:cNvSpPr txBox="1"/>
          <p:nvPr/>
        </p:nvSpPr>
        <p:spPr>
          <a:xfrm>
            <a:off x="8303746" y="5452129"/>
            <a:ext cx="2532716" cy="707886"/>
          </a:xfrm>
          <a:prstGeom prst="rect">
            <a:avLst/>
          </a:prstGeom>
          <a:noFill/>
        </p:spPr>
        <p:txBody>
          <a:bodyPr wrap="square" rtlCol="0">
            <a:spAutoFit/>
          </a:bodyPr>
          <a:lstStyle/>
          <a:p>
            <a:r>
              <a:rPr lang="en-US" sz="1000" dirty="0"/>
              <a:t>Lorem ipsum dolor sit amet, consectetur adipiscing elit, sed do eiusmod tempor incididunt ut labore et dolore magna aliqua. Ut enim ad </a:t>
            </a:r>
            <a:r>
              <a:rPr lang="en-US" sz="1000" dirty="0" smtClean="0"/>
              <a:t>minim</a:t>
            </a:r>
            <a:endParaRPr lang="ru-RU" sz="1000" dirty="0"/>
          </a:p>
        </p:txBody>
      </p:sp>
    </p:spTree>
    <p:extLst>
      <p:ext uri="{BB962C8B-B14F-4D97-AF65-F5344CB8AC3E}">
        <p14:creationId xmlns:p14="http://schemas.microsoft.com/office/powerpoint/2010/main" val="85846394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2" fill="hold" nodeType="withEffect" p14:presetBounceEnd="67000">
                                      <p:stCondLst>
                                        <p:cond delay="200"/>
                                      </p:stCondLst>
                                      <p:childTnLst>
                                        <p:set>
                                          <p:cBhvr>
                                            <p:cTn id="11" dur="1" fill="hold">
                                              <p:stCondLst>
                                                <p:cond delay="0"/>
                                              </p:stCondLst>
                                            </p:cTn>
                                            <p:tgtEl>
                                              <p:spTgt spid="5"/>
                                            </p:tgtEl>
                                            <p:attrNameLst>
                                              <p:attrName>style.visibility</p:attrName>
                                            </p:attrNameLst>
                                          </p:cBhvr>
                                          <p:to>
                                            <p:strVal val="visible"/>
                                          </p:to>
                                        </p:set>
                                        <p:anim calcmode="lin" valueType="num" p14:bounceEnd="67000">
                                          <p:cBhvr additive="base">
                                            <p:cTn id="12" dur="1000" fill="hold"/>
                                            <p:tgtEl>
                                              <p:spTgt spid="5"/>
                                            </p:tgtEl>
                                            <p:attrNameLst>
                                              <p:attrName>ppt_x</p:attrName>
                                            </p:attrNameLst>
                                          </p:cBhvr>
                                          <p:tavLst>
                                            <p:tav tm="0">
                                              <p:val>
                                                <p:strVal val="1+#ppt_w/2"/>
                                              </p:val>
                                            </p:tav>
                                            <p:tav tm="100000">
                                              <p:val>
                                                <p:strVal val="#ppt_x"/>
                                              </p:val>
                                            </p:tav>
                                          </p:tavLst>
                                        </p:anim>
                                        <p:anim calcmode="lin" valueType="num" p14:bounceEnd="67000">
                                          <p:cBhvr additive="base">
                                            <p:cTn id="13" dur="1000" fill="hold"/>
                                            <p:tgtEl>
                                              <p:spTgt spid="5"/>
                                            </p:tgtEl>
                                            <p:attrNameLst>
                                              <p:attrName>ppt_y</p:attrName>
                                            </p:attrNameLst>
                                          </p:cBhvr>
                                          <p:tavLst>
                                            <p:tav tm="0">
                                              <p:val>
                                                <p:strVal val="#ppt_y"/>
                                              </p:val>
                                            </p:tav>
                                            <p:tav tm="100000">
                                              <p:val>
                                                <p:strVal val="#ppt_y"/>
                                              </p:val>
                                            </p:tav>
                                          </p:tavLst>
                                        </p:anim>
                                      </p:childTnLst>
                                    </p:cTn>
                                  </p:par>
                                  <p:par>
                                    <p:cTn id="14" presetID="22" presetClass="entr" presetSubtype="1" fill="hold" grpId="0" nodeType="withEffect">
                                      <p:stCondLst>
                                        <p:cond delay="40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750"/>
                                            <p:tgtEl>
                                              <p:spTgt spid="8"/>
                                            </p:tgtEl>
                                          </p:cBhvr>
                                        </p:animEffect>
                                      </p:childTnLst>
                                    </p:cTn>
                                  </p:par>
                                  <p:par>
                                    <p:cTn id="17" presetID="53" presetClass="entr" presetSubtype="16" fill="hold" nodeType="withEffect">
                                      <p:stCondLst>
                                        <p:cond delay="60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par>
                                    <p:cTn id="22" presetID="2" presetClass="entr" presetSubtype="8" fill="hold" nodeType="withEffect" p14:presetBounceEnd="67000">
                                      <p:stCondLst>
                                        <p:cond delay="800"/>
                                      </p:stCondLst>
                                      <p:childTnLst>
                                        <p:set>
                                          <p:cBhvr>
                                            <p:cTn id="23" dur="1" fill="hold">
                                              <p:stCondLst>
                                                <p:cond delay="0"/>
                                              </p:stCondLst>
                                            </p:cTn>
                                            <p:tgtEl>
                                              <p:spTgt spid="6"/>
                                            </p:tgtEl>
                                            <p:attrNameLst>
                                              <p:attrName>style.visibility</p:attrName>
                                            </p:attrNameLst>
                                          </p:cBhvr>
                                          <p:to>
                                            <p:strVal val="visible"/>
                                          </p:to>
                                        </p:set>
                                        <p:anim calcmode="lin" valueType="num" p14:bounceEnd="67000">
                                          <p:cBhvr additive="base">
                                            <p:cTn id="24" dur="1000" fill="hold"/>
                                            <p:tgtEl>
                                              <p:spTgt spid="6"/>
                                            </p:tgtEl>
                                            <p:attrNameLst>
                                              <p:attrName>ppt_x</p:attrName>
                                            </p:attrNameLst>
                                          </p:cBhvr>
                                          <p:tavLst>
                                            <p:tav tm="0">
                                              <p:val>
                                                <p:strVal val="0-#ppt_w/2"/>
                                              </p:val>
                                            </p:tav>
                                            <p:tav tm="100000">
                                              <p:val>
                                                <p:strVal val="#ppt_x"/>
                                              </p:val>
                                            </p:tav>
                                          </p:tavLst>
                                        </p:anim>
                                        <p:anim calcmode="lin" valueType="num" p14:bounceEnd="67000">
                                          <p:cBhvr additive="base">
                                            <p:cTn id="25" dur="1000" fill="hold"/>
                                            <p:tgtEl>
                                              <p:spTgt spid="6"/>
                                            </p:tgtEl>
                                            <p:attrNameLst>
                                              <p:attrName>ppt_y</p:attrName>
                                            </p:attrNameLst>
                                          </p:cBhvr>
                                          <p:tavLst>
                                            <p:tav tm="0">
                                              <p:val>
                                                <p:strVal val="#ppt_y"/>
                                              </p:val>
                                            </p:tav>
                                            <p:tav tm="100000">
                                              <p:val>
                                                <p:strVal val="#ppt_y"/>
                                              </p:val>
                                            </p:tav>
                                          </p:tavLst>
                                        </p:anim>
                                      </p:childTnLst>
                                    </p:cTn>
                                  </p:par>
                                  <p:par>
                                    <p:cTn id="26" presetID="22" presetClass="entr" presetSubtype="1" fill="hold" grpId="0" nodeType="withEffect">
                                      <p:stCondLst>
                                        <p:cond delay="100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750"/>
                                            <p:tgtEl>
                                              <p:spTgt spid="9"/>
                                            </p:tgtEl>
                                          </p:cBhvr>
                                        </p:animEffect>
                                      </p:childTnLst>
                                    </p:cTn>
                                  </p:par>
                                  <p:par>
                                    <p:cTn id="29" presetID="53" presetClass="entr" presetSubtype="16" fill="hold" nodeType="withEffect">
                                      <p:stCondLst>
                                        <p:cond delay="120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ppt_w</p:attrName>
                                            </p:attrNameLst>
                                          </p:cBhvr>
                                          <p:tavLst>
                                            <p:tav tm="0">
                                              <p:val>
                                                <p:fltVal val="0"/>
                                              </p:val>
                                            </p:tav>
                                            <p:tav tm="100000">
                                              <p:val>
                                                <p:strVal val="#ppt_w"/>
                                              </p:val>
                                            </p:tav>
                                          </p:tavLst>
                                        </p:anim>
                                        <p:anim calcmode="lin" valueType="num">
                                          <p:cBhvr>
                                            <p:cTn id="32" dur="500" fill="hold"/>
                                            <p:tgtEl>
                                              <p:spTgt spid="4"/>
                                            </p:tgtEl>
                                            <p:attrNameLst>
                                              <p:attrName>ppt_h</p:attrName>
                                            </p:attrNameLst>
                                          </p:cBhvr>
                                          <p:tavLst>
                                            <p:tav tm="0">
                                              <p:val>
                                                <p:fltVal val="0"/>
                                              </p:val>
                                            </p:tav>
                                            <p:tav tm="100000">
                                              <p:val>
                                                <p:strVal val="#ppt_h"/>
                                              </p:val>
                                            </p:tav>
                                          </p:tavLst>
                                        </p:anim>
                                        <p:animEffect transition="in" filter="fade">
                                          <p:cBhvr>
                                            <p:cTn id="33" dur="500"/>
                                            <p:tgtEl>
                                              <p:spTgt spid="4"/>
                                            </p:tgtEl>
                                          </p:cBhvr>
                                        </p:animEffect>
                                      </p:childTnLst>
                                    </p:cTn>
                                  </p:par>
                                  <p:par>
                                    <p:cTn id="34" presetID="2" presetClass="entr" presetSubtype="2" fill="hold" nodeType="withEffect" p14:presetBounceEnd="67000">
                                      <p:stCondLst>
                                        <p:cond delay="1400"/>
                                      </p:stCondLst>
                                      <p:childTnLst>
                                        <p:set>
                                          <p:cBhvr>
                                            <p:cTn id="35" dur="1" fill="hold">
                                              <p:stCondLst>
                                                <p:cond delay="0"/>
                                              </p:stCondLst>
                                            </p:cTn>
                                            <p:tgtEl>
                                              <p:spTgt spid="7"/>
                                            </p:tgtEl>
                                            <p:attrNameLst>
                                              <p:attrName>style.visibility</p:attrName>
                                            </p:attrNameLst>
                                          </p:cBhvr>
                                          <p:to>
                                            <p:strVal val="visible"/>
                                          </p:to>
                                        </p:set>
                                        <p:anim calcmode="lin" valueType="num" p14:bounceEnd="67000">
                                          <p:cBhvr additive="base">
                                            <p:cTn id="36" dur="1000" fill="hold"/>
                                            <p:tgtEl>
                                              <p:spTgt spid="7"/>
                                            </p:tgtEl>
                                            <p:attrNameLst>
                                              <p:attrName>ppt_x</p:attrName>
                                            </p:attrNameLst>
                                          </p:cBhvr>
                                          <p:tavLst>
                                            <p:tav tm="0">
                                              <p:val>
                                                <p:strVal val="1+#ppt_w/2"/>
                                              </p:val>
                                            </p:tav>
                                            <p:tav tm="100000">
                                              <p:val>
                                                <p:strVal val="#ppt_x"/>
                                              </p:val>
                                            </p:tav>
                                          </p:tavLst>
                                        </p:anim>
                                        <p:anim calcmode="lin" valueType="num" p14:bounceEnd="67000">
                                          <p:cBhvr additive="base">
                                            <p:cTn id="37" dur="1000" fill="hold"/>
                                            <p:tgtEl>
                                              <p:spTgt spid="7"/>
                                            </p:tgtEl>
                                            <p:attrNameLst>
                                              <p:attrName>ppt_y</p:attrName>
                                            </p:attrNameLst>
                                          </p:cBhvr>
                                          <p:tavLst>
                                            <p:tav tm="0">
                                              <p:val>
                                                <p:strVal val="#ppt_y"/>
                                              </p:val>
                                            </p:tav>
                                            <p:tav tm="100000">
                                              <p:val>
                                                <p:strVal val="#ppt_y"/>
                                              </p:val>
                                            </p:tav>
                                          </p:tavLst>
                                        </p:anim>
                                      </p:childTnLst>
                                    </p:cTn>
                                  </p:par>
                                  <p:par>
                                    <p:cTn id="38" presetID="22" presetClass="entr" presetSubtype="1" fill="hold" grpId="0" nodeType="withEffect">
                                      <p:stCondLst>
                                        <p:cond delay="160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750"/>
                                            <p:tgtEl>
                                              <p:spTgt spid="10"/>
                                            </p:tgtEl>
                                          </p:cBhvr>
                                        </p:animEffect>
                                      </p:childTnLst>
                                    </p:cTn>
                                  </p:par>
                                  <p:par>
                                    <p:cTn id="41" presetID="47" presetClass="entr" presetSubtype="0" fill="hold" grpId="0" nodeType="withEffect">
                                      <p:stCondLst>
                                        <p:cond delay="30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anim calcmode="lin" valueType="num">
                                          <p:cBhvr>
                                            <p:cTn id="44" dur="1000" fill="hold"/>
                                            <p:tgtEl>
                                              <p:spTgt spid="23"/>
                                            </p:tgtEl>
                                            <p:attrNameLst>
                                              <p:attrName>ppt_x</p:attrName>
                                            </p:attrNameLst>
                                          </p:cBhvr>
                                          <p:tavLst>
                                            <p:tav tm="0">
                                              <p:val>
                                                <p:strVal val="#ppt_x"/>
                                              </p:val>
                                            </p:tav>
                                            <p:tav tm="100000">
                                              <p:val>
                                                <p:strVal val="#ppt_x"/>
                                              </p:val>
                                            </p:tav>
                                          </p:tavLst>
                                        </p:anim>
                                        <p:anim calcmode="lin" valueType="num">
                                          <p:cBhvr>
                                            <p:cTn id="45" dur="1000" fill="hold"/>
                                            <p:tgtEl>
                                              <p:spTgt spid="23"/>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30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1000"/>
                                            <p:tgtEl>
                                              <p:spTgt spid="28"/>
                                            </p:tgtEl>
                                          </p:cBhvr>
                                        </p:animEffect>
                                        <p:anim calcmode="lin" valueType="num">
                                          <p:cBhvr>
                                            <p:cTn id="49" dur="1000" fill="hold"/>
                                            <p:tgtEl>
                                              <p:spTgt spid="28"/>
                                            </p:tgtEl>
                                            <p:attrNameLst>
                                              <p:attrName>ppt_x</p:attrName>
                                            </p:attrNameLst>
                                          </p:cBhvr>
                                          <p:tavLst>
                                            <p:tav tm="0">
                                              <p:val>
                                                <p:strVal val="#ppt_x"/>
                                              </p:val>
                                            </p:tav>
                                            <p:tav tm="100000">
                                              <p:val>
                                                <p:strVal val="#ppt_x"/>
                                              </p:val>
                                            </p:tav>
                                          </p:tavLst>
                                        </p:anim>
                                        <p:anim calcmode="lin" valueType="num">
                                          <p:cBhvr>
                                            <p:cTn id="50" dur="1000" fill="hold"/>
                                            <p:tgtEl>
                                              <p:spTgt spid="28"/>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10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anim calcmode="lin" valueType="num">
                                          <p:cBhvr>
                                            <p:cTn id="54" dur="1000" fill="hold"/>
                                            <p:tgtEl>
                                              <p:spTgt spid="24"/>
                                            </p:tgtEl>
                                            <p:attrNameLst>
                                              <p:attrName>ppt_x</p:attrName>
                                            </p:attrNameLst>
                                          </p:cBhvr>
                                          <p:tavLst>
                                            <p:tav tm="0">
                                              <p:val>
                                                <p:strVal val="#ppt_x"/>
                                              </p:val>
                                            </p:tav>
                                            <p:tav tm="100000">
                                              <p:val>
                                                <p:strVal val="#ppt_x"/>
                                              </p:val>
                                            </p:tav>
                                          </p:tavLst>
                                        </p:anim>
                                        <p:anim calcmode="lin" valueType="num">
                                          <p:cBhvr>
                                            <p:cTn id="55" dur="1000" fill="hold"/>
                                            <p:tgtEl>
                                              <p:spTgt spid="24"/>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100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1000"/>
                                            <p:tgtEl>
                                              <p:spTgt spid="27"/>
                                            </p:tgtEl>
                                          </p:cBhvr>
                                        </p:animEffect>
                                        <p:anim calcmode="lin" valueType="num">
                                          <p:cBhvr>
                                            <p:cTn id="59" dur="1000" fill="hold"/>
                                            <p:tgtEl>
                                              <p:spTgt spid="27"/>
                                            </p:tgtEl>
                                            <p:attrNameLst>
                                              <p:attrName>ppt_x</p:attrName>
                                            </p:attrNameLst>
                                          </p:cBhvr>
                                          <p:tavLst>
                                            <p:tav tm="0">
                                              <p:val>
                                                <p:strVal val="#ppt_x"/>
                                              </p:val>
                                            </p:tav>
                                            <p:tav tm="100000">
                                              <p:val>
                                                <p:strVal val="#ppt_x"/>
                                              </p:val>
                                            </p:tav>
                                          </p:tavLst>
                                        </p:anim>
                                        <p:anim calcmode="lin" valueType="num">
                                          <p:cBhvr>
                                            <p:cTn id="60" dur="1000" fill="hold"/>
                                            <p:tgtEl>
                                              <p:spTgt spid="27"/>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140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1000"/>
                                            <p:tgtEl>
                                              <p:spTgt spid="25"/>
                                            </p:tgtEl>
                                          </p:cBhvr>
                                        </p:animEffect>
                                        <p:anim calcmode="lin" valueType="num">
                                          <p:cBhvr>
                                            <p:cTn id="64" dur="1000" fill="hold"/>
                                            <p:tgtEl>
                                              <p:spTgt spid="25"/>
                                            </p:tgtEl>
                                            <p:attrNameLst>
                                              <p:attrName>ppt_x</p:attrName>
                                            </p:attrNameLst>
                                          </p:cBhvr>
                                          <p:tavLst>
                                            <p:tav tm="0">
                                              <p:val>
                                                <p:strVal val="#ppt_x"/>
                                              </p:val>
                                            </p:tav>
                                            <p:tav tm="100000">
                                              <p:val>
                                                <p:strVal val="#ppt_x"/>
                                              </p:val>
                                            </p:tav>
                                          </p:tavLst>
                                        </p:anim>
                                        <p:anim calcmode="lin" valueType="num">
                                          <p:cBhvr>
                                            <p:cTn id="65" dur="1000" fill="hold"/>
                                            <p:tgtEl>
                                              <p:spTgt spid="25"/>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140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1000"/>
                                            <p:tgtEl>
                                              <p:spTgt spid="29"/>
                                            </p:tgtEl>
                                          </p:cBhvr>
                                        </p:animEffect>
                                        <p:anim calcmode="lin" valueType="num">
                                          <p:cBhvr>
                                            <p:cTn id="69" dur="1000" fill="hold"/>
                                            <p:tgtEl>
                                              <p:spTgt spid="29"/>
                                            </p:tgtEl>
                                            <p:attrNameLst>
                                              <p:attrName>ppt_x</p:attrName>
                                            </p:attrNameLst>
                                          </p:cBhvr>
                                          <p:tavLst>
                                            <p:tav tm="0">
                                              <p:val>
                                                <p:strVal val="#ppt_x"/>
                                              </p:val>
                                            </p:tav>
                                            <p:tav tm="100000">
                                              <p:val>
                                                <p:strVal val="#ppt_x"/>
                                              </p:val>
                                            </p:tav>
                                          </p:tavLst>
                                        </p:anim>
                                        <p:anim calcmode="lin" valueType="num">
                                          <p:cBhvr>
                                            <p:cTn id="70"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3" grpId="0" animBg="1"/>
          <p:bldP spid="24" grpId="0" animBg="1"/>
          <p:bldP spid="25" grpId="0" animBg="1"/>
          <p:bldP spid="27" grpId="0"/>
          <p:bldP spid="28" grpId="0"/>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500" fill="hold"/>
                                            <p:tgtEl>
                                              <p:spTgt spid="2"/>
                                            </p:tgtEl>
                                            <p:attrNameLst>
                                              <p:attrName>ppt_w</p:attrName>
                                            </p:attrNameLst>
                                          </p:cBhvr>
                                          <p:tavLst>
                                            <p:tav tm="0">
                                              <p:val>
                                                <p:fltVal val="0"/>
                                              </p:val>
                                            </p:tav>
                                            <p:tav tm="100000">
                                              <p:val>
                                                <p:strVal val="#ppt_w"/>
                                              </p:val>
                                            </p:tav>
                                          </p:tavLst>
                                        </p:anim>
                                        <p:anim calcmode="lin" valueType="num">
                                          <p:cBhvr>
                                            <p:cTn id="8" dur="500" fill="hold"/>
                                            <p:tgtEl>
                                              <p:spTgt spid="2"/>
                                            </p:tgtEl>
                                            <p:attrNameLst>
                                              <p:attrName>ppt_h</p:attrName>
                                            </p:attrNameLst>
                                          </p:cBhvr>
                                          <p:tavLst>
                                            <p:tav tm="0">
                                              <p:val>
                                                <p:fltVal val="0"/>
                                              </p:val>
                                            </p:tav>
                                            <p:tav tm="100000">
                                              <p:val>
                                                <p:strVal val="#ppt_h"/>
                                              </p:val>
                                            </p:tav>
                                          </p:tavLst>
                                        </p:anim>
                                        <p:animEffect transition="in" filter="fade">
                                          <p:cBhvr>
                                            <p:cTn id="9" dur="500"/>
                                            <p:tgtEl>
                                              <p:spTgt spid="2"/>
                                            </p:tgtEl>
                                          </p:cBhvr>
                                        </p:animEffect>
                                      </p:childTnLst>
                                    </p:cTn>
                                  </p:par>
                                  <p:par>
                                    <p:cTn id="10" presetID="2" presetClass="entr" presetSubtype="2" fill="hold" nodeType="withEffect">
                                      <p:stCondLst>
                                        <p:cond delay="200"/>
                                      </p:stCondLst>
                                      <p:childTnLst>
                                        <p:set>
                                          <p:cBhvr>
                                            <p:cTn id="11" dur="1" fill="hold">
                                              <p:stCondLst>
                                                <p:cond delay="0"/>
                                              </p:stCondLst>
                                            </p:cTn>
                                            <p:tgtEl>
                                              <p:spTgt spid="5"/>
                                            </p:tgtEl>
                                            <p:attrNameLst>
                                              <p:attrName>style.visibility</p:attrName>
                                            </p:attrNameLst>
                                          </p:cBhvr>
                                          <p:to>
                                            <p:strVal val="visible"/>
                                          </p:to>
                                        </p:set>
                                        <p:anim calcmode="lin" valueType="num">
                                          <p:cBhvr additive="base">
                                            <p:cTn id="12" dur="1000" fill="hold"/>
                                            <p:tgtEl>
                                              <p:spTgt spid="5"/>
                                            </p:tgtEl>
                                            <p:attrNameLst>
                                              <p:attrName>ppt_x</p:attrName>
                                            </p:attrNameLst>
                                          </p:cBhvr>
                                          <p:tavLst>
                                            <p:tav tm="0">
                                              <p:val>
                                                <p:strVal val="1+#ppt_w/2"/>
                                              </p:val>
                                            </p:tav>
                                            <p:tav tm="100000">
                                              <p:val>
                                                <p:strVal val="#ppt_x"/>
                                              </p:val>
                                            </p:tav>
                                          </p:tavLst>
                                        </p:anim>
                                        <p:anim calcmode="lin" valueType="num">
                                          <p:cBhvr additive="base">
                                            <p:cTn id="13" dur="1000" fill="hold"/>
                                            <p:tgtEl>
                                              <p:spTgt spid="5"/>
                                            </p:tgtEl>
                                            <p:attrNameLst>
                                              <p:attrName>ppt_y</p:attrName>
                                            </p:attrNameLst>
                                          </p:cBhvr>
                                          <p:tavLst>
                                            <p:tav tm="0">
                                              <p:val>
                                                <p:strVal val="#ppt_y"/>
                                              </p:val>
                                            </p:tav>
                                            <p:tav tm="100000">
                                              <p:val>
                                                <p:strVal val="#ppt_y"/>
                                              </p:val>
                                            </p:tav>
                                          </p:tavLst>
                                        </p:anim>
                                      </p:childTnLst>
                                    </p:cTn>
                                  </p:par>
                                  <p:par>
                                    <p:cTn id="14" presetID="22" presetClass="entr" presetSubtype="1" fill="hold" grpId="0" nodeType="withEffect">
                                      <p:stCondLst>
                                        <p:cond delay="400"/>
                                      </p:stCondLst>
                                      <p:childTnLst>
                                        <p:set>
                                          <p:cBhvr>
                                            <p:cTn id="15" dur="1" fill="hold">
                                              <p:stCondLst>
                                                <p:cond delay="0"/>
                                              </p:stCondLst>
                                            </p:cTn>
                                            <p:tgtEl>
                                              <p:spTgt spid="8"/>
                                            </p:tgtEl>
                                            <p:attrNameLst>
                                              <p:attrName>style.visibility</p:attrName>
                                            </p:attrNameLst>
                                          </p:cBhvr>
                                          <p:to>
                                            <p:strVal val="visible"/>
                                          </p:to>
                                        </p:set>
                                        <p:animEffect transition="in" filter="wipe(up)">
                                          <p:cBhvr>
                                            <p:cTn id="16" dur="750"/>
                                            <p:tgtEl>
                                              <p:spTgt spid="8"/>
                                            </p:tgtEl>
                                          </p:cBhvr>
                                        </p:animEffect>
                                      </p:childTnLst>
                                    </p:cTn>
                                  </p:par>
                                  <p:par>
                                    <p:cTn id="17" presetID="53" presetClass="entr" presetSubtype="16" fill="hold" nodeType="withEffect">
                                      <p:stCondLst>
                                        <p:cond delay="600"/>
                                      </p:stCondLst>
                                      <p:childTnLst>
                                        <p:set>
                                          <p:cBhvr>
                                            <p:cTn id="18" dur="1" fill="hold">
                                              <p:stCondLst>
                                                <p:cond delay="0"/>
                                              </p:stCondLst>
                                            </p:cTn>
                                            <p:tgtEl>
                                              <p:spTgt spid="3"/>
                                            </p:tgtEl>
                                            <p:attrNameLst>
                                              <p:attrName>style.visibility</p:attrName>
                                            </p:attrNameLst>
                                          </p:cBhvr>
                                          <p:to>
                                            <p:strVal val="visible"/>
                                          </p:to>
                                        </p:set>
                                        <p:anim calcmode="lin" valueType="num">
                                          <p:cBhvr>
                                            <p:cTn id="19" dur="500" fill="hold"/>
                                            <p:tgtEl>
                                              <p:spTgt spid="3"/>
                                            </p:tgtEl>
                                            <p:attrNameLst>
                                              <p:attrName>ppt_w</p:attrName>
                                            </p:attrNameLst>
                                          </p:cBhvr>
                                          <p:tavLst>
                                            <p:tav tm="0">
                                              <p:val>
                                                <p:fltVal val="0"/>
                                              </p:val>
                                            </p:tav>
                                            <p:tav tm="100000">
                                              <p:val>
                                                <p:strVal val="#ppt_w"/>
                                              </p:val>
                                            </p:tav>
                                          </p:tavLst>
                                        </p:anim>
                                        <p:anim calcmode="lin" valueType="num">
                                          <p:cBhvr>
                                            <p:cTn id="20" dur="500" fill="hold"/>
                                            <p:tgtEl>
                                              <p:spTgt spid="3"/>
                                            </p:tgtEl>
                                            <p:attrNameLst>
                                              <p:attrName>ppt_h</p:attrName>
                                            </p:attrNameLst>
                                          </p:cBhvr>
                                          <p:tavLst>
                                            <p:tav tm="0">
                                              <p:val>
                                                <p:fltVal val="0"/>
                                              </p:val>
                                            </p:tav>
                                            <p:tav tm="100000">
                                              <p:val>
                                                <p:strVal val="#ppt_h"/>
                                              </p:val>
                                            </p:tav>
                                          </p:tavLst>
                                        </p:anim>
                                        <p:animEffect transition="in" filter="fade">
                                          <p:cBhvr>
                                            <p:cTn id="21" dur="500"/>
                                            <p:tgtEl>
                                              <p:spTgt spid="3"/>
                                            </p:tgtEl>
                                          </p:cBhvr>
                                        </p:animEffect>
                                      </p:childTnLst>
                                    </p:cTn>
                                  </p:par>
                                  <p:par>
                                    <p:cTn id="22" presetID="2" presetClass="entr" presetSubtype="8" fill="hold" nodeType="withEffect">
                                      <p:stCondLst>
                                        <p:cond delay="800"/>
                                      </p:stCondLst>
                                      <p:childTnLst>
                                        <p:set>
                                          <p:cBhvr>
                                            <p:cTn id="23" dur="1" fill="hold">
                                              <p:stCondLst>
                                                <p:cond delay="0"/>
                                              </p:stCondLst>
                                            </p:cTn>
                                            <p:tgtEl>
                                              <p:spTgt spid="6"/>
                                            </p:tgtEl>
                                            <p:attrNameLst>
                                              <p:attrName>style.visibility</p:attrName>
                                            </p:attrNameLst>
                                          </p:cBhvr>
                                          <p:to>
                                            <p:strVal val="visible"/>
                                          </p:to>
                                        </p:set>
                                        <p:anim calcmode="lin" valueType="num">
                                          <p:cBhvr additive="base">
                                            <p:cTn id="24" dur="1000" fill="hold"/>
                                            <p:tgtEl>
                                              <p:spTgt spid="6"/>
                                            </p:tgtEl>
                                            <p:attrNameLst>
                                              <p:attrName>ppt_x</p:attrName>
                                            </p:attrNameLst>
                                          </p:cBhvr>
                                          <p:tavLst>
                                            <p:tav tm="0">
                                              <p:val>
                                                <p:strVal val="0-#ppt_w/2"/>
                                              </p:val>
                                            </p:tav>
                                            <p:tav tm="100000">
                                              <p:val>
                                                <p:strVal val="#ppt_x"/>
                                              </p:val>
                                            </p:tav>
                                          </p:tavLst>
                                        </p:anim>
                                        <p:anim calcmode="lin" valueType="num">
                                          <p:cBhvr additive="base">
                                            <p:cTn id="25" dur="1000" fill="hold"/>
                                            <p:tgtEl>
                                              <p:spTgt spid="6"/>
                                            </p:tgtEl>
                                            <p:attrNameLst>
                                              <p:attrName>ppt_y</p:attrName>
                                            </p:attrNameLst>
                                          </p:cBhvr>
                                          <p:tavLst>
                                            <p:tav tm="0">
                                              <p:val>
                                                <p:strVal val="#ppt_y"/>
                                              </p:val>
                                            </p:tav>
                                            <p:tav tm="100000">
                                              <p:val>
                                                <p:strVal val="#ppt_y"/>
                                              </p:val>
                                            </p:tav>
                                          </p:tavLst>
                                        </p:anim>
                                      </p:childTnLst>
                                    </p:cTn>
                                  </p:par>
                                  <p:par>
                                    <p:cTn id="26" presetID="22" presetClass="entr" presetSubtype="1" fill="hold" grpId="0" nodeType="withEffect">
                                      <p:stCondLst>
                                        <p:cond delay="1000"/>
                                      </p:stCondLst>
                                      <p:childTnLst>
                                        <p:set>
                                          <p:cBhvr>
                                            <p:cTn id="27" dur="1" fill="hold">
                                              <p:stCondLst>
                                                <p:cond delay="0"/>
                                              </p:stCondLst>
                                            </p:cTn>
                                            <p:tgtEl>
                                              <p:spTgt spid="9"/>
                                            </p:tgtEl>
                                            <p:attrNameLst>
                                              <p:attrName>style.visibility</p:attrName>
                                            </p:attrNameLst>
                                          </p:cBhvr>
                                          <p:to>
                                            <p:strVal val="visible"/>
                                          </p:to>
                                        </p:set>
                                        <p:animEffect transition="in" filter="wipe(up)">
                                          <p:cBhvr>
                                            <p:cTn id="28" dur="750"/>
                                            <p:tgtEl>
                                              <p:spTgt spid="9"/>
                                            </p:tgtEl>
                                          </p:cBhvr>
                                        </p:animEffect>
                                      </p:childTnLst>
                                    </p:cTn>
                                  </p:par>
                                  <p:par>
                                    <p:cTn id="29" presetID="53" presetClass="entr" presetSubtype="16" fill="hold" nodeType="withEffect">
                                      <p:stCondLst>
                                        <p:cond delay="1200"/>
                                      </p:stCondLst>
                                      <p:childTnLst>
                                        <p:set>
                                          <p:cBhvr>
                                            <p:cTn id="30" dur="1" fill="hold">
                                              <p:stCondLst>
                                                <p:cond delay="0"/>
                                              </p:stCondLst>
                                            </p:cTn>
                                            <p:tgtEl>
                                              <p:spTgt spid="4"/>
                                            </p:tgtEl>
                                            <p:attrNameLst>
                                              <p:attrName>style.visibility</p:attrName>
                                            </p:attrNameLst>
                                          </p:cBhvr>
                                          <p:to>
                                            <p:strVal val="visible"/>
                                          </p:to>
                                        </p:set>
                                        <p:anim calcmode="lin" valueType="num">
                                          <p:cBhvr>
                                            <p:cTn id="31" dur="500" fill="hold"/>
                                            <p:tgtEl>
                                              <p:spTgt spid="4"/>
                                            </p:tgtEl>
                                            <p:attrNameLst>
                                              <p:attrName>ppt_w</p:attrName>
                                            </p:attrNameLst>
                                          </p:cBhvr>
                                          <p:tavLst>
                                            <p:tav tm="0">
                                              <p:val>
                                                <p:fltVal val="0"/>
                                              </p:val>
                                            </p:tav>
                                            <p:tav tm="100000">
                                              <p:val>
                                                <p:strVal val="#ppt_w"/>
                                              </p:val>
                                            </p:tav>
                                          </p:tavLst>
                                        </p:anim>
                                        <p:anim calcmode="lin" valueType="num">
                                          <p:cBhvr>
                                            <p:cTn id="32" dur="500" fill="hold"/>
                                            <p:tgtEl>
                                              <p:spTgt spid="4"/>
                                            </p:tgtEl>
                                            <p:attrNameLst>
                                              <p:attrName>ppt_h</p:attrName>
                                            </p:attrNameLst>
                                          </p:cBhvr>
                                          <p:tavLst>
                                            <p:tav tm="0">
                                              <p:val>
                                                <p:fltVal val="0"/>
                                              </p:val>
                                            </p:tav>
                                            <p:tav tm="100000">
                                              <p:val>
                                                <p:strVal val="#ppt_h"/>
                                              </p:val>
                                            </p:tav>
                                          </p:tavLst>
                                        </p:anim>
                                        <p:animEffect transition="in" filter="fade">
                                          <p:cBhvr>
                                            <p:cTn id="33" dur="500"/>
                                            <p:tgtEl>
                                              <p:spTgt spid="4"/>
                                            </p:tgtEl>
                                          </p:cBhvr>
                                        </p:animEffect>
                                      </p:childTnLst>
                                    </p:cTn>
                                  </p:par>
                                  <p:par>
                                    <p:cTn id="34" presetID="2" presetClass="entr" presetSubtype="2" fill="hold" nodeType="withEffect">
                                      <p:stCondLst>
                                        <p:cond delay="1400"/>
                                      </p:stCondLst>
                                      <p:childTnLst>
                                        <p:set>
                                          <p:cBhvr>
                                            <p:cTn id="35" dur="1" fill="hold">
                                              <p:stCondLst>
                                                <p:cond delay="0"/>
                                              </p:stCondLst>
                                            </p:cTn>
                                            <p:tgtEl>
                                              <p:spTgt spid="7"/>
                                            </p:tgtEl>
                                            <p:attrNameLst>
                                              <p:attrName>style.visibility</p:attrName>
                                            </p:attrNameLst>
                                          </p:cBhvr>
                                          <p:to>
                                            <p:strVal val="visible"/>
                                          </p:to>
                                        </p:set>
                                        <p:anim calcmode="lin" valueType="num">
                                          <p:cBhvr additive="base">
                                            <p:cTn id="36" dur="1000" fill="hold"/>
                                            <p:tgtEl>
                                              <p:spTgt spid="7"/>
                                            </p:tgtEl>
                                            <p:attrNameLst>
                                              <p:attrName>ppt_x</p:attrName>
                                            </p:attrNameLst>
                                          </p:cBhvr>
                                          <p:tavLst>
                                            <p:tav tm="0">
                                              <p:val>
                                                <p:strVal val="1+#ppt_w/2"/>
                                              </p:val>
                                            </p:tav>
                                            <p:tav tm="100000">
                                              <p:val>
                                                <p:strVal val="#ppt_x"/>
                                              </p:val>
                                            </p:tav>
                                          </p:tavLst>
                                        </p:anim>
                                        <p:anim calcmode="lin" valueType="num">
                                          <p:cBhvr additive="base">
                                            <p:cTn id="37" dur="1000" fill="hold"/>
                                            <p:tgtEl>
                                              <p:spTgt spid="7"/>
                                            </p:tgtEl>
                                            <p:attrNameLst>
                                              <p:attrName>ppt_y</p:attrName>
                                            </p:attrNameLst>
                                          </p:cBhvr>
                                          <p:tavLst>
                                            <p:tav tm="0">
                                              <p:val>
                                                <p:strVal val="#ppt_y"/>
                                              </p:val>
                                            </p:tav>
                                            <p:tav tm="100000">
                                              <p:val>
                                                <p:strVal val="#ppt_y"/>
                                              </p:val>
                                            </p:tav>
                                          </p:tavLst>
                                        </p:anim>
                                      </p:childTnLst>
                                    </p:cTn>
                                  </p:par>
                                  <p:par>
                                    <p:cTn id="38" presetID="22" presetClass="entr" presetSubtype="1" fill="hold" grpId="0" nodeType="withEffect">
                                      <p:stCondLst>
                                        <p:cond delay="1600"/>
                                      </p:stCondLst>
                                      <p:childTnLst>
                                        <p:set>
                                          <p:cBhvr>
                                            <p:cTn id="39" dur="1" fill="hold">
                                              <p:stCondLst>
                                                <p:cond delay="0"/>
                                              </p:stCondLst>
                                            </p:cTn>
                                            <p:tgtEl>
                                              <p:spTgt spid="10"/>
                                            </p:tgtEl>
                                            <p:attrNameLst>
                                              <p:attrName>style.visibility</p:attrName>
                                            </p:attrNameLst>
                                          </p:cBhvr>
                                          <p:to>
                                            <p:strVal val="visible"/>
                                          </p:to>
                                        </p:set>
                                        <p:animEffect transition="in" filter="wipe(up)">
                                          <p:cBhvr>
                                            <p:cTn id="40" dur="750"/>
                                            <p:tgtEl>
                                              <p:spTgt spid="10"/>
                                            </p:tgtEl>
                                          </p:cBhvr>
                                        </p:animEffect>
                                      </p:childTnLst>
                                    </p:cTn>
                                  </p:par>
                                  <p:par>
                                    <p:cTn id="41" presetID="47" presetClass="entr" presetSubtype="0" fill="hold" grpId="0" nodeType="withEffect">
                                      <p:stCondLst>
                                        <p:cond delay="300"/>
                                      </p:stCondLst>
                                      <p:childTnLst>
                                        <p:set>
                                          <p:cBhvr>
                                            <p:cTn id="42" dur="1" fill="hold">
                                              <p:stCondLst>
                                                <p:cond delay="0"/>
                                              </p:stCondLst>
                                            </p:cTn>
                                            <p:tgtEl>
                                              <p:spTgt spid="23"/>
                                            </p:tgtEl>
                                            <p:attrNameLst>
                                              <p:attrName>style.visibility</p:attrName>
                                            </p:attrNameLst>
                                          </p:cBhvr>
                                          <p:to>
                                            <p:strVal val="visible"/>
                                          </p:to>
                                        </p:set>
                                        <p:animEffect transition="in" filter="fade">
                                          <p:cBhvr>
                                            <p:cTn id="43" dur="1000"/>
                                            <p:tgtEl>
                                              <p:spTgt spid="23"/>
                                            </p:tgtEl>
                                          </p:cBhvr>
                                        </p:animEffect>
                                        <p:anim calcmode="lin" valueType="num">
                                          <p:cBhvr>
                                            <p:cTn id="44" dur="1000" fill="hold"/>
                                            <p:tgtEl>
                                              <p:spTgt spid="23"/>
                                            </p:tgtEl>
                                            <p:attrNameLst>
                                              <p:attrName>ppt_x</p:attrName>
                                            </p:attrNameLst>
                                          </p:cBhvr>
                                          <p:tavLst>
                                            <p:tav tm="0">
                                              <p:val>
                                                <p:strVal val="#ppt_x"/>
                                              </p:val>
                                            </p:tav>
                                            <p:tav tm="100000">
                                              <p:val>
                                                <p:strVal val="#ppt_x"/>
                                              </p:val>
                                            </p:tav>
                                          </p:tavLst>
                                        </p:anim>
                                        <p:anim calcmode="lin" valueType="num">
                                          <p:cBhvr>
                                            <p:cTn id="45" dur="1000" fill="hold"/>
                                            <p:tgtEl>
                                              <p:spTgt spid="23"/>
                                            </p:tgtEl>
                                            <p:attrNameLst>
                                              <p:attrName>ppt_y</p:attrName>
                                            </p:attrNameLst>
                                          </p:cBhvr>
                                          <p:tavLst>
                                            <p:tav tm="0">
                                              <p:val>
                                                <p:strVal val="#ppt_y-.1"/>
                                              </p:val>
                                            </p:tav>
                                            <p:tav tm="100000">
                                              <p:val>
                                                <p:strVal val="#ppt_y"/>
                                              </p:val>
                                            </p:tav>
                                          </p:tavLst>
                                        </p:anim>
                                      </p:childTnLst>
                                    </p:cTn>
                                  </p:par>
                                  <p:par>
                                    <p:cTn id="46" presetID="47" presetClass="entr" presetSubtype="0" fill="hold" grpId="0" nodeType="withEffect">
                                      <p:stCondLst>
                                        <p:cond delay="300"/>
                                      </p:stCondLst>
                                      <p:childTnLst>
                                        <p:set>
                                          <p:cBhvr>
                                            <p:cTn id="47" dur="1" fill="hold">
                                              <p:stCondLst>
                                                <p:cond delay="0"/>
                                              </p:stCondLst>
                                            </p:cTn>
                                            <p:tgtEl>
                                              <p:spTgt spid="28"/>
                                            </p:tgtEl>
                                            <p:attrNameLst>
                                              <p:attrName>style.visibility</p:attrName>
                                            </p:attrNameLst>
                                          </p:cBhvr>
                                          <p:to>
                                            <p:strVal val="visible"/>
                                          </p:to>
                                        </p:set>
                                        <p:animEffect transition="in" filter="fade">
                                          <p:cBhvr>
                                            <p:cTn id="48" dur="1000"/>
                                            <p:tgtEl>
                                              <p:spTgt spid="28"/>
                                            </p:tgtEl>
                                          </p:cBhvr>
                                        </p:animEffect>
                                        <p:anim calcmode="lin" valueType="num">
                                          <p:cBhvr>
                                            <p:cTn id="49" dur="1000" fill="hold"/>
                                            <p:tgtEl>
                                              <p:spTgt spid="28"/>
                                            </p:tgtEl>
                                            <p:attrNameLst>
                                              <p:attrName>ppt_x</p:attrName>
                                            </p:attrNameLst>
                                          </p:cBhvr>
                                          <p:tavLst>
                                            <p:tav tm="0">
                                              <p:val>
                                                <p:strVal val="#ppt_x"/>
                                              </p:val>
                                            </p:tav>
                                            <p:tav tm="100000">
                                              <p:val>
                                                <p:strVal val="#ppt_x"/>
                                              </p:val>
                                            </p:tav>
                                          </p:tavLst>
                                        </p:anim>
                                        <p:anim calcmode="lin" valueType="num">
                                          <p:cBhvr>
                                            <p:cTn id="50" dur="1000" fill="hold"/>
                                            <p:tgtEl>
                                              <p:spTgt spid="28"/>
                                            </p:tgtEl>
                                            <p:attrNameLst>
                                              <p:attrName>ppt_y</p:attrName>
                                            </p:attrNameLst>
                                          </p:cBhvr>
                                          <p:tavLst>
                                            <p:tav tm="0">
                                              <p:val>
                                                <p:strVal val="#ppt_y-.1"/>
                                              </p:val>
                                            </p:tav>
                                            <p:tav tm="100000">
                                              <p:val>
                                                <p:strVal val="#ppt_y"/>
                                              </p:val>
                                            </p:tav>
                                          </p:tavLst>
                                        </p:anim>
                                      </p:childTnLst>
                                    </p:cTn>
                                  </p:par>
                                  <p:par>
                                    <p:cTn id="51" presetID="47" presetClass="entr" presetSubtype="0" fill="hold" grpId="0" nodeType="withEffect">
                                      <p:stCondLst>
                                        <p:cond delay="1000"/>
                                      </p:stCondLst>
                                      <p:childTnLst>
                                        <p:set>
                                          <p:cBhvr>
                                            <p:cTn id="52" dur="1" fill="hold">
                                              <p:stCondLst>
                                                <p:cond delay="0"/>
                                              </p:stCondLst>
                                            </p:cTn>
                                            <p:tgtEl>
                                              <p:spTgt spid="24"/>
                                            </p:tgtEl>
                                            <p:attrNameLst>
                                              <p:attrName>style.visibility</p:attrName>
                                            </p:attrNameLst>
                                          </p:cBhvr>
                                          <p:to>
                                            <p:strVal val="visible"/>
                                          </p:to>
                                        </p:set>
                                        <p:animEffect transition="in" filter="fade">
                                          <p:cBhvr>
                                            <p:cTn id="53" dur="1000"/>
                                            <p:tgtEl>
                                              <p:spTgt spid="24"/>
                                            </p:tgtEl>
                                          </p:cBhvr>
                                        </p:animEffect>
                                        <p:anim calcmode="lin" valueType="num">
                                          <p:cBhvr>
                                            <p:cTn id="54" dur="1000" fill="hold"/>
                                            <p:tgtEl>
                                              <p:spTgt spid="24"/>
                                            </p:tgtEl>
                                            <p:attrNameLst>
                                              <p:attrName>ppt_x</p:attrName>
                                            </p:attrNameLst>
                                          </p:cBhvr>
                                          <p:tavLst>
                                            <p:tav tm="0">
                                              <p:val>
                                                <p:strVal val="#ppt_x"/>
                                              </p:val>
                                            </p:tav>
                                            <p:tav tm="100000">
                                              <p:val>
                                                <p:strVal val="#ppt_x"/>
                                              </p:val>
                                            </p:tav>
                                          </p:tavLst>
                                        </p:anim>
                                        <p:anim calcmode="lin" valueType="num">
                                          <p:cBhvr>
                                            <p:cTn id="55" dur="1000" fill="hold"/>
                                            <p:tgtEl>
                                              <p:spTgt spid="24"/>
                                            </p:tgtEl>
                                            <p:attrNameLst>
                                              <p:attrName>ppt_y</p:attrName>
                                            </p:attrNameLst>
                                          </p:cBhvr>
                                          <p:tavLst>
                                            <p:tav tm="0">
                                              <p:val>
                                                <p:strVal val="#ppt_y-.1"/>
                                              </p:val>
                                            </p:tav>
                                            <p:tav tm="100000">
                                              <p:val>
                                                <p:strVal val="#ppt_y"/>
                                              </p:val>
                                            </p:tav>
                                          </p:tavLst>
                                        </p:anim>
                                      </p:childTnLst>
                                    </p:cTn>
                                  </p:par>
                                  <p:par>
                                    <p:cTn id="56" presetID="47" presetClass="entr" presetSubtype="0" fill="hold" grpId="0" nodeType="withEffect">
                                      <p:stCondLst>
                                        <p:cond delay="1000"/>
                                      </p:stCondLst>
                                      <p:childTnLst>
                                        <p:set>
                                          <p:cBhvr>
                                            <p:cTn id="57" dur="1" fill="hold">
                                              <p:stCondLst>
                                                <p:cond delay="0"/>
                                              </p:stCondLst>
                                            </p:cTn>
                                            <p:tgtEl>
                                              <p:spTgt spid="27"/>
                                            </p:tgtEl>
                                            <p:attrNameLst>
                                              <p:attrName>style.visibility</p:attrName>
                                            </p:attrNameLst>
                                          </p:cBhvr>
                                          <p:to>
                                            <p:strVal val="visible"/>
                                          </p:to>
                                        </p:set>
                                        <p:animEffect transition="in" filter="fade">
                                          <p:cBhvr>
                                            <p:cTn id="58" dur="1000"/>
                                            <p:tgtEl>
                                              <p:spTgt spid="27"/>
                                            </p:tgtEl>
                                          </p:cBhvr>
                                        </p:animEffect>
                                        <p:anim calcmode="lin" valueType="num">
                                          <p:cBhvr>
                                            <p:cTn id="59" dur="1000" fill="hold"/>
                                            <p:tgtEl>
                                              <p:spTgt spid="27"/>
                                            </p:tgtEl>
                                            <p:attrNameLst>
                                              <p:attrName>ppt_x</p:attrName>
                                            </p:attrNameLst>
                                          </p:cBhvr>
                                          <p:tavLst>
                                            <p:tav tm="0">
                                              <p:val>
                                                <p:strVal val="#ppt_x"/>
                                              </p:val>
                                            </p:tav>
                                            <p:tav tm="100000">
                                              <p:val>
                                                <p:strVal val="#ppt_x"/>
                                              </p:val>
                                            </p:tav>
                                          </p:tavLst>
                                        </p:anim>
                                        <p:anim calcmode="lin" valueType="num">
                                          <p:cBhvr>
                                            <p:cTn id="60" dur="1000" fill="hold"/>
                                            <p:tgtEl>
                                              <p:spTgt spid="27"/>
                                            </p:tgtEl>
                                            <p:attrNameLst>
                                              <p:attrName>ppt_y</p:attrName>
                                            </p:attrNameLst>
                                          </p:cBhvr>
                                          <p:tavLst>
                                            <p:tav tm="0">
                                              <p:val>
                                                <p:strVal val="#ppt_y-.1"/>
                                              </p:val>
                                            </p:tav>
                                            <p:tav tm="100000">
                                              <p:val>
                                                <p:strVal val="#ppt_y"/>
                                              </p:val>
                                            </p:tav>
                                          </p:tavLst>
                                        </p:anim>
                                      </p:childTnLst>
                                    </p:cTn>
                                  </p:par>
                                  <p:par>
                                    <p:cTn id="61" presetID="47" presetClass="entr" presetSubtype="0" fill="hold" grpId="0" nodeType="withEffect">
                                      <p:stCondLst>
                                        <p:cond delay="1400"/>
                                      </p:stCondLst>
                                      <p:childTnLst>
                                        <p:set>
                                          <p:cBhvr>
                                            <p:cTn id="62" dur="1" fill="hold">
                                              <p:stCondLst>
                                                <p:cond delay="0"/>
                                              </p:stCondLst>
                                            </p:cTn>
                                            <p:tgtEl>
                                              <p:spTgt spid="25"/>
                                            </p:tgtEl>
                                            <p:attrNameLst>
                                              <p:attrName>style.visibility</p:attrName>
                                            </p:attrNameLst>
                                          </p:cBhvr>
                                          <p:to>
                                            <p:strVal val="visible"/>
                                          </p:to>
                                        </p:set>
                                        <p:animEffect transition="in" filter="fade">
                                          <p:cBhvr>
                                            <p:cTn id="63" dur="1000"/>
                                            <p:tgtEl>
                                              <p:spTgt spid="25"/>
                                            </p:tgtEl>
                                          </p:cBhvr>
                                        </p:animEffect>
                                        <p:anim calcmode="lin" valueType="num">
                                          <p:cBhvr>
                                            <p:cTn id="64" dur="1000" fill="hold"/>
                                            <p:tgtEl>
                                              <p:spTgt spid="25"/>
                                            </p:tgtEl>
                                            <p:attrNameLst>
                                              <p:attrName>ppt_x</p:attrName>
                                            </p:attrNameLst>
                                          </p:cBhvr>
                                          <p:tavLst>
                                            <p:tav tm="0">
                                              <p:val>
                                                <p:strVal val="#ppt_x"/>
                                              </p:val>
                                            </p:tav>
                                            <p:tav tm="100000">
                                              <p:val>
                                                <p:strVal val="#ppt_x"/>
                                              </p:val>
                                            </p:tav>
                                          </p:tavLst>
                                        </p:anim>
                                        <p:anim calcmode="lin" valueType="num">
                                          <p:cBhvr>
                                            <p:cTn id="65" dur="1000" fill="hold"/>
                                            <p:tgtEl>
                                              <p:spTgt spid="25"/>
                                            </p:tgtEl>
                                            <p:attrNameLst>
                                              <p:attrName>ppt_y</p:attrName>
                                            </p:attrNameLst>
                                          </p:cBhvr>
                                          <p:tavLst>
                                            <p:tav tm="0">
                                              <p:val>
                                                <p:strVal val="#ppt_y-.1"/>
                                              </p:val>
                                            </p:tav>
                                            <p:tav tm="100000">
                                              <p:val>
                                                <p:strVal val="#ppt_y"/>
                                              </p:val>
                                            </p:tav>
                                          </p:tavLst>
                                        </p:anim>
                                      </p:childTnLst>
                                    </p:cTn>
                                  </p:par>
                                  <p:par>
                                    <p:cTn id="66" presetID="47" presetClass="entr" presetSubtype="0" fill="hold" grpId="0" nodeType="withEffect">
                                      <p:stCondLst>
                                        <p:cond delay="1400"/>
                                      </p:stCondLst>
                                      <p:childTnLst>
                                        <p:set>
                                          <p:cBhvr>
                                            <p:cTn id="67" dur="1" fill="hold">
                                              <p:stCondLst>
                                                <p:cond delay="0"/>
                                              </p:stCondLst>
                                            </p:cTn>
                                            <p:tgtEl>
                                              <p:spTgt spid="29"/>
                                            </p:tgtEl>
                                            <p:attrNameLst>
                                              <p:attrName>style.visibility</p:attrName>
                                            </p:attrNameLst>
                                          </p:cBhvr>
                                          <p:to>
                                            <p:strVal val="visible"/>
                                          </p:to>
                                        </p:set>
                                        <p:animEffect transition="in" filter="fade">
                                          <p:cBhvr>
                                            <p:cTn id="68" dur="1000"/>
                                            <p:tgtEl>
                                              <p:spTgt spid="29"/>
                                            </p:tgtEl>
                                          </p:cBhvr>
                                        </p:animEffect>
                                        <p:anim calcmode="lin" valueType="num">
                                          <p:cBhvr>
                                            <p:cTn id="69" dur="1000" fill="hold"/>
                                            <p:tgtEl>
                                              <p:spTgt spid="29"/>
                                            </p:tgtEl>
                                            <p:attrNameLst>
                                              <p:attrName>ppt_x</p:attrName>
                                            </p:attrNameLst>
                                          </p:cBhvr>
                                          <p:tavLst>
                                            <p:tav tm="0">
                                              <p:val>
                                                <p:strVal val="#ppt_x"/>
                                              </p:val>
                                            </p:tav>
                                            <p:tav tm="100000">
                                              <p:val>
                                                <p:strVal val="#ppt_x"/>
                                              </p:val>
                                            </p:tav>
                                          </p:tavLst>
                                        </p:anim>
                                        <p:anim calcmode="lin" valueType="num">
                                          <p:cBhvr>
                                            <p:cTn id="70"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23" grpId="0" animBg="1"/>
          <p:bldP spid="24" grpId="0" animBg="1"/>
          <p:bldP spid="25" grpId="0" animBg="1"/>
          <p:bldP spid="27" grpId="0"/>
          <p:bldP spid="28" grpId="0"/>
          <p:bldP spid="29" grpId="0"/>
        </p:bldLst>
      </p:timing>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Line 6"/>
          <p:cNvSpPr>
            <a:spLocks noChangeShapeType="1"/>
          </p:cNvSpPr>
          <p:nvPr/>
        </p:nvSpPr>
        <p:spPr bwMode="auto">
          <a:xfrm>
            <a:off x="6092825" y="4348163"/>
            <a:ext cx="0" cy="1104900"/>
          </a:xfrm>
          <a:prstGeom prst="line">
            <a:avLst/>
          </a:prstGeom>
          <a:noFill/>
          <a:ln w="4603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Line 7"/>
          <p:cNvSpPr>
            <a:spLocks noChangeShapeType="1"/>
          </p:cNvSpPr>
          <p:nvPr/>
        </p:nvSpPr>
        <p:spPr bwMode="auto">
          <a:xfrm>
            <a:off x="6092825" y="2951163"/>
            <a:ext cx="0" cy="1100138"/>
          </a:xfrm>
          <a:prstGeom prst="line">
            <a:avLst/>
          </a:prstGeom>
          <a:noFill/>
          <a:ln w="46038" cap="flat">
            <a:solidFill>
              <a:schemeClr val="accent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Line 8"/>
          <p:cNvSpPr>
            <a:spLocks noChangeShapeType="1"/>
          </p:cNvSpPr>
          <p:nvPr/>
        </p:nvSpPr>
        <p:spPr bwMode="auto">
          <a:xfrm>
            <a:off x="6092825" y="1549400"/>
            <a:ext cx="0" cy="1104900"/>
          </a:xfrm>
          <a:prstGeom prst="line">
            <a:avLst/>
          </a:prstGeom>
          <a:noFill/>
          <a:ln w="46038"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Line 9"/>
          <p:cNvSpPr>
            <a:spLocks noChangeShapeType="1"/>
          </p:cNvSpPr>
          <p:nvPr/>
        </p:nvSpPr>
        <p:spPr bwMode="auto">
          <a:xfrm flipV="1">
            <a:off x="6092825" y="3175"/>
            <a:ext cx="0" cy="1249363"/>
          </a:xfrm>
          <a:prstGeom prst="line">
            <a:avLst/>
          </a:prstGeom>
          <a:noFill/>
          <a:ln w="46038" cap="flat">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32" name="Group 31"/>
          <p:cNvGrpSpPr/>
          <p:nvPr/>
        </p:nvGrpSpPr>
        <p:grpSpPr>
          <a:xfrm>
            <a:off x="5945188" y="5453063"/>
            <a:ext cx="296862" cy="296863"/>
            <a:chOff x="5945188" y="5453063"/>
            <a:chExt cx="296862" cy="296863"/>
          </a:xfrm>
        </p:grpSpPr>
        <p:sp>
          <p:nvSpPr>
            <p:cNvPr id="10" name="Oval 10"/>
            <p:cNvSpPr>
              <a:spLocks noChangeArrowheads="1"/>
            </p:cNvSpPr>
            <p:nvPr/>
          </p:nvSpPr>
          <p:spPr bwMode="auto">
            <a:xfrm>
              <a:off x="6021388" y="5524500"/>
              <a:ext cx="147637" cy="14922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1" name="Oval 11"/>
            <p:cNvSpPr>
              <a:spLocks noChangeArrowheads="1"/>
            </p:cNvSpPr>
            <p:nvPr/>
          </p:nvSpPr>
          <p:spPr bwMode="auto">
            <a:xfrm>
              <a:off x="5945188" y="5453063"/>
              <a:ext cx="296862" cy="296863"/>
            </a:xfrm>
            <a:prstGeom prst="ellipse">
              <a:avLst/>
            </a:prstGeom>
            <a:noFill/>
            <a:ln w="4603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0" name="Group 29"/>
          <p:cNvGrpSpPr/>
          <p:nvPr/>
        </p:nvGrpSpPr>
        <p:grpSpPr>
          <a:xfrm>
            <a:off x="5945188" y="4051300"/>
            <a:ext cx="296862" cy="296863"/>
            <a:chOff x="5945188" y="4051300"/>
            <a:chExt cx="296862" cy="296863"/>
          </a:xfrm>
        </p:grpSpPr>
        <p:sp>
          <p:nvSpPr>
            <p:cNvPr id="12" name="Oval 12"/>
            <p:cNvSpPr>
              <a:spLocks noChangeArrowheads="1"/>
            </p:cNvSpPr>
            <p:nvPr/>
          </p:nvSpPr>
          <p:spPr bwMode="auto">
            <a:xfrm>
              <a:off x="6021388" y="4127500"/>
              <a:ext cx="147637" cy="149225"/>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13" name="Oval 13"/>
            <p:cNvSpPr>
              <a:spLocks noChangeArrowheads="1"/>
            </p:cNvSpPr>
            <p:nvPr/>
          </p:nvSpPr>
          <p:spPr bwMode="auto">
            <a:xfrm>
              <a:off x="5945188" y="4051300"/>
              <a:ext cx="296862" cy="296863"/>
            </a:xfrm>
            <a:prstGeom prst="ellipse">
              <a:avLst/>
            </a:prstGeom>
            <a:noFill/>
            <a:ln w="46038"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 name="Group 3"/>
          <p:cNvGrpSpPr/>
          <p:nvPr/>
        </p:nvGrpSpPr>
        <p:grpSpPr>
          <a:xfrm>
            <a:off x="5945188" y="2654300"/>
            <a:ext cx="296862" cy="296863"/>
            <a:chOff x="5945188" y="2654300"/>
            <a:chExt cx="296862" cy="296863"/>
          </a:xfrm>
        </p:grpSpPr>
        <p:sp>
          <p:nvSpPr>
            <p:cNvPr id="14" name="Oval 14"/>
            <p:cNvSpPr>
              <a:spLocks noChangeArrowheads="1"/>
            </p:cNvSpPr>
            <p:nvPr/>
          </p:nvSpPr>
          <p:spPr bwMode="auto">
            <a:xfrm>
              <a:off x="6021388" y="2725738"/>
              <a:ext cx="147637" cy="149225"/>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15" name="Oval 15"/>
            <p:cNvSpPr>
              <a:spLocks noChangeArrowheads="1"/>
            </p:cNvSpPr>
            <p:nvPr/>
          </p:nvSpPr>
          <p:spPr bwMode="auto">
            <a:xfrm>
              <a:off x="5945188" y="2654300"/>
              <a:ext cx="296862" cy="296863"/>
            </a:xfrm>
            <a:prstGeom prst="ellipse">
              <a:avLst/>
            </a:prstGeom>
            <a:noFill/>
            <a:ln w="460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2" name="Group 1"/>
          <p:cNvGrpSpPr/>
          <p:nvPr/>
        </p:nvGrpSpPr>
        <p:grpSpPr>
          <a:xfrm>
            <a:off x="5945188" y="1252538"/>
            <a:ext cx="296862" cy="296863"/>
            <a:chOff x="5945188" y="1252538"/>
            <a:chExt cx="296862" cy="296863"/>
          </a:xfrm>
        </p:grpSpPr>
        <p:sp>
          <p:nvSpPr>
            <p:cNvPr id="16" name="Oval 16"/>
            <p:cNvSpPr>
              <a:spLocks noChangeArrowheads="1"/>
            </p:cNvSpPr>
            <p:nvPr/>
          </p:nvSpPr>
          <p:spPr bwMode="auto">
            <a:xfrm>
              <a:off x="6021388" y="1323975"/>
              <a:ext cx="147637" cy="14922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7" name="Oval 17"/>
            <p:cNvSpPr>
              <a:spLocks noChangeArrowheads="1"/>
            </p:cNvSpPr>
            <p:nvPr/>
          </p:nvSpPr>
          <p:spPr bwMode="auto">
            <a:xfrm>
              <a:off x="5945188" y="1252538"/>
              <a:ext cx="296862" cy="296863"/>
            </a:xfrm>
            <a:prstGeom prst="ellipse">
              <a:avLst/>
            </a:prstGeom>
            <a:noFill/>
            <a:ln w="46038"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 name="Group 2"/>
          <p:cNvGrpSpPr/>
          <p:nvPr/>
        </p:nvGrpSpPr>
        <p:grpSpPr>
          <a:xfrm>
            <a:off x="4213225" y="1171575"/>
            <a:ext cx="1544637" cy="457200"/>
            <a:chOff x="4213225" y="1171575"/>
            <a:chExt cx="1544637" cy="457200"/>
          </a:xfrm>
        </p:grpSpPr>
        <p:sp>
          <p:nvSpPr>
            <p:cNvPr id="18" name="Freeform 18"/>
            <p:cNvSpPr>
              <a:spLocks/>
            </p:cNvSpPr>
            <p:nvPr/>
          </p:nvSpPr>
          <p:spPr bwMode="auto">
            <a:xfrm>
              <a:off x="4213225" y="1171575"/>
              <a:ext cx="1544637" cy="457200"/>
            </a:xfrm>
            <a:custGeom>
              <a:avLst/>
              <a:gdLst>
                <a:gd name="T0" fmla="*/ 777 w 973"/>
                <a:gd name="T1" fmla="*/ 0 h 288"/>
                <a:gd name="T2" fmla="*/ 973 w 973"/>
                <a:gd name="T3" fmla="*/ 144 h 288"/>
                <a:gd name="T4" fmla="*/ 777 w 973"/>
                <a:gd name="T5" fmla="*/ 288 h 288"/>
                <a:gd name="T6" fmla="*/ 0 w 973"/>
                <a:gd name="T7" fmla="*/ 288 h 288"/>
                <a:gd name="T8" fmla="*/ 0 w 973"/>
                <a:gd name="T9" fmla="*/ 0 h 288"/>
                <a:gd name="T10" fmla="*/ 777 w 973"/>
                <a:gd name="T11" fmla="*/ 0 h 288"/>
              </a:gdLst>
              <a:ahLst/>
              <a:cxnLst>
                <a:cxn ang="0">
                  <a:pos x="T0" y="T1"/>
                </a:cxn>
                <a:cxn ang="0">
                  <a:pos x="T2" y="T3"/>
                </a:cxn>
                <a:cxn ang="0">
                  <a:pos x="T4" y="T5"/>
                </a:cxn>
                <a:cxn ang="0">
                  <a:pos x="T6" y="T7"/>
                </a:cxn>
                <a:cxn ang="0">
                  <a:pos x="T8" y="T9"/>
                </a:cxn>
                <a:cxn ang="0">
                  <a:pos x="T10" y="T11"/>
                </a:cxn>
              </a:cxnLst>
              <a:rect l="0" t="0" r="r" b="b"/>
              <a:pathLst>
                <a:path w="973" h="288">
                  <a:moveTo>
                    <a:pt x="777" y="0"/>
                  </a:moveTo>
                  <a:lnTo>
                    <a:pt x="973" y="144"/>
                  </a:lnTo>
                  <a:lnTo>
                    <a:pt x="777" y="288"/>
                  </a:lnTo>
                  <a:lnTo>
                    <a:pt x="0" y="288"/>
                  </a:lnTo>
                  <a:lnTo>
                    <a:pt x="0" y="0"/>
                  </a:lnTo>
                  <a:lnTo>
                    <a:pt x="777" y="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22" name="Rectangle 22"/>
            <p:cNvSpPr>
              <a:spLocks noChangeArrowheads="1"/>
            </p:cNvSpPr>
            <p:nvPr/>
          </p:nvSpPr>
          <p:spPr bwMode="auto">
            <a:xfrm>
              <a:off x="4700147" y="1254125"/>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2000" b="1" i="0" u="none" strike="noStrike" cap="none" normalizeH="0" baseline="0" dirty="0" smtClean="0">
                  <a:ln>
                    <a:noFill/>
                  </a:ln>
                  <a:solidFill>
                    <a:srgbClr val="FFFFFF"/>
                  </a:solidFill>
                  <a:effectLst/>
                  <a:latin typeface="Open Sans" panose="020B0606030504020204" pitchFamily="34" charset="0"/>
                </a:rPr>
                <a:t>2005</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31" name="Group 30"/>
          <p:cNvGrpSpPr/>
          <p:nvPr/>
        </p:nvGrpSpPr>
        <p:grpSpPr>
          <a:xfrm>
            <a:off x="4213225" y="3971925"/>
            <a:ext cx="1544637" cy="457200"/>
            <a:chOff x="4213225" y="3971925"/>
            <a:chExt cx="1544637" cy="457200"/>
          </a:xfrm>
        </p:grpSpPr>
        <p:sp>
          <p:nvSpPr>
            <p:cNvPr id="19" name="Freeform 19"/>
            <p:cNvSpPr>
              <a:spLocks/>
            </p:cNvSpPr>
            <p:nvPr/>
          </p:nvSpPr>
          <p:spPr bwMode="auto">
            <a:xfrm>
              <a:off x="4213225" y="3971925"/>
              <a:ext cx="1544637" cy="457200"/>
            </a:xfrm>
            <a:custGeom>
              <a:avLst/>
              <a:gdLst>
                <a:gd name="T0" fmla="*/ 777 w 973"/>
                <a:gd name="T1" fmla="*/ 0 h 288"/>
                <a:gd name="T2" fmla="*/ 973 w 973"/>
                <a:gd name="T3" fmla="*/ 144 h 288"/>
                <a:gd name="T4" fmla="*/ 777 w 973"/>
                <a:gd name="T5" fmla="*/ 288 h 288"/>
                <a:gd name="T6" fmla="*/ 0 w 973"/>
                <a:gd name="T7" fmla="*/ 288 h 288"/>
                <a:gd name="T8" fmla="*/ 0 w 973"/>
                <a:gd name="T9" fmla="*/ 0 h 288"/>
                <a:gd name="T10" fmla="*/ 777 w 973"/>
                <a:gd name="T11" fmla="*/ 0 h 288"/>
              </a:gdLst>
              <a:ahLst/>
              <a:cxnLst>
                <a:cxn ang="0">
                  <a:pos x="T0" y="T1"/>
                </a:cxn>
                <a:cxn ang="0">
                  <a:pos x="T2" y="T3"/>
                </a:cxn>
                <a:cxn ang="0">
                  <a:pos x="T4" y="T5"/>
                </a:cxn>
                <a:cxn ang="0">
                  <a:pos x="T6" y="T7"/>
                </a:cxn>
                <a:cxn ang="0">
                  <a:pos x="T8" y="T9"/>
                </a:cxn>
                <a:cxn ang="0">
                  <a:pos x="T10" y="T11"/>
                </a:cxn>
              </a:cxnLst>
              <a:rect l="0" t="0" r="r" b="b"/>
              <a:pathLst>
                <a:path w="973" h="288">
                  <a:moveTo>
                    <a:pt x="777" y="0"/>
                  </a:moveTo>
                  <a:lnTo>
                    <a:pt x="973" y="144"/>
                  </a:lnTo>
                  <a:lnTo>
                    <a:pt x="777" y="288"/>
                  </a:lnTo>
                  <a:lnTo>
                    <a:pt x="0" y="288"/>
                  </a:lnTo>
                  <a:lnTo>
                    <a:pt x="0" y="0"/>
                  </a:lnTo>
                  <a:lnTo>
                    <a:pt x="777"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23" name="Rectangle 23"/>
            <p:cNvSpPr>
              <a:spLocks noChangeArrowheads="1"/>
            </p:cNvSpPr>
            <p:nvPr/>
          </p:nvSpPr>
          <p:spPr bwMode="auto">
            <a:xfrm>
              <a:off x="4700147" y="4054475"/>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2000" b="1" i="0" u="none" strike="noStrike" cap="none" normalizeH="0" baseline="0" dirty="0" smtClean="0">
                  <a:ln>
                    <a:noFill/>
                  </a:ln>
                  <a:solidFill>
                    <a:srgbClr val="FFFFFF"/>
                  </a:solidFill>
                  <a:effectLst/>
                  <a:latin typeface="Open Sans" panose="020B0606030504020204" pitchFamily="34" charset="0"/>
                </a:rPr>
                <a:t>2014</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5" name="Group 4"/>
          <p:cNvGrpSpPr/>
          <p:nvPr/>
        </p:nvGrpSpPr>
        <p:grpSpPr>
          <a:xfrm>
            <a:off x="6427788" y="2573338"/>
            <a:ext cx="1544637" cy="457200"/>
            <a:chOff x="6427788" y="2573338"/>
            <a:chExt cx="1544637" cy="457200"/>
          </a:xfrm>
        </p:grpSpPr>
        <p:sp>
          <p:nvSpPr>
            <p:cNvPr id="20" name="Freeform 20"/>
            <p:cNvSpPr>
              <a:spLocks/>
            </p:cNvSpPr>
            <p:nvPr/>
          </p:nvSpPr>
          <p:spPr bwMode="auto">
            <a:xfrm>
              <a:off x="6427788" y="2573338"/>
              <a:ext cx="1544637" cy="457200"/>
            </a:xfrm>
            <a:custGeom>
              <a:avLst/>
              <a:gdLst>
                <a:gd name="T0" fmla="*/ 197 w 973"/>
                <a:gd name="T1" fmla="*/ 0 h 288"/>
                <a:gd name="T2" fmla="*/ 0 w 973"/>
                <a:gd name="T3" fmla="*/ 144 h 288"/>
                <a:gd name="T4" fmla="*/ 197 w 973"/>
                <a:gd name="T5" fmla="*/ 288 h 288"/>
                <a:gd name="T6" fmla="*/ 973 w 973"/>
                <a:gd name="T7" fmla="*/ 288 h 288"/>
                <a:gd name="T8" fmla="*/ 973 w 973"/>
                <a:gd name="T9" fmla="*/ 0 h 288"/>
                <a:gd name="T10" fmla="*/ 197 w 973"/>
                <a:gd name="T11" fmla="*/ 0 h 288"/>
              </a:gdLst>
              <a:ahLst/>
              <a:cxnLst>
                <a:cxn ang="0">
                  <a:pos x="T0" y="T1"/>
                </a:cxn>
                <a:cxn ang="0">
                  <a:pos x="T2" y="T3"/>
                </a:cxn>
                <a:cxn ang="0">
                  <a:pos x="T4" y="T5"/>
                </a:cxn>
                <a:cxn ang="0">
                  <a:pos x="T6" y="T7"/>
                </a:cxn>
                <a:cxn ang="0">
                  <a:pos x="T8" y="T9"/>
                </a:cxn>
                <a:cxn ang="0">
                  <a:pos x="T10" y="T11"/>
                </a:cxn>
              </a:cxnLst>
              <a:rect l="0" t="0" r="r" b="b"/>
              <a:pathLst>
                <a:path w="973" h="288">
                  <a:moveTo>
                    <a:pt x="197" y="0"/>
                  </a:moveTo>
                  <a:lnTo>
                    <a:pt x="0" y="144"/>
                  </a:lnTo>
                  <a:lnTo>
                    <a:pt x="197" y="288"/>
                  </a:lnTo>
                  <a:lnTo>
                    <a:pt x="973" y="288"/>
                  </a:lnTo>
                  <a:lnTo>
                    <a:pt x="973" y="0"/>
                  </a:lnTo>
                  <a:lnTo>
                    <a:pt x="197" y="0"/>
                  </a:ln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24" name="Rectangle 24"/>
            <p:cNvSpPr>
              <a:spLocks noChangeArrowheads="1"/>
            </p:cNvSpPr>
            <p:nvPr/>
          </p:nvSpPr>
          <p:spPr bwMode="auto">
            <a:xfrm>
              <a:off x="7082985" y="2647950"/>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2000" b="1" i="0" u="none" strike="noStrike" cap="none" normalizeH="0" baseline="0" dirty="0" smtClean="0">
                  <a:ln>
                    <a:noFill/>
                  </a:ln>
                  <a:solidFill>
                    <a:srgbClr val="FFFFFF"/>
                  </a:solidFill>
                  <a:effectLst/>
                  <a:latin typeface="Open Sans" panose="020B0606030504020204" pitchFamily="34" charset="0"/>
                </a:rPr>
                <a:t>2009</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grpSp>
      <p:grpSp>
        <p:nvGrpSpPr>
          <p:cNvPr id="37" name="Group 36"/>
          <p:cNvGrpSpPr/>
          <p:nvPr/>
        </p:nvGrpSpPr>
        <p:grpSpPr>
          <a:xfrm>
            <a:off x="6427788" y="5372100"/>
            <a:ext cx="1544637" cy="457200"/>
            <a:chOff x="6427788" y="5372100"/>
            <a:chExt cx="1544637" cy="457200"/>
          </a:xfrm>
        </p:grpSpPr>
        <p:sp>
          <p:nvSpPr>
            <p:cNvPr id="21" name="Freeform 21"/>
            <p:cNvSpPr>
              <a:spLocks/>
            </p:cNvSpPr>
            <p:nvPr/>
          </p:nvSpPr>
          <p:spPr bwMode="auto">
            <a:xfrm>
              <a:off x="6427788" y="5372100"/>
              <a:ext cx="1544637" cy="457200"/>
            </a:xfrm>
            <a:custGeom>
              <a:avLst/>
              <a:gdLst>
                <a:gd name="T0" fmla="*/ 197 w 973"/>
                <a:gd name="T1" fmla="*/ 0 h 288"/>
                <a:gd name="T2" fmla="*/ 0 w 973"/>
                <a:gd name="T3" fmla="*/ 144 h 288"/>
                <a:gd name="T4" fmla="*/ 197 w 973"/>
                <a:gd name="T5" fmla="*/ 288 h 288"/>
                <a:gd name="T6" fmla="*/ 973 w 973"/>
                <a:gd name="T7" fmla="*/ 288 h 288"/>
                <a:gd name="T8" fmla="*/ 973 w 973"/>
                <a:gd name="T9" fmla="*/ 0 h 288"/>
                <a:gd name="T10" fmla="*/ 197 w 973"/>
                <a:gd name="T11" fmla="*/ 0 h 288"/>
              </a:gdLst>
              <a:ahLst/>
              <a:cxnLst>
                <a:cxn ang="0">
                  <a:pos x="T0" y="T1"/>
                </a:cxn>
                <a:cxn ang="0">
                  <a:pos x="T2" y="T3"/>
                </a:cxn>
                <a:cxn ang="0">
                  <a:pos x="T4" y="T5"/>
                </a:cxn>
                <a:cxn ang="0">
                  <a:pos x="T6" y="T7"/>
                </a:cxn>
                <a:cxn ang="0">
                  <a:pos x="T8" y="T9"/>
                </a:cxn>
                <a:cxn ang="0">
                  <a:pos x="T10" y="T11"/>
                </a:cxn>
              </a:cxnLst>
              <a:rect l="0" t="0" r="r" b="b"/>
              <a:pathLst>
                <a:path w="973" h="288">
                  <a:moveTo>
                    <a:pt x="197" y="0"/>
                  </a:moveTo>
                  <a:lnTo>
                    <a:pt x="0" y="144"/>
                  </a:lnTo>
                  <a:lnTo>
                    <a:pt x="197" y="288"/>
                  </a:lnTo>
                  <a:lnTo>
                    <a:pt x="973" y="288"/>
                  </a:lnTo>
                  <a:lnTo>
                    <a:pt x="973" y="0"/>
                  </a:lnTo>
                  <a:lnTo>
                    <a:pt x="197" y="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25" name="Rectangle 25"/>
            <p:cNvSpPr>
              <a:spLocks noChangeArrowheads="1"/>
            </p:cNvSpPr>
            <p:nvPr/>
          </p:nvSpPr>
          <p:spPr bwMode="auto">
            <a:xfrm>
              <a:off x="7082985" y="5448300"/>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2000" b="1" i="0" u="none" strike="noStrike" cap="none" normalizeH="0" baseline="0" dirty="0" smtClean="0">
                  <a:ln>
                    <a:noFill/>
                  </a:ln>
                  <a:solidFill>
                    <a:srgbClr val="FFFFFF"/>
                  </a:solidFill>
                  <a:effectLst/>
                  <a:latin typeface="Open Sans" panose="020B0606030504020204" pitchFamily="34" charset="0"/>
                </a:rPr>
                <a:t>2020</a:t>
              </a:r>
              <a:endParaRPr kumimoji="0" lang="ru-RU" altLang="ru-RU" sz="1800" b="0" i="0" u="none" strike="noStrike" cap="none" normalizeH="0" baseline="0" dirty="0" smtClean="0">
                <a:ln>
                  <a:noFill/>
                </a:ln>
                <a:solidFill>
                  <a:schemeClr val="tx1"/>
                </a:solidFill>
                <a:effectLst/>
                <a:latin typeface="Arial" panose="020B0604020202020204" pitchFamily="34" charset="0"/>
              </a:endParaRPr>
            </a:p>
          </p:txBody>
        </p:sp>
      </p:grpSp>
      <p:sp>
        <p:nvSpPr>
          <p:cNvPr id="26" name="Freeform 26"/>
          <p:cNvSpPr>
            <a:spLocks noEditPoints="1"/>
          </p:cNvSpPr>
          <p:nvPr/>
        </p:nvSpPr>
        <p:spPr bwMode="auto">
          <a:xfrm>
            <a:off x="2697939" y="3224213"/>
            <a:ext cx="490537" cy="552450"/>
          </a:xfrm>
          <a:custGeom>
            <a:avLst/>
            <a:gdLst>
              <a:gd name="T0" fmla="*/ 41 w 129"/>
              <a:gd name="T1" fmla="*/ 113 h 145"/>
              <a:gd name="T2" fmla="*/ 31 w 129"/>
              <a:gd name="T3" fmla="*/ 87 h 145"/>
              <a:gd name="T4" fmla="*/ 24 w 129"/>
              <a:gd name="T5" fmla="*/ 65 h 145"/>
              <a:gd name="T6" fmla="*/ 64 w 129"/>
              <a:gd name="T7" fmla="*/ 25 h 145"/>
              <a:gd name="T8" fmla="*/ 104 w 129"/>
              <a:gd name="T9" fmla="*/ 65 h 145"/>
              <a:gd name="T10" fmla="*/ 98 w 129"/>
              <a:gd name="T11" fmla="*/ 87 h 145"/>
              <a:gd name="T12" fmla="*/ 88 w 129"/>
              <a:gd name="T13" fmla="*/ 108 h 145"/>
              <a:gd name="T14" fmla="*/ 64 w 129"/>
              <a:gd name="T15" fmla="*/ 40 h 145"/>
              <a:gd name="T16" fmla="*/ 40 w 129"/>
              <a:gd name="T17" fmla="*/ 64 h 145"/>
              <a:gd name="T18" fmla="*/ 64 w 129"/>
              <a:gd name="T19" fmla="*/ 88 h 145"/>
              <a:gd name="T20" fmla="*/ 88 w 129"/>
              <a:gd name="T21" fmla="*/ 64 h 145"/>
              <a:gd name="T22" fmla="*/ 64 w 129"/>
              <a:gd name="T23" fmla="*/ 40 h 145"/>
              <a:gd name="T24" fmla="*/ 55 w 129"/>
              <a:gd name="T25" fmla="*/ 68 h 145"/>
              <a:gd name="T26" fmla="*/ 62 w 129"/>
              <a:gd name="T27" fmla="*/ 76 h 145"/>
              <a:gd name="T28" fmla="*/ 74 w 129"/>
              <a:gd name="T29" fmla="*/ 57 h 145"/>
              <a:gd name="T30" fmla="*/ 64 w 129"/>
              <a:gd name="T31" fmla="*/ 12 h 145"/>
              <a:gd name="T32" fmla="*/ 64 w 129"/>
              <a:gd name="T33" fmla="*/ 0 h 145"/>
              <a:gd name="T34" fmla="*/ 39 w 129"/>
              <a:gd name="T35" fmla="*/ 19 h 145"/>
              <a:gd name="T36" fmla="*/ 32 w 129"/>
              <a:gd name="T37" fmla="*/ 8 h 145"/>
              <a:gd name="T38" fmla="*/ 9 w 129"/>
              <a:gd name="T39" fmla="*/ 32 h 145"/>
              <a:gd name="T40" fmla="*/ 20 w 129"/>
              <a:gd name="T41" fmla="*/ 38 h 145"/>
              <a:gd name="T42" fmla="*/ 0 w 129"/>
              <a:gd name="T43" fmla="*/ 64 h 145"/>
              <a:gd name="T44" fmla="*/ 13 w 129"/>
              <a:gd name="T45" fmla="*/ 64 h 145"/>
              <a:gd name="T46" fmla="*/ 96 w 129"/>
              <a:gd name="T47" fmla="*/ 8 h 145"/>
              <a:gd name="T48" fmla="*/ 90 w 129"/>
              <a:gd name="T49" fmla="*/ 19 h 145"/>
              <a:gd name="T50" fmla="*/ 120 w 129"/>
              <a:gd name="T51" fmla="*/ 32 h 145"/>
              <a:gd name="T52" fmla="*/ 109 w 129"/>
              <a:gd name="T53" fmla="*/ 38 h 145"/>
              <a:gd name="T54" fmla="*/ 116 w 129"/>
              <a:gd name="T55" fmla="*/ 64 h 145"/>
              <a:gd name="T56" fmla="*/ 129 w 129"/>
              <a:gd name="T57" fmla="*/ 64 h 145"/>
              <a:gd name="T58" fmla="*/ 79 w 129"/>
              <a:gd name="T59" fmla="*/ 116 h 145"/>
              <a:gd name="T60" fmla="*/ 47 w 129"/>
              <a:gd name="T61" fmla="*/ 125 h 145"/>
              <a:gd name="T62" fmla="*/ 44 w 129"/>
              <a:gd name="T63" fmla="*/ 130 h 145"/>
              <a:gd name="T64" fmla="*/ 49 w 129"/>
              <a:gd name="T65" fmla="*/ 136 h 145"/>
              <a:gd name="T66" fmla="*/ 51 w 129"/>
              <a:gd name="T67" fmla="*/ 135 h 145"/>
              <a:gd name="T68" fmla="*/ 79 w 129"/>
              <a:gd name="T69" fmla="*/ 127 h 145"/>
              <a:gd name="T70" fmla="*/ 79 w 129"/>
              <a:gd name="T71" fmla="*/ 127 h 145"/>
              <a:gd name="T72" fmla="*/ 80 w 129"/>
              <a:gd name="T73" fmla="*/ 127 h 145"/>
              <a:gd name="T74" fmla="*/ 85 w 129"/>
              <a:gd name="T75" fmla="*/ 132 h 145"/>
              <a:gd name="T76" fmla="*/ 82 w 129"/>
              <a:gd name="T77" fmla="*/ 137 h 145"/>
              <a:gd name="T78" fmla="*/ 55 w 129"/>
              <a:gd name="T79"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9" h="145">
                <a:moveTo>
                  <a:pt x="41" y="113"/>
                </a:moveTo>
                <a:cubicBezTo>
                  <a:pt x="42" y="106"/>
                  <a:pt x="39" y="100"/>
                  <a:pt x="31" y="87"/>
                </a:cubicBezTo>
                <a:cubicBezTo>
                  <a:pt x="27" y="80"/>
                  <a:pt x="24" y="73"/>
                  <a:pt x="24" y="65"/>
                </a:cubicBezTo>
                <a:cubicBezTo>
                  <a:pt x="24" y="43"/>
                  <a:pt x="42" y="25"/>
                  <a:pt x="64" y="25"/>
                </a:cubicBezTo>
                <a:cubicBezTo>
                  <a:pt x="86" y="25"/>
                  <a:pt x="104" y="43"/>
                  <a:pt x="104" y="65"/>
                </a:cubicBezTo>
                <a:cubicBezTo>
                  <a:pt x="104" y="73"/>
                  <a:pt x="102" y="80"/>
                  <a:pt x="98" y="87"/>
                </a:cubicBezTo>
                <a:cubicBezTo>
                  <a:pt x="91" y="97"/>
                  <a:pt x="88" y="103"/>
                  <a:pt x="88" y="108"/>
                </a:cubicBezTo>
                <a:moveTo>
                  <a:pt x="64" y="40"/>
                </a:moveTo>
                <a:cubicBezTo>
                  <a:pt x="51" y="40"/>
                  <a:pt x="40" y="51"/>
                  <a:pt x="40" y="64"/>
                </a:cubicBezTo>
                <a:cubicBezTo>
                  <a:pt x="40" y="78"/>
                  <a:pt x="51" y="88"/>
                  <a:pt x="64" y="88"/>
                </a:cubicBezTo>
                <a:cubicBezTo>
                  <a:pt x="78" y="88"/>
                  <a:pt x="88" y="78"/>
                  <a:pt x="88" y="64"/>
                </a:cubicBezTo>
                <a:cubicBezTo>
                  <a:pt x="88" y="51"/>
                  <a:pt x="78" y="40"/>
                  <a:pt x="64" y="40"/>
                </a:cubicBezTo>
                <a:close/>
                <a:moveTo>
                  <a:pt x="55" y="68"/>
                </a:moveTo>
                <a:cubicBezTo>
                  <a:pt x="62" y="76"/>
                  <a:pt x="62" y="76"/>
                  <a:pt x="62" y="76"/>
                </a:cubicBezTo>
                <a:cubicBezTo>
                  <a:pt x="74" y="57"/>
                  <a:pt x="74" y="57"/>
                  <a:pt x="74" y="57"/>
                </a:cubicBezTo>
                <a:moveTo>
                  <a:pt x="64" y="12"/>
                </a:moveTo>
                <a:cubicBezTo>
                  <a:pt x="64" y="0"/>
                  <a:pt x="64" y="0"/>
                  <a:pt x="64" y="0"/>
                </a:cubicBezTo>
                <a:moveTo>
                  <a:pt x="39" y="19"/>
                </a:moveTo>
                <a:cubicBezTo>
                  <a:pt x="32" y="8"/>
                  <a:pt x="32" y="8"/>
                  <a:pt x="32" y="8"/>
                </a:cubicBezTo>
                <a:moveTo>
                  <a:pt x="9" y="32"/>
                </a:moveTo>
                <a:cubicBezTo>
                  <a:pt x="20" y="38"/>
                  <a:pt x="20" y="38"/>
                  <a:pt x="20" y="38"/>
                </a:cubicBezTo>
                <a:moveTo>
                  <a:pt x="0" y="64"/>
                </a:moveTo>
                <a:cubicBezTo>
                  <a:pt x="13" y="64"/>
                  <a:pt x="13" y="64"/>
                  <a:pt x="13" y="64"/>
                </a:cubicBezTo>
                <a:moveTo>
                  <a:pt x="96" y="8"/>
                </a:moveTo>
                <a:cubicBezTo>
                  <a:pt x="90" y="19"/>
                  <a:pt x="90" y="19"/>
                  <a:pt x="90" y="19"/>
                </a:cubicBezTo>
                <a:moveTo>
                  <a:pt x="120" y="32"/>
                </a:moveTo>
                <a:cubicBezTo>
                  <a:pt x="109" y="38"/>
                  <a:pt x="109" y="38"/>
                  <a:pt x="109" y="38"/>
                </a:cubicBezTo>
                <a:moveTo>
                  <a:pt x="116" y="64"/>
                </a:moveTo>
                <a:cubicBezTo>
                  <a:pt x="129" y="64"/>
                  <a:pt x="129" y="64"/>
                  <a:pt x="129" y="64"/>
                </a:cubicBezTo>
                <a:moveTo>
                  <a:pt x="79" y="116"/>
                </a:moveTo>
                <a:cubicBezTo>
                  <a:pt x="79" y="116"/>
                  <a:pt x="47" y="125"/>
                  <a:pt x="47" y="125"/>
                </a:cubicBezTo>
                <a:cubicBezTo>
                  <a:pt x="45" y="126"/>
                  <a:pt x="44" y="128"/>
                  <a:pt x="44" y="130"/>
                </a:cubicBezTo>
                <a:cubicBezTo>
                  <a:pt x="44" y="133"/>
                  <a:pt x="46" y="136"/>
                  <a:pt x="49" y="136"/>
                </a:cubicBezTo>
                <a:cubicBezTo>
                  <a:pt x="50" y="136"/>
                  <a:pt x="51" y="135"/>
                  <a:pt x="51" y="135"/>
                </a:cubicBezTo>
                <a:cubicBezTo>
                  <a:pt x="79" y="127"/>
                  <a:pt x="79" y="127"/>
                  <a:pt x="79" y="127"/>
                </a:cubicBezTo>
                <a:cubicBezTo>
                  <a:pt x="79" y="127"/>
                  <a:pt x="79" y="127"/>
                  <a:pt x="79" y="127"/>
                </a:cubicBezTo>
                <a:cubicBezTo>
                  <a:pt x="79" y="127"/>
                  <a:pt x="80" y="127"/>
                  <a:pt x="80" y="127"/>
                </a:cubicBezTo>
                <a:cubicBezTo>
                  <a:pt x="83" y="127"/>
                  <a:pt x="85" y="130"/>
                  <a:pt x="85" y="132"/>
                </a:cubicBezTo>
                <a:cubicBezTo>
                  <a:pt x="85" y="135"/>
                  <a:pt x="84" y="137"/>
                  <a:pt x="82" y="137"/>
                </a:cubicBezTo>
                <a:cubicBezTo>
                  <a:pt x="55" y="145"/>
                  <a:pt x="55" y="145"/>
                  <a:pt x="55" y="145"/>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7" name="Freeform 27"/>
          <p:cNvSpPr>
            <a:spLocks noEditPoints="1"/>
          </p:cNvSpPr>
          <p:nvPr/>
        </p:nvSpPr>
        <p:spPr bwMode="auto">
          <a:xfrm>
            <a:off x="2720164" y="520700"/>
            <a:ext cx="446087" cy="461963"/>
          </a:xfrm>
          <a:custGeom>
            <a:avLst/>
            <a:gdLst>
              <a:gd name="T0" fmla="*/ 43 w 117"/>
              <a:gd name="T1" fmla="*/ 12 h 121"/>
              <a:gd name="T2" fmla="*/ 103 w 117"/>
              <a:gd name="T3" fmla="*/ 49 h 121"/>
              <a:gd name="T4" fmla="*/ 117 w 117"/>
              <a:gd name="T5" fmla="*/ 78 h 121"/>
              <a:gd name="T6" fmla="*/ 105 w 117"/>
              <a:gd name="T7" fmla="*/ 78 h 121"/>
              <a:gd name="T8" fmla="*/ 105 w 117"/>
              <a:gd name="T9" fmla="*/ 98 h 121"/>
              <a:gd name="T10" fmla="*/ 99 w 117"/>
              <a:gd name="T11" fmla="*/ 104 h 121"/>
              <a:gd name="T12" fmla="*/ 85 w 117"/>
              <a:gd name="T13" fmla="*/ 104 h 121"/>
              <a:gd name="T14" fmla="*/ 85 w 117"/>
              <a:gd name="T15" fmla="*/ 121 h 121"/>
              <a:gd name="T16" fmla="*/ 31 w 117"/>
              <a:gd name="T17" fmla="*/ 121 h 121"/>
              <a:gd name="T18" fmla="*/ 31 w 117"/>
              <a:gd name="T19" fmla="*/ 104 h 121"/>
              <a:gd name="T20" fmla="*/ 25 w 117"/>
              <a:gd name="T21" fmla="*/ 91 h 121"/>
              <a:gd name="T22" fmla="*/ 65 w 117"/>
              <a:gd name="T23" fmla="*/ 55 h 121"/>
              <a:gd name="T24" fmla="*/ 65 w 117"/>
              <a:gd name="T25" fmla="*/ 46 h 121"/>
              <a:gd name="T26" fmla="*/ 56 w 117"/>
              <a:gd name="T27" fmla="*/ 43 h 121"/>
              <a:gd name="T28" fmla="*/ 55 w 117"/>
              <a:gd name="T29" fmla="*/ 40 h 121"/>
              <a:gd name="T30" fmla="*/ 59 w 117"/>
              <a:gd name="T31" fmla="*/ 30 h 121"/>
              <a:gd name="T32" fmla="*/ 53 w 117"/>
              <a:gd name="T33" fmla="*/ 24 h 121"/>
              <a:gd name="T34" fmla="*/ 44 w 117"/>
              <a:gd name="T35" fmla="*/ 29 h 121"/>
              <a:gd name="T36" fmla="*/ 40 w 117"/>
              <a:gd name="T37" fmla="*/ 27 h 121"/>
              <a:gd name="T38" fmla="*/ 37 w 117"/>
              <a:gd name="T39" fmla="*/ 18 h 121"/>
              <a:gd name="T40" fmla="*/ 28 w 117"/>
              <a:gd name="T41" fmla="*/ 18 h 121"/>
              <a:gd name="T42" fmla="*/ 25 w 117"/>
              <a:gd name="T43" fmla="*/ 27 h 121"/>
              <a:gd name="T44" fmla="*/ 21 w 117"/>
              <a:gd name="T45" fmla="*/ 29 h 121"/>
              <a:gd name="T46" fmla="*/ 12 w 117"/>
              <a:gd name="T47" fmla="*/ 24 h 121"/>
              <a:gd name="T48" fmla="*/ 6 w 117"/>
              <a:gd name="T49" fmla="*/ 30 h 121"/>
              <a:gd name="T50" fmla="*/ 10 w 117"/>
              <a:gd name="T51" fmla="*/ 40 h 121"/>
              <a:gd name="T52" fmla="*/ 9 w 117"/>
              <a:gd name="T53" fmla="*/ 43 h 121"/>
              <a:gd name="T54" fmla="*/ 0 w 117"/>
              <a:gd name="T55" fmla="*/ 46 h 121"/>
              <a:gd name="T56" fmla="*/ 0 w 117"/>
              <a:gd name="T57" fmla="*/ 55 h 121"/>
              <a:gd name="T58" fmla="*/ 9 w 117"/>
              <a:gd name="T59" fmla="*/ 58 h 121"/>
              <a:gd name="T60" fmla="*/ 10 w 117"/>
              <a:gd name="T61" fmla="*/ 62 h 121"/>
              <a:gd name="T62" fmla="*/ 6 w 117"/>
              <a:gd name="T63" fmla="*/ 71 h 121"/>
              <a:gd name="T64" fmla="*/ 12 w 117"/>
              <a:gd name="T65" fmla="*/ 77 h 121"/>
              <a:gd name="T66" fmla="*/ 21 w 117"/>
              <a:gd name="T67" fmla="*/ 73 h 121"/>
              <a:gd name="T68" fmla="*/ 25 w 117"/>
              <a:gd name="T69" fmla="*/ 74 h 121"/>
              <a:gd name="T70" fmla="*/ 28 w 117"/>
              <a:gd name="T71" fmla="*/ 83 h 121"/>
              <a:gd name="T72" fmla="*/ 37 w 117"/>
              <a:gd name="T73" fmla="*/ 83 h 121"/>
              <a:gd name="T74" fmla="*/ 40 w 117"/>
              <a:gd name="T75" fmla="*/ 74 h 121"/>
              <a:gd name="T76" fmla="*/ 44 w 117"/>
              <a:gd name="T77" fmla="*/ 73 h 121"/>
              <a:gd name="T78" fmla="*/ 53 w 117"/>
              <a:gd name="T79" fmla="*/ 77 h 121"/>
              <a:gd name="T80" fmla="*/ 59 w 117"/>
              <a:gd name="T81" fmla="*/ 71 h 121"/>
              <a:gd name="T82" fmla="*/ 55 w 117"/>
              <a:gd name="T83" fmla="*/ 62 h 121"/>
              <a:gd name="T84" fmla="*/ 56 w 117"/>
              <a:gd name="T85" fmla="*/ 58 h 121"/>
              <a:gd name="T86" fmla="*/ 65 w 117"/>
              <a:gd name="T87" fmla="*/ 55 h 121"/>
              <a:gd name="T88" fmla="*/ 33 w 117"/>
              <a:gd name="T89" fmla="*/ 37 h 121"/>
              <a:gd name="T90" fmla="*/ 19 w 117"/>
              <a:gd name="T91" fmla="*/ 51 h 121"/>
              <a:gd name="T92" fmla="*/ 33 w 117"/>
              <a:gd name="T93" fmla="*/ 64 h 121"/>
              <a:gd name="T94" fmla="*/ 46 w 117"/>
              <a:gd name="T95" fmla="*/ 51 h 121"/>
              <a:gd name="T96" fmla="*/ 33 w 117"/>
              <a:gd name="T97" fmla="*/ 37 h 121"/>
              <a:gd name="T98" fmla="*/ 85 w 117"/>
              <a:gd name="T99" fmla="*/ 104 h 121"/>
              <a:gd name="T100" fmla="*/ 78 w 117"/>
              <a:gd name="T101" fmla="*/ 10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7" h="121">
                <a:moveTo>
                  <a:pt x="43" y="12"/>
                </a:moveTo>
                <a:cubicBezTo>
                  <a:pt x="109" y="0"/>
                  <a:pt x="103" y="49"/>
                  <a:pt x="103" y="49"/>
                </a:cubicBezTo>
                <a:cubicBezTo>
                  <a:pt x="117" y="78"/>
                  <a:pt x="117" y="78"/>
                  <a:pt x="117" y="78"/>
                </a:cubicBezTo>
                <a:cubicBezTo>
                  <a:pt x="105" y="78"/>
                  <a:pt x="105" y="78"/>
                  <a:pt x="105" y="78"/>
                </a:cubicBezTo>
                <a:cubicBezTo>
                  <a:pt x="105" y="98"/>
                  <a:pt x="105" y="98"/>
                  <a:pt x="105" y="98"/>
                </a:cubicBezTo>
                <a:cubicBezTo>
                  <a:pt x="105" y="102"/>
                  <a:pt x="102" y="104"/>
                  <a:pt x="99" y="104"/>
                </a:cubicBezTo>
                <a:cubicBezTo>
                  <a:pt x="85" y="104"/>
                  <a:pt x="85" y="104"/>
                  <a:pt x="85" y="104"/>
                </a:cubicBezTo>
                <a:cubicBezTo>
                  <a:pt x="85" y="121"/>
                  <a:pt x="85" y="121"/>
                  <a:pt x="85" y="121"/>
                </a:cubicBezTo>
                <a:moveTo>
                  <a:pt x="31" y="121"/>
                </a:moveTo>
                <a:cubicBezTo>
                  <a:pt x="31" y="104"/>
                  <a:pt x="31" y="104"/>
                  <a:pt x="31" y="104"/>
                </a:cubicBezTo>
                <a:cubicBezTo>
                  <a:pt x="25" y="91"/>
                  <a:pt x="25" y="91"/>
                  <a:pt x="25" y="91"/>
                </a:cubicBezTo>
                <a:moveTo>
                  <a:pt x="65" y="55"/>
                </a:moveTo>
                <a:cubicBezTo>
                  <a:pt x="65" y="46"/>
                  <a:pt x="65" y="46"/>
                  <a:pt x="65" y="46"/>
                </a:cubicBezTo>
                <a:cubicBezTo>
                  <a:pt x="56" y="43"/>
                  <a:pt x="56" y="43"/>
                  <a:pt x="56" y="43"/>
                </a:cubicBezTo>
                <a:cubicBezTo>
                  <a:pt x="56" y="42"/>
                  <a:pt x="55" y="41"/>
                  <a:pt x="55" y="40"/>
                </a:cubicBezTo>
                <a:cubicBezTo>
                  <a:pt x="59" y="30"/>
                  <a:pt x="59" y="30"/>
                  <a:pt x="59" y="30"/>
                </a:cubicBezTo>
                <a:cubicBezTo>
                  <a:pt x="53" y="24"/>
                  <a:pt x="53" y="24"/>
                  <a:pt x="53" y="24"/>
                </a:cubicBezTo>
                <a:cubicBezTo>
                  <a:pt x="44" y="29"/>
                  <a:pt x="44" y="29"/>
                  <a:pt x="44" y="29"/>
                </a:cubicBezTo>
                <a:cubicBezTo>
                  <a:pt x="43" y="28"/>
                  <a:pt x="41" y="28"/>
                  <a:pt x="40" y="27"/>
                </a:cubicBezTo>
                <a:cubicBezTo>
                  <a:pt x="37" y="18"/>
                  <a:pt x="37" y="18"/>
                  <a:pt x="37" y="18"/>
                </a:cubicBezTo>
                <a:cubicBezTo>
                  <a:pt x="28" y="18"/>
                  <a:pt x="28" y="18"/>
                  <a:pt x="28" y="18"/>
                </a:cubicBezTo>
                <a:cubicBezTo>
                  <a:pt x="25" y="27"/>
                  <a:pt x="25" y="27"/>
                  <a:pt x="25" y="27"/>
                </a:cubicBezTo>
                <a:cubicBezTo>
                  <a:pt x="24" y="28"/>
                  <a:pt x="23" y="28"/>
                  <a:pt x="21" y="29"/>
                </a:cubicBezTo>
                <a:cubicBezTo>
                  <a:pt x="12" y="24"/>
                  <a:pt x="12" y="24"/>
                  <a:pt x="12" y="24"/>
                </a:cubicBezTo>
                <a:cubicBezTo>
                  <a:pt x="6" y="30"/>
                  <a:pt x="6" y="30"/>
                  <a:pt x="6" y="30"/>
                </a:cubicBezTo>
                <a:cubicBezTo>
                  <a:pt x="10" y="40"/>
                  <a:pt x="10" y="40"/>
                  <a:pt x="10" y="40"/>
                </a:cubicBezTo>
                <a:cubicBezTo>
                  <a:pt x="10" y="41"/>
                  <a:pt x="9" y="42"/>
                  <a:pt x="9" y="43"/>
                </a:cubicBezTo>
                <a:cubicBezTo>
                  <a:pt x="0" y="46"/>
                  <a:pt x="0" y="46"/>
                  <a:pt x="0" y="46"/>
                </a:cubicBezTo>
                <a:cubicBezTo>
                  <a:pt x="0" y="55"/>
                  <a:pt x="0" y="55"/>
                  <a:pt x="0" y="55"/>
                </a:cubicBezTo>
                <a:cubicBezTo>
                  <a:pt x="9" y="58"/>
                  <a:pt x="9" y="58"/>
                  <a:pt x="9" y="58"/>
                </a:cubicBezTo>
                <a:cubicBezTo>
                  <a:pt x="9" y="60"/>
                  <a:pt x="10" y="61"/>
                  <a:pt x="10" y="62"/>
                </a:cubicBezTo>
                <a:cubicBezTo>
                  <a:pt x="6" y="71"/>
                  <a:pt x="6" y="71"/>
                  <a:pt x="6" y="71"/>
                </a:cubicBezTo>
                <a:cubicBezTo>
                  <a:pt x="12" y="77"/>
                  <a:pt x="12" y="77"/>
                  <a:pt x="12" y="77"/>
                </a:cubicBezTo>
                <a:cubicBezTo>
                  <a:pt x="21" y="73"/>
                  <a:pt x="21" y="73"/>
                  <a:pt x="21" y="73"/>
                </a:cubicBezTo>
                <a:cubicBezTo>
                  <a:pt x="23" y="73"/>
                  <a:pt x="24" y="74"/>
                  <a:pt x="25" y="74"/>
                </a:cubicBezTo>
                <a:cubicBezTo>
                  <a:pt x="28" y="83"/>
                  <a:pt x="28" y="83"/>
                  <a:pt x="28" y="83"/>
                </a:cubicBezTo>
                <a:cubicBezTo>
                  <a:pt x="37" y="83"/>
                  <a:pt x="37" y="83"/>
                  <a:pt x="37" y="83"/>
                </a:cubicBezTo>
                <a:cubicBezTo>
                  <a:pt x="40" y="74"/>
                  <a:pt x="40" y="74"/>
                  <a:pt x="40" y="74"/>
                </a:cubicBezTo>
                <a:cubicBezTo>
                  <a:pt x="41" y="74"/>
                  <a:pt x="43" y="73"/>
                  <a:pt x="44" y="73"/>
                </a:cubicBezTo>
                <a:cubicBezTo>
                  <a:pt x="53" y="77"/>
                  <a:pt x="53" y="77"/>
                  <a:pt x="53" y="77"/>
                </a:cubicBezTo>
                <a:cubicBezTo>
                  <a:pt x="59" y="71"/>
                  <a:pt x="59" y="71"/>
                  <a:pt x="59" y="71"/>
                </a:cubicBezTo>
                <a:cubicBezTo>
                  <a:pt x="55" y="62"/>
                  <a:pt x="55" y="62"/>
                  <a:pt x="55" y="62"/>
                </a:cubicBezTo>
                <a:cubicBezTo>
                  <a:pt x="55" y="61"/>
                  <a:pt x="56" y="60"/>
                  <a:pt x="56" y="58"/>
                </a:cubicBezTo>
                <a:lnTo>
                  <a:pt x="65" y="55"/>
                </a:lnTo>
                <a:close/>
                <a:moveTo>
                  <a:pt x="33" y="37"/>
                </a:moveTo>
                <a:cubicBezTo>
                  <a:pt x="25" y="37"/>
                  <a:pt x="19" y="43"/>
                  <a:pt x="19" y="51"/>
                </a:cubicBezTo>
                <a:cubicBezTo>
                  <a:pt x="19" y="58"/>
                  <a:pt x="25" y="64"/>
                  <a:pt x="33" y="64"/>
                </a:cubicBezTo>
                <a:cubicBezTo>
                  <a:pt x="40" y="64"/>
                  <a:pt x="46" y="58"/>
                  <a:pt x="46" y="51"/>
                </a:cubicBezTo>
                <a:cubicBezTo>
                  <a:pt x="46" y="43"/>
                  <a:pt x="40" y="37"/>
                  <a:pt x="33" y="37"/>
                </a:cubicBezTo>
                <a:close/>
                <a:moveTo>
                  <a:pt x="85" y="104"/>
                </a:moveTo>
                <a:cubicBezTo>
                  <a:pt x="78" y="104"/>
                  <a:pt x="78" y="104"/>
                  <a:pt x="78" y="104"/>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8" name="Freeform 28"/>
          <p:cNvSpPr>
            <a:spLocks noEditPoints="1"/>
          </p:cNvSpPr>
          <p:nvPr/>
        </p:nvSpPr>
        <p:spPr bwMode="auto">
          <a:xfrm>
            <a:off x="9235281" y="1936731"/>
            <a:ext cx="388937" cy="461963"/>
          </a:xfrm>
          <a:custGeom>
            <a:avLst/>
            <a:gdLst>
              <a:gd name="T0" fmla="*/ 245 w 245"/>
              <a:gd name="T1" fmla="*/ 120 h 291"/>
              <a:gd name="T2" fmla="*/ 245 w 245"/>
              <a:gd name="T3" fmla="*/ 291 h 291"/>
              <a:gd name="T4" fmla="*/ 0 w 245"/>
              <a:gd name="T5" fmla="*/ 291 h 291"/>
              <a:gd name="T6" fmla="*/ 0 w 245"/>
              <a:gd name="T7" fmla="*/ 120 h 291"/>
              <a:gd name="T8" fmla="*/ 245 w 245"/>
              <a:gd name="T9" fmla="*/ 291 h 291"/>
              <a:gd name="T10" fmla="*/ 123 w 245"/>
              <a:gd name="T11" fmla="*/ 204 h 291"/>
              <a:gd name="T12" fmla="*/ 0 w 245"/>
              <a:gd name="T13" fmla="*/ 291 h 291"/>
              <a:gd name="T14" fmla="*/ 245 w 245"/>
              <a:gd name="T15" fmla="*/ 120 h 291"/>
              <a:gd name="T16" fmla="*/ 163 w 245"/>
              <a:gd name="T17" fmla="*/ 207 h 291"/>
              <a:gd name="T18" fmla="*/ 0 w 245"/>
              <a:gd name="T19" fmla="*/ 120 h 291"/>
              <a:gd name="T20" fmla="*/ 82 w 245"/>
              <a:gd name="T21" fmla="*/ 207 h 291"/>
              <a:gd name="T22" fmla="*/ 216 w 245"/>
              <a:gd name="T23" fmla="*/ 115 h 291"/>
              <a:gd name="T24" fmla="*/ 216 w 245"/>
              <a:gd name="T25" fmla="*/ 55 h 291"/>
              <a:gd name="T26" fmla="*/ 161 w 245"/>
              <a:gd name="T27" fmla="*/ 0 h 291"/>
              <a:gd name="T28" fmla="*/ 29 w 245"/>
              <a:gd name="T29" fmla="*/ 0 h 291"/>
              <a:gd name="T30" fmla="*/ 29 w 245"/>
              <a:gd name="T31" fmla="*/ 115 h 291"/>
              <a:gd name="T32" fmla="*/ 216 w 245"/>
              <a:gd name="T33" fmla="*/ 55 h 291"/>
              <a:gd name="T34" fmla="*/ 161 w 245"/>
              <a:gd name="T35" fmla="*/ 0 h 291"/>
              <a:gd name="T36" fmla="*/ 161 w 245"/>
              <a:gd name="T37" fmla="*/ 55 h 291"/>
              <a:gd name="T38" fmla="*/ 216 w 245"/>
              <a:gd name="T39" fmla="*/ 55 h 291"/>
              <a:gd name="T40" fmla="*/ 82 w 245"/>
              <a:gd name="T41" fmla="*/ 87 h 291"/>
              <a:gd name="T42" fmla="*/ 56 w 245"/>
              <a:gd name="T43" fmla="*/ 87 h 291"/>
              <a:gd name="T44" fmla="*/ 183 w 245"/>
              <a:gd name="T45" fmla="*/ 87 h 291"/>
              <a:gd name="T46" fmla="*/ 108 w 245"/>
              <a:gd name="T47" fmla="*/ 87 h 291"/>
              <a:gd name="T48" fmla="*/ 56 w 245"/>
              <a:gd name="T49" fmla="*/ 113 h 291"/>
              <a:gd name="T50" fmla="*/ 127 w 245"/>
              <a:gd name="T51" fmla="*/ 113 h 291"/>
              <a:gd name="T52" fmla="*/ 183 w 245"/>
              <a:gd name="T53" fmla="*/ 113 h 291"/>
              <a:gd name="T54" fmla="*/ 154 w 245"/>
              <a:gd name="T55" fmla="*/ 113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291">
                <a:moveTo>
                  <a:pt x="245" y="120"/>
                </a:moveTo>
                <a:lnTo>
                  <a:pt x="245" y="291"/>
                </a:lnTo>
                <a:lnTo>
                  <a:pt x="0" y="291"/>
                </a:lnTo>
                <a:lnTo>
                  <a:pt x="0" y="120"/>
                </a:lnTo>
                <a:moveTo>
                  <a:pt x="245" y="291"/>
                </a:moveTo>
                <a:lnTo>
                  <a:pt x="123" y="204"/>
                </a:lnTo>
                <a:lnTo>
                  <a:pt x="0" y="291"/>
                </a:lnTo>
                <a:moveTo>
                  <a:pt x="245" y="120"/>
                </a:moveTo>
                <a:lnTo>
                  <a:pt x="163" y="207"/>
                </a:lnTo>
                <a:moveTo>
                  <a:pt x="0" y="120"/>
                </a:moveTo>
                <a:lnTo>
                  <a:pt x="82" y="207"/>
                </a:lnTo>
                <a:moveTo>
                  <a:pt x="216" y="115"/>
                </a:moveTo>
                <a:lnTo>
                  <a:pt x="216" y="55"/>
                </a:lnTo>
                <a:moveTo>
                  <a:pt x="161" y="0"/>
                </a:moveTo>
                <a:lnTo>
                  <a:pt x="29" y="0"/>
                </a:lnTo>
                <a:lnTo>
                  <a:pt x="29" y="115"/>
                </a:lnTo>
                <a:moveTo>
                  <a:pt x="216" y="55"/>
                </a:moveTo>
                <a:lnTo>
                  <a:pt x="161" y="0"/>
                </a:lnTo>
                <a:lnTo>
                  <a:pt x="161" y="55"/>
                </a:lnTo>
                <a:lnTo>
                  <a:pt x="216" y="55"/>
                </a:lnTo>
                <a:moveTo>
                  <a:pt x="82" y="87"/>
                </a:moveTo>
                <a:lnTo>
                  <a:pt x="56" y="87"/>
                </a:lnTo>
                <a:moveTo>
                  <a:pt x="183" y="87"/>
                </a:moveTo>
                <a:lnTo>
                  <a:pt x="108" y="87"/>
                </a:lnTo>
                <a:moveTo>
                  <a:pt x="56" y="113"/>
                </a:moveTo>
                <a:lnTo>
                  <a:pt x="127" y="113"/>
                </a:lnTo>
                <a:moveTo>
                  <a:pt x="183" y="113"/>
                </a:moveTo>
                <a:lnTo>
                  <a:pt x="154" y="113"/>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9" name="Freeform 29"/>
          <p:cNvSpPr>
            <a:spLocks noEditPoints="1"/>
          </p:cNvSpPr>
          <p:nvPr/>
        </p:nvSpPr>
        <p:spPr bwMode="auto">
          <a:xfrm>
            <a:off x="9182894" y="4786948"/>
            <a:ext cx="495300" cy="498475"/>
          </a:xfrm>
          <a:custGeom>
            <a:avLst/>
            <a:gdLst>
              <a:gd name="T0" fmla="*/ 112 w 130"/>
              <a:gd name="T1" fmla="*/ 36 h 131"/>
              <a:gd name="T2" fmla="*/ 122 w 130"/>
              <a:gd name="T3" fmla="*/ 70 h 131"/>
              <a:gd name="T4" fmla="*/ 61 w 130"/>
              <a:gd name="T5" fmla="*/ 131 h 131"/>
              <a:gd name="T6" fmla="*/ 0 w 130"/>
              <a:gd name="T7" fmla="*/ 70 h 131"/>
              <a:gd name="T8" fmla="*/ 61 w 130"/>
              <a:gd name="T9" fmla="*/ 9 h 131"/>
              <a:gd name="T10" fmla="*/ 94 w 130"/>
              <a:gd name="T11" fmla="*/ 19 h 131"/>
              <a:gd name="T12" fmla="*/ 84 w 130"/>
              <a:gd name="T13" fmla="*/ 30 h 131"/>
              <a:gd name="T14" fmla="*/ 61 w 130"/>
              <a:gd name="T15" fmla="*/ 24 h 131"/>
              <a:gd name="T16" fmla="*/ 15 w 130"/>
              <a:gd name="T17" fmla="*/ 70 h 131"/>
              <a:gd name="T18" fmla="*/ 61 w 130"/>
              <a:gd name="T19" fmla="*/ 116 h 131"/>
              <a:gd name="T20" fmla="*/ 107 w 130"/>
              <a:gd name="T21" fmla="*/ 70 h 131"/>
              <a:gd name="T22" fmla="*/ 101 w 130"/>
              <a:gd name="T23" fmla="*/ 47 h 131"/>
              <a:gd name="T24" fmla="*/ 72 w 130"/>
              <a:gd name="T25" fmla="*/ 42 h 131"/>
              <a:gd name="T26" fmla="*/ 61 w 130"/>
              <a:gd name="T27" fmla="*/ 40 h 131"/>
              <a:gd name="T28" fmla="*/ 31 w 130"/>
              <a:gd name="T29" fmla="*/ 70 h 131"/>
              <a:gd name="T30" fmla="*/ 61 w 130"/>
              <a:gd name="T31" fmla="*/ 100 h 131"/>
              <a:gd name="T32" fmla="*/ 91 w 130"/>
              <a:gd name="T33" fmla="*/ 70 h 131"/>
              <a:gd name="T34" fmla="*/ 88 w 130"/>
              <a:gd name="T35" fmla="*/ 57 h 131"/>
              <a:gd name="T36" fmla="*/ 61 w 130"/>
              <a:gd name="T37" fmla="*/ 70 h 131"/>
              <a:gd name="T38" fmla="*/ 127 w 130"/>
              <a:gd name="T39" fmla="*/ 4 h 131"/>
              <a:gd name="T40" fmla="*/ 111 w 130"/>
              <a:gd name="T41" fmla="*/ 0 h 131"/>
              <a:gd name="T42" fmla="*/ 111 w 130"/>
              <a:gd name="T43" fmla="*/ 20 h 131"/>
              <a:gd name="T44" fmla="*/ 130 w 130"/>
              <a:gd name="T45" fmla="*/ 20 h 131"/>
              <a:gd name="T46" fmla="*/ 10 w 130"/>
              <a:gd name="T47" fmla="*/ 131 h 131"/>
              <a:gd name="T48" fmla="*/ 22 w 130"/>
              <a:gd name="T49" fmla="*/ 118 h 131"/>
              <a:gd name="T50" fmla="*/ 99 w 130"/>
              <a:gd name="T51" fmla="*/ 118 h 131"/>
              <a:gd name="T52" fmla="*/ 112 w 130"/>
              <a:gd name="T53"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0" h="131">
                <a:moveTo>
                  <a:pt x="112" y="36"/>
                </a:moveTo>
                <a:cubicBezTo>
                  <a:pt x="118" y="46"/>
                  <a:pt x="122" y="58"/>
                  <a:pt x="122" y="70"/>
                </a:cubicBezTo>
                <a:cubicBezTo>
                  <a:pt x="122" y="104"/>
                  <a:pt x="94" y="131"/>
                  <a:pt x="61" y="131"/>
                </a:cubicBezTo>
                <a:cubicBezTo>
                  <a:pt x="27" y="131"/>
                  <a:pt x="0" y="104"/>
                  <a:pt x="0" y="70"/>
                </a:cubicBezTo>
                <a:cubicBezTo>
                  <a:pt x="0" y="36"/>
                  <a:pt x="27" y="9"/>
                  <a:pt x="61" y="9"/>
                </a:cubicBezTo>
                <a:cubicBezTo>
                  <a:pt x="73" y="9"/>
                  <a:pt x="85" y="12"/>
                  <a:pt x="94" y="19"/>
                </a:cubicBezTo>
                <a:moveTo>
                  <a:pt x="84" y="30"/>
                </a:moveTo>
                <a:cubicBezTo>
                  <a:pt x="77" y="26"/>
                  <a:pt x="69" y="24"/>
                  <a:pt x="61" y="24"/>
                </a:cubicBezTo>
                <a:cubicBezTo>
                  <a:pt x="35" y="24"/>
                  <a:pt x="15" y="44"/>
                  <a:pt x="15" y="70"/>
                </a:cubicBezTo>
                <a:cubicBezTo>
                  <a:pt x="15" y="96"/>
                  <a:pt x="35" y="116"/>
                  <a:pt x="61" y="116"/>
                </a:cubicBezTo>
                <a:cubicBezTo>
                  <a:pt x="86" y="116"/>
                  <a:pt x="107" y="96"/>
                  <a:pt x="107" y="70"/>
                </a:cubicBezTo>
                <a:cubicBezTo>
                  <a:pt x="107" y="61"/>
                  <a:pt x="105" y="53"/>
                  <a:pt x="101" y="47"/>
                </a:cubicBezTo>
                <a:moveTo>
                  <a:pt x="72" y="42"/>
                </a:moveTo>
                <a:cubicBezTo>
                  <a:pt x="69" y="41"/>
                  <a:pt x="65" y="40"/>
                  <a:pt x="61" y="40"/>
                </a:cubicBezTo>
                <a:cubicBezTo>
                  <a:pt x="44" y="40"/>
                  <a:pt x="31" y="53"/>
                  <a:pt x="31" y="70"/>
                </a:cubicBezTo>
                <a:cubicBezTo>
                  <a:pt x="31" y="87"/>
                  <a:pt x="44" y="100"/>
                  <a:pt x="61" y="100"/>
                </a:cubicBezTo>
                <a:cubicBezTo>
                  <a:pt x="77" y="100"/>
                  <a:pt x="91" y="87"/>
                  <a:pt x="91" y="70"/>
                </a:cubicBezTo>
                <a:cubicBezTo>
                  <a:pt x="91" y="65"/>
                  <a:pt x="90" y="61"/>
                  <a:pt x="88" y="57"/>
                </a:cubicBezTo>
                <a:moveTo>
                  <a:pt x="61" y="70"/>
                </a:moveTo>
                <a:cubicBezTo>
                  <a:pt x="127" y="4"/>
                  <a:pt x="127" y="4"/>
                  <a:pt x="127" y="4"/>
                </a:cubicBezTo>
                <a:moveTo>
                  <a:pt x="111" y="0"/>
                </a:moveTo>
                <a:cubicBezTo>
                  <a:pt x="111" y="20"/>
                  <a:pt x="111" y="20"/>
                  <a:pt x="111" y="20"/>
                </a:cubicBezTo>
                <a:cubicBezTo>
                  <a:pt x="130" y="20"/>
                  <a:pt x="130" y="20"/>
                  <a:pt x="130" y="20"/>
                </a:cubicBezTo>
                <a:moveTo>
                  <a:pt x="10" y="131"/>
                </a:moveTo>
                <a:cubicBezTo>
                  <a:pt x="22" y="118"/>
                  <a:pt x="22" y="118"/>
                  <a:pt x="22" y="118"/>
                </a:cubicBezTo>
                <a:moveTo>
                  <a:pt x="99" y="118"/>
                </a:moveTo>
                <a:cubicBezTo>
                  <a:pt x="112" y="131"/>
                  <a:pt x="112" y="131"/>
                  <a:pt x="112" y="13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3" name="TextBox 32"/>
          <p:cNvSpPr txBox="1"/>
          <p:nvPr/>
        </p:nvSpPr>
        <p:spPr>
          <a:xfrm>
            <a:off x="1345546" y="3884950"/>
            <a:ext cx="2532716" cy="1015663"/>
          </a:xfrm>
          <a:prstGeom prst="rect">
            <a:avLst/>
          </a:prstGeom>
          <a:noFill/>
        </p:spPr>
        <p:txBody>
          <a:bodyPr wrap="square" rtlCol="0">
            <a:spAutoFit/>
          </a:bodyPr>
          <a:lstStyle/>
          <a:p>
            <a:pPr algn="r"/>
            <a:r>
              <a:rPr lang="en-US" sz="1000" dirty="0"/>
              <a:t>Lorem ipsum dolor sit amet, consectetur adipiscing elit, sed do eiusmod tempor incididunt ut labore et dolore magna aliqua. Ut enim ad minim veniam, quis nostrud exercitation ullamco laboris nisi ut aliquip </a:t>
            </a:r>
            <a:r>
              <a:rPr lang="en-US" sz="1000" dirty="0" smtClean="0"/>
              <a:t>ex</a:t>
            </a:r>
            <a:endParaRPr lang="ru-RU" sz="1000" dirty="0"/>
          </a:p>
        </p:txBody>
      </p:sp>
      <p:sp>
        <p:nvSpPr>
          <p:cNvPr id="34" name="TextBox 33"/>
          <p:cNvSpPr txBox="1"/>
          <p:nvPr/>
        </p:nvSpPr>
        <p:spPr>
          <a:xfrm>
            <a:off x="8303746" y="2565400"/>
            <a:ext cx="2532716" cy="1015663"/>
          </a:xfrm>
          <a:prstGeom prst="rect">
            <a:avLst/>
          </a:prstGeom>
          <a:noFill/>
        </p:spPr>
        <p:txBody>
          <a:bodyPr wrap="square" rtlCol="0">
            <a:spAutoFit/>
          </a:bodyPr>
          <a:lstStyle/>
          <a:p>
            <a:r>
              <a:rPr lang="en-US" sz="1000" dirty="0"/>
              <a:t>Lorem ipsum dolor sit amet, consectetur adipiscing elit, sed do eiusmod tempor incididunt ut labore et dolore magna aliqua. Ut enim ad minim veniam, quis nostrud exercitation ullamco laboris nisi ut aliquip </a:t>
            </a:r>
            <a:r>
              <a:rPr lang="en-US" sz="1000" dirty="0" smtClean="0"/>
              <a:t>ex</a:t>
            </a:r>
            <a:endParaRPr lang="ru-RU" sz="1000" dirty="0"/>
          </a:p>
        </p:txBody>
      </p:sp>
      <p:sp>
        <p:nvSpPr>
          <p:cNvPr id="35" name="TextBox 34"/>
          <p:cNvSpPr txBox="1"/>
          <p:nvPr/>
        </p:nvSpPr>
        <p:spPr>
          <a:xfrm>
            <a:off x="8303746" y="5452129"/>
            <a:ext cx="2532716" cy="861774"/>
          </a:xfrm>
          <a:prstGeom prst="rect">
            <a:avLst/>
          </a:prstGeom>
          <a:noFill/>
        </p:spPr>
        <p:txBody>
          <a:bodyPr wrap="square" rtlCol="0">
            <a:spAutoFit/>
          </a:bodyPr>
          <a:lstStyle/>
          <a:p>
            <a:r>
              <a:rPr lang="en-US" sz="1000" dirty="0"/>
              <a:t>Lorem ipsum dolor sit amet, consectetur adipiscing elit, sed do eiusmod tempor incididunt ut labore et dolore magna Lorem ipsum dolor sit amet, consectetur adipiscing elit, </a:t>
            </a:r>
            <a:r>
              <a:rPr lang="en-US" sz="1000" dirty="0" smtClean="0"/>
              <a:t>sed</a:t>
            </a:r>
            <a:endParaRPr lang="ru-RU" sz="1000" dirty="0"/>
          </a:p>
        </p:txBody>
      </p:sp>
      <p:sp>
        <p:nvSpPr>
          <p:cNvPr id="36" name="TextBox 35"/>
          <p:cNvSpPr txBox="1"/>
          <p:nvPr/>
        </p:nvSpPr>
        <p:spPr>
          <a:xfrm>
            <a:off x="1345546" y="1141750"/>
            <a:ext cx="2532716" cy="707886"/>
          </a:xfrm>
          <a:prstGeom prst="rect">
            <a:avLst/>
          </a:prstGeom>
          <a:noFill/>
        </p:spPr>
        <p:txBody>
          <a:bodyPr wrap="square" rtlCol="0">
            <a:spAutoFit/>
          </a:bodyPr>
          <a:lstStyle/>
          <a:p>
            <a:pPr algn="r"/>
            <a:r>
              <a:rPr lang="en-US" sz="1000" dirty="0"/>
              <a:t>Lorem ipsum dolor sit amet, consectetur adipiscing elit, sed do eiusmod tempor incididunt ut labore et dolore magna aliqua. Ut enim ad </a:t>
            </a:r>
            <a:r>
              <a:rPr lang="en-US" sz="1000" dirty="0" smtClean="0"/>
              <a:t>minim</a:t>
            </a:r>
            <a:endParaRPr lang="ru-RU" sz="1000" dirty="0"/>
          </a:p>
        </p:txBody>
      </p:sp>
    </p:spTree>
    <p:extLst>
      <p:ext uri="{BB962C8B-B14F-4D97-AF65-F5344CB8AC3E}">
        <p14:creationId xmlns:p14="http://schemas.microsoft.com/office/powerpoint/2010/main" val="412386116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750"/>
                                            <p:tgtEl>
                                              <p:spTgt spid="9"/>
                                            </p:tgtEl>
                                          </p:cBhvr>
                                        </p:animEffect>
                                      </p:childTnLst>
                                    </p:cTn>
                                  </p:par>
                                  <p:par>
                                    <p:cTn id="8" presetID="53" presetClass="entr" presetSubtype="16"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fltVal val="0"/>
                                              </p:val>
                                            </p:tav>
                                            <p:tav tm="100000">
                                              <p:val>
                                                <p:strVal val="#ppt_h"/>
                                              </p:val>
                                            </p:tav>
                                          </p:tavLst>
                                        </p:anim>
                                        <p:animEffect transition="in" filter="fade">
                                          <p:cBhvr>
                                            <p:cTn id="12" dur="500"/>
                                            <p:tgtEl>
                                              <p:spTgt spid="2"/>
                                            </p:tgtEl>
                                          </p:cBhvr>
                                        </p:animEffect>
                                      </p:childTnLst>
                                    </p:cTn>
                                  </p:par>
                                  <p:par>
                                    <p:cTn id="13" presetID="2" presetClass="entr" presetSubtype="8" fill="hold" nodeType="withEffect" p14:presetBounceEnd="67000">
                                      <p:stCondLst>
                                        <p:cond delay="400"/>
                                      </p:stCondLst>
                                      <p:childTnLst>
                                        <p:set>
                                          <p:cBhvr>
                                            <p:cTn id="14" dur="1" fill="hold">
                                              <p:stCondLst>
                                                <p:cond delay="0"/>
                                              </p:stCondLst>
                                            </p:cTn>
                                            <p:tgtEl>
                                              <p:spTgt spid="3"/>
                                            </p:tgtEl>
                                            <p:attrNameLst>
                                              <p:attrName>style.visibility</p:attrName>
                                            </p:attrNameLst>
                                          </p:cBhvr>
                                          <p:to>
                                            <p:strVal val="visible"/>
                                          </p:to>
                                        </p:set>
                                        <p:anim calcmode="lin" valueType="num" p14:bounceEnd="67000">
                                          <p:cBhvr additive="base">
                                            <p:cTn id="15" dur="1000" fill="hold"/>
                                            <p:tgtEl>
                                              <p:spTgt spid="3"/>
                                            </p:tgtEl>
                                            <p:attrNameLst>
                                              <p:attrName>ppt_x</p:attrName>
                                            </p:attrNameLst>
                                          </p:cBhvr>
                                          <p:tavLst>
                                            <p:tav tm="0">
                                              <p:val>
                                                <p:strVal val="0-#ppt_w/2"/>
                                              </p:val>
                                            </p:tav>
                                            <p:tav tm="100000">
                                              <p:val>
                                                <p:strVal val="#ppt_x"/>
                                              </p:val>
                                            </p:tav>
                                          </p:tavLst>
                                        </p:anim>
                                        <p:anim calcmode="lin" valueType="num" p14:bounceEnd="67000">
                                          <p:cBhvr additive="base">
                                            <p:cTn id="16" dur="1000" fill="hold"/>
                                            <p:tgtEl>
                                              <p:spTgt spid="3"/>
                                            </p:tgtEl>
                                            <p:attrNameLst>
                                              <p:attrName>ppt_y</p:attrName>
                                            </p:attrNameLst>
                                          </p:cBhvr>
                                          <p:tavLst>
                                            <p:tav tm="0">
                                              <p:val>
                                                <p:strVal val="#ppt_y"/>
                                              </p:val>
                                            </p:tav>
                                            <p:tav tm="100000">
                                              <p:val>
                                                <p:strVal val="#ppt_y"/>
                                              </p:val>
                                            </p:tav>
                                          </p:tavLst>
                                        </p:anim>
                                      </p:childTnLst>
                                    </p:cTn>
                                  </p:par>
                                  <p:par>
                                    <p:cTn id="17" presetID="22" presetClass="entr" presetSubtype="1" fill="hold" grpId="0" nodeType="withEffect">
                                      <p:stCondLst>
                                        <p:cond delay="60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750"/>
                                            <p:tgtEl>
                                              <p:spTgt spid="8"/>
                                            </p:tgtEl>
                                          </p:cBhvr>
                                        </p:animEffect>
                                      </p:childTnLst>
                                    </p:cTn>
                                  </p:par>
                                  <p:par>
                                    <p:cTn id="20" presetID="53" presetClass="entr" presetSubtype="16" fill="hold" nodeType="withEffect">
                                      <p:stCondLst>
                                        <p:cond delay="8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2" presetClass="entr" presetSubtype="2" fill="hold" nodeType="withEffect" p14:presetBounceEnd="67000">
                                      <p:stCondLst>
                                        <p:cond delay="1000"/>
                                      </p:stCondLst>
                                      <p:childTnLst>
                                        <p:set>
                                          <p:cBhvr>
                                            <p:cTn id="26" dur="1" fill="hold">
                                              <p:stCondLst>
                                                <p:cond delay="0"/>
                                              </p:stCondLst>
                                            </p:cTn>
                                            <p:tgtEl>
                                              <p:spTgt spid="5"/>
                                            </p:tgtEl>
                                            <p:attrNameLst>
                                              <p:attrName>style.visibility</p:attrName>
                                            </p:attrNameLst>
                                          </p:cBhvr>
                                          <p:to>
                                            <p:strVal val="visible"/>
                                          </p:to>
                                        </p:set>
                                        <p:anim calcmode="lin" valueType="num" p14:bounceEnd="67000">
                                          <p:cBhvr additive="base">
                                            <p:cTn id="27" dur="1000" fill="hold"/>
                                            <p:tgtEl>
                                              <p:spTgt spid="5"/>
                                            </p:tgtEl>
                                            <p:attrNameLst>
                                              <p:attrName>ppt_x</p:attrName>
                                            </p:attrNameLst>
                                          </p:cBhvr>
                                          <p:tavLst>
                                            <p:tav tm="0">
                                              <p:val>
                                                <p:strVal val="1+#ppt_w/2"/>
                                              </p:val>
                                            </p:tav>
                                            <p:tav tm="100000">
                                              <p:val>
                                                <p:strVal val="#ppt_x"/>
                                              </p:val>
                                            </p:tav>
                                          </p:tavLst>
                                        </p:anim>
                                        <p:anim calcmode="lin" valueType="num" p14:bounceEnd="67000">
                                          <p:cBhvr additive="base">
                                            <p:cTn id="28" dur="1000" fill="hold"/>
                                            <p:tgtEl>
                                              <p:spTgt spid="5"/>
                                            </p:tgtEl>
                                            <p:attrNameLst>
                                              <p:attrName>ppt_y</p:attrName>
                                            </p:attrNameLst>
                                          </p:cBhvr>
                                          <p:tavLst>
                                            <p:tav tm="0">
                                              <p:val>
                                                <p:strVal val="#ppt_y"/>
                                              </p:val>
                                            </p:tav>
                                            <p:tav tm="100000">
                                              <p:val>
                                                <p:strVal val="#ppt_y"/>
                                              </p:val>
                                            </p:tav>
                                          </p:tavLst>
                                        </p:anim>
                                      </p:childTnLst>
                                    </p:cTn>
                                  </p:par>
                                  <p:par>
                                    <p:cTn id="29" presetID="22" presetClass="entr" presetSubtype="1" fill="hold" grpId="0" nodeType="withEffect">
                                      <p:stCondLst>
                                        <p:cond delay="120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750"/>
                                            <p:tgtEl>
                                              <p:spTgt spid="7"/>
                                            </p:tgtEl>
                                          </p:cBhvr>
                                        </p:animEffect>
                                      </p:childTnLst>
                                    </p:cTn>
                                  </p:par>
                                  <p:par>
                                    <p:cTn id="32" presetID="53" presetClass="entr" presetSubtype="16" fill="hold" nodeType="withEffect">
                                      <p:stCondLst>
                                        <p:cond delay="1400"/>
                                      </p:stCondLst>
                                      <p:childTnLst>
                                        <p:set>
                                          <p:cBhvr>
                                            <p:cTn id="33" dur="1" fill="hold">
                                              <p:stCondLst>
                                                <p:cond delay="0"/>
                                              </p:stCondLst>
                                            </p:cTn>
                                            <p:tgtEl>
                                              <p:spTgt spid="30"/>
                                            </p:tgtEl>
                                            <p:attrNameLst>
                                              <p:attrName>style.visibility</p:attrName>
                                            </p:attrNameLst>
                                          </p:cBhvr>
                                          <p:to>
                                            <p:strVal val="visible"/>
                                          </p:to>
                                        </p:set>
                                        <p:anim calcmode="lin" valueType="num">
                                          <p:cBhvr>
                                            <p:cTn id="34" dur="500" fill="hold"/>
                                            <p:tgtEl>
                                              <p:spTgt spid="30"/>
                                            </p:tgtEl>
                                            <p:attrNameLst>
                                              <p:attrName>ppt_w</p:attrName>
                                            </p:attrNameLst>
                                          </p:cBhvr>
                                          <p:tavLst>
                                            <p:tav tm="0">
                                              <p:val>
                                                <p:fltVal val="0"/>
                                              </p:val>
                                            </p:tav>
                                            <p:tav tm="100000">
                                              <p:val>
                                                <p:strVal val="#ppt_w"/>
                                              </p:val>
                                            </p:tav>
                                          </p:tavLst>
                                        </p:anim>
                                        <p:anim calcmode="lin" valueType="num">
                                          <p:cBhvr>
                                            <p:cTn id="35" dur="500" fill="hold"/>
                                            <p:tgtEl>
                                              <p:spTgt spid="30"/>
                                            </p:tgtEl>
                                            <p:attrNameLst>
                                              <p:attrName>ppt_h</p:attrName>
                                            </p:attrNameLst>
                                          </p:cBhvr>
                                          <p:tavLst>
                                            <p:tav tm="0">
                                              <p:val>
                                                <p:fltVal val="0"/>
                                              </p:val>
                                            </p:tav>
                                            <p:tav tm="100000">
                                              <p:val>
                                                <p:strVal val="#ppt_h"/>
                                              </p:val>
                                            </p:tav>
                                          </p:tavLst>
                                        </p:anim>
                                        <p:animEffect transition="in" filter="fade">
                                          <p:cBhvr>
                                            <p:cTn id="36" dur="500"/>
                                            <p:tgtEl>
                                              <p:spTgt spid="30"/>
                                            </p:tgtEl>
                                          </p:cBhvr>
                                        </p:animEffect>
                                      </p:childTnLst>
                                    </p:cTn>
                                  </p:par>
                                  <p:par>
                                    <p:cTn id="37" presetID="2" presetClass="entr" presetSubtype="8" fill="hold" nodeType="withEffect" p14:presetBounceEnd="67000">
                                      <p:stCondLst>
                                        <p:cond delay="1600"/>
                                      </p:stCondLst>
                                      <p:childTnLst>
                                        <p:set>
                                          <p:cBhvr>
                                            <p:cTn id="38" dur="1" fill="hold">
                                              <p:stCondLst>
                                                <p:cond delay="0"/>
                                              </p:stCondLst>
                                            </p:cTn>
                                            <p:tgtEl>
                                              <p:spTgt spid="31"/>
                                            </p:tgtEl>
                                            <p:attrNameLst>
                                              <p:attrName>style.visibility</p:attrName>
                                            </p:attrNameLst>
                                          </p:cBhvr>
                                          <p:to>
                                            <p:strVal val="visible"/>
                                          </p:to>
                                        </p:set>
                                        <p:anim calcmode="lin" valueType="num" p14:bounceEnd="67000">
                                          <p:cBhvr additive="base">
                                            <p:cTn id="39" dur="1000" fill="hold"/>
                                            <p:tgtEl>
                                              <p:spTgt spid="31"/>
                                            </p:tgtEl>
                                            <p:attrNameLst>
                                              <p:attrName>ppt_x</p:attrName>
                                            </p:attrNameLst>
                                          </p:cBhvr>
                                          <p:tavLst>
                                            <p:tav tm="0">
                                              <p:val>
                                                <p:strVal val="0-#ppt_w/2"/>
                                              </p:val>
                                            </p:tav>
                                            <p:tav tm="100000">
                                              <p:val>
                                                <p:strVal val="#ppt_x"/>
                                              </p:val>
                                            </p:tav>
                                          </p:tavLst>
                                        </p:anim>
                                        <p:anim calcmode="lin" valueType="num" p14:bounceEnd="67000">
                                          <p:cBhvr additive="base">
                                            <p:cTn id="40" dur="1000" fill="hold"/>
                                            <p:tgtEl>
                                              <p:spTgt spid="31"/>
                                            </p:tgtEl>
                                            <p:attrNameLst>
                                              <p:attrName>ppt_y</p:attrName>
                                            </p:attrNameLst>
                                          </p:cBhvr>
                                          <p:tavLst>
                                            <p:tav tm="0">
                                              <p:val>
                                                <p:strVal val="#ppt_y"/>
                                              </p:val>
                                            </p:tav>
                                            <p:tav tm="100000">
                                              <p:val>
                                                <p:strVal val="#ppt_y"/>
                                              </p:val>
                                            </p:tav>
                                          </p:tavLst>
                                        </p:anim>
                                      </p:childTnLst>
                                    </p:cTn>
                                  </p:par>
                                  <p:par>
                                    <p:cTn id="41" presetID="22" presetClass="entr" presetSubtype="1" fill="hold" grpId="0" nodeType="withEffect">
                                      <p:stCondLst>
                                        <p:cond delay="1800"/>
                                      </p:stCondLst>
                                      <p:childTnLst>
                                        <p:set>
                                          <p:cBhvr>
                                            <p:cTn id="42" dur="1" fill="hold">
                                              <p:stCondLst>
                                                <p:cond delay="0"/>
                                              </p:stCondLst>
                                            </p:cTn>
                                            <p:tgtEl>
                                              <p:spTgt spid="6"/>
                                            </p:tgtEl>
                                            <p:attrNameLst>
                                              <p:attrName>style.visibility</p:attrName>
                                            </p:attrNameLst>
                                          </p:cBhvr>
                                          <p:to>
                                            <p:strVal val="visible"/>
                                          </p:to>
                                        </p:set>
                                        <p:animEffect transition="in" filter="wipe(up)">
                                          <p:cBhvr>
                                            <p:cTn id="43" dur="750"/>
                                            <p:tgtEl>
                                              <p:spTgt spid="6"/>
                                            </p:tgtEl>
                                          </p:cBhvr>
                                        </p:animEffect>
                                      </p:childTnLst>
                                    </p:cTn>
                                  </p:par>
                                  <p:par>
                                    <p:cTn id="44" presetID="53" presetClass="entr" presetSubtype="16" fill="hold" nodeType="withEffect">
                                      <p:stCondLst>
                                        <p:cond delay="200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Effect transition="in" filter="fade">
                                          <p:cBhvr>
                                            <p:cTn id="48" dur="500"/>
                                            <p:tgtEl>
                                              <p:spTgt spid="32"/>
                                            </p:tgtEl>
                                          </p:cBhvr>
                                        </p:animEffect>
                                      </p:childTnLst>
                                    </p:cTn>
                                  </p:par>
                                  <p:par>
                                    <p:cTn id="49" presetID="2" presetClass="entr" presetSubtype="2" fill="hold" nodeType="withEffect" p14:presetBounceEnd="67000">
                                      <p:stCondLst>
                                        <p:cond delay="2200"/>
                                      </p:stCondLst>
                                      <p:childTnLst>
                                        <p:set>
                                          <p:cBhvr>
                                            <p:cTn id="50" dur="1" fill="hold">
                                              <p:stCondLst>
                                                <p:cond delay="0"/>
                                              </p:stCondLst>
                                            </p:cTn>
                                            <p:tgtEl>
                                              <p:spTgt spid="37"/>
                                            </p:tgtEl>
                                            <p:attrNameLst>
                                              <p:attrName>style.visibility</p:attrName>
                                            </p:attrNameLst>
                                          </p:cBhvr>
                                          <p:to>
                                            <p:strVal val="visible"/>
                                          </p:to>
                                        </p:set>
                                        <p:anim calcmode="lin" valueType="num" p14:bounceEnd="67000">
                                          <p:cBhvr additive="base">
                                            <p:cTn id="51" dur="1000" fill="hold"/>
                                            <p:tgtEl>
                                              <p:spTgt spid="37"/>
                                            </p:tgtEl>
                                            <p:attrNameLst>
                                              <p:attrName>ppt_x</p:attrName>
                                            </p:attrNameLst>
                                          </p:cBhvr>
                                          <p:tavLst>
                                            <p:tav tm="0">
                                              <p:val>
                                                <p:strVal val="1+#ppt_w/2"/>
                                              </p:val>
                                            </p:tav>
                                            <p:tav tm="100000">
                                              <p:val>
                                                <p:strVal val="#ppt_x"/>
                                              </p:val>
                                            </p:tav>
                                          </p:tavLst>
                                        </p:anim>
                                        <p:anim calcmode="lin" valueType="num" p14:bounceEnd="67000">
                                          <p:cBhvr additive="base">
                                            <p:cTn id="52" dur="1000" fill="hold"/>
                                            <p:tgtEl>
                                              <p:spTgt spid="37"/>
                                            </p:tgtEl>
                                            <p:attrNameLst>
                                              <p:attrName>ppt_y</p:attrName>
                                            </p:attrNameLst>
                                          </p:cBhvr>
                                          <p:tavLst>
                                            <p:tav tm="0">
                                              <p:val>
                                                <p:strVal val="#ppt_y"/>
                                              </p:val>
                                            </p:tav>
                                            <p:tav tm="100000">
                                              <p:val>
                                                <p:strVal val="#ppt_y"/>
                                              </p:val>
                                            </p:tav>
                                          </p:tavLst>
                                        </p:anim>
                                      </p:childTnLst>
                                    </p:cTn>
                                  </p:par>
                                  <p:par>
                                    <p:cTn id="53" presetID="47" presetClass="entr" presetSubtype="0" fill="hold" grpId="0" nodeType="withEffect">
                                      <p:stCondLst>
                                        <p:cond delay="60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1000"/>
                                            <p:tgtEl>
                                              <p:spTgt spid="27"/>
                                            </p:tgtEl>
                                          </p:cBhvr>
                                        </p:animEffect>
                                        <p:anim calcmode="lin" valueType="num">
                                          <p:cBhvr>
                                            <p:cTn id="56" dur="1000" fill="hold"/>
                                            <p:tgtEl>
                                              <p:spTgt spid="27"/>
                                            </p:tgtEl>
                                            <p:attrNameLst>
                                              <p:attrName>ppt_x</p:attrName>
                                            </p:attrNameLst>
                                          </p:cBhvr>
                                          <p:tavLst>
                                            <p:tav tm="0">
                                              <p:val>
                                                <p:strVal val="#ppt_x"/>
                                              </p:val>
                                            </p:tav>
                                            <p:tav tm="100000">
                                              <p:val>
                                                <p:strVal val="#ppt_x"/>
                                              </p:val>
                                            </p:tav>
                                          </p:tavLst>
                                        </p:anim>
                                        <p:anim calcmode="lin" valueType="num">
                                          <p:cBhvr>
                                            <p:cTn id="57" dur="1000" fill="hold"/>
                                            <p:tgtEl>
                                              <p:spTgt spid="27"/>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60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1000"/>
                                            <p:tgtEl>
                                              <p:spTgt spid="36"/>
                                            </p:tgtEl>
                                          </p:cBhvr>
                                        </p:animEffect>
                                        <p:anim calcmode="lin" valueType="num">
                                          <p:cBhvr>
                                            <p:cTn id="61" dur="1000" fill="hold"/>
                                            <p:tgtEl>
                                              <p:spTgt spid="36"/>
                                            </p:tgtEl>
                                            <p:attrNameLst>
                                              <p:attrName>ppt_x</p:attrName>
                                            </p:attrNameLst>
                                          </p:cBhvr>
                                          <p:tavLst>
                                            <p:tav tm="0">
                                              <p:val>
                                                <p:strVal val="#ppt_x"/>
                                              </p:val>
                                            </p:tav>
                                            <p:tav tm="100000">
                                              <p:val>
                                                <p:strVal val="#ppt_x"/>
                                              </p:val>
                                            </p:tav>
                                          </p:tavLst>
                                        </p:anim>
                                        <p:anim calcmode="lin" valueType="num">
                                          <p:cBhvr>
                                            <p:cTn id="62" dur="1000" fill="hold"/>
                                            <p:tgtEl>
                                              <p:spTgt spid="36"/>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120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1000"/>
                                            <p:tgtEl>
                                              <p:spTgt spid="28"/>
                                            </p:tgtEl>
                                          </p:cBhvr>
                                        </p:animEffect>
                                        <p:anim calcmode="lin" valueType="num">
                                          <p:cBhvr>
                                            <p:cTn id="66" dur="1000" fill="hold"/>
                                            <p:tgtEl>
                                              <p:spTgt spid="28"/>
                                            </p:tgtEl>
                                            <p:attrNameLst>
                                              <p:attrName>ppt_x</p:attrName>
                                            </p:attrNameLst>
                                          </p:cBhvr>
                                          <p:tavLst>
                                            <p:tav tm="0">
                                              <p:val>
                                                <p:strVal val="#ppt_x"/>
                                              </p:val>
                                            </p:tav>
                                            <p:tav tm="100000">
                                              <p:val>
                                                <p:strVal val="#ppt_x"/>
                                              </p:val>
                                            </p:tav>
                                          </p:tavLst>
                                        </p:anim>
                                        <p:anim calcmode="lin" valueType="num">
                                          <p:cBhvr>
                                            <p:cTn id="67" dur="1000" fill="hold"/>
                                            <p:tgtEl>
                                              <p:spTgt spid="28"/>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120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par>
                                    <p:cTn id="73" presetID="47" presetClass="entr" presetSubtype="0" fill="hold" grpId="0" nodeType="withEffect">
                                      <p:stCondLst>
                                        <p:cond delay="180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1000"/>
                                            <p:tgtEl>
                                              <p:spTgt spid="26"/>
                                            </p:tgtEl>
                                          </p:cBhvr>
                                        </p:animEffect>
                                        <p:anim calcmode="lin" valueType="num">
                                          <p:cBhvr>
                                            <p:cTn id="76" dur="1000" fill="hold"/>
                                            <p:tgtEl>
                                              <p:spTgt spid="26"/>
                                            </p:tgtEl>
                                            <p:attrNameLst>
                                              <p:attrName>ppt_x</p:attrName>
                                            </p:attrNameLst>
                                          </p:cBhvr>
                                          <p:tavLst>
                                            <p:tav tm="0">
                                              <p:val>
                                                <p:strVal val="#ppt_x"/>
                                              </p:val>
                                            </p:tav>
                                            <p:tav tm="100000">
                                              <p:val>
                                                <p:strVal val="#ppt_x"/>
                                              </p:val>
                                            </p:tav>
                                          </p:tavLst>
                                        </p:anim>
                                        <p:anim calcmode="lin" valueType="num">
                                          <p:cBhvr>
                                            <p:cTn id="77" dur="1000" fill="hold"/>
                                            <p:tgtEl>
                                              <p:spTgt spid="26"/>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180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1000"/>
                                            <p:tgtEl>
                                              <p:spTgt spid="33"/>
                                            </p:tgtEl>
                                          </p:cBhvr>
                                        </p:animEffect>
                                        <p:anim calcmode="lin" valueType="num">
                                          <p:cBhvr>
                                            <p:cTn id="81" dur="1000" fill="hold"/>
                                            <p:tgtEl>
                                              <p:spTgt spid="33"/>
                                            </p:tgtEl>
                                            <p:attrNameLst>
                                              <p:attrName>ppt_x</p:attrName>
                                            </p:attrNameLst>
                                          </p:cBhvr>
                                          <p:tavLst>
                                            <p:tav tm="0">
                                              <p:val>
                                                <p:strVal val="#ppt_x"/>
                                              </p:val>
                                            </p:tav>
                                            <p:tav tm="100000">
                                              <p:val>
                                                <p:strVal val="#ppt_x"/>
                                              </p:val>
                                            </p:tav>
                                          </p:tavLst>
                                        </p:anim>
                                        <p:anim calcmode="lin" valueType="num">
                                          <p:cBhvr>
                                            <p:cTn id="82" dur="1000" fill="hold"/>
                                            <p:tgtEl>
                                              <p:spTgt spid="33"/>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2400"/>
                                      </p:stCondLst>
                                      <p:childTnLst>
                                        <p:set>
                                          <p:cBhvr>
                                            <p:cTn id="84" dur="1" fill="hold">
                                              <p:stCondLst>
                                                <p:cond delay="0"/>
                                              </p:stCondLst>
                                            </p:cTn>
                                            <p:tgtEl>
                                              <p:spTgt spid="29"/>
                                            </p:tgtEl>
                                            <p:attrNameLst>
                                              <p:attrName>style.visibility</p:attrName>
                                            </p:attrNameLst>
                                          </p:cBhvr>
                                          <p:to>
                                            <p:strVal val="visible"/>
                                          </p:to>
                                        </p:set>
                                        <p:animEffect transition="in" filter="fade">
                                          <p:cBhvr>
                                            <p:cTn id="85" dur="1000"/>
                                            <p:tgtEl>
                                              <p:spTgt spid="29"/>
                                            </p:tgtEl>
                                          </p:cBhvr>
                                        </p:animEffect>
                                        <p:anim calcmode="lin" valueType="num">
                                          <p:cBhvr>
                                            <p:cTn id="86" dur="1000" fill="hold"/>
                                            <p:tgtEl>
                                              <p:spTgt spid="29"/>
                                            </p:tgtEl>
                                            <p:attrNameLst>
                                              <p:attrName>ppt_x</p:attrName>
                                            </p:attrNameLst>
                                          </p:cBhvr>
                                          <p:tavLst>
                                            <p:tav tm="0">
                                              <p:val>
                                                <p:strVal val="#ppt_x"/>
                                              </p:val>
                                            </p:tav>
                                            <p:tav tm="100000">
                                              <p:val>
                                                <p:strVal val="#ppt_x"/>
                                              </p:val>
                                            </p:tav>
                                          </p:tavLst>
                                        </p:anim>
                                        <p:anim calcmode="lin" valueType="num">
                                          <p:cBhvr>
                                            <p:cTn id="87" dur="1000" fill="hold"/>
                                            <p:tgtEl>
                                              <p:spTgt spid="29"/>
                                            </p:tgtEl>
                                            <p:attrNameLst>
                                              <p:attrName>ppt_y</p:attrName>
                                            </p:attrNameLst>
                                          </p:cBhvr>
                                          <p:tavLst>
                                            <p:tav tm="0">
                                              <p:val>
                                                <p:strVal val="#ppt_y-.1"/>
                                              </p:val>
                                            </p:tav>
                                            <p:tav tm="100000">
                                              <p:val>
                                                <p:strVal val="#ppt_y"/>
                                              </p:val>
                                            </p:tav>
                                          </p:tavLst>
                                        </p:anim>
                                      </p:childTnLst>
                                    </p:cTn>
                                  </p:par>
                                  <p:par>
                                    <p:cTn id="88" presetID="47" presetClass="entr" presetSubtype="0" fill="hold" grpId="0" nodeType="withEffect">
                                      <p:stCondLst>
                                        <p:cond delay="240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1000"/>
                                            <p:tgtEl>
                                              <p:spTgt spid="35"/>
                                            </p:tgtEl>
                                          </p:cBhvr>
                                        </p:animEffect>
                                        <p:anim calcmode="lin" valueType="num">
                                          <p:cBhvr>
                                            <p:cTn id="91" dur="1000" fill="hold"/>
                                            <p:tgtEl>
                                              <p:spTgt spid="35"/>
                                            </p:tgtEl>
                                            <p:attrNameLst>
                                              <p:attrName>ppt_x</p:attrName>
                                            </p:attrNameLst>
                                          </p:cBhvr>
                                          <p:tavLst>
                                            <p:tav tm="0">
                                              <p:val>
                                                <p:strVal val="#ppt_x"/>
                                              </p:val>
                                            </p:tav>
                                            <p:tav tm="100000">
                                              <p:val>
                                                <p:strVal val="#ppt_x"/>
                                              </p:val>
                                            </p:tav>
                                          </p:tavLst>
                                        </p:anim>
                                        <p:anim calcmode="lin" valueType="num">
                                          <p:cBhvr>
                                            <p:cTn id="9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6" grpId="0" animBg="1"/>
          <p:bldP spid="27" grpId="0" animBg="1"/>
          <p:bldP spid="28" grpId="0" animBg="1"/>
          <p:bldP spid="29" grpId="0" animBg="1"/>
          <p:bldP spid="33" grpId="0"/>
          <p:bldP spid="34" grpId="0"/>
          <p:bldP spid="35" grpId="0"/>
          <p:bldP spid="3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wipe(up)">
                                          <p:cBhvr>
                                            <p:cTn id="7" dur="750"/>
                                            <p:tgtEl>
                                              <p:spTgt spid="9"/>
                                            </p:tgtEl>
                                          </p:cBhvr>
                                        </p:animEffect>
                                      </p:childTnLst>
                                    </p:cTn>
                                  </p:par>
                                  <p:par>
                                    <p:cTn id="8" presetID="53" presetClass="entr" presetSubtype="16"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fltVal val="0"/>
                                              </p:val>
                                            </p:tav>
                                            <p:tav tm="100000">
                                              <p:val>
                                                <p:strVal val="#ppt_h"/>
                                              </p:val>
                                            </p:tav>
                                          </p:tavLst>
                                        </p:anim>
                                        <p:animEffect transition="in" filter="fade">
                                          <p:cBhvr>
                                            <p:cTn id="12" dur="500"/>
                                            <p:tgtEl>
                                              <p:spTgt spid="2"/>
                                            </p:tgtEl>
                                          </p:cBhvr>
                                        </p:animEffect>
                                      </p:childTnLst>
                                    </p:cTn>
                                  </p:par>
                                  <p:par>
                                    <p:cTn id="13" presetID="2" presetClass="entr" presetSubtype="8" fill="hold" nodeType="withEffect">
                                      <p:stCondLst>
                                        <p:cond delay="40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1000" fill="hold"/>
                                            <p:tgtEl>
                                              <p:spTgt spid="3"/>
                                            </p:tgtEl>
                                            <p:attrNameLst>
                                              <p:attrName>ppt_x</p:attrName>
                                            </p:attrNameLst>
                                          </p:cBhvr>
                                          <p:tavLst>
                                            <p:tav tm="0">
                                              <p:val>
                                                <p:strVal val="0-#ppt_w/2"/>
                                              </p:val>
                                            </p:tav>
                                            <p:tav tm="100000">
                                              <p:val>
                                                <p:strVal val="#ppt_x"/>
                                              </p:val>
                                            </p:tav>
                                          </p:tavLst>
                                        </p:anim>
                                        <p:anim calcmode="lin" valueType="num">
                                          <p:cBhvr additive="base">
                                            <p:cTn id="16" dur="1000" fill="hold"/>
                                            <p:tgtEl>
                                              <p:spTgt spid="3"/>
                                            </p:tgtEl>
                                            <p:attrNameLst>
                                              <p:attrName>ppt_y</p:attrName>
                                            </p:attrNameLst>
                                          </p:cBhvr>
                                          <p:tavLst>
                                            <p:tav tm="0">
                                              <p:val>
                                                <p:strVal val="#ppt_y"/>
                                              </p:val>
                                            </p:tav>
                                            <p:tav tm="100000">
                                              <p:val>
                                                <p:strVal val="#ppt_y"/>
                                              </p:val>
                                            </p:tav>
                                          </p:tavLst>
                                        </p:anim>
                                      </p:childTnLst>
                                    </p:cTn>
                                  </p:par>
                                  <p:par>
                                    <p:cTn id="17" presetID="22" presetClass="entr" presetSubtype="1" fill="hold" grpId="0" nodeType="withEffect">
                                      <p:stCondLst>
                                        <p:cond delay="600"/>
                                      </p:stCondLst>
                                      <p:childTnLst>
                                        <p:set>
                                          <p:cBhvr>
                                            <p:cTn id="18" dur="1" fill="hold">
                                              <p:stCondLst>
                                                <p:cond delay="0"/>
                                              </p:stCondLst>
                                            </p:cTn>
                                            <p:tgtEl>
                                              <p:spTgt spid="8"/>
                                            </p:tgtEl>
                                            <p:attrNameLst>
                                              <p:attrName>style.visibility</p:attrName>
                                            </p:attrNameLst>
                                          </p:cBhvr>
                                          <p:to>
                                            <p:strVal val="visible"/>
                                          </p:to>
                                        </p:set>
                                        <p:animEffect transition="in" filter="wipe(up)">
                                          <p:cBhvr>
                                            <p:cTn id="19" dur="750"/>
                                            <p:tgtEl>
                                              <p:spTgt spid="8"/>
                                            </p:tgtEl>
                                          </p:cBhvr>
                                        </p:animEffect>
                                      </p:childTnLst>
                                    </p:cTn>
                                  </p:par>
                                  <p:par>
                                    <p:cTn id="20" presetID="53" presetClass="entr" presetSubtype="16" fill="hold" nodeType="withEffect">
                                      <p:stCondLst>
                                        <p:cond delay="800"/>
                                      </p:stCondLst>
                                      <p:childTnLst>
                                        <p:set>
                                          <p:cBhvr>
                                            <p:cTn id="21" dur="1" fill="hold">
                                              <p:stCondLst>
                                                <p:cond delay="0"/>
                                              </p:stCondLst>
                                            </p:cTn>
                                            <p:tgtEl>
                                              <p:spTgt spid="4"/>
                                            </p:tgtEl>
                                            <p:attrNameLst>
                                              <p:attrName>style.visibility</p:attrName>
                                            </p:attrNameLst>
                                          </p:cBhvr>
                                          <p:to>
                                            <p:strVal val="visible"/>
                                          </p:to>
                                        </p:set>
                                        <p:anim calcmode="lin" valueType="num">
                                          <p:cBhvr>
                                            <p:cTn id="22" dur="500" fill="hold"/>
                                            <p:tgtEl>
                                              <p:spTgt spid="4"/>
                                            </p:tgtEl>
                                            <p:attrNameLst>
                                              <p:attrName>ppt_w</p:attrName>
                                            </p:attrNameLst>
                                          </p:cBhvr>
                                          <p:tavLst>
                                            <p:tav tm="0">
                                              <p:val>
                                                <p:fltVal val="0"/>
                                              </p:val>
                                            </p:tav>
                                            <p:tav tm="100000">
                                              <p:val>
                                                <p:strVal val="#ppt_w"/>
                                              </p:val>
                                            </p:tav>
                                          </p:tavLst>
                                        </p:anim>
                                        <p:anim calcmode="lin" valueType="num">
                                          <p:cBhvr>
                                            <p:cTn id="23" dur="500" fill="hold"/>
                                            <p:tgtEl>
                                              <p:spTgt spid="4"/>
                                            </p:tgtEl>
                                            <p:attrNameLst>
                                              <p:attrName>ppt_h</p:attrName>
                                            </p:attrNameLst>
                                          </p:cBhvr>
                                          <p:tavLst>
                                            <p:tav tm="0">
                                              <p:val>
                                                <p:fltVal val="0"/>
                                              </p:val>
                                            </p:tav>
                                            <p:tav tm="100000">
                                              <p:val>
                                                <p:strVal val="#ppt_h"/>
                                              </p:val>
                                            </p:tav>
                                          </p:tavLst>
                                        </p:anim>
                                        <p:animEffect transition="in" filter="fade">
                                          <p:cBhvr>
                                            <p:cTn id="24" dur="500"/>
                                            <p:tgtEl>
                                              <p:spTgt spid="4"/>
                                            </p:tgtEl>
                                          </p:cBhvr>
                                        </p:animEffect>
                                      </p:childTnLst>
                                    </p:cTn>
                                  </p:par>
                                  <p:par>
                                    <p:cTn id="25" presetID="2" presetClass="entr" presetSubtype="2" fill="hold" nodeType="withEffect">
                                      <p:stCondLst>
                                        <p:cond delay="1000"/>
                                      </p:stCondLst>
                                      <p:childTnLst>
                                        <p:set>
                                          <p:cBhvr>
                                            <p:cTn id="26" dur="1" fill="hold">
                                              <p:stCondLst>
                                                <p:cond delay="0"/>
                                              </p:stCondLst>
                                            </p:cTn>
                                            <p:tgtEl>
                                              <p:spTgt spid="5"/>
                                            </p:tgtEl>
                                            <p:attrNameLst>
                                              <p:attrName>style.visibility</p:attrName>
                                            </p:attrNameLst>
                                          </p:cBhvr>
                                          <p:to>
                                            <p:strVal val="visible"/>
                                          </p:to>
                                        </p:set>
                                        <p:anim calcmode="lin" valueType="num">
                                          <p:cBhvr additive="base">
                                            <p:cTn id="27" dur="1000" fill="hold"/>
                                            <p:tgtEl>
                                              <p:spTgt spid="5"/>
                                            </p:tgtEl>
                                            <p:attrNameLst>
                                              <p:attrName>ppt_x</p:attrName>
                                            </p:attrNameLst>
                                          </p:cBhvr>
                                          <p:tavLst>
                                            <p:tav tm="0">
                                              <p:val>
                                                <p:strVal val="1+#ppt_w/2"/>
                                              </p:val>
                                            </p:tav>
                                            <p:tav tm="100000">
                                              <p:val>
                                                <p:strVal val="#ppt_x"/>
                                              </p:val>
                                            </p:tav>
                                          </p:tavLst>
                                        </p:anim>
                                        <p:anim calcmode="lin" valueType="num">
                                          <p:cBhvr additive="base">
                                            <p:cTn id="28" dur="1000" fill="hold"/>
                                            <p:tgtEl>
                                              <p:spTgt spid="5"/>
                                            </p:tgtEl>
                                            <p:attrNameLst>
                                              <p:attrName>ppt_y</p:attrName>
                                            </p:attrNameLst>
                                          </p:cBhvr>
                                          <p:tavLst>
                                            <p:tav tm="0">
                                              <p:val>
                                                <p:strVal val="#ppt_y"/>
                                              </p:val>
                                            </p:tav>
                                            <p:tav tm="100000">
                                              <p:val>
                                                <p:strVal val="#ppt_y"/>
                                              </p:val>
                                            </p:tav>
                                          </p:tavLst>
                                        </p:anim>
                                      </p:childTnLst>
                                    </p:cTn>
                                  </p:par>
                                  <p:par>
                                    <p:cTn id="29" presetID="22" presetClass="entr" presetSubtype="1" fill="hold" grpId="0" nodeType="withEffect">
                                      <p:stCondLst>
                                        <p:cond delay="1200"/>
                                      </p:stCondLst>
                                      <p:childTnLst>
                                        <p:set>
                                          <p:cBhvr>
                                            <p:cTn id="30" dur="1" fill="hold">
                                              <p:stCondLst>
                                                <p:cond delay="0"/>
                                              </p:stCondLst>
                                            </p:cTn>
                                            <p:tgtEl>
                                              <p:spTgt spid="7"/>
                                            </p:tgtEl>
                                            <p:attrNameLst>
                                              <p:attrName>style.visibility</p:attrName>
                                            </p:attrNameLst>
                                          </p:cBhvr>
                                          <p:to>
                                            <p:strVal val="visible"/>
                                          </p:to>
                                        </p:set>
                                        <p:animEffect transition="in" filter="wipe(up)">
                                          <p:cBhvr>
                                            <p:cTn id="31" dur="750"/>
                                            <p:tgtEl>
                                              <p:spTgt spid="7"/>
                                            </p:tgtEl>
                                          </p:cBhvr>
                                        </p:animEffect>
                                      </p:childTnLst>
                                    </p:cTn>
                                  </p:par>
                                  <p:par>
                                    <p:cTn id="32" presetID="53" presetClass="entr" presetSubtype="16" fill="hold" nodeType="withEffect">
                                      <p:stCondLst>
                                        <p:cond delay="1400"/>
                                      </p:stCondLst>
                                      <p:childTnLst>
                                        <p:set>
                                          <p:cBhvr>
                                            <p:cTn id="33" dur="1" fill="hold">
                                              <p:stCondLst>
                                                <p:cond delay="0"/>
                                              </p:stCondLst>
                                            </p:cTn>
                                            <p:tgtEl>
                                              <p:spTgt spid="30"/>
                                            </p:tgtEl>
                                            <p:attrNameLst>
                                              <p:attrName>style.visibility</p:attrName>
                                            </p:attrNameLst>
                                          </p:cBhvr>
                                          <p:to>
                                            <p:strVal val="visible"/>
                                          </p:to>
                                        </p:set>
                                        <p:anim calcmode="lin" valueType="num">
                                          <p:cBhvr>
                                            <p:cTn id="34" dur="500" fill="hold"/>
                                            <p:tgtEl>
                                              <p:spTgt spid="30"/>
                                            </p:tgtEl>
                                            <p:attrNameLst>
                                              <p:attrName>ppt_w</p:attrName>
                                            </p:attrNameLst>
                                          </p:cBhvr>
                                          <p:tavLst>
                                            <p:tav tm="0">
                                              <p:val>
                                                <p:fltVal val="0"/>
                                              </p:val>
                                            </p:tav>
                                            <p:tav tm="100000">
                                              <p:val>
                                                <p:strVal val="#ppt_w"/>
                                              </p:val>
                                            </p:tav>
                                          </p:tavLst>
                                        </p:anim>
                                        <p:anim calcmode="lin" valueType="num">
                                          <p:cBhvr>
                                            <p:cTn id="35" dur="500" fill="hold"/>
                                            <p:tgtEl>
                                              <p:spTgt spid="30"/>
                                            </p:tgtEl>
                                            <p:attrNameLst>
                                              <p:attrName>ppt_h</p:attrName>
                                            </p:attrNameLst>
                                          </p:cBhvr>
                                          <p:tavLst>
                                            <p:tav tm="0">
                                              <p:val>
                                                <p:fltVal val="0"/>
                                              </p:val>
                                            </p:tav>
                                            <p:tav tm="100000">
                                              <p:val>
                                                <p:strVal val="#ppt_h"/>
                                              </p:val>
                                            </p:tav>
                                          </p:tavLst>
                                        </p:anim>
                                        <p:animEffect transition="in" filter="fade">
                                          <p:cBhvr>
                                            <p:cTn id="36" dur="500"/>
                                            <p:tgtEl>
                                              <p:spTgt spid="30"/>
                                            </p:tgtEl>
                                          </p:cBhvr>
                                        </p:animEffect>
                                      </p:childTnLst>
                                    </p:cTn>
                                  </p:par>
                                  <p:par>
                                    <p:cTn id="37" presetID="2" presetClass="entr" presetSubtype="8" fill="hold" nodeType="withEffect">
                                      <p:stCondLst>
                                        <p:cond delay="1600"/>
                                      </p:stCondLst>
                                      <p:childTnLst>
                                        <p:set>
                                          <p:cBhvr>
                                            <p:cTn id="38" dur="1" fill="hold">
                                              <p:stCondLst>
                                                <p:cond delay="0"/>
                                              </p:stCondLst>
                                            </p:cTn>
                                            <p:tgtEl>
                                              <p:spTgt spid="31"/>
                                            </p:tgtEl>
                                            <p:attrNameLst>
                                              <p:attrName>style.visibility</p:attrName>
                                            </p:attrNameLst>
                                          </p:cBhvr>
                                          <p:to>
                                            <p:strVal val="visible"/>
                                          </p:to>
                                        </p:set>
                                        <p:anim calcmode="lin" valueType="num">
                                          <p:cBhvr additive="base">
                                            <p:cTn id="39" dur="1000" fill="hold"/>
                                            <p:tgtEl>
                                              <p:spTgt spid="31"/>
                                            </p:tgtEl>
                                            <p:attrNameLst>
                                              <p:attrName>ppt_x</p:attrName>
                                            </p:attrNameLst>
                                          </p:cBhvr>
                                          <p:tavLst>
                                            <p:tav tm="0">
                                              <p:val>
                                                <p:strVal val="0-#ppt_w/2"/>
                                              </p:val>
                                            </p:tav>
                                            <p:tav tm="100000">
                                              <p:val>
                                                <p:strVal val="#ppt_x"/>
                                              </p:val>
                                            </p:tav>
                                          </p:tavLst>
                                        </p:anim>
                                        <p:anim calcmode="lin" valueType="num">
                                          <p:cBhvr additive="base">
                                            <p:cTn id="40" dur="1000" fill="hold"/>
                                            <p:tgtEl>
                                              <p:spTgt spid="31"/>
                                            </p:tgtEl>
                                            <p:attrNameLst>
                                              <p:attrName>ppt_y</p:attrName>
                                            </p:attrNameLst>
                                          </p:cBhvr>
                                          <p:tavLst>
                                            <p:tav tm="0">
                                              <p:val>
                                                <p:strVal val="#ppt_y"/>
                                              </p:val>
                                            </p:tav>
                                            <p:tav tm="100000">
                                              <p:val>
                                                <p:strVal val="#ppt_y"/>
                                              </p:val>
                                            </p:tav>
                                          </p:tavLst>
                                        </p:anim>
                                      </p:childTnLst>
                                    </p:cTn>
                                  </p:par>
                                  <p:par>
                                    <p:cTn id="41" presetID="22" presetClass="entr" presetSubtype="1" fill="hold" grpId="0" nodeType="withEffect">
                                      <p:stCondLst>
                                        <p:cond delay="1800"/>
                                      </p:stCondLst>
                                      <p:childTnLst>
                                        <p:set>
                                          <p:cBhvr>
                                            <p:cTn id="42" dur="1" fill="hold">
                                              <p:stCondLst>
                                                <p:cond delay="0"/>
                                              </p:stCondLst>
                                            </p:cTn>
                                            <p:tgtEl>
                                              <p:spTgt spid="6"/>
                                            </p:tgtEl>
                                            <p:attrNameLst>
                                              <p:attrName>style.visibility</p:attrName>
                                            </p:attrNameLst>
                                          </p:cBhvr>
                                          <p:to>
                                            <p:strVal val="visible"/>
                                          </p:to>
                                        </p:set>
                                        <p:animEffect transition="in" filter="wipe(up)">
                                          <p:cBhvr>
                                            <p:cTn id="43" dur="750"/>
                                            <p:tgtEl>
                                              <p:spTgt spid="6"/>
                                            </p:tgtEl>
                                          </p:cBhvr>
                                        </p:animEffect>
                                      </p:childTnLst>
                                    </p:cTn>
                                  </p:par>
                                  <p:par>
                                    <p:cTn id="44" presetID="53" presetClass="entr" presetSubtype="16" fill="hold" nodeType="withEffect">
                                      <p:stCondLst>
                                        <p:cond delay="2000"/>
                                      </p:stCondLst>
                                      <p:childTnLst>
                                        <p:set>
                                          <p:cBhvr>
                                            <p:cTn id="45" dur="1" fill="hold">
                                              <p:stCondLst>
                                                <p:cond delay="0"/>
                                              </p:stCondLst>
                                            </p:cTn>
                                            <p:tgtEl>
                                              <p:spTgt spid="32"/>
                                            </p:tgtEl>
                                            <p:attrNameLst>
                                              <p:attrName>style.visibility</p:attrName>
                                            </p:attrNameLst>
                                          </p:cBhvr>
                                          <p:to>
                                            <p:strVal val="visible"/>
                                          </p:to>
                                        </p:set>
                                        <p:anim calcmode="lin" valueType="num">
                                          <p:cBhvr>
                                            <p:cTn id="46" dur="500" fill="hold"/>
                                            <p:tgtEl>
                                              <p:spTgt spid="32"/>
                                            </p:tgtEl>
                                            <p:attrNameLst>
                                              <p:attrName>ppt_w</p:attrName>
                                            </p:attrNameLst>
                                          </p:cBhvr>
                                          <p:tavLst>
                                            <p:tav tm="0">
                                              <p:val>
                                                <p:fltVal val="0"/>
                                              </p:val>
                                            </p:tav>
                                            <p:tav tm="100000">
                                              <p:val>
                                                <p:strVal val="#ppt_w"/>
                                              </p:val>
                                            </p:tav>
                                          </p:tavLst>
                                        </p:anim>
                                        <p:anim calcmode="lin" valueType="num">
                                          <p:cBhvr>
                                            <p:cTn id="47" dur="500" fill="hold"/>
                                            <p:tgtEl>
                                              <p:spTgt spid="32"/>
                                            </p:tgtEl>
                                            <p:attrNameLst>
                                              <p:attrName>ppt_h</p:attrName>
                                            </p:attrNameLst>
                                          </p:cBhvr>
                                          <p:tavLst>
                                            <p:tav tm="0">
                                              <p:val>
                                                <p:fltVal val="0"/>
                                              </p:val>
                                            </p:tav>
                                            <p:tav tm="100000">
                                              <p:val>
                                                <p:strVal val="#ppt_h"/>
                                              </p:val>
                                            </p:tav>
                                          </p:tavLst>
                                        </p:anim>
                                        <p:animEffect transition="in" filter="fade">
                                          <p:cBhvr>
                                            <p:cTn id="48" dur="500"/>
                                            <p:tgtEl>
                                              <p:spTgt spid="32"/>
                                            </p:tgtEl>
                                          </p:cBhvr>
                                        </p:animEffect>
                                      </p:childTnLst>
                                    </p:cTn>
                                  </p:par>
                                  <p:par>
                                    <p:cTn id="49" presetID="2" presetClass="entr" presetSubtype="2" fill="hold" nodeType="withEffect">
                                      <p:stCondLst>
                                        <p:cond delay="2200"/>
                                      </p:stCondLst>
                                      <p:childTnLst>
                                        <p:set>
                                          <p:cBhvr>
                                            <p:cTn id="50" dur="1" fill="hold">
                                              <p:stCondLst>
                                                <p:cond delay="0"/>
                                              </p:stCondLst>
                                            </p:cTn>
                                            <p:tgtEl>
                                              <p:spTgt spid="37"/>
                                            </p:tgtEl>
                                            <p:attrNameLst>
                                              <p:attrName>style.visibility</p:attrName>
                                            </p:attrNameLst>
                                          </p:cBhvr>
                                          <p:to>
                                            <p:strVal val="visible"/>
                                          </p:to>
                                        </p:set>
                                        <p:anim calcmode="lin" valueType="num">
                                          <p:cBhvr additive="base">
                                            <p:cTn id="51" dur="1000" fill="hold"/>
                                            <p:tgtEl>
                                              <p:spTgt spid="37"/>
                                            </p:tgtEl>
                                            <p:attrNameLst>
                                              <p:attrName>ppt_x</p:attrName>
                                            </p:attrNameLst>
                                          </p:cBhvr>
                                          <p:tavLst>
                                            <p:tav tm="0">
                                              <p:val>
                                                <p:strVal val="1+#ppt_w/2"/>
                                              </p:val>
                                            </p:tav>
                                            <p:tav tm="100000">
                                              <p:val>
                                                <p:strVal val="#ppt_x"/>
                                              </p:val>
                                            </p:tav>
                                          </p:tavLst>
                                        </p:anim>
                                        <p:anim calcmode="lin" valueType="num">
                                          <p:cBhvr additive="base">
                                            <p:cTn id="52" dur="1000" fill="hold"/>
                                            <p:tgtEl>
                                              <p:spTgt spid="37"/>
                                            </p:tgtEl>
                                            <p:attrNameLst>
                                              <p:attrName>ppt_y</p:attrName>
                                            </p:attrNameLst>
                                          </p:cBhvr>
                                          <p:tavLst>
                                            <p:tav tm="0">
                                              <p:val>
                                                <p:strVal val="#ppt_y"/>
                                              </p:val>
                                            </p:tav>
                                            <p:tav tm="100000">
                                              <p:val>
                                                <p:strVal val="#ppt_y"/>
                                              </p:val>
                                            </p:tav>
                                          </p:tavLst>
                                        </p:anim>
                                      </p:childTnLst>
                                    </p:cTn>
                                  </p:par>
                                  <p:par>
                                    <p:cTn id="53" presetID="47" presetClass="entr" presetSubtype="0" fill="hold" grpId="0" nodeType="withEffect">
                                      <p:stCondLst>
                                        <p:cond delay="600"/>
                                      </p:stCondLst>
                                      <p:childTnLst>
                                        <p:set>
                                          <p:cBhvr>
                                            <p:cTn id="54" dur="1" fill="hold">
                                              <p:stCondLst>
                                                <p:cond delay="0"/>
                                              </p:stCondLst>
                                            </p:cTn>
                                            <p:tgtEl>
                                              <p:spTgt spid="27"/>
                                            </p:tgtEl>
                                            <p:attrNameLst>
                                              <p:attrName>style.visibility</p:attrName>
                                            </p:attrNameLst>
                                          </p:cBhvr>
                                          <p:to>
                                            <p:strVal val="visible"/>
                                          </p:to>
                                        </p:set>
                                        <p:animEffect transition="in" filter="fade">
                                          <p:cBhvr>
                                            <p:cTn id="55" dur="1000"/>
                                            <p:tgtEl>
                                              <p:spTgt spid="27"/>
                                            </p:tgtEl>
                                          </p:cBhvr>
                                        </p:animEffect>
                                        <p:anim calcmode="lin" valueType="num">
                                          <p:cBhvr>
                                            <p:cTn id="56" dur="1000" fill="hold"/>
                                            <p:tgtEl>
                                              <p:spTgt spid="27"/>
                                            </p:tgtEl>
                                            <p:attrNameLst>
                                              <p:attrName>ppt_x</p:attrName>
                                            </p:attrNameLst>
                                          </p:cBhvr>
                                          <p:tavLst>
                                            <p:tav tm="0">
                                              <p:val>
                                                <p:strVal val="#ppt_x"/>
                                              </p:val>
                                            </p:tav>
                                            <p:tav tm="100000">
                                              <p:val>
                                                <p:strVal val="#ppt_x"/>
                                              </p:val>
                                            </p:tav>
                                          </p:tavLst>
                                        </p:anim>
                                        <p:anim calcmode="lin" valueType="num">
                                          <p:cBhvr>
                                            <p:cTn id="57" dur="1000" fill="hold"/>
                                            <p:tgtEl>
                                              <p:spTgt spid="27"/>
                                            </p:tgtEl>
                                            <p:attrNameLst>
                                              <p:attrName>ppt_y</p:attrName>
                                            </p:attrNameLst>
                                          </p:cBhvr>
                                          <p:tavLst>
                                            <p:tav tm="0">
                                              <p:val>
                                                <p:strVal val="#ppt_y-.1"/>
                                              </p:val>
                                            </p:tav>
                                            <p:tav tm="100000">
                                              <p:val>
                                                <p:strVal val="#ppt_y"/>
                                              </p:val>
                                            </p:tav>
                                          </p:tavLst>
                                        </p:anim>
                                      </p:childTnLst>
                                    </p:cTn>
                                  </p:par>
                                  <p:par>
                                    <p:cTn id="58" presetID="47" presetClass="entr" presetSubtype="0" fill="hold" grpId="0" nodeType="withEffect">
                                      <p:stCondLst>
                                        <p:cond delay="600"/>
                                      </p:stCondLst>
                                      <p:childTnLst>
                                        <p:set>
                                          <p:cBhvr>
                                            <p:cTn id="59" dur="1" fill="hold">
                                              <p:stCondLst>
                                                <p:cond delay="0"/>
                                              </p:stCondLst>
                                            </p:cTn>
                                            <p:tgtEl>
                                              <p:spTgt spid="36"/>
                                            </p:tgtEl>
                                            <p:attrNameLst>
                                              <p:attrName>style.visibility</p:attrName>
                                            </p:attrNameLst>
                                          </p:cBhvr>
                                          <p:to>
                                            <p:strVal val="visible"/>
                                          </p:to>
                                        </p:set>
                                        <p:animEffect transition="in" filter="fade">
                                          <p:cBhvr>
                                            <p:cTn id="60" dur="1000"/>
                                            <p:tgtEl>
                                              <p:spTgt spid="36"/>
                                            </p:tgtEl>
                                          </p:cBhvr>
                                        </p:animEffect>
                                        <p:anim calcmode="lin" valueType="num">
                                          <p:cBhvr>
                                            <p:cTn id="61" dur="1000" fill="hold"/>
                                            <p:tgtEl>
                                              <p:spTgt spid="36"/>
                                            </p:tgtEl>
                                            <p:attrNameLst>
                                              <p:attrName>ppt_x</p:attrName>
                                            </p:attrNameLst>
                                          </p:cBhvr>
                                          <p:tavLst>
                                            <p:tav tm="0">
                                              <p:val>
                                                <p:strVal val="#ppt_x"/>
                                              </p:val>
                                            </p:tav>
                                            <p:tav tm="100000">
                                              <p:val>
                                                <p:strVal val="#ppt_x"/>
                                              </p:val>
                                            </p:tav>
                                          </p:tavLst>
                                        </p:anim>
                                        <p:anim calcmode="lin" valueType="num">
                                          <p:cBhvr>
                                            <p:cTn id="62" dur="1000" fill="hold"/>
                                            <p:tgtEl>
                                              <p:spTgt spid="36"/>
                                            </p:tgtEl>
                                            <p:attrNameLst>
                                              <p:attrName>ppt_y</p:attrName>
                                            </p:attrNameLst>
                                          </p:cBhvr>
                                          <p:tavLst>
                                            <p:tav tm="0">
                                              <p:val>
                                                <p:strVal val="#ppt_y-.1"/>
                                              </p:val>
                                            </p:tav>
                                            <p:tav tm="100000">
                                              <p:val>
                                                <p:strVal val="#ppt_y"/>
                                              </p:val>
                                            </p:tav>
                                          </p:tavLst>
                                        </p:anim>
                                      </p:childTnLst>
                                    </p:cTn>
                                  </p:par>
                                  <p:par>
                                    <p:cTn id="63" presetID="47" presetClass="entr" presetSubtype="0" fill="hold" grpId="0" nodeType="withEffect">
                                      <p:stCondLst>
                                        <p:cond delay="1200"/>
                                      </p:stCondLst>
                                      <p:childTnLst>
                                        <p:set>
                                          <p:cBhvr>
                                            <p:cTn id="64" dur="1" fill="hold">
                                              <p:stCondLst>
                                                <p:cond delay="0"/>
                                              </p:stCondLst>
                                            </p:cTn>
                                            <p:tgtEl>
                                              <p:spTgt spid="28"/>
                                            </p:tgtEl>
                                            <p:attrNameLst>
                                              <p:attrName>style.visibility</p:attrName>
                                            </p:attrNameLst>
                                          </p:cBhvr>
                                          <p:to>
                                            <p:strVal val="visible"/>
                                          </p:to>
                                        </p:set>
                                        <p:animEffect transition="in" filter="fade">
                                          <p:cBhvr>
                                            <p:cTn id="65" dur="1000"/>
                                            <p:tgtEl>
                                              <p:spTgt spid="28"/>
                                            </p:tgtEl>
                                          </p:cBhvr>
                                        </p:animEffect>
                                        <p:anim calcmode="lin" valueType="num">
                                          <p:cBhvr>
                                            <p:cTn id="66" dur="1000" fill="hold"/>
                                            <p:tgtEl>
                                              <p:spTgt spid="28"/>
                                            </p:tgtEl>
                                            <p:attrNameLst>
                                              <p:attrName>ppt_x</p:attrName>
                                            </p:attrNameLst>
                                          </p:cBhvr>
                                          <p:tavLst>
                                            <p:tav tm="0">
                                              <p:val>
                                                <p:strVal val="#ppt_x"/>
                                              </p:val>
                                            </p:tav>
                                            <p:tav tm="100000">
                                              <p:val>
                                                <p:strVal val="#ppt_x"/>
                                              </p:val>
                                            </p:tav>
                                          </p:tavLst>
                                        </p:anim>
                                        <p:anim calcmode="lin" valueType="num">
                                          <p:cBhvr>
                                            <p:cTn id="67" dur="1000" fill="hold"/>
                                            <p:tgtEl>
                                              <p:spTgt spid="28"/>
                                            </p:tgtEl>
                                            <p:attrNameLst>
                                              <p:attrName>ppt_y</p:attrName>
                                            </p:attrNameLst>
                                          </p:cBhvr>
                                          <p:tavLst>
                                            <p:tav tm="0">
                                              <p:val>
                                                <p:strVal val="#ppt_y-.1"/>
                                              </p:val>
                                            </p:tav>
                                            <p:tav tm="100000">
                                              <p:val>
                                                <p:strVal val="#ppt_y"/>
                                              </p:val>
                                            </p:tav>
                                          </p:tavLst>
                                        </p:anim>
                                      </p:childTnLst>
                                    </p:cTn>
                                  </p:par>
                                  <p:par>
                                    <p:cTn id="68" presetID="47" presetClass="entr" presetSubtype="0" fill="hold" grpId="0" nodeType="withEffect">
                                      <p:stCondLst>
                                        <p:cond delay="1200"/>
                                      </p:stCondLst>
                                      <p:childTnLst>
                                        <p:set>
                                          <p:cBhvr>
                                            <p:cTn id="69" dur="1" fill="hold">
                                              <p:stCondLst>
                                                <p:cond delay="0"/>
                                              </p:stCondLst>
                                            </p:cTn>
                                            <p:tgtEl>
                                              <p:spTgt spid="34"/>
                                            </p:tgtEl>
                                            <p:attrNameLst>
                                              <p:attrName>style.visibility</p:attrName>
                                            </p:attrNameLst>
                                          </p:cBhvr>
                                          <p:to>
                                            <p:strVal val="visible"/>
                                          </p:to>
                                        </p:set>
                                        <p:animEffect transition="in" filter="fade">
                                          <p:cBhvr>
                                            <p:cTn id="70" dur="1000"/>
                                            <p:tgtEl>
                                              <p:spTgt spid="34"/>
                                            </p:tgtEl>
                                          </p:cBhvr>
                                        </p:animEffect>
                                        <p:anim calcmode="lin" valueType="num">
                                          <p:cBhvr>
                                            <p:cTn id="71" dur="1000" fill="hold"/>
                                            <p:tgtEl>
                                              <p:spTgt spid="34"/>
                                            </p:tgtEl>
                                            <p:attrNameLst>
                                              <p:attrName>ppt_x</p:attrName>
                                            </p:attrNameLst>
                                          </p:cBhvr>
                                          <p:tavLst>
                                            <p:tav tm="0">
                                              <p:val>
                                                <p:strVal val="#ppt_x"/>
                                              </p:val>
                                            </p:tav>
                                            <p:tav tm="100000">
                                              <p:val>
                                                <p:strVal val="#ppt_x"/>
                                              </p:val>
                                            </p:tav>
                                          </p:tavLst>
                                        </p:anim>
                                        <p:anim calcmode="lin" valueType="num">
                                          <p:cBhvr>
                                            <p:cTn id="72" dur="1000" fill="hold"/>
                                            <p:tgtEl>
                                              <p:spTgt spid="34"/>
                                            </p:tgtEl>
                                            <p:attrNameLst>
                                              <p:attrName>ppt_y</p:attrName>
                                            </p:attrNameLst>
                                          </p:cBhvr>
                                          <p:tavLst>
                                            <p:tav tm="0">
                                              <p:val>
                                                <p:strVal val="#ppt_y-.1"/>
                                              </p:val>
                                            </p:tav>
                                            <p:tav tm="100000">
                                              <p:val>
                                                <p:strVal val="#ppt_y"/>
                                              </p:val>
                                            </p:tav>
                                          </p:tavLst>
                                        </p:anim>
                                      </p:childTnLst>
                                    </p:cTn>
                                  </p:par>
                                  <p:par>
                                    <p:cTn id="73" presetID="47" presetClass="entr" presetSubtype="0" fill="hold" grpId="0" nodeType="withEffect">
                                      <p:stCondLst>
                                        <p:cond delay="1800"/>
                                      </p:stCondLst>
                                      <p:childTnLst>
                                        <p:set>
                                          <p:cBhvr>
                                            <p:cTn id="74" dur="1" fill="hold">
                                              <p:stCondLst>
                                                <p:cond delay="0"/>
                                              </p:stCondLst>
                                            </p:cTn>
                                            <p:tgtEl>
                                              <p:spTgt spid="26"/>
                                            </p:tgtEl>
                                            <p:attrNameLst>
                                              <p:attrName>style.visibility</p:attrName>
                                            </p:attrNameLst>
                                          </p:cBhvr>
                                          <p:to>
                                            <p:strVal val="visible"/>
                                          </p:to>
                                        </p:set>
                                        <p:animEffect transition="in" filter="fade">
                                          <p:cBhvr>
                                            <p:cTn id="75" dur="1000"/>
                                            <p:tgtEl>
                                              <p:spTgt spid="26"/>
                                            </p:tgtEl>
                                          </p:cBhvr>
                                        </p:animEffect>
                                        <p:anim calcmode="lin" valueType="num">
                                          <p:cBhvr>
                                            <p:cTn id="76" dur="1000" fill="hold"/>
                                            <p:tgtEl>
                                              <p:spTgt spid="26"/>
                                            </p:tgtEl>
                                            <p:attrNameLst>
                                              <p:attrName>ppt_x</p:attrName>
                                            </p:attrNameLst>
                                          </p:cBhvr>
                                          <p:tavLst>
                                            <p:tav tm="0">
                                              <p:val>
                                                <p:strVal val="#ppt_x"/>
                                              </p:val>
                                            </p:tav>
                                            <p:tav tm="100000">
                                              <p:val>
                                                <p:strVal val="#ppt_x"/>
                                              </p:val>
                                            </p:tav>
                                          </p:tavLst>
                                        </p:anim>
                                        <p:anim calcmode="lin" valueType="num">
                                          <p:cBhvr>
                                            <p:cTn id="77" dur="1000" fill="hold"/>
                                            <p:tgtEl>
                                              <p:spTgt spid="26"/>
                                            </p:tgtEl>
                                            <p:attrNameLst>
                                              <p:attrName>ppt_y</p:attrName>
                                            </p:attrNameLst>
                                          </p:cBhvr>
                                          <p:tavLst>
                                            <p:tav tm="0">
                                              <p:val>
                                                <p:strVal val="#ppt_y-.1"/>
                                              </p:val>
                                            </p:tav>
                                            <p:tav tm="100000">
                                              <p:val>
                                                <p:strVal val="#ppt_y"/>
                                              </p:val>
                                            </p:tav>
                                          </p:tavLst>
                                        </p:anim>
                                      </p:childTnLst>
                                    </p:cTn>
                                  </p:par>
                                  <p:par>
                                    <p:cTn id="78" presetID="47" presetClass="entr" presetSubtype="0" fill="hold" grpId="0" nodeType="withEffect">
                                      <p:stCondLst>
                                        <p:cond delay="1800"/>
                                      </p:stCondLst>
                                      <p:childTnLst>
                                        <p:set>
                                          <p:cBhvr>
                                            <p:cTn id="79" dur="1" fill="hold">
                                              <p:stCondLst>
                                                <p:cond delay="0"/>
                                              </p:stCondLst>
                                            </p:cTn>
                                            <p:tgtEl>
                                              <p:spTgt spid="33"/>
                                            </p:tgtEl>
                                            <p:attrNameLst>
                                              <p:attrName>style.visibility</p:attrName>
                                            </p:attrNameLst>
                                          </p:cBhvr>
                                          <p:to>
                                            <p:strVal val="visible"/>
                                          </p:to>
                                        </p:set>
                                        <p:animEffect transition="in" filter="fade">
                                          <p:cBhvr>
                                            <p:cTn id="80" dur="1000"/>
                                            <p:tgtEl>
                                              <p:spTgt spid="33"/>
                                            </p:tgtEl>
                                          </p:cBhvr>
                                        </p:animEffect>
                                        <p:anim calcmode="lin" valueType="num">
                                          <p:cBhvr>
                                            <p:cTn id="81" dur="1000" fill="hold"/>
                                            <p:tgtEl>
                                              <p:spTgt spid="33"/>
                                            </p:tgtEl>
                                            <p:attrNameLst>
                                              <p:attrName>ppt_x</p:attrName>
                                            </p:attrNameLst>
                                          </p:cBhvr>
                                          <p:tavLst>
                                            <p:tav tm="0">
                                              <p:val>
                                                <p:strVal val="#ppt_x"/>
                                              </p:val>
                                            </p:tav>
                                            <p:tav tm="100000">
                                              <p:val>
                                                <p:strVal val="#ppt_x"/>
                                              </p:val>
                                            </p:tav>
                                          </p:tavLst>
                                        </p:anim>
                                        <p:anim calcmode="lin" valueType="num">
                                          <p:cBhvr>
                                            <p:cTn id="82" dur="1000" fill="hold"/>
                                            <p:tgtEl>
                                              <p:spTgt spid="33"/>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2400"/>
                                      </p:stCondLst>
                                      <p:childTnLst>
                                        <p:set>
                                          <p:cBhvr>
                                            <p:cTn id="84" dur="1" fill="hold">
                                              <p:stCondLst>
                                                <p:cond delay="0"/>
                                              </p:stCondLst>
                                            </p:cTn>
                                            <p:tgtEl>
                                              <p:spTgt spid="29"/>
                                            </p:tgtEl>
                                            <p:attrNameLst>
                                              <p:attrName>style.visibility</p:attrName>
                                            </p:attrNameLst>
                                          </p:cBhvr>
                                          <p:to>
                                            <p:strVal val="visible"/>
                                          </p:to>
                                        </p:set>
                                        <p:animEffect transition="in" filter="fade">
                                          <p:cBhvr>
                                            <p:cTn id="85" dur="1000"/>
                                            <p:tgtEl>
                                              <p:spTgt spid="29"/>
                                            </p:tgtEl>
                                          </p:cBhvr>
                                        </p:animEffect>
                                        <p:anim calcmode="lin" valueType="num">
                                          <p:cBhvr>
                                            <p:cTn id="86" dur="1000" fill="hold"/>
                                            <p:tgtEl>
                                              <p:spTgt spid="29"/>
                                            </p:tgtEl>
                                            <p:attrNameLst>
                                              <p:attrName>ppt_x</p:attrName>
                                            </p:attrNameLst>
                                          </p:cBhvr>
                                          <p:tavLst>
                                            <p:tav tm="0">
                                              <p:val>
                                                <p:strVal val="#ppt_x"/>
                                              </p:val>
                                            </p:tav>
                                            <p:tav tm="100000">
                                              <p:val>
                                                <p:strVal val="#ppt_x"/>
                                              </p:val>
                                            </p:tav>
                                          </p:tavLst>
                                        </p:anim>
                                        <p:anim calcmode="lin" valueType="num">
                                          <p:cBhvr>
                                            <p:cTn id="87" dur="1000" fill="hold"/>
                                            <p:tgtEl>
                                              <p:spTgt spid="29"/>
                                            </p:tgtEl>
                                            <p:attrNameLst>
                                              <p:attrName>ppt_y</p:attrName>
                                            </p:attrNameLst>
                                          </p:cBhvr>
                                          <p:tavLst>
                                            <p:tav tm="0">
                                              <p:val>
                                                <p:strVal val="#ppt_y-.1"/>
                                              </p:val>
                                            </p:tav>
                                            <p:tav tm="100000">
                                              <p:val>
                                                <p:strVal val="#ppt_y"/>
                                              </p:val>
                                            </p:tav>
                                          </p:tavLst>
                                        </p:anim>
                                      </p:childTnLst>
                                    </p:cTn>
                                  </p:par>
                                  <p:par>
                                    <p:cTn id="88" presetID="47" presetClass="entr" presetSubtype="0" fill="hold" grpId="0" nodeType="withEffect">
                                      <p:stCondLst>
                                        <p:cond delay="2400"/>
                                      </p:stCondLst>
                                      <p:childTnLst>
                                        <p:set>
                                          <p:cBhvr>
                                            <p:cTn id="89" dur="1" fill="hold">
                                              <p:stCondLst>
                                                <p:cond delay="0"/>
                                              </p:stCondLst>
                                            </p:cTn>
                                            <p:tgtEl>
                                              <p:spTgt spid="35"/>
                                            </p:tgtEl>
                                            <p:attrNameLst>
                                              <p:attrName>style.visibility</p:attrName>
                                            </p:attrNameLst>
                                          </p:cBhvr>
                                          <p:to>
                                            <p:strVal val="visible"/>
                                          </p:to>
                                        </p:set>
                                        <p:animEffect transition="in" filter="fade">
                                          <p:cBhvr>
                                            <p:cTn id="90" dur="1000"/>
                                            <p:tgtEl>
                                              <p:spTgt spid="35"/>
                                            </p:tgtEl>
                                          </p:cBhvr>
                                        </p:animEffect>
                                        <p:anim calcmode="lin" valueType="num">
                                          <p:cBhvr>
                                            <p:cTn id="91" dur="1000" fill="hold"/>
                                            <p:tgtEl>
                                              <p:spTgt spid="35"/>
                                            </p:tgtEl>
                                            <p:attrNameLst>
                                              <p:attrName>ppt_x</p:attrName>
                                            </p:attrNameLst>
                                          </p:cBhvr>
                                          <p:tavLst>
                                            <p:tav tm="0">
                                              <p:val>
                                                <p:strVal val="#ppt_x"/>
                                              </p:val>
                                            </p:tav>
                                            <p:tav tm="100000">
                                              <p:val>
                                                <p:strVal val="#ppt_x"/>
                                              </p:val>
                                            </p:tav>
                                          </p:tavLst>
                                        </p:anim>
                                        <p:anim calcmode="lin" valueType="num">
                                          <p:cBhvr>
                                            <p:cTn id="92" dur="1000" fill="hold"/>
                                            <p:tgtEl>
                                              <p:spTgt spid="3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26" grpId="0" animBg="1"/>
          <p:bldP spid="27" grpId="0" animBg="1"/>
          <p:bldP spid="28" grpId="0" animBg="1"/>
          <p:bldP spid="29" grpId="0" animBg="1"/>
          <p:bldP spid="33" grpId="0"/>
          <p:bldP spid="34" grpId="0"/>
          <p:bldP spid="35" grpId="0"/>
          <p:bldP spid="36" grpId="0"/>
        </p:bldLst>
      </p:timing>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p:cNvSpPr>
          <p:nvPr/>
        </p:nvSpPr>
        <p:spPr bwMode="auto">
          <a:xfrm>
            <a:off x="9655175" y="2606675"/>
            <a:ext cx="1747838" cy="876300"/>
          </a:xfrm>
          <a:custGeom>
            <a:avLst/>
            <a:gdLst>
              <a:gd name="T0" fmla="*/ 230 w 459"/>
              <a:gd name="T1" fmla="*/ 0 h 230"/>
              <a:gd name="T2" fmla="*/ 0 w 459"/>
              <a:gd name="T3" fmla="*/ 230 h 230"/>
              <a:gd name="T4" fmla="*/ 459 w 459"/>
              <a:gd name="T5" fmla="*/ 230 h 230"/>
              <a:gd name="T6" fmla="*/ 230 w 459"/>
              <a:gd name="T7" fmla="*/ 0 h 230"/>
            </a:gdLst>
            <a:ahLst/>
            <a:cxnLst>
              <a:cxn ang="0">
                <a:pos x="T0" y="T1"/>
              </a:cxn>
              <a:cxn ang="0">
                <a:pos x="T2" y="T3"/>
              </a:cxn>
              <a:cxn ang="0">
                <a:pos x="T4" y="T5"/>
              </a:cxn>
              <a:cxn ang="0">
                <a:pos x="T6" y="T7"/>
              </a:cxn>
            </a:cxnLst>
            <a:rect l="0" t="0" r="r" b="b"/>
            <a:pathLst>
              <a:path w="459" h="230">
                <a:moveTo>
                  <a:pt x="230" y="0"/>
                </a:moveTo>
                <a:cubicBezTo>
                  <a:pt x="103" y="0"/>
                  <a:pt x="0" y="103"/>
                  <a:pt x="0" y="230"/>
                </a:cubicBezTo>
                <a:cubicBezTo>
                  <a:pt x="459" y="230"/>
                  <a:pt x="459" y="230"/>
                  <a:pt x="459" y="230"/>
                </a:cubicBezTo>
                <a:cubicBezTo>
                  <a:pt x="459" y="103"/>
                  <a:pt x="357" y="0"/>
                  <a:pt x="230"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7" name="Freeform 7"/>
          <p:cNvSpPr>
            <a:spLocks/>
          </p:cNvSpPr>
          <p:nvPr/>
        </p:nvSpPr>
        <p:spPr bwMode="auto">
          <a:xfrm>
            <a:off x="7885113" y="3482975"/>
            <a:ext cx="1747838" cy="871538"/>
          </a:xfrm>
          <a:custGeom>
            <a:avLst/>
            <a:gdLst>
              <a:gd name="T0" fmla="*/ 229 w 459"/>
              <a:gd name="T1" fmla="*/ 229 h 229"/>
              <a:gd name="T2" fmla="*/ 459 w 459"/>
              <a:gd name="T3" fmla="*/ 0 h 229"/>
              <a:gd name="T4" fmla="*/ 0 w 459"/>
              <a:gd name="T5" fmla="*/ 0 h 229"/>
              <a:gd name="T6" fmla="*/ 229 w 459"/>
              <a:gd name="T7" fmla="*/ 229 h 229"/>
            </a:gdLst>
            <a:ahLst/>
            <a:cxnLst>
              <a:cxn ang="0">
                <a:pos x="T0" y="T1"/>
              </a:cxn>
              <a:cxn ang="0">
                <a:pos x="T2" y="T3"/>
              </a:cxn>
              <a:cxn ang="0">
                <a:pos x="T4" y="T5"/>
              </a:cxn>
              <a:cxn ang="0">
                <a:pos x="T6" y="T7"/>
              </a:cxn>
            </a:cxnLst>
            <a:rect l="0" t="0" r="r" b="b"/>
            <a:pathLst>
              <a:path w="459" h="229">
                <a:moveTo>
                  <a:pt x="229" y="229"/>
                </a:moveTo>
                <a:cubicBezTo>
                  <a:pt x="356" y="229"/>
                  <a:pt x="459" y="127"/>
                  <a:pt x="459" y="0"/>
                </a:cubicBezTo>
                <a:cubicBezTo>
                  <a:pt x="0" y="0"/>
                  <a:pt x="0" y="0"/>
                  <a:pt x="0" y="0"/>
                </a:cubicBezTo>
                <a:cubicBezTo>
                  <a:pt x="0" y="127"/>
                  <a:pt x="102" y="229"/>
                  <a:pt x="229" y="229"/>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8" name="Freeform 8"/>
          <p:cNvSpPr>
            <a:spLocks/>
          </p:cNvSpPr>
          <p:nvPr/>
        </p:nvSpPr>
        <p:spPr bwMode="auto">
          <a:xfrm>
            <a:off x="6137275" y="2606675"/>
            <a:ext cx="1747838" cy="876300"/>
          </a:xfrm>
          <a:custGeom>
            <a:avLst/>
            <a:gdLst>
              <a:gd name="T0" fmla="*/ 229 w 459"/>
              <a:gd name="T1" fmla="*/ 0 h 230"/>
              <a:gd name="T2" fmla="*/ 0 w 459"/>
              <a:gd name="T3" fmla="*/ 230 h 230"/>
              <a:gd name="T4" fmla="*/ 459 w 459"/>
              <a:gd name="T5" fmla="*/ 230 h 230"/>
              <a:gd name="T6" fmla="*/ 229 w 459"/>
              <a:gd name="T7" fmla="*/ 0 h 230"/>
            </a:gdLst>
            <a:ahLst/>
            <a:cxnLst>
              <a:cxn ang="0">
                <a:pos x="T0" y="T1"/>
              </a:cxn>
              <a:cxn ang="0">
                <a:pos x="T2" y="T3"/>
              </a:cxn>
              <a:cxn ang="0">
                <a:pos x="T4" y="T5"/>
              </a:cxn>
              <a:cxn ang="0">
                <a:pos x="T6" y="T7"/>
              </a:cxn>
            </a:cxnLst>
            <a:rect l="0" t="0" r="r" b="b"/>
            <a:pathLst>
              <a:path w="459" h="230">
                <a:moveTo>
                  <a:pt x="229" y="0"/>
                </a:moveTo>
                <a:cubicBezTo>
                  <a:pt x="102" y="0"/>
                  <a:pt x="0" y="103"/>
                  <a:pt x="0" y="230"/>
                </a:cubicBezTo>
                <a:cubicBezTo>
                  <a:pt x="459" y="230"/>
                  <a:pt x="459" y="230"/>
                  <a:pt x="459" y="230"/>
                </a:cubicBezTo>
                <a:cubicBezTo>
                  <a:pt x="459" y="103"/>
                  <a:pt x="356" y="0"/>
                  <a:pt x="229"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9" name="Freeform 9"/>
          <p:cNvSpPr>
            <a:spLocks/>
          </p:cNvSpPr>
          <p:nvPr/>
        </p:nvSpPr>
        <p:spPr bwMode="auto">
          <a:xfrm>
            <a:off x="4389438" y="3482975"/>
            <a:ext cx="1747838" cy="871538"/>
          </a:xfrm>
          <a:custGeom>
            <a:avLst/>
            <a:gdLst>
              <a:gd name="T0" fmla="*/ 229 w 459"/>
              <a:gd name="T1" fmla="*/ 229 h 229"/>
              <a:gd name="T2" fmla="*/ 459 w 459"/>
              <a:gd name="T3" fmla="*/ 0 h 229"/>
              <a:gd name="T4" fmla="*/ 0 w 459"/>
              <a:gd name="T5" fmla="*/ 0 h 229"/>
              <a:gd name="T6" fmla="*/ 229 w 459"/>
              <a:gd name="T7" fmla="*/ 229 h 229"/>
            </a:gdLst>
            <a:ahLst/>
            <a:cxnLst>
              <a:cxn ang="0">
                <a:pos x="T0" y="T1"/>
              </a:cxn>
              <a:cxn ang="0">
                <a:pos x="T2" y="T3"/>
              </a:cxn>
              <a:cxn ang="0">
                <a:pos x="T4" y="T5"/>
              </a:cxn>
              <a:cxn ang="0">
                <a:pos x="T6" y="T7"/>
              </a:cxn>
            </a:cxnLst>
            <a:rect l="0" t="0" r="r" b="b"/>
            <a:pathLst>
              <a:path w="459" h="229">
                <a:moveTo>
                  <a:pt x="229" y="229"/>
                </a:moveTo>
                <a:cubicBezTo>
                  <a:pt x="356" y="229"/>
                  <a:pt x="459" y="127"/>
                  <a:pt x="459" y="0"/>
                </a:cubicBezTo>
                <a:cubicBezTo>
                  <a:pt x="0" y="0"/>
                  <a:pt x="0" y="0"/>
                  <a:pt x="0" y="0"/>
                </a:cubicBezTo>
                <a:cubicBezTo>
                  <a:pt x="0" y="127"/>
                  <a:pt x="102" y="229"/>
                  <a:pt x="229" y="229"/>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Freeform 10"/>
          <p:cNvSpPr>
            <a:spLocks/>
          </p:cNvSpPr>
          <p:nvPr/>
        </p:nvSpPr>
        <p:spPr bwMode="auto">
          <a:xfrm>
            <a:off x="2641600" y="2606675"/>
            <a:ext cx="1747838" cy="876300"/>
          </a:xfrm>
          <a:custGeom>
            <a:avLst/>
            <a:gdLst>
              <a:gd name="T0" fmla="*/ 229 w 459"/>
              <a:gd name="T1" fmla="*/ 0 h 230"/>
              <a:gd name="T2" fmla="*/ 0 w 459"/>
              <a:gd name="T3" fmla="*/ 230 h 230"/>
              <a:gd name="T4" fmla="*/ 459 w 459"/>
              <a:gd name="T5" fmla="*/ 230 h 230"/>
              <a:gd name="T6" fmla="*/ 229 w 459"/>
              <a:gd name="T7" fmla="*/ 0 h 230"/>
            </a:gdLst>
            <a:ahLst/>
            <a:cxnLst>
              <a:cxn ang="0">
                <a:pos x="T0" y="T1"/>
              </a:cxn>
              <a:cxn ang="0">
                <a:pos x="T2" y="T3"/>
              </a:cxn>
              <a:cxn ang="0">
                <a:pos x="T4" y="T5"/>
              </a:cxn>
              <a:cxn ang="0">
                <a:pos x="T6" y="T7"/>
              </a:cxn>
            </a:cxnLst>
            <a:rect l="0" t="0" r="r" b="b"/>
            <a:pathLst>
              <a:path w="459" h="230">
                <a:moveTo>
                  <a:pt x="229" y="0"/>
                </a:moveTo>
                <a:cubicBezTo>
                  <a:pt x="102" y="0"/>
                  <a:pt x="0" y="103"/>
                  <a:pt x="0" y="230"/>
                </a:cubicBezTo>
                <a:cubicBezTo>
                  <a:pt x="459" y="230"/>
                  <a:pt x="459" y="230"/>
                  <a:pt x="459" y="230"/>
                </a:cubicBezTo>
                <a:cubicBezTo>
                  <a:pt x="459" y="103"/>
                  <a:pt x="356" y="0"/>
                  <a:pt x="229"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1" name="Freeform 11"/>
          <p:cNvSpPr>
            <a:spLocks/>
          </p:cNvSpPr>
          <p:nvPr/>
        </p:nvSpPr>
        <p:spPr bwMode="auto">
          <a:xfrm>
            <a:off x="893763" y="3482975"/>
            <a:ext cx="1747838" cy="871538"/>
          </a:xfrm>
          <a:custGeom>
            <a:avLst/>
            <a:gdLst>
              <a:gd name="T0" fmla="*/ 229 w 459"/>
              <a:gd name="T1" fmla="*/ 229 h 229"/>
              <a:gd name="T2" fmla="*/ 459 w 459"/>
              <a:gd name="T3" fmla="*/ 0 h 229"/>
              <a:gd name="T4" fmla="*/ 0 w 459"/>
              <a:gd name="T5" fmla="*/ 0 h 229"/>
              <a:gd name="T6" fmla="*/ 229 w 459"/>
              <a:gd name="T7" fmla="*/ 229 h 229"/>
            </a:gdLst>
            <a:ahLst/>
            <a:cxnLst>
              <a:cxn ang="0">
                <a:pos x="T0" y="T1"/>
              </a:cxn>
              <a:cxn ang="0">
                <a:pos x="T2" y="T3"/>
              </a:cxn>
              <a:cxn ang="0">
                <a:pos x="T4" y="T5"/>
              </a:cxn>
              <a:cxn ang="0">
                <a:pos x="T6" y="T7"/>
              </a:cxn>
            </a:cxnLst>
            <a:rect l="0" t="0" r="r" b="b"/>
            <a:pathLst>
              <a:path w="459" h="229">
                <a:moveTo>
                  <a:pt x="229" y="229"/>
                </a:moveTo>
                <a:cubicBezTo>
                  <a:pt x="356" y="229"/>
                  <a:pt x="459" y="127"/>
                  <a:pt x="459" y="0"/>
                </a:cubicBezTo>
                <a:cubicBezTo>
                  <a:pt x="0" y="0"/>
                  <a:pt x="0" y="0"/>
                  <a:pt x="0" y="0"/>
                </a:cubicBezTo>
                <a:cubicBezTo>
                  <a:pt x="0" y="127"/>
                  <a:pt x="102" y="229"/>
                  <a:pt x="229" y="229"/>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44" name="Group 43"/>
          <p:cNvGrpSpPr/>
          <p:nvPr/>
        </p:nvGrpSpPr>
        <p:grpSpPr>
          <a:xfrm>
            <a:off x="1176338" y="2892425"/>
            <a:ext cx="1179513" cy="1181100"/>
            <a:chOff x="1176338" y="2892425"/>
            <a:chExt cx="1179513" cy="1181100"/>
          </a:xfrm>
        </p:grpSpPr>
        <p:grpSp>
          <p:nvGrpSpPr>
            <p:cNvPr id="2" name="Group 1"/>
            <p:cNvGrpSpPr/>
            <p:nvPr/>
          </p:nvGrpSpPr>
          <p:grpSpPr>
            <a:xfrm>
              <a:off x="1176338" y="2892425"/>
              <a:ext cx="1179513" cy="1181100"/>
              <a:chOff x="1176338" y="2892425"/>
              <a:chExt cx="1179513" cy="1181100"/>
            </a:xfrm>
          </p:grpSpPr>
          <p:sp>
            <p:nvSpPr>
              <p:cNvPr id="18" name="Oval 18"/>
              <p:cNvSpPr>
                <a:spLocks noChangeArrowheads="1"/>
              </p:cNvSpPr>
              <p:nvPr/>
            </p:nvSpPr>
            <p:spPr bwMode="auto">
              <a:xfrm>
                <a:off x="1176338" y="2892425"/>
                <a:ext cx="1179513" cy="1181100"/>
              </a:xfrm>
              <a:prstGeom prst="ellipse">
                <a:avLst/>
              </a:prstGeom>
              <a:solidFill>
                <a:schemeClr val="bg2"/>
              </a:solidFill>
              <a:ln>
                <a:noFill/>
              </a:ln>
              <a:effectLst>
                <a:outerShdw blurRad="215900" dist="88900" dir="30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19" name="Oval 19"/>
              <p:cNvSpPr>
                <a:spLocks noChangeArrowheads="1"/>
              </p:cNvSpPr>
              <p:nvPr/>
            </p:nvSpPr>
            <p:spPr bwMode="auto">
              <a:xfrm>
                <a:off x="1328738" y="3044825"/>
                <a:ext cx="874713" cy="876300"/>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24" name="Rectangle 24"/>
            <p:cNvSpPr>
              <a:spLocks noChangeArrowheads="1"/>
            </p:cNvSpPr>
            <p:nvPr/>
          </p:nvSpPr>
          <p:spPr bwMode="auto">
            <a:xfrm>
              <a:off x="1474348" y="3362325"/>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smtClean="0">
                  <a:ln>
                    <a:noFill/>
                  </a:ln>
                  <a:solidFill>
                    <a:schemeClr val="bg2"/>
                  </a:solidFill>
                  <a:effectLst/>
                  <a:latin typeface="Open Sans" panose="020B0606030504020204" pitchFamily="34" charset="0"/>
                </a:rPr>
                <a:t>1998</a:t>
              </a:r>
              <a:endParaRPr kumimoji="0" lang="ru-RU" altLang="ru-RU" sz="1600" b="0" i="0" u="none" strike="noStrike" cap="none" normalizeH="0" baseline="0" dirty="0" smtClean="0">
                <a:ln>
                  <a:noFill/>
                </a:ln>
                <a:solidFill>
                  <a:schemeClr val="bg2"/>
                </a:solidFill>
                <a:effectLst/>
              </a:endParaRPr>
            </a:p>
          </p:txBody>
        </p:sp>
      </p:grpSp>
      <p:grpSp>
        <p:nvGrpSpPr>
          <p:cNvPr id="45" name="Group 44"/>
          <p:cNvGrpSpPr/>
          <p:nvPr/>
        </p:nvGrpSpPr>
        <p:grpSpPr>
          <a:xfrm>
            <a:off x="2924175" y="2892425"/>
            <a:ext cx="1179513" cy="1181100"/>
            <a:chOff x="2924175" y="2892425"/>
            <a:chExt cx="1179513" cy="1181100"/>
          </a:xfrm>
        </p:grpSpPr>
        <p:grpSp>
          <p:nvGrpSpPr>
            <p:cNvPr id="3" name="Group 2"/>
            <p:cNvGrpSpPr/>
            <p:nvPr/>
          </p:nvGrpSpPr>
          <p:grpSpPr>
            <a:xfrm>
              <a:off x="2924175" y="2892425"/>
              <a:ext cx="1179513" cy="1181100"/>
              <a:chOff x="2924175" y="2892425"/>
              <a:chExt cx="1179513" cy="1181100"/>
            </a:xfrm>
          </p:grpSpPr>
          <p:sp>
            <p:nvSpPr>
              <p:cNvPr id="16" name="Oval 16"/>
              <p:cNvSpPr>
                <a:spLocks noChangeArrowheads="1"/>
              </p:cNvSpPr>
              <p:nvPr/>
            </p:nvSpPr>
            <p:spPr bwMode="auto">
              <a:xfrm>
                <a:off x="2924175" y="2892425"/>
                <a:ext cx="1179513" cy="1181100"/>
              </a:xfrm>
              <a:prstGeom prst="ellipse">
                <a:avLst/>
              </a:prstGeom>
              <a:solidFill>
                <a:schemeClr val="bg2"/>
              </a:solidFill>
              <a:ln>
                <a:noFill/>
              </a:ln>
              <a:effectLst>
                <a:outerShdw blurRad="215900" dist="88900" dir="30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17" name="Oval 17"/>
              <p:cNvSpPr>
                <a:spLocks noChangeArrowheads="1"/>
              </p:cNvSpPr>
              <p:nvPr/>
            </p:nvSpPr>
            <p:spPr bwMode="auto">
              <a:xfrm>
                <a:off x="3076575" y="3044825"/>
                <a:ext cx="874713" cy="87630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25" name="Rectangle 25"/>
            <p:cNvSpPr>
              <a:spLocks noChangeArrowheads="1"/>
            </p:cNvSpPr>
            <p:nvPr/>
          </p:nvSpPr>
          <p:spPr bwMode="auto">
            <a:xfrm>
              <a:off x="3222185" y="3362325"/>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smtClean="0">
                  <a:ln>
                    <a:noFill/>
                  </a:ln>
                  <a:solidFill>
                    <a:schemeClr val="bg2"/>
                  </a:solidFill>
                  <a:effectLst/>
                  <a:latin typeface="Open Sans" panose="020B0606030504020204" pitchFamily="34" charset="0"/>
                </a:rPr>
                <a:t>2003</a:t>
              </a:r>
              <a:endParaRPr kumimoji="0" lang="ru-RU" altLang="ru-RU" sz="1600" b="0" i="0" u="none" strike="noStrike" cap="none" normalizeH="0" baseline="0" dirty="0" smtClean="0">
                <a:ln>
                  <a:noFill/>
                </a:ln>
                <a:solidFill>
                  <a:schemeClr val="bg2"/>
                </a:solidFill>
                <a:effectLst/>
              </a:endParaRPr>
            </a:p>
          </p:txBody>
        </p:sp>
      </p:grpSp>
      <p:grpSp>
        <p:nvGrpSpPr>
          <p:cNvPr id="46" name="Group 45"/>
          <p:cNvGrpSpPr/>
          <p:nvPr/>
        </p:nvGrpSpPr>
        <p:grpSpPr>
          <a:xfrm>
            <a:off x="4672013" y="2892425"/>
            <a:ext cx="1179513" cy="1181100"/>
            <a:chOff x="4672013" y="2892425"/>
            <a:chExt cx="1179513" cy="1181100"/>
          </a:xfrm>
        </p:grpSpPr>
        <p:grpSp>
          <p:nvGrpSpPr>
            <p:cNvPr id="4" name="Group 3"/>
            <p:cNvGrpSpPr/>
            <p:nvPr/>
          </p:nvGrpSpPr>
          <p:grpSpPr>
            <a:xfrm>
              <a:off x="4672013" y="2892425"/>
              <a:ext cx="1179513" cy="1181100"/>
              <a:chOff x="4672013" y="2892425"/>
              <a:chExt cx="1179513" cy="1181100"/>
            </a:xfrm>
          </p:grpSpPr>
          <p:sp>
            <p:nvSpPr>
              <p:cNvPr id="14" name="Oval 14"/>
              <p:cNvSpPr>
                <a:spLocks noChangeArrowheads="1"/>
              </p:cNvSpPr>
              <p:nvPr/>
            </p:nvSpPr>
            <p:spPr bwMode="auto">
              <a:xfrm>
                <a:off x="4672013" y="2892425"/>
                <a:ext cx="1179513" cy="1181100"/>
              </a:xfrm>
              <a:prstGeom prst="ellipse">
                <a:avLst/>
              </a:prstGeom>
              <a:solidFill>
                <a:schemeClr val="bg2"/>
              </a:solidFill>
              <a:ln>
                <a:noFill/>
              </a:ln>
              <a:effectLst>
                <a:outerShdw blurRad="215900" dist="88900" dir="30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15" name="Oval 15"/>
              <p:cNvSpPr>
                <a:spLocks noChangeArrowheads="1"/>
              </p:cNvSpPr>
              <p:nvPr/>
            </p:nvSpPr>
            <p:spPr bwMode="auto">
              <a:xfrm>
                <a:off x="4824413" y="3044825"/>
                <a:ext cx="874713" cy="876300"/>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26" name="Rectangle 26"/>
            <p:cNvSpPr>
              <a:spLocks noChangeArrowheads="1"/>
            </p:cNvSpPr>
            <p:nvPr/>
          </p:nvSpPr>
          <p:spPr bwMode="auto">
            <a:xfrm>
              <a:off x="4970023" y="3362325"/>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smtClean="0">
                  <a:ln>
                    <a:noFill/>
                  </a:ln>
                  <a:solidFill>
                    <a:schemeClr val="bg2"/>
                  </a:solidFill>
                  <a:effectLst/>
                  <a:latin typeface="Open Sans" panose="020B0606030504020204" pitchFamily="34" charset="0"/>
                </a:rPr>
                <a:t>2009</a:t>
              </a:r>
              <a:endParaRPr kumimoji="0" lang="ru-RU" altLang="ru-RU" sz="1600" b="0" i="0" u="none" strike="noStrike" cap="none" normalizeH="0" baseline="0" dirty="0" smtClean="0">
                <a:ln>
                  <a:noFill/>
                </a:ln>
                <a:solidFill>
                  <a:schemeClr val="bg2"/>
                </a:solidFill>
                <a:effectLst/>
              </a:endParaRPr>
            </a:p>
          </p:txBody>
        </p:sp>
      </p:grpSp>
      <p:grpSp>
        <p:nvGrpSpPr>
          <p:cNvPr id="47" name="Group 46"/>
          <p:cNvGrpSpPr/>
          <p:nvPr/>
        </p:nvGrpSpPr>
        <p:grpSpPr>
          <a:xfrm>
            <a:off x="6419850" y="2892425"/>
            <a:ext cx="1179513" cy="1181100"/>
            <a:chOff x="6419850" y="2892425"/>
            <a:chExt cx="1179513" cy="1181100"/>
          </a:xfrm>
        </p:grpSpPr>
        <p:grpSp>
          <p:nvGrpSpPr>
            <p:cNvPr id="5" name="Group 4"/>
            <p:cNvGrpSpPr/>
            <p:nvPr/>
          </p:nvGrpSpPr>
          <p:grpSpPr>
            <a:xfrm>
              <a:off x="6419850" y="2892425"/>
              <a:ext cx="1179513" cy="1181100"/>
              <a:chOff x="6419850" y="2892425"/>
              <a:chExt cx="1179513" cy="1181100"/>
            </a:xfrm>
          </p:grpSpPr>
          <p:sp>
            <p:nvSpPr>
              <p:cNvPr id="12" name="Oval 12"/>
              <p:cNvSpPr>
                <a:spLocks noChangeArrowheads="1"/>
              </p:cNvSpPr>
              <p:nvPr/>
            </p:nvSpPr>
            <p:spPr bwMode="auto">
              <a:xfrm>
                <a:off x="6419850" y="2892425"/>
                <a:ext cx="1179513" cy="1181100"/>
              </a:xfrm>
              <a:prstGeom prst="ellipse">
                <a:avLst/>
              </a:prstGeom>
              <a:solidFill>
                <a:schemeClr val="bg2"/>
              </a:solidFill>
              <a:ln>
                <a:noFill/>
              </a:ln>
              <a:effectLst>
                <a:outerShdw blurRad="215900" dist="88900" dir="30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13" name="Oval 13"/>
              <p:cNvSpPr>
                <a:spLocks noChangeArrowheads="1"/>
              </p:cNvSpPr>
              <p:nvPr/>
            </p:nvSpPr>
            <p:spPr bwMode="auto">
              <a:xfrm>
                <a:off x="6572250" y="3044825"/>
                <a:ext cx="874713" cy="87630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27" name="Rectangle 27"/>
            <p:cNvSpPr>
              <a:spLocks noChangeArrowheads="1"/>
            </p:cNvSpPr>
            <p:nvPr/>
          </p:nvSpPr>
          <p:spPr bwMode="auto">
            <a:xfrm>
              <a:off x="6717860" y="3362325"/>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smtClean="0">
                  <a:ln>
                    <a:noFill/>
                  </a:ln>
                  <a:solidFill>
                    <a:schemeClr val="bg2"/>
                  </a:solidFill>
                  <a:effectLst/>
                  <a:latin typeface="Open Sans" panose="020B0606030504020204" pitchFamily="34" charset="0"/>
                </a:rPr>
                <a:t>2012</a:t>
              </a:r>
              <a:endParaRPr kumimoji="0" lang="ru-RU" altLang="ru-RU" sz="1600" b="0" i="0" u="none" strike="noStrike" cap="none" normalizeH="0" baseline="0" dirty="0" smtClean="0">
                <a:ln>
                  <a:noFill/>
                </a:ln>
                <a:solidFill>
                  <a:schemeClr val="bg2"/>
                </a:solidFill>
                <a:effectLst/>
              </a:endParaRPr>
            </a:p>
          </p:txBody>
        </p:sp>
      </p:grpSp>
      <p:grpSp>
        <p:nvGrpSpPr>
          <p:cNvPr id="48" name="Group 47"/>
          <p:cNvGrpSpPr/>
          <p:nvPr/>
        </p:nvGrpSpPr>
        <p:grpSpPr>
          <a:xfrm>
            <a:off x="8167688" y="2892425"/>
            <a:ext cx="1179513" cy="1181100"/>
            <a:chOff x="8167688" y="2892425"/>
            <a:chExt cx="1179513" cy="1181100"/>
          </a:xfrm>
        </p:grpSpPr>
        <p:grpSp>
          <p:nvGrpSpPr>
            <p:cNvPr id="42" name="Group 41"/>
            <p:cNvGrpSpPr/>
            <p:nvPr/>
          </p:nvGrpSpPr>
          <p:grpSpPr>
            <a:xfrm>
              <a:off x="8167688" y="2892425"/>
              <a:ext cx="1179513" cy="1181100"/>
              <a:chOff x="8167688" y="2892425"/>
              <a:chExt cx="1179513" cy="1181100"/>
            </a:xfrm>
          </p:grpSpPr>
          <p:sp>
            <p:nvSpPr>
              <p:cNvPr id="22" name="Oval 22"/>
              <p:cNvSpPr>
                <a:spLocks noChangeArrowheads="1"/>
              </p:cNvSpPr>
              <p:nvPr/>
            </p:nvSpPr>
            <p:spPr bwMode="auto">
              <a:xfrm>
                <a:off x="8167688" y="2892425"/>
                <a:ext cx="1179513" cy="1181100"/>
              </a:xfrm>
              <a:prstGeom prst="ellipse">
                <a:avLst/>
              </a:prstGeom>
              <a:solidFill>
                <a:schemeClr val="bg2"/>
              </a:solidFill>
              <a:ln>
                <a:noFill/>
              </a:ln>
              <a:effectLst>
                <a:outerShdw blurRad="215900" dist="88900" dir="30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23" name="Oval 23"/>
              <p:cNvSpPr>
                <a:spLocks noChangeArrowheads="1"/>
              </p:cNvSpPr>
              <p:nvPr/>
            </p:nvSpPr>
            <p:spPr bwMode="auto">
              <a:xfrm>
                <a:off x="8320088" y="3044825"/>
                <a:ext cx="874713" cy="876300"/>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28" name="Rectangle 28"/>
            <p:cNvSpPr>
              <a:spLocks noChangeArrowheads="1"/>
            </p:cNvSpPr>
            <p:nvPr/>
          </p:nvSpPr>
          <p:spPr bwMode="auto">
            <a:xfrm>
              <a:off x="8465698" y="3362325"/>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smtClean="0">
                  <a:ln>
                    <a:noFill/>
                  </a:ln>
                  <a:solidFill>
                    <a:schemeClr val="bg2"/>
                  </a:solidFill>
                  <a:effectLst/>
                  <a:latin typeface="Open Sans" panose="020B0606030504020204" pitchFamily="34" charset="0"/>
                </a:rPr>
                <a:t>2016</a:t>
              </a:r>
              <a:endParaRPr kumimoji="0" lang="ru-RU" altLang="ru-RU" sz="1600" b="0" i="0" u="none" strike="noStrike" cap="none" normalizeH="0" baseline="0" dirty="0" smtClean="0">
                <a:ln>
                  <a:noFill/>
                </a:ln>
                <a:solidFill>
                  <a:schemeClr val="bg2"/>
                </a:solidFill>
                <a:effectLst/>
              </a:endParaRPr>
            </a:p>
          </p:txBody>
        </p:sp>
      </p:grpSp>
      <p:grpSp>
        <p:nvGrpSpPr>
          <p:cNvPr id="49" name="Group 48"/>
          <p:cNvGrpSpPr/>
          <p:nvPr/>
        </p:nvGrpSpPr>
        <p:grpSpPr>
          <a:xfrm>
            <a:off x="9940925" y="2892425"/>
            <a:ext cx="1181100" cy="1181100"/>
            <a:chOff x="9940925" y="2892425"/>
            <a:chExt cx="1181100" cy="1181100"/>
          </a:xfrm>
        </p:grpSpPr>
        <p:grpSp>
          <p:nvGrpSpPr>
            <p:cNvPr id="43" name="Group 42"/>
            <p:cNvGrpSpPr/>
            <p:nvPr/>
          </p:nvGrpSpPr>
          <p:grpSpPr>
            <a:xfrm>
              <a:off x="9940925" y="2892425"/>
              <a:ext cx="1181100" cy="1181100"/>
              <a:chOff x="9940925" y="2892425"/>
              <a:chExt cx="1181100" cy="1181100"/>
            </a:xfrm>
          </p:grpSpPr>
          <p:sp>
            <p:nvSpPr>
              <p:cNvPr id="20" name="Oval 20"/>
              <p:cNvSpPr>
                <a:spLocks noChangeArrowheads="1"/>
              </p:cNvSpPr>
              <p:nvPr/>
            </p:nvSpPr>
            <p:spPr bwMode="auto">
              <a:xfrm>
                <a:off x="9940925" y="2892425"/>
                <a:ext cx="1181100" cy="1181100"/>
              </a:xfrm>
              <a:prstGeom prst="ellipse">
                <a:avLst/>
              </a:prstGeom>
              <a:solidFill>
                <a:schemeClr val="bg2"/>
              </a:solidFill>
              <a:ln>
                <a:noFill/>
              </a:ln>
              <a:effectLst>
                <a:outerShdw blurRad="215900" dist="88900" dir="3000000" algn="tl" rotWithShape="0">
                  <a:prstClr val="black">
                    <a:alpha val="32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21" name="Oval 21"/>
              <p:cNvSpPr>
                <a:spLocks noChangeArrowheads="1"/>
              </p:cNvSpPr>
              <p:nvPr/>
            </p:nvSpPr>
            <p:spPr bwMode="auto">
              <a:xfrm>
                <a:off x="10093325" y="3044825"/>
                <a:ext cx="876300" cy="876300"/>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29" name="Rectangle 29"/>
            <p:cNvSpPr>
              <a:spLocks noChangeArrowheads="1"/>
            </p:cNvSpPr>
            <p:nvPr/>
          </p:nvSpPr>
          <p:spPr bwMode="auto">
            <a:xfrm>
              <a:off x="10238935" y="3362325"/>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smtClean="0">
                  <a:ln>
                    <a:noFill/>
                  </a:ln>
                  <a:solidFill>
                    <a:schemeClr val="bg2"/>
                  </a:solidFill>
                  <a:effectLst/>
                  <a:latin typeface="Open Sans" panose="020B0606030504020204" pitchFamily="34" charset="0"/>
                </a:rPr>
                <a:t>2019</a:t>
              </a:r>
              <a:endParaRPr kumimoji="0" lang="ru-RU" altLang="ru-RU" sz="1600" b="0" i="0" u="none" strike="noStrike" cap="none" normalizeH="0" baseline="0" dirty="0" smtClean="0">
                <a:ln>
                  <a:noFill/>
                </a:ln>
                <a:solidFill>
                  <a:schemeClr val="bg2"/>
                </a:solidFill>
                <a:effectLst/>
              </a:endParaRPr>
            </a:p>
          </p:txBody>
        </p:sp>
      </p:grpSp>
      <p:sp>
        <p:nvSpPr>
          <p:cNvPr id="30" name="Freeform 30"/>
          <p:cNvSpPr>
            <a:spLocks noEditPoints="1"/>
          </p:cNvSpPr>
          <p:nvPr/>
        </p:nvSpPr>
        <p:spPr bwMode="auto">
          <a:xfrm>
            <a:off x="1500188" y="4672013"/>
            <a:ext cx="531813" cy="300038"/>
          </a:xfrm>
          <a:custGeom>
            <a:avLst/>
            <a:gdLst>
              <a:gd name="T0" fmla="*/ 33 w 140"/>
              <a:gd name="T1" fmla="*/ 64 h 79"/>
              <a:gd name="T2" fmla="*/ 32 w 140"/>
              <a:gd name="T3" fmla="*/ 58 h 79"/>
              <a:gd name="T4" fmla="*/ 40 w 140"/>
              <a:gd name="T5" fmla="*/ 51 h 79"/>
              <a:gd name="T6" fmla="*/ 45 w 140"/>
              <a:gd name="T7" fmla="*/ 55 h 79"/>
              <a:gd name="T8" fmla="*/ 39 w 140"/>
              <a:gd name="T9" fmla="*/ 64 h 79"/>
              <a:gd name="T10" fmla="*/ 85 w 140"/>
              <a:gd name="T11" fmla="*/ 57 h 79"/>
              <a:gd name="T12" fmla="*/ 102 w 140"/>
              <a:gd name="T13" fmla="*/ 64 h 79"/>
              <a:gd name="T14" fmla="*/ 103 w 140"/>
              <a:gd name="T15" fmla="*/ 57 h 79"/>
              <a:gd name="T16" fmla="*/ 85 w 140"/>
              <a:gd name="T17" fmla="*/ 70 h 79"/>
              <a:gd name="T18" fmla="*/ 93 w 140"/>
              <a:gd name="T19" fmla="*/ 70 h 79"/>
              <a:gd name="T20" fmla="*/ 95 w 140"/>
              <a:gd name="T21" fmla="*/ 64 h 79"/>
              <a:gd name="T22" fmla="*/ 76 w 140"/>
              <a:gd name="T23" fmla="*/ 75 h 79"/>
              <a:gd name="T24" fmla="*/ 84 w 140"/>
              <a:gd name="T25" fmla="*/ 76 h 79"/>
              <a:gd name="T26" fmla="*/ 85 w 140"/>
              <a:gd name="T27" fmla="*/ 70 h 79"/>
              <a:gd name="T28" fmla="*/ 65 w 140"/>
              <a:gd name="T29" fmla="*/ 77 h 79"/>
              <a:gd name="T30" fmla="*/ 74 w 140"/>
              <a:gd name="T31" fmla="*/ 76 h 79"/>
              <a:gd name="T32" fmla="*/ 44 w 140"/>
              <a:gd name="T33" fmla="*/ 70 h 79"/>
              <a:gd name="T34" fmla="*/ 54 w 140"/>
              <a:gd name="T35" fmla="*/ 53 h 79"/>
              <a:gd name="T36" fmla="*/ 48 w 140"/>
              <a:gd name="T37" fmla="*/ 54 h 79"/>
              <a:gd name="T38" fmla="*/ 38 w 140"/>
              <a:gd name="T39" fmla="*/ 70 h 79"/>
              <a:gd name="T40" fmla="*/ 44 w 140"/>
              <a:gd name="T41" fmla="*/ 70 h 79"/>
              <a:gd name="T42" fmla="*/ 61 w 140"/>
              <a:gd name="T43" fmla="*/ 64 h 79"/>
              <a:gd name="T44" fmla="*/ 57 w 140"/>
              <a:gd name="T45" fmla="*/ 57 h 79"/>
              <a:gd name="T46" fmla="*/ 46 w 140"/>
              <a:gd name="T47" fmla="*/ 68 h 79"/>
              <a:gd name="T48" fmla="*/ 50 w 140"/>
              <a:gd name="T49" fmla="*/ 75 h 79"/>
              <a:gd name="T50" fmla="*/ 64 w 140"/>
              <a:gd name="T51" fmla="*/ 73 h 79"/>
              <a:gd name="T52" fmla="*/ 65 w 140"/>
              <a:gd name="T53" fmla="*/ 66 h 79"/>
              <a:gd name="T54" fmla="*/ 59 w 140"/>
              <a:gd name="T55" fmla="*/ 66 h 79"/>
              <a:gd name="T56" fmla="*/ 55 w 140"/>
              <a:gd name="T57" fmla="*/ 77 h 79"/>
              <a:gd name="T58" fmla="*/ 60 w 140"/>
              <a:gd name="T59" fmla="*/ 77 h 79"/>
              <a:gd name="T60" fmla="*/ 120 w 140"/>
              <a:gd name="T61" fmla="*/ 0 h 79"/>
              <a:gd name="T62" fmla="*/ 116 w 140"/>
              <a:gd name="T63" fmla="*/ 47 h 79"/>
              <a:gd name="T64" fmla="*/ 140 w 140"/>
              <a:gd name="T65" fmla="*/ 37 h 79"/>
              <a:gd name="T66" fmla="*/ 75 w 140"/>
              <a:gd name="T67" fmla="*/ 20 h 79"/>
              <a:gd name="T68" fmla="*/ 69 w 140"/>
              <a:gd name="T69" fmla="*/ 20 h 79"/>
              <a:gd name="T70" fmla="*/ 48 w 140"/>
              <a:gd name="T71" fmla="*/ 30 h 79"/>
              <a:gd name="T72" fmla="*/ 66 w 140"/>
              <a:gd name="T73" fmla="*/ 35 h 79"/>
              <a:gd name="T74" fmla="*/ 103 w 140"/>
              <a:gd name="T75" fmla="*/ 57 h 79"/>
              <a:gd name="T76" fmla="*/ 109 w 140"/>
              <a:gd name="T77" fmla="*/ 49 h 79"/>
              <a:gd name="T78" fmla="*/ 103 w 140"/>
              <a:gd name="T79" fmla="*/ 57 h 79"/>
              <a:gd name="T80" fmla="*/ 35 w 140"/>
              <a:gd name="T81" fmla="*/ 56 h 79"/>
              <a:gd name="T82" fmla="*/ 20 w 140"/>
              <a:gd name="T83" fmla="*/ 52 h 79"/>
              <a:gd name="T84" fmla="*/ 29 w 140"/>
              <a:gd name="T85" fmla="*/ 0 h 79"/>
              <a:gd name="T86" fmla="*/ 33 w 140"/>
              <a:gd name="T87" fmla="*/ 57 h 79"/>
              <a:gd name="T88" fmla="*/ 46 w 140"/>
              <a:gd name="T89" fmla="*/ 19 h 7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40" h="79">
                <a:moveTo>
                  <a:pt x="36" y="65"/>
                </a:moveTo>
                <a:cubicBezTo>
                  <a:pt x="35" y="65"/>
                  <a:pt x="34" y="65"/>
                  <a:pt x="33" y="64"/>
                </a:cubicBezTo>
                <a:cubicBezTo>
                  <a:pt x="32" y="63"/>
                  <a:pt x="31" y="62"/>
                  <a:pt x="31" y="61"/>
                </a:cubicBezTo>
                <a:cubicBezTo>
                  <a:pt x="31" y="60"/>
                  <a:pt x="32" y="59"/>
                  <a:pt x="32" y="58"/>
                </a:cubicBezTo>
                <a:cubicBezTo>
                  <a:pt x="38" y="52"/>
                  <a:pt x="38" y="52"/>
                  <a:pt x="38" y="52"/>
                </a:cubicBezTo>
                <a:cubicBezTo>
                  <a:pt x="38" y="51"/>
                  <a:pt x="39" y="51"/>
                  <a:pt x="40" y="51"/>
                </a:cubicBezTo>
                <a:cubicBezTo>
                  <a:pt x="42" y="51"/>
                  <a:pt x="43" y="51"/>
                  <a:pt x="44" y="52"/>
                </a:cubicBezTo>
                <a:cubicBezTo>
                  <a:pt x="45" y="52"/>
                  <a:pt x="45" y="54"/>
                  <a:pt x="45" y="55"/>
                </a:cubicBezTo>
                <a:cubicBezTo>
                  <a:pt x="45" y="56"/>
                  <a:pt x="45" y="57"/>
                  <a:pt x="44" y="58"/>
                </a:cubicBezTo>
                <a:cubicBezTo>
                  <a:pt x="39" y="64"/>
                  <a:pt x="39" y="64"/>
                  <a:pt x="39" y="64"/>
                </a:cubicBezTo>
                <a:cubicBezTo>
                  <a:pt x="38" y="64"/>
                  <a:pt x="37" y="65"/>
                  <a:pt x="36" y="65"/>
                </a:cubicBezTo>
                <a:close/>
                <a:moveTo>
                  <a:pt x="85" y="57"/>
                </a:moveTo>
                <a:cubicBezTo>
                  <a:pt x="85" y="57"/>
                  <a:pt x="95" y="65"/>
                  <a:pt x="98" y="66"/>
                </a:cubicBezTo>
                <a:cubicBezTo>
                  <a:pt x="100" y="66"/>
                  <a:pt x="101" y="65"/>
                  <a:pt x="102" y="64"/>
                </a:cubicBezTo>
                <a:cubicBezTo>
                  <a:pt x="103" y="63"/>
                  <a:pt x="104" y="62"/>
                  <a:pt x="104" y="60"/>
                </a:cubicBezTo>
                <a:cubicBezTo>
                  <a:pt x="104" y="59"/>
                  <a:pt x="103" y="58"/>
                  <a:pt x="103" y="57"/>
                </a:cubicBezTo>
                <a:moveTo>
                  <a:pt x="77" y="62"/>
                </a:moveTo>
                <a:cubicBezTo>
                  <a:pt x="85" y="70"/>
                  <a:pt x="85" y="70"/>
                  <a:pt x="85" y="70"/>
                </a:cubicBezTo>
                <a:cubicBezTo>
                  <a:pt x="86" y="71"/>
                  <a:pt x="88" y="72"/>
                  <a:pt x="89" y="72"/>
                </a:cubicBezTo>
                <a:cubicBezTo>
                  <a:pt x="91" y="72"/>
                  <a:pt x="92" y="71"/>
                  <a:pt x="93" y="70"/>
                </a:cubicBezTo>
                <a:cubicBezTo>
                  <a:pt x="94" y="69"/>
                  <a:pt x="95" y="68"/>
                  <a:pt x="95" y="66"/>
                </a:cubicBezTo>
                <a:cubicBezTo>
                  <a:pt x="95" y="65"/>
                  <a:pt x="95" y="65"/>
                  <a:pt x="95" y="64"/>
                </a:cubicBezTo>
                <a:moveTo>
                  <a:pt x="72" y="71"/>
                </a:moveTo>
                <a:cubicBezTo>
                  <a:pt x="76" y="75"/>
                  <a:pt x="76" y="75"/>
                  <a:pt x="76" y="75"/>
                </a:cubicBezTo>
                <a:cubicBezTo>
                  <a:pt x="77" y="76"/>
                  <a:pt x="78" y="77"/>
                  <a:pt x="80" y="77"/>
                </a:cubicBezTo>
                <a:cubicBezTo>
                  <a:pt x="81" y="77"/>
                  <a:pt x="83" y="77"/>
                  <a:pt x="84" y="76"/>
                </a:cubicBezTo>
                <a:cubicBezTo>
                  <a:pt x="85" y="75"/>
                  <a:pt x="86" y="73"/>
                  <a:pt x="86" y="71"/>
                </a:cubicBezTo>
                <a:cubicBezTo>
                  <a:pt x="86" y="71"/>
                  <a:pt x="86" y="70"/>
                  <a:pt x="85" y="70"/>
                </a:cubicBezTo>
                <a:moveTo>
                  <a:pt x="62" y="75"/>
                </a:moveTo>
                <a:cubicBezTo>
                  <a:pt x="65" y="77"/>
                  <a:pt x="65" y="77"/>
                  <a:pt x="65" y="77"/>
                </a:cubicBezTo>
                <a:cubicBezTo>
                  <a:pt x="66" y="77"/>
                  <a:pt x="68" y="78"/>
                  <a:pt x="70" y="78"/>
                </a:cubicBezTo>
                <a:cubicBezTo>
                  <a:pt x="72" y="77"/>
                  <a:pt x="73" y="77"/>
                  <a:pt x="74" y="76"/>
                </a:cubicBezTo>
                <a:cubicBezTo>
                  <a:pt x="75" y="76"/>
                  <a:pt x="75" y="75"/>
                  <a:pt x="75" y="75"/>
                </a:cubicBezTo>
                <a:moveTo>
                  <a:pt x="44" y="70"/>
                </a:moveTo>
                <a:cubicBezTo>
                  <a:pt x="54" y="59"/>
                  <a:pt x="54" y="59"/>
                  <a:pt x="54" y="59"/>
                </a:cubicBezTo>
                <a:cubicBezTo>
                  <a:pt x="55" y="58"/>
                  <a:pt x="55" y="55"/>
                  <a:pt x="54" y="53"/>
                </a:cubicBezTo>
                <a:cubicBezTo>
                  <a:pt x="53" y="53"/>
                  <a:pt x="51" y="52"/>
                  <a:pt x="50" y="52"/>
                </a:cubicBezTo>
                <a:cubicBezTo>
                  <a:pt x="49" y="53"/>
                  <a:pt x="48" y="53"/>
                  <a:pt x="48" y="54"/>
                </a:cubicBezTo>
                <a:cubicBezTo>
                  <a:pt x="38" y="64"/>
                  <a:pt x="38" y="64"/>
                  <a:pt x="38" y="64"/>
                </a:cubicBezTo>
                <a:cubicBezTo>
                  <a:pt x="36" y="66"/>
                  <a:pt x="37" y="69"/>
                  <a:pt x="38" y="70"/>
                </a:cubicBezTo>
                <a:cubicBezTo>
                  <a:pt x="39" y="71"/>
                  <a:pt x="40" y="72"/>
                  <a:pt x="42" y="71"/>
                </a:cubicBezTo>
                <a:cubicBezTo>
                  <a:pt x="43" y="71"/>
                  <a:pt x="44" y="71"/>
                  <a:pt x="44" y="70"/>
                </a:cubicBezTo>
                <a:close/>
                <a:moveTo>
                  <a:pt x="52" y="74"/>
                </a:moveTo>
                <a:cubicBezTo>
                  <a:pt x="61" y="64"/>
                  <a:pt x="61" y="64"/>
                  <a:pt x="61" y="64"/>
                </a:cubicBezTo>
                <a:cubicBezTo>
                  <a:pt x="63" y="62"/>
                  <a:pt x="62" y="60"/>
                  <a:pt x="61" y="58"/>
                </a:cubicBezTo>
                <a:cubicBezTo>
                  <a:pt x="60" y="57"/>
                  <a:pt x="59" y="57"/>
                  <a:pt x="57" y="57"/>
                </a:cubicBezTo>
                <a:cubicBezTo>
                  <a:pt x="56" y="57"/>
                  <a:pt x="55" y="58"/>
                  <a:pt x="55" y="58"/>
                </a:cubicBezTo>
                <a:cubicBezTo>
                  <a:pt x="46" y="68"/>
                  <a:pt x="46" y="68"/>
                  <a:pt x="46" y="68"/>
                </a:cubicBezTo>
                <a:cubicBezTo>
                  <a:pt x="44" y="70"/>
                  <a:pt x="45" y="73"/>
                  <a:pt x="46" y="74"/>
                </a:cubicBezTo>
                <a:cubicBezTo>
                  <a:pt x="47" y="75"/>
                  <a:pt x="48" y="75"/>
                  <a:pt x="50" y="75"/>
                </a:cubicBezTo>
                <a:cubicBezTo>
                  <a:pt x="51" y="75"/>
                  <a:pt x="52" y="75"/>
                  <a:pt x="52" y="74"/>
                </a:cubicBezTo>
                <a:close/>
                <a:moveTo>
                  <a:pt x="64" y="73"/>
                </a:moveTo>
                <a:cubicBezTo>
                  <a:pt x="66" y="71"/>
                  <a:pt x="66" y="71"/>
                  <a:pt x="66" y="71"/>
                </a:cubicBezTo>
                <a:cubicBezTo>
                  <a:pt x="67" y="70"/>
                  <a:pt x="67" y="67"/>
                  <a:pt x="65" y="66"/>
                </a:cubicBezTo>
                <a:cubicBezTo>
                  <a:pt x="64" y="65"/>
                  <a:pt x="63" y="64"/>
                  <a:pt x="62" y="64"/>
                </a:cubicBezTo>
                <a:cubicBezTo>
                  <a:pt x="61" y="65"/>
                  <a:pt x="60" y="65"/>
                  <a:pt x="59" y="66"/>
                </a:cubicBezTo>
                <a:cubicBezTo>
                  <a:pt x="54" y="71"/>
                  <a:pt x="54" y="71"/>
                  <a:pt x="54" y="71"/>
                </a:cubicBezTo>
                <a:cubicBezTo>
                  <a:pt x="53" y="73"/>
                  <a:pt x="53" y="76"/>
                  <a:pt x="55" y="77"/>
                </a:cubicBezTo>
                <a:cubicBezTo>
                  <a:pt x="55" y="78"/>
                  <a:pt x="57" y="79"/>
                  <a:pt x="58" y="78"/>
                </a:cubicBezTo>
                <a:cubicBezTo>
                  <a:pt x="59" y="78"/>
                  <a:pt x="60" y="78"/>
                  <a:pt x="60" y="77"/>
                </a:cubicBezTo>
                <a:lnTo>
                  <a:pt x="64" y="73"/>
                </a:lnTo>
                <a:close/>
                <a:moveTo>
                  <a:pt x="120" y="0"/>
                </a:moveTo>
                <a:cubicBezTo>
                  <a:pt x="111" y="5"/>
                  <a:pt x="98" y="11"/>
                  <a:pt x="96" y="13"/>
                </a:cubicBezTo>
                <a:cubicBezTo>
                  <a:pt x="98" y="16"/>
                  <a:pt x="106" y="29"/>
                  <a:pt x="116" y="47"/>
                </a:cubicBezTo>
                <a:cubicBezTo>
                  <a:pt x="117" y="49"/>
                  <a:pt x="117" y="49"/>
                  <a:pt x="117" y="49"/>
                </a:cubicBezTo>
                <a:cubicBezTo>
                  <a:pt x="140" y="37"/>
                  <a:pt x="140" y="37"/>
                  <a:pt x="140" y="37"/>
                </a:cubicBezTo>
                <a:moveTo>
                  <a:pt x="99" y="18"/>
                </a:moveTo>
                <a:cubicBezTo>
                  <a:pt x="88" y="13"/>
                  <a:pt x="82" y="20"/>
                  <a:pt x="75" y="20"/>
                </a:cubicBezTo>
                <a:cubicBezTo>
                  <a:pt x="73" y="20"/>
                  <a:pt x="70" y="20"/>
                  <a:pt x="69" y="20"/>
                </a:cubicBezTo>
                <a:cubicBezTo>
                  <a:pt x="69" y="20"/>
                  <a:pt x="69" y="20"/>
                  <a:pt x="69" y="20"/>
                </a:cubicBezTo>
                <a:cubicBezTo>
                  <a:pt x="68" y="20"/>
                  <a:pt x="67" y="20"/>
                  <a:pt x="67" y="21"/>
                </a:cubicBezTo>
                <a:cubicBezTo>
                  <a:pt x="48" y="30"/>
                  <a:pt x="48" y="30"/>
                  <a:pt x="48" y="30"/>
                </a:cubicBezTo>
                <a:cubicBezTo>
                  <a:pt x="39" y="35"/>
                  <a:pt x="48" y="42"/>
                  <a:pt x="51" y="41"/>
                </a:cubicBezTo>
                <a:cubicBezTo>
                  <a:pt x="54" y="40"/>
                  <a:pt x="61" y="37"/>
                  <a:pt x="66" y="35"/>
                </a:cubicBezTo>
                <a:cubicBezTo>
                  <a:pt x="69" y="34"/>
                  <a:pt x="73" y="34"/>
                  <a:pt x="75" y="36"/>
                </a:cubicBezTo>
                <a:cubicBezTo>
                  <a:pt x="84" y="42"/>
                  <a:pt x="101" y="55"/>
                  <a:pt x="103" y="57"/>
                </a:cubicBezTo>
                <a:moveTo>
                  <a:pt x="115" y="45"/>
                </a:moveTo>
                <a:cubicBezTo>
                  <a:pt x="114" y="46"/>
                  <a:pt x="110" y="48"/>
                  <a:pt x="109" y="49"/>
                </a:cubicBezTo>
                <a:cubicBezTo>
                  <a:pt x="108" y="50"/>
                  <a:pt x="108" y="51"/>
                  <a:pt x="107" y="52"/>
                </a:cubicBezTo>
                <a:cubicBezTo>
                  <a:pt x="106" y="54"/>
                  <a:pt x="104" y="56"/>
                  <a:pt x="103" y="57"/>
                </a:cubicBezTo>
                <a:moveTo>
                  <a:pt x="35" y="56"/>
                </a:moveTo>
                <a:cubicBezTo>
                  <a:pt x="35" y="56"/>
                  <a:pt x="35" y="56"/>
                  <a:pt x="35" y="56"/>
                </a:cubicBezTo>
                <a:moveTo>
                  <a:pt x="0" y="35"/>
                </a:moveTo>
                <a:cubicBezTo>
                  <a:pt x="20" y="52"/>
                  <a:pt x="20" y="52"/>
                  <a:pt x="20" y="52"/>
                </a:cubicBezTo>
                <a:cubicBezTo>
                  <a:pt x="48" y="16"/>
                  <a:pt x="48" y="16"/>
                  <a:pt x="48" y="16"/>
                </a:cubicBezTo>
                <a:cubicBezTo>
                  <a:pt x="29" y="0"/>
                  <a:pt x="29" y="0"/>
                  <a:pt x="29" y="0"/>
                </a:cubicBezTo>
                <a:moveTo>
                  <a:pt x="22" y="49"/>
                </a:moveTo>
                <a:cubicBezTo>
                  <a:pt x="28" y="54"/>
                  <a:pt x="33" y="57"/>
                  <a:pt x="33" y="57"/>
                </a:cubicBezTo>
                <a:moveTo>
                  <a:pt x="60" y="24"/>
                </a:moveTo>
                <a:cubicBezTo>
                  <a:pt x="57" y="23"/>
                  <a:pt x="51" y="20"/>
                  <a:pt x="46" y="19"/>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1" name="Freeform 31"/>
          <p:cNvSpPr>
            <a:spLocks noEditPoints="1"/>
          </p:cNvSpPr>
          <p:nvPr/>
        </p:nvSpPr>
        <p:spPr bwMode="auto">
          <a:xfrm>
            <a:off x="5059363" y="4506913"/>
            <a:ext cx="407988" cy="465138"/>
          </a:xfrm>
          <a:custGeom>
            <a:avLst/>
            <a:gdLst>
              <a:gd name="T0" fmla="*/ 34 w 107"/>
              <a:gd name="T1" fmla="*/ 95 h 122"/>
              <a:gd name="T2" fmla="*/ 25 w 107"/>
              <a:gd name="T3" fmla="*/ 73 h 122"/>
              <a:gd name="T4" fmla="*/ 20 w 107"/>
              <a:gd name="T5" fmla="*/ 55 h 122"/>
              <a:gd name="T6" fmla="*/ 53 w 107"/>
              <a:gd name="T7" fmla="*/ 21 h 122"/>
              <a:gd name="T8" fmla="*/ 87 w 107"/>
              <a:gd name="T9" fmla="*/ 55 h 122"/>
              <a:gd name="T10" fmla="*/ 81 w 107"/>
              <a:gd name="T11" fmla="*/ 73 h 122"/>
              <a:gd name="T12" fmla="*/ 72 w 107"/>
              <a:gd name="T13" fmla="*/ 91 h 122"/>
              <a:gd name="T14" fmla="*/ 53 w 107"/>
              <a:gd name="T15" fmla="*/ 34 h 122"/>
              <a:gd name="T16" fmla="*/ 33 w 107"/>
              <a:gd name="T17" fmla="*/ 54 h 122"/>
              <a:gd name="T18" fmla="*/ 53 w 107"/>
              <a:gd name="T19" fmla="*/ 74 h 122"/>
              <a:gd name="T20" fmla="*/ 73 w 107"/>
              <a:gd name="T21" fmla="*/ 54 h 122"/>
              <a:gd name="T22" fmla="*/ 53 w 107"/>
              <a:gd name="T23" fmla="*/ 34 h 122"/>
              <a:gd name="T24" fmla="*/ 45 w 107"/>
              <a:gd name="T25" fmla="*/ 57 h 122"/>
              <a:gd name="T26" fmla="*/ 51 w 107"/>
              <a:gd name="T27" fmla="*/ 64 h 122"/>
              <a:gd name="T28" fmla="*/ 61 w 107"/>
              <a:gd name="T29" fmla="*/ 48 h 122"/>
              <a:gd name="T30" fmla="*/ 53 w 107"/>
              <a:gd name="T31" fmla="*/ 11 h 122"/>
              <a:gd name="T32" fmla="*/ 53 w 107"/>
              <a:gd name="T33" fmla="*/ 0 h 122"/>
              <a:gd name="T34" fmla="*/ 32 w 107"/>
              <a:gd name="T35" fmla="*/ 17 h 122"/>
              <a:gd name="T36" fmla="*/ 26 w 107"/>
              <a:gd name="T37" fmla="*/ 7 h 122"/>
              <a:gd name="T38" fmla="*/ 7 w 107"/>
              <a:gd name="T39" fmla="*/ 27 h 122"/>
              <a:gd name="T40" fmla="*/ 16 w 107"/>
              <a:gd name="T41" fmla="*/ 32 h 122"/>
              <a:gd name="T42" fmla="*/ 0 w 107"/>
              <a:gd name="T43" fmla="*/ 54 h 122"/>
              <a:gd name="T44" fmla="*/ 10 w 107"/>
              <a:gd name="T45" fmla="*/ 54 h 122"/>
              <a:gd name="T46" fmla="*/ 80 w 107"/>
              <a:gd name="T47" fmla="*/ 7 h 122"/>
              <a:gd name="T48" fmla="*/ 75 w 107"/>
              <a:gd name="T49" fmla="*/ 17 h 122"/>
              <a:gd name="T50" fmla="*/ 99 w 107"/>
              <a:gd name="T51" fmla="*/ 27 h 122"/>
              <a:gd name="T52" fmla="*/ 90 w 107"/>
              <a:gd name="T53" fmla="*/ 32 h 122"/>
              <a:gd name="T54" fmla="*/ 96 w 107"/>
              <a:gd name="T55" fmla="*/ 54 h 122"/>
              <a:gd name="T56" fmla="*/ 107 w 107"/>
              <a:gd name="T57" fmla="*/ 54 h 122"/>
              <a:gd name="T58" fmla="*/ 65 w 107"/>
              <a:gd name="T59" fmla="*/ 98 h 122"/>
              <a:gd name="T60" fmla="*/ 39 w 107"/>
              <a:gd name="T61" fmla="*/ 105 h 122"/>
              <a:gd name="T62" fmla="*/ 36 w 107"/>
              <a:gd name="T63" fmla="*/ 109 h 122"/>
              <a:gd name="T64" fmla="*/ 40 w 107"/>
              <a:gd name="T65" fmla="*/ 114 h 122"/>
              <a:gd name="T66" fmla="*/ 42 w 107"/>
              <a:gd name="T67" fmla="*/ 113 h 122"/>
              <a:gd name="T68" fmla="*/ 65 w 107"/>
              <a:gd name="T69" fmla="*/ 107 h 122"/>
              <a:gd name="T70" fmla="*/ 65 w 107"/>
              <a:gd name="T71" fmla="*/ 107 h 122"/>
              <a:gd name="T72" fmla="*/ 66 w 107"/>
              <a:gd name="T73" fmla="*/ 107 h 122"/>
              <a:gd name="T74" fmla="*/ 71 w 107"/>
              <a:gd name="T75" fmla="*/ 111 h 122"/>
              <a:gd name="T76" fmla="*/ 68 w 107"/>
              <a:gd name="T77" fmla="*/ 115 h 122"/>
              <a:gd name="T78" fmla="*/ 45 w 107"/>
              <a:gd name="T79" fmla="*/ 122 h 12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7" h="122">
                <a:moveTo>
                  <a:pt x="34" y="95"/>
                </a:moveTo>
                <a:cubicBezTo>
                  <a:pt x="34" y="89"/>
                  <a:pt x="32" y="84"/>
                  <a:pt x="25" y="73"/>
                </a:cubicBezTo>
                <a:cubicBezTo>
                  <a:pt x="22" y="68"/>
                  <a:pt x="20" y="61"/>
                  <a:pt x="20" y="55"/>
                </a:cubicBezTo>
                <a:cubicBezTo>
                  <a:pt x="20" y="36"/>
                  <a:pt x="35" y="21"/>
                  <a:pt x="53" y="21"/>
                </a:cubicBezTo>
                <a:cubicBezTo>
                  <a:pt x="72" y="21"/>
                  <a:pt x="87" y="36"/>
                  <a:pt x="87" y="55"/>
                </a:cubicBezTo>
                <a:cubicBezTo>
                  <a:pt x="87" y="61"/>
                  <a:pt x="85" y="67"/>
                  <a:pt x="81" y="73"/>
                </a:cubicBezTo>
                <a:cubicBezTo>
                  <a:pt x="76" y="82"/>
                  <a:pt x="73" y="87"/>
                  <a:pt x="72" y="91"/>
                </a:cubicBezTo>
                <a:moveTo>
                  <a:pt x="53" y="34"/>
                </a:moveTo>
                <a:cubicBezTo>
                  <a:pt x="42" y="34"/>
                  <a:pt x="33" y="43"/>
                  <a:pt x="33" y="54"/>
                </a:cubicBezTo>
                <a:cubicBezTo>
                  <a:pt x="33" y="65"/>
                  <a:pt x="42" y="74"/>
                  <a:pt x="53" y="74"/>
                </a:cubicBezTo>
                <a:cubicBezTo>
                  <a:pt x="64" y="74"/>
                  <a:pt x="73" y="65"/>
                  <a:pt x="73" y="54"/>
                </a:cubicBezTo>
                <a:cubicBezTo>
                  <a:pt x="73" y="43"/>
                  <a:pt x="64" y="34"/>
                  <a:pt x="53" y="34"/>
                </a:cubicBezTo>
                <a:close/>
                <a:moveTo>
                  <a:pt x="45" y="57"/>
                </a:moveTo>
                <a:cubicBezTo>
                  <a:pt x="51" y="64"/>
                  <a:pt x="51" y="64"/>
                  <a:pt x="51" y="64"/>
                </a:cubicBezTo>
                <a:cubicBezTo>
                  <a:pt x="61" y="48"/>
                  <a:pt x="61" y="48"/>
                  <a:pt x="61" y="48"/>
                </a:cubicBezTo>
                <a:moveTo>
                  <a:pt x="53" y="11"/>
                </a:moveTo>
                <a:cubicBezTo>
                  <a:pt x="53" y="0"/>
                  <a:pt x="53" y="0"/>
                  <a:pt x="53" y="0"/>
                </a:cubicBezTo>
                <a:moveTo>
                  <a:pt x="32" y="17"/>
                </a:moveTo>
                <a:cubicBezTo>
                  <a:pt x="26" y="7"/>
                  <a:pt x="26" y="7"/>
                  <a:pt x="26" y="7"/>
                </a:cubicBezTo>
                <a:moveTo>
                  <a:pt x="7" y="27"/>
                </a:moveTo>
                <a:cubicBezTo>
                  <a:pt x="16" y="32"/>
                  <a:pt x="16" y="32"/>
                  <a:pt x="16" y="32"/>
                </a:cubicBezTo>
                <a:moveTo>
                  <a:pt x="0" y="54"/>
                </a:moveTo>
                <a:cubicBezTo>
                  <a:pt x="10" y="54"/>
                  <a:pt x="10" y="54"/>
                  <a:pt x="10" y="54"/>
                </a:cubicBezTo>
                <a:moveTo>
                  <a:pt x="80" y="7"/>
                </a:moveTo>
                <a:cubicBezTo>
                  <a:pt x="75" y="17"/>
                  <a:pt x="75" y="17"/>
                  <a:pt x="75" y="17"/>
                </a:cubicBezTo>
                <a:moveTo>
                  <a:pt x="99" y="27"/>
                </a:moveTo>
                <a:cubicBezTo>
                  <a:pt x="90" y="32"/>
                  <a:pt x="90" y="32"/>
                  <a:pt x="90" y="32"/>
                </a:cubicBezTo>
                <a:moveTo>
                  <a:pt x="96" y="54"/>
                </a:moveTo>
                <a:cubicBezTo>
                  <a:pt x="107" y="54"/>
                  <a:pt x="107" y="54"/>
                  <a:pt x="107" y="54"/>
                </a:cubicBezTo>
                <a:moveTo>
                  <a:pt x="65" y="98"/>
                </a:moveTo>
                <a:cubicBezTo>
                  <a:pt x="65" y="98"/>
                  <a:pt x="39" y="105"/>
                  <a:pt x="39" y="105"/>
                </a:cubicBezTo>
                <a:cubicBezTo>
                  <a:pt x="37" y="106"/>
                  <a:pt x="36" y="107"/>
                  <a:pt x="36" y="109"/>
                </a:cubicBezTo>
                <a:cubicBezTo>
                  <a:pt x="36" y="112"/>
                  <a:pt x="38" y="114"/>
                  <a:pt x="40" y="114"/>
                </a:cubicBezTo>
                <a:cubicBezTo>
                  <a:pt x="41" y="114"/>
                  <a:pt x="42" y="113"/>
                  <a:pt x="42" y="113"/>
                </a:cubicBezTo>
                <a:cubicBezTo>
                  <a:pt x="65" y="107"/>
                  <a:pt x="65" y="107"/>
                  <a:pt x="65" y="107"/>
                </a:cubicBezTo>
                <a:cubicBezTo>
                  <a:pt x="65" y="107"/>
                  <a:pt x="65" y="107"/>
                  <a:pt x="65" y="107"/>
                </a:cubicBezTo>
                <a:cubicBezTo>
                  <a:pt x="65" y="107"/>
                  <a:pt x="66" y="107"/>
                  <a:pt x="66" y="107"/>
                </a:cubicBezTo>
                <a:cubicBezTo>
                  <a:pt x="69" y="107"/>
                  <a:pt x="71" y="109"/>
                  <a:pt x="71" y="111"/>
                </a:cubicBezTo>
                <a:cubicBezTo>
                  <a:pt x="71" y="113"/>
                  <a:pt x="69" y="115"/>
                  <a:pt x="68" y="115"/>
                </a:cubicBezTo>
                <a:cubicBezTo>
                  <a:pt x="45" y="122"/>
                  <a:pt x="45" y="122"/>
                  <a:pt x="45" y="122"/>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2" name="Freeform 32"/>
          <p:cNvSpPr>
            <a:spLocks noEditPoints="1"/>
          </p:cNvSpPr>
          <p:nvPr/>
        </p:nvSpPr>
        <p:spPr bwMode="auto">
          <a:xfrm>
            <a:off x="6784975" y="1085850"/>
            <a:ext cx="449263" cy="460375"/>
          </a:xfrm>
          <a:custGeom>
            <a:avLst/>
            <a:gdLst>
              <a:gd name="T0" fmla="*/ 44 w 118"/>
              <a:gd name="T1" fmla="*/ 12 h 121"/>
              <a:gd name="T2" fmla="*/ 103 w 118"/>
              <a:gd name="T3" fmla="*/ 48 h 121"/>
              <a:gd name="T4" fmla="*/ 118 w 118"/>
              <a:gd name="T5" fmla="*/ 78 h 121"/>
              <a:gd name="T6" fmla="*/ 106 w 118"/>
              <a:gd name="T7" fmla="*/ 78 h 121"/>
              <a:gd name="T8" fmla="*/ 106 w 118"/>
              <a:gd name="T9" fmla="*/ 98 h 121"/>
              <a:gd name="T10" fmla="*/ 99 w 118"/>
              <a:gd name="T11" fmla="*/ 104 h 121"/>
              <a:gd name="T12" fmla="*/ 86 w 118"/>
              <a:gd name="T13" fmla="*/ 104 h 121"/>
              <a:gd name="T14" fmla="*/ 86 w 118"/>
              <a:gd name="T15" fmla="*/ 121 h 121"/>
              <a:gd name="T16" fmla="*/ 32 w 118"/>
              <a:gd name="T17" fmla="*/ 121 h 121"/>
              <a:gd name="T18" fmla="*/ 32 w 118"/>
              <a:gd name="T19" fmla="*/ 104 h 121"/>
              <a:gd name="T20" fmla="*/ 26 w 118"/>
              <a:gd name="T21" fmla="*/ 91 h 121"/>
              <a:gd name="T22" fmla="*/ 66 w 118"/>
              <a:gd name="T23" fmla="*/ 55 h 121"/>
              <a:gd name="T24" fmla="*/ 66 w 118"/>
              <a:gd name="T25" fmla="*/ 46 h 121"/>
              <a:gd name="T26" fmla="*/ 57 w 118"/>
              <a:gd name="T27" fmla="*/ 43 h 121"/>
              <a:gd name="T28" fmla="*/ 55 w 118"/>
              <a:gd name="T29" fmla="*/ 39 h 121"/>
              <a:gd name="T30" fmla="*/ 59 w 118"/>
              <a:gd name="T31" fmla="*/ 30 h 121"/>
              <a:gd name="T32" fmla="*/ 54 w 118"/>
              <a:gd name="T33" fmla="*/ 24 h 121"/>
              <a:gd name="T34" fmla="*/ 44 w 118"/>
              <a:gd name="T35" fmla="*/ 28 h 121"/>
              <a:gd name="T36" fmla="*/ 41 w 118"/>
              <a:gd name="T37" fmla="*/ 27 h 121"/>
              <a:gd name="T38" fmla="*/ 37 w 118"/>
              <a:gd name="T39" fmla="*/ 18 h 121"/>
              <a:gd name="T40" fmla="*/ 29 w 118"/>
              <a:gd name="T41" fmla="*/ 18 h 121"/>
              <a:gd name="T42" fmla="*/ 25 w 118"/>
              <a:gd name="T43" fmla="*/ 27 h 121"/>
              <a:gd name="T44" fmla="*/ 22 w 118"/>
              <a:gd name="T45" fmla="*/ 28 h 121"/>
              <a:gd name="T46" fmla="*/ 13 w 118"/>
              <a:gd name="T47" fmla="*/ 24 h 121"/>
              <a:gd name="T48" fmla="*/ 7 w 118"/>
              <a:gd name="T49" fmla="*/ 30 h 121"/>
              <a:gd name="T50" fmla="*/ 11 w 118"/>
              <a:gd name="T51" fmla="*/ 39 h 121"/>
              <a:gd name="T52" fmla="*/ 10 w 118"/>
              <a:gd name="T53" fmla="*/ 43 h 121"/>
              <a:gd name="T54" fmla="*/ 0 w 118"/>
              <a:gd name="T55" fmla="*/ 46 h 121"/>
              <a:gd name="T56" fmla="*/ 0 w 118"/>
              <a:gd name="T57" fmla="*/ 55 h 121"/>
              <a:gd name="T58" fmla="*/ 10 w 118"/>
              <a:gd name="T59" fmla="*/ 58 h 121"/>
              <a:gd name="T60" fmla="*/ 11 w 118"/>
              <a:gd name="T61" fmla="*/ 62 h 121"/>
              <a:gd name="T62" fmla="*/ 7 w 118"/>
              <a:gd name="T63" fmla="*/ 71 h 121"/>
              <a:gd name="T64" fmla="*/ 13 w 118"/>
              <a:gd name="T65" fmla="*/ 77 h 121"/>
              <a:gd name="T66" fmla="*/ 22 w 118"/>
              <a:gd name="T67" fmla="*/ 73 h 121"/>
              <a:gd name="T68" fmla="*/ 25 w 118"/>
              <a:gd name="T69" fmla="*/ 74 h 121"/>
              <a:gd name="T70" fmla="*/ 29 w 118"/>
              <a:gd name="T71" fmla="*/ 83 h 121"/>
              <a:gd name="T72" fmla="*/ 37 w 118"/>
              <a:gd name="T73" fmla="*/ 83 h 121"/>
              <a:gd name="T74" fmla="*/ 41 w 118"/>
              <a:gd name="T75" fmla="*/ 74 h 121"/>
              <a:gd name="T76" fmla="*/ 44 w 118"/>
              <a:gd name="T77" fmla="*/ 73 h 121"/>
              <a:gd name="T78" fmla="*/ 54 w 118"/>
              <a:gd name="T79" fmla="*/ 77 h 121"/>
              <a:gd name="T80" fmla="*/ 59 w 118"/>
              <a:gd name="T81" fmla="*/ 71 h 121"/>
              <a:gd name="T82" fmla="*/ 55 w 118"/>
              <a:gd name="T83" fmla="*/ 62 h 121"/>
              <a:gd name="T84" fmla="*/ 57 w 118"/>
              <a:gd name="T85" fmla="*/ 58 h 121"/>
              <a:gd name="T86" fmla="*/ 66 w 118"/>
              <a:gd name="T87" fmla="*/ 55 h 121"/>
              <a:gd name="T88" fmla="*/ 33 w 118"/>
              <a:gd name="T89" fmla="*/ 37 h 121"/>
              <a:gd name="T90" fmla="*/ 19 w 118"/>
              <a:gd name="T91" fmla="*/ 51 h 121"/>
              <a:gd name="T92" fmla="*/ 33 w 118"/>
              <a:gd name="T93" fmla="*/ 64 h 121"/>
              <a:gd name="T94" fmla="*/ 47 w 118"/>
              <a:gd name="T95" fmla="*/ 51 h 121"/>
              <a:gd name="T96" fmla="*/ 33 w 118"/>
              <a:gd name="T97" fmla="*/ 37 h 121"/>
              <a:gd name="T98" fmla="*/ 86 w 118"/>
              <a:gd name="T99" fmla="*/ 104 h 121"/>
              <a:gd name="T100" fmla="*/ 78 w 118"/>
              <a:gd name="T101" fmla="*/ 10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8" h="121">
                <a:moveTo>
                  <a:pt x="44" y="12"/>
                </a:moveTo>
                <a:cubicBezTo>
                  <a:pt x="109" y="0"/>
                  <a:pt x="103" y="48"/>
                  <a:pt x="103" y="48"/>
                </a:cubicBezTo>
                <a:cubicBezTo>
                  <a:pt x="118" y="78"/>
                  <a:pt x="118" y="78"/>
                  <a:pt x="118" y="78"/>
                </a:cubicBezTo>
                <a:cubicBezTo>
                  <a:pt x="106" y="78"/>
                  <a:pt x="106" y="78"/>
                  <a:pt x="106" y="78"/>
                </a:cubicBezTo>
                <a:cubicBezTo>
                  <a:pt x="106" y="98"/>
                  <a:pt x="106" y="98"/>
                  <a:pt x="106" y="98"/>
                </a:cubicBezTo>
                <a:cubicBezTo>
                  <a:pt x="106" y="101"/>
                  <a:pt x="103" y="104"/>
                  <a:pt x="99" y="104"/>
                </a:cubicBezTo>
                <a:cubicBezTo>
                  <a:pt x="86" y="104"/>
                  <a:pt x="86" y="104"/>
                  <a:pt x="86" y="104"/>
                </a:cubicBezTo>
                <a:cubicBezTo>
                  <a:pt x="86" y="121"/>
                  <a:pt x="86" y="121"/>
                  <a:pt x="86" y="121"/>
                </a:cubicBezTo>
                <a:moveTo>
                  <a:pt x="32" y="121"/>
                </a:moveTo>
                <a:cubicBezTo>
                  <a:pt x="32" y="104"/>
                  <a:pt x="32" y="104"/>
                  <a:pt x="32" y="104"/>
                </a:cubicBezTo>
                <a:cubicBezTo>
                  <a:pt x="26" y="91"/>
                  <a:pt x="26" y="91"/>
                  <a:pt x="26" y="91"/>
                </a:cubicBezTo>
                <a:moveTo>
                  <a:pt x="66" y="55"/>
                </a:moveTo>
                <a:cubicBezTo>
                  <a:pt x="66" y="46"/>
                  <a:pt x="66" y="46"/>
                  <a:pt x="66" y="46"/>
                </a:cubicBezTo>
                <a:cubicBezTo>
                  <a:pt x="57" y="43"/>
                  <a:pt x="57" y="43"/>
                  <a:pt x="57" y="43"/>
                </a:cubicBezTo>
                <a:cubicBezTo>
                  <a:pt x="56" y="42"/>
                  <a:pt x="56" y="41"/>
                  <a:pt x="55" y="39"/>
                </a:cubicBezTo>
                <a:cubicBezTo>
                  <a:pt x="59" y="30"/>
                  <a:pt x="59" y="30"/>
                  <a:pt x="59" y="30"/>
                </a:cubicBezTo>
                <a:cubicBezTo>
                  <a:pt x="54" y="24"/>
                  <a:pt x="54" y="24"/>
                  <a:pt x="54" y="24"/>
                </a:cubicBezTo>
                <a:cubicBezTo>
                  <a:pt x="44" y="28"/>
                  <a:pt x="44" y="28"/>
                  <a:pt x="44" y="28"/>
                </a:cubicBezTo>
                <a:cubicBezTo>
                  <a:pt x="43" y="28"/>
                  <a:pt x="42" y="27"/>
                  <a:pt x="41" y="27"/>
                </a:cubicBezTo>
                <a:cubicBezTo>
                  <a:pt x="37" y="18"/>
                  <a:pt x="37" y="18"/>
                  <a:pt x="37" y="18"/>
                </a:cubicBezTo>
                <a:cubicBezTo>
                  <a:pt x="29" y="18"/>
                  <a:pt x="29" y="18"/>
                  <a:pt x="29" y="18"/>
                </a:cubicBezTo>
                <a:cubicBezTo>
                  <a:pt x="25" y="27"/>
                  <a:pt x="25" y="27"/>
                  <a:pt x="25" y="27"/>
                </a:cubicBezTo>
                <a:cubicBezTo>
                  <a:pt x="24" y="27"/>
                  <a:pt x="23" y="28"/>
                  <a:pt x="22" y="28"/>
                </a:cubicBezTo>
                <a:cubicBezTo>
                  <a:pt x="13" y="24"/>
                  <a:pt x="13" y="24"/>
                  <a:pt x="13" y="24"/>
                </a:cubicBezTo>
                <a:cubicBezTo>
                  <a:pt x="7" y="30"/>
                  <a:pt x="7" y="30"/>
                  <a:pt x="7" y="30"/>
                </a:cubicBezTo>
                <a:cubicBezTo>
                  <a:pt x="11" y="39"/>
                  <a:pt x="11" y="39"/>
                  <a:pt x="11" y="39"/>
                </a:cubicBezTo>
                <a:cubicBezTo>
                  <a:pt x="11" y="41"/>
                  <a:pt x="10" y="42"/>
                  <a:pt x="10" y="43"/>
                </a:cubicBezTo>
                <a:cubicBezTo>
                  <a:pt x="0" y="46"/>
                  <a:pt x="0" y="46"/>
                  <a:pt x="0" y="46"/>
                </a:cubicBezTo>
                <a:cubicBezTo>
                  <a:pt x="0" y="55"/>
                  <a:pt x="0" y="55"/>
                  <a:pt x="0" y="55"/>
                </a:cubicBezTo>
                <a:cubicBezTo>
                  <a:pt x="10" y="58"/>
                  <a:pt x="10" y="58"/>
                  <a:pt x="10" y="58"/>
                </a:cubicBezTo>
                <a:cubicBezTo>
                  <a:pt x="10" y="59"/>
                  <a:pt x="11" y="61"/>
                  <a:pt x="11" y="62"/>
                </a:cubicBezTo>
                <a:cubicBezTo>
                  <a:pt x="7" y="71"/>
                  <a:pt x="7" y="71"/>
                  <a:pt x="7" y="71"/>
                </a:cubicBezTo>
                <a:cubicBezTo>
                  <a:pt x="13" y="77"/>
                  <a:pt x="13" y="77"/>
                  <a:pt x="13" y="77"/>
                </a:cubicBezTo>
                <a:cubicBezTo>
                  <a:pt x="22" y="73"/>
                  <a:pt x="22" y="73"/>
                  <a:pt x="22" y="73"/>
                </a:cubicBezTo>
                <a:cubicBezTo>
                  <a:pt x="23" y="73"/>
                  <a:pt x="24" y="74"/>
                  <a:pt x="25" y="74"/>
                </a:cubicBezTo>
                <a:cubicBezTo>
                  <a:pt x="29" y="83"/>
                  <a:pt x="29" y="83"/>
                  <a:pt x="29" y="83"/>
                </a:cubicBezTo>
                <a:cubicBezTo>
                  <a:pt x="37" y="83"/>
                  <a:pt x="37" y="83"/>
                  <a:pt x="37" y="83"/>
                </a:cubicBezTo>
                <a:cubicBezTo>
                  <a:pt x="41" y="74"/>
                  <a:pt x="41" y="74"/>
                  <a:pt x="41" y="74"/>
                </a:cubicBezTo>
                <a:cubicBezTo>
                  <a:pt x="42" y="74"/>
                  <a:pt x="43" y="73"/>
                  <a:pt x="44" y="73"/>
                </a:cubicBezTo>
                <a:cubicBezTo>
                  <a:pt x="54" y="77"/>
                  <a:pt x="54" y="77"/>
                  <a:pt x="54" y="77"/>
                </a:cubicBezTo>
                <a:cubicBezTo>
                  <a:pt x="59" y="71"/>
                  <a:pt x="59" y="71"/>
                  <a:pt x="59" y="71"/>
                </a:cubicBezTo>
                <a:cubicBezTo>
                  <a:pt x="55" y="62"/>
                  <a:pt x="55" y="62"/>
                  <a:pt x="55" y="62"/>
                </a:cubicBezTo>
                <a:cubicBezTo>
                  <a:pt x="56" y="61"/>
                  <a:pt x="56" y="59"/>
                  <a:pt x="57" y="58"/>
                </a:cubicBezTo>
                <a:lnTo>
                  <a:pt x="66" y="55"/>
                </a:lnTo>
                <a:close/>
                <a:moveTo>
                  <a:pt x="33" y="37"/>
                </a:moveTo>
                <a:cubicBezTo>
                  <a:pt x="26" y="37"/>
                  <a:pt x="19" y="43"/>
                  <a:pt x="19" y="51"/>
                </a:cubicBezTo>
                <a:cubicBezTo>
                  <a:pt x="19" y="58"/>
                  <a:pt x="26" y="64"/>
                  <a:pt x="33" y="64"/>
                </a:cubicBezTo>
                <a:cubicBezTo>
                  <a:pt x="41" y="64"/>
                  <a:pt x="47" y="58"/>
                  <a:pt x="47" y="51"/>
                </a:cubicBezTo>
                <a:cubicBezTo>
                  <a:pt x="47" y="43"/>
                  <a:pt x="41" y="37"/>
                  <a:pt x="33" y="37"/>
                </a:cubicBezTo>
                <a:close/>
                <a:moveTo>
                  <a:pt x="86" y="104"/>
                </a:moveTo>
                <a:cubicBezTo>
                  <a:pt x="78" y="104"/>
                  <a:pt x="78" y="104"/>
                  <a:pt x="78" y="104"/>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3" name="Freeform 33"/>
          <p:cNvSpPr>
            <a:spLocks noEditPoints="1"/>
          </p:cNvSpPr>
          <p:nvPr/>
        </p:nvSpPr>
        <p:spPr bwMode="auto">
          <a:xfrm>
            <a:off x="3292475" y="1195388"/>
            <a:ext cx="442913" cy="350838"/>
          </a:xfrm>
          <a:custGeom>
            <a:avLst/>
            <a:gdLst>
              <a:gd name="T0" fmla="*/ 116 w 116"/>
              <a:gd name="T1" fmla="*/ 92 h 92"/>
              <a:gd name="T2" fmla="*/ 0 w 116"/>
              <a:gd name="T3" fmla="*/ 92 h 92"/>
              <a:gd name="T4" fmla="*/ 28 w 116"/>
              <a:gd name="T5" fmla="*/ 68 h 92"/>
              <a:gd name="T6" fmla="*/ 12 w 116"/>
              <a:gd name="T7" fmla="*/ 68 h 92"/>
              <a:gd name="T8" fmla="*/ 12 w 116"/>
              <a:gd name="T9" fmla="*/ 92 h 92"/>
              <a:gd name="T10" fmla="*/ 28 w 116"/>
              <a:gd name="T11" fmla="*/ 92 h 92"/>
              <a:gd name="T12" fmla="*/ 28 w 116"/>
              <a:gd name="T13" fmla="*/ 68 h 92"/>
              <a:gd name="T14" fmla="*/ 53 w 116"/>
              <a:gd name="T15" fmla="*/ 43 h 92"/>
              <a:gd name="T16" fmla="*/ 37 w 116"/>
              <a:gd name="T17" fmla="*/ 43 h 92"/>
              <a:gd name="T18" fmla="*/ 37 w 116"/>
              <a:gd name="T19" fmla="*/ 92 h 92"/>
              <a:gd name="T20" fmla="*/ 53 w 116"/>
              <a:gd name="T21" fmla="*/ 92 h 92"/>
              <a:gd name="T22" fmla="*/ 53 w 116"/>
              <a:gd name="T23" fmla="*/ 43 h 92"/>
              <a:gd name="T24" fmla="*/ 78 w 116"/>
              <a:gd name="T25" fmla="*/ 54 h 92"/>
              <a:gd name="T26" fmla="*/ 62 w 116"/>
              <a:gd name="T27" fmla="*/ 54 h 92"/>
              <a:gd name="T28" fmla="*/ 62 w 116"/>
              <a:gd name="T29" fmla="*/ 92 h 92"/>
              <a:gd name="T30" fmla="*/ 78 w 116"/>
              <a:gd name="T31" fmla="*/ 92 h 92"/>
              <a:gd name="T32" fmla="*/ 78 w 116"/>
              <a:gd name="T33" fmla="*/ 54 h 92"/>
              <a:gd name="T34" fmla="*/ 103 w 116"/>
              <a:gd name="T35" fmla="*/ 28 h 92"/>
              <a:gd name="T36" fmla="*/ 87 w 116"/>
              <a:gd name="T37" fmla="*/ 28 h 92"/>
              <a:gd name="T38" fmla="*/ 87 w 116"/>
              <a:gd name="T39" fmla="*/ 92 h 92"/>
              <a:gd name="T40" fmla="*/ 103 w 116"/>
              <a:gd name="T41" fmla="*/ 92 h 92"/>
              <a:gd name="T42" fmla="*/ 103 w 116"/>
              <a:gd name="T43" fmla="*/ 28 h 92"/>
              <a:gd name="T44" fmla="*/ 20 w 116"/>
              <a:gd name="T45" fmla="*/ 40 h 92"/>
              <a:gd name="T46" fmla="*/ 16 w 116"/>
              <a:gd name="T47" fmla="*/ 45 h 92"/>
              <a:gd name="T48" fmla="*/ 20 w 116"/>
              <a:gd name="T49" fmla="*/ 49 h 92"/>
              <a:gd name="T50" fmla="*/ 25 w 116"/>
              <a:gd name="T51" fmla="*/ 45 h 92"/>
              <a:gd name="T52" fmla="*/ 20 w 116"/>
              <a:gd name="T53" fmla="*/ 40 h 92"/>
              <a:gd name="T54" fmla="*/ 45 w 116"/>
              <a:gd name="T55" fmla="*/ 16 h 92"/>
              <a:gd name="T56" fmla="*/ 41 w 116"/>
              <a:gd name="T57" fmla="*/ 21 h 92"/>
              <a:gd name="T58" fmla="*/ 45 w 116"/>
              <a:gd name="T59" fmla="*/ 26 h 92"/>
              <a:gd name="T60" fmla="*/ 50 w 116"/>
              <a:gd name="T61" fmla="*/ 21 h 92"/>
              <a:gd name="T62" fmla="*/ 45 w 116"/>
              <a:gd name="T63" fmla="*/ 16 h 92"/>
              <a:gd name="T64" fmla="*/ 70 w 116"/>
              <a:gd name="T65" fmla="*/ 28 h 92"/>
              <a:gd name="T66" fmla="*/ 66 w 116"/>
              <a:gd name="T67" fmla="*/ 33 h 92"/>
              <a:gd name="T68" fmla="*/ 70 w 116"/>
              <a:gd name="T69" fmla="*/ 37 h 92"/>
              <a:gd name="T70" fmla="*/ 75 w 116"/>
              <a:gd name="T71" fmla="*/ 33 h 92"/>
              <a:gd name="T72" fmla="*/ 70 w 116"/>
              <a:gd name="T73" fmla="*/ 28 h 92"/>
              <a:gd name="T74" fmla="*/ 95 w 116"/>
              <a:gd name="T75" fmla="*/ 0 h 92"/>
              <a:gd name="T76" fmla="*/ 91 w 116"/>
              <a:gd name="T77" fmla="*/ 4 h 92"/>
              <a:gd name="T78" fmla="*/ 95 w 116"/>
              <a:gd name="T79" fmla="*/ 9 h 92"/>
              <a:gd name="T80" fmla="*/ 100 w 116"/>
              <a:gd name="T81" fmla="*/ 4 h 92"/>
              <a:gd name="T82" fmla="*/ 95 w 116"/>
              <a:gd name="T83" fmla="*/ 0 h 92"/>
              <a:gd name="T84" fmla="*/ 73 w 116"/>
              <a:gd name="T85" fmla="*/ 29 h 92"/>
              <a:gd name="T86" fmla="*/ 92 w 116"/>
              <a:gd name="T87" fmla="*/ 8 h 92"/>
              <a:gd name="T88" fmla="*/ 49 w 116"/>
              <a:gd name="T89" fmla="*/ 23 h 92"/>
              <a:gd name="T90" fmla="*/ 66 w 116"/>
              <a:gd name="T91" fmla="*/ 31 h 92"/>
              <a:gd name="T92" fmla="*/ 42 w 116"/>
              <a:gd name="T93" fmla="*/ 24 h 92"/>
              <a:gd name="T94" fmla="*/ 24 w 116"/>
              <a:gd name="T95" fmla="*/ 42 h 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6" h="92">
                <a:moveTo>
                  <a:pt x="116" y="92"/>
                </a:moveTo>
                <a:cubicBezTo>
                  <a:pt x="0" y="92"/>
                  <a:pt x="0" y="92"/>
                  <a:pt x="0" y="92"/>
                </a:cubicBezTo>
                <a:moveTo>
                  <a:pt x="28" y="68"/>
                </a:moveTo>
                <a:cubicBezTo>
                  <a:pt x="12" y="68"/>
                  <a:pt x="12" y="68"/>
                  <a:pt x="12" y="68"/>
                </a:cubicBezTo>
                <a:cubicBezTo>
                  <a:pt x="12" y="92"/>
                  <a:pt x="12" y="92"/>
                  <a:pt x="12" y="92"/>
                </a:cubicBezTo>
                <a:cubicBezTo>
                  <a:pt x="28" y="92"/>
                  <a:pt x="28" y="92"/>
                  <a:pt x="28" y="92"/>
                </a:cubicBezTo>
                <a:lnTo>
                  <a:pt x="28" y="68"/>
                </a:lnTo>
                <a:close/>
                <a:moveTo>
                  <a:pt x="53" y="43"/>
                </a:moveTo>
                <a:cubicBezTo>
                  <a:pt x="37" y="43"/>
                  <a:pt x="37" y="43"/>
                  <a:pt x="37" y="43"/>
                </a:cubicBezTo>
                <a:cubicBezTo>
                  <a:pt x="37" y="92"/>
                  <a:pt x="37" y="92"/>
                  <a:pt x="37" y="92"/>
                </a:cubicBezTo>
                <a:cubicBezTo>
                  <a:pt x="53" y="92"/>
                  <a:pt x="53" y="92"/>
                  <a:pt x="53" y="92"/>
                </a:cubicBezTo>
                <a:lnTo>
                  <a:pt x="53" y="43"/>
                </a:lnTo>
                <a:close/>
                <a:moveTo>
                  <a:pt x="78" y="54"/>
                </a:moveTo>
                <a:cubicBezTo>
                  <a:pt x="62" y="54"/>
                  <a:pt x="62" y="54"/>
                  <a:pt x="62" y="54"/>
                </a:cubicBezTo>
                <a:cubicBezTo>
                  <a:pt x="62" y="92"/>
                  <a:pt x="62" y="92"/>
                  <a:pt x="62" y="92"/>
                </a:cubicBezTo>
                <a:cubicBezTo>
                  <a:pt x="78" y="92"/>
                  <a:pt x="78" y="92"/>
                  <a:pt x="78" y="92"/>
                </a:cubicBezTo>
                <a:lnTo>
                  <a:pt x="78" y="54"/>
                </a:lnTo>
                <a:close/>
                <a:moveTo>
                  <a:pt x="103" y="28"/>
                </a:moveTo>
                <a:cubicBezTo>
                  <a:pt x="87" y="28"/>
                  <a:pt x="87" y="28"/>
                  <a:pt x="87" y="28"/>
                </a:cubicBezTo>
                <a:cubicBezTo>
                  <a:pt x="87" y="92"/>
                  <a:pt x="87" y="92"/>
                  <a:pt x="87" y="92"/>
                </a:cubicBezTo>
                <a:cubicBezTo>
                  <a:pt x="103" y="92"/>
                  <a:pt x="103" y="92"/>
                  <a:pt x="103" y="92"/>
                </a:cubicBezTo>
                <a:lnTo>
                  <a:pt x="103" y="28"/>
                </a:lnTo>
                <a:close/>
                <a:moveTo>
                  <a:pt x="20" y="40"/>
                </a:moveTo>
                <a:cubicBezTo>
                  <a:pt x="18" y="40"/>
                  <a:pt x="16" y="42"/>
                  <a:pt x="16" y="45"/>
                </a:cubicBezTo>
                <a:cubicBezTo>
                  <a:pt x="16" y="47"/>
                  <a:pt x="18" y="49"/>
                  <a:pt x="20" y="49"/>
                </a:cubicBezTo>
                <a:cubicBezTo>
                  <a:pt x="23" y="49"/>
                  <a:pt x="25" y="47"/>
                  <a:pt x="25" y="45"/>
                </a:cubicBezTo>
                <a:cubicBezTo>
                  <a:pt x="25" y="42"/>
                  <a:pt x="23" y="40"/>
                  <a:pt x="20" y="40"/>
                </a:cubicBezTo>
                <a:close/>
                <a:moveTo>
                  <a:pt x="45" y="16"/>
                </a:moveTo>
                <a:cubicBezTo>
                  <a:pt x="43" y="16"/>
                  <a:pt x="41" y="18"/>
                  <a:pt x="41" y="21"/>
                </a:cubicBezTo>
                <a:cubicBezTo>
                  <a:pt x="41" y="23"/>
                  <a:pt x="43" y="26"/>
                  <a:pt x="45" y="26"/>
                </a:cubicBezTo>
                <a:cubicBezTo>
                  <a:pt x="48" y="26"/>
                  <a:pt x="50" y="23"/>
                  <a:pt x="50" y="21"/>
                </a:cubicBezTo>
                <a:cubicBezTo>
                  <a:pt x="50" y="18"/>
                  <a:pt x="48" y="16"/>
                  <a:pt x="45" y="16"/>
                </a:cubicBezTo>
                <a:close/>
                <a:moveTo>
                  <a:pt x="70" y="28"/>
                </a:moveTo>
                <a:cubicBezTo>
                  <a:pt x="68" y="28"/>
                  <a:pt x="66" y="30"/>
                  <a:pt x="66" y="33"/>
                </a:cubicBezTo>
                <a:cubicBezTo>
                  <a:pt x="66" y="35"/>
                  <a:pt x="68" y="37"/>
                  <a:pt x="70" y="37"/>
                </a:cubicBezTo>
                <a:cubicBezTo>
                  <a:pt x="73" y="37"/>
                  <a:pt x="75" y="35"/>
                  <a:pt x="75" y="33"/>
                </a:cubicBezTo>
                <a:cubicBezTo>
                  <a:pt x="75" y="30"/>
                  <a:pt x="73" y="28"/>
                  <a:pt x="70" y="28"/>
                </a:cubicBezTo>
                <a:close/>
                <a:moveTo>
                  <a:pt x="95" y="0"/>
                </a:moveTo>
                <a:cubicBezTo>
                  <a:pt x="93" y="0"/>
                  <a:pt x="91" y="2"/>
                  <a:pt x="91" y="4"/>
                </a:cubicBezTo>
                <a:cubicBezTo>
                  <a:pt x="91" y="7"/>
                  <a:pt x="93" y="9"/>
                  <a:pt x="95" y="9"/>
                </a:cubicBezTo>
                <a:cubicBezTo>
                  <a:pt x="98" y="9"/>
                  <a:pt x="100" y="7"/>
                  <a:pt x="100" y="4"/>
                </a:cubicBezTo>
                <a:cubicBezTo>
                  <a:pt x="100" y="2"/>
                  <a:pt x="98" y="0"/>
                  <a:pt x="95" y="0"/>
                </a:cubicBezTo>
                <a:close/>
                <a:moveTo>
                  <a:pt x="73" y="29"/>
                </a:moveTo>
                <a:cubicBezTo>
                  <a:pt x="92" y="8"/>
                  <a:pt x="92" y="8"/>
                  <a:pt x="92" y="8"/>
                </a:cubicBezTo>
                <a:moveTo>
                  <a:pt x="49" y="23"/>
                </a:moveTo>
                <a:cubicBezTo>
                  <a:pt x="66" y="31"/>
                  <a:pt x="66" y="31"/>
                  <a:pt x="66" y="31"/>
                </a:cubicBezTo>
                <a:moveTo>
                  <a:pt x="42" y="24"/>
                </a:moveTo>
                <a:cubicBezTo>
                  <a:pt x="24" y="42"/>
                  <a:pt x="24" y="42"/>
                  <a:pt x="24" y="42"/>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4" name="Freeform 34"/>
          <p:cNvSpPr>
            <a:spLocks noEditPoints="1"/>
          </p:cNvSpPr>
          <p:nvPr/>
        </p:nvSpPr>
        <p:spPr bwMode="auto">
          <a:xfrm>
            <a:off x="8597900" y="4595813"/>
            <a:ext cx="319088" cy="376238"/>
          </a:xfrm>
          <a:custGeom>
            <a:avLst/>
            <a:gdLst>
              <a:gd name="T0" fmla="*/ 201 w 201"/>
              <a:gd name="T1" fmla="*/ 96 h 237"/>
              <a:gd name="T2" fmla="*/ 201 w 201"/>
              <a:gd name="T3" fmla="*/ 237 h 237"/>
              <a:gd name="T4" fmla="*/ 0 w 201"/>
              <a:gd name="T5" fmla="*/ 237 h 237"/>
              <a:gd name="T6" fmla="*/ 0 w 201"/>
              <a:gd name="T7" fmla="*/ 96 h 237"/>
              <a:gd name="T8" fmla="*/ 201 w 201"/>
              <a:gd name="T9" fmla="*/ 237 h 237"/>
              <a:gd name="T10" fmla="*/ 100 w 201"/>
              <a:gd name="T11" fmla="*/ 165 h 237"/>
              <a:gd name="T12" fmla="*/ 0 w 201"/>
              <a:gd name="T13" fmla="*/ 237 h 237"/>
              <a:gd name="T14" fmla="*/ 201 w 201"/>
              <a:gd name="T15" fmla="*/ 96 h 237"/>
              <a:gd name="T16" fmla="*/ 134 w 201"/>
              <a:gd name="T17" fmla="*/ 168 h 237"/>
              <a:gd name="T18" fmla="*/ 0 w 201"/>
              <a:gd name="T19" fmla="*/ 96 h 237"/>
              <a:gd name="T20" fmla="*/ 69 w 201"/>
              <a:gd name="T21" fmla="*/ 168 h 237"/>
              <a:gd name="T22" fmla="*/ 177 w 201"/>
              <a:gd name="T23" fmla="*/ 91 h 237"/>
              <a:gd name="T24" fmla="*/ 177 w 201"/>
              <a:gd name="T25" fmla="*/ 43 h 237"/>
              <a:gd name="T26" fmla="*/ 134 w 201"/>
              <a:gd name="T27" fmla="*/ 0 h 237"/>
              <a:gd name="T28" fmla="*/ 24 w 201"/>
              <a:gd name="T29" fmla="*/ 0 h 237"/>
              <a:gd name="T30" fmla="*/ 24 w 201"/>
              <a:gd name="T31" fmla="*/ 91 h 237"/>
              <a:gd name="T32" fmla="*/ 177 w 201"/>
              <a:gd name="T33" fmla="*/ 43 h 237"/>
              <a:gd name="T34" fmla="*/ 134 w 201"/>
              <a:gd name="T35" fmla="*/ 0 h 237"/>
              <a:gd name="T36" fmla="*/ 134 w 201"/>
              <a:gd name="T37" fmla="*/ 43 h 237"/>
              <a:gd name="T38" fmla="*/ 177 w 201"/>
              <a:gd name="T39" fmla="*/ 43 h 237"/>
              <a:gd name="T40" fmla="*/ 67 w 201"/>
              <a:gd name="T41" fmla="*/ 67 h 237"/>
              <a:gd name="T42" fmla="*/ 45 w 201"/>
              <a:gd name="T43" fmla="*/ 67 h 237"/>
              <a:gd name="T44" fmla="*/ 148 w 201"/>
              <a:gd name="T45" fmla="*/ 67 h 237"/>
              <a:gd name="T46" fmla="*/ 88 w 201"/>
              <a:gd name="T47" fmla="*/ 67 h 237"/>
              <a:gd name="T48" fmla="*/ 45 w 201"/>
              <a:gd name="T49" fmla="*/ 91 h 237"/>
              <a:gd name="T50" fmla="*/ 103 w 201"/>
              <a:gd name="T51" fmla="*/ 91 h 237"/>
              <a:gd name="T52" fmla="*/ 148 w 201"/>
              <a:gd name="T53" fmla="*/ 91 h 237"/>
              <a:gd name="T54" fmla="*/ 127 w 201"/>
              <a:gd name="T55" fmla="*/ 91 h 23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01" h="237">
                <a:moveTo>
                  <a:pt x="201" y="96"/>
                </a:moveTo>
                <a:lnTo>
                  <a:pt x="201" y="237"/>
                </a:lnTo>
                <a:lnTo>
                  <a:pt x="0" y="237"/>
                </a:lnTo>
                <a:lnTo>
                  <a:pt x="0" y="96"/>
                </a:lnTo>
                <a:moveTo>
                  <a:pt x="201" y="237"/>
                </a:moveTo>
                <a:lnTo>
                  <a:pt x="100" y="165"/>
                </a:lnTo>
                <a:lnTo>
                  <a:pt x="0" y="237"/>
                </a:lnTo>
                <a:moveTo>
                  <a:pt x="201" y="96"/>
                </a:moveTo>
                <a:lnTo>
                  <a:pt x="134" y="168"/>
                </a:lnTo>
                <a:moveTo>
                  <a:pt x="0" y="96"/>
                </a:moveTo>
                <a:lnTo>
                  <a:pt x="69" y="168"/>
                </a:lnTo>
                <a:moveTo>
                  <a:pt x="177" y="91"/>
                </a:moveTo>
                <a:lnTo>
                  <a:pt x="177" y="43"/>
                </a:lnTo>
                <a:moveTo>
                  <a:pt x="134" y="0"/>
                </a:moveTo>
                <a:lnTo>
                  <a:pt x="24" y="0"/>
                </a:lnTo>
                <a:lnTo>
                  <a:pt x="24" y="91"/>
                </a:lnTo>
                <a:moveTo>
                  <a:pt x="177" y="43"/>
                </a:moveTo>
                <a:lnTo>
                  <a:pt x="134" y="0"/>
                </a:lnTo>
                <a:lnTo>
                  <a:pt x="134" y="43"/>
                </a:lnTo>
                <a:lnTo>
                  <a:pt x="177" y="43"/>
                </a:lnTo>
                <a:moveTo>
                  <a:pt x="67" y="67"/>
                </a:moveTo>
                <a:lnTo>
                  <a:pt x="45" y="67"/>
                </a:lnTo>
                <a:moveTo>
                  <a:pt x="148" y="67"/>
                </a:moveTo>
                <a:lnTo>
                  <a:pt x="88" y="67"/>
                </a:lnTo>
                <a:moveTo>
                  <a:pt x="45" y="91"/>
                </a:moveTo>
                <a:lnTo>
                  <a:pt x="103" y="91"/>
                </a:lnTo>
                <a:moveTo>
                  <a:pt x="148" y="91"/>
                </a:moveTo>
                <a:lnTo>
                  <a:pt x="127" y="91"/>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5" name="Freeform 35"/>
          <p:cNvSpPr>
            <a:spLocks noEditPoints="1"/>
          </p:cNvSpPr>
          <p:nvPr/>
        </p:nvSpPr>
        <p:spPr bwMode="auto">
          <a:xfrm>
            <a:off x="10326688" y="1138238"/>
            <a:ext cx="406400" cy="407988"/>
          </a:xfrm>
          <a:custGeom>
            <a:avLst/>
            <a:gdLst>
              <a:gd name="T0" fmla="*/ 92 w 107"/>
              <a:gd name="T1" fmla="*/ 29 h 107"/>
              <a:gd name="T2" fmla="*/ 100 w 107"/>
              <a:gd name="T3" fmla="*/ 57 h 107"/>
              <a:gd name="T4" fmla="*/ 50 w 107"/>
              <a:gd name="T5" fmla="*/ 107 h 107"/>
              <a:gd name="T6" fmla="*/ 0 w 107"/>
              <a:gd name="T7" fmla="*/ 57 h 107"/>
              <a:gd name="T8" fmla="*/ 50 w 107"/>
              <a:gd name="T9" fmla="*/ 6 h 107"/>
              <a:gd name="T10" fmla="*/ 78 w 107"/>
              <a:gd name="T11" fmla="*/ 15 h 107"/>
              <a:gd name="T12" fmla="*/ 70 w 107"/>
              <a:gd name="T13" fmla="*/ 24 h 107"/>
              <a:gd name="T14" fmla="*/ 50 w 107"/>
              <a:gd name="T15" fmla="*/ 19 h 107"/>
              <a:gd name="T16" fmla="*/ 12 w 107"/>
              <a:gd name="T17" fmla="*/ 57 h 107"/>
              <a:gd name="T18" fmla="*/ 50 w 107"/>
              <a:gd name="T19" fmla="*/ 95 h 107"/>
              <a:gd name="T20" fmla="*/ 88 w 107"/>
              <a:gd name="T21" fmla="*/ 57 h 107"/>
              <a:gd name="T22" fmla="*/ 83 w 107"/>
              <a:gd name="T23" fmla="*/ 38 h 107"/>
              <a:gd name="T24" fmla="*/ 60 w 107"/>
              <a:gd name="T25" fmla="*/ 34 h 107"/>
              <a:gd name="T26" fmla="*/ 50 w 107"/>
              <a:gd name="T27" fmla="*/ 32 h 107"/>
              <a:gd name="T28" fmla="*/ 26 w 107"/>
              <a:gd name="T29" fmla="*/ 57 h 107"/>
              <a:gd name="T30" fmla="*/ 50 w 107"/>
              <a:gd name="T31" fmla="*/ 82 h 107"/>
              <a:gd name="T32" fmla="*/ 75 w 107"/>
              <a:gd name="T33" fmla="*/ 57 h 107"/>
              <a:gd name="T34" fmla="*/ 72 w 107"/>
              <a:gd name="T35" fmla="*/ 46 h 107"/>
              <a:gd name="T36" fmla="*/ 50 w 107"/>
              <a:gd name="T37" fmla="*/ 57 h 107"/>
              <a:gd name="T38" fmla="*/ 105 w 107"/>
              <a:gd name="T39" fmla="*/ 3 h 107"/>
              <a:gd name="T40" fmla="*/ 92 w 107"/>
              <a:gd name="T41" fmla="*/ 0 h 107"/>
              <a:gd name="T42" fmla="*/ 92 w 107"/>
              <a:gd name="T43" fmla="*/ 16 h 107"/>
              <a:gd name="T44" fmla="*/ 107 w 107"/>
              <a:gd name="T45" fmla="*/ 16 h 107"/>
              <a:gd name="T46" fmla="*/ 8 w 107"/>
              <a:gd name="T47" fmla="*/ 107 h 107"/>
              <a:gd name="T48" fmla="*/ 19 w 107"/>
              <a:gd name="T49" fmla="*/ 96 h 107"/>
              <a:gd name="T50" fmla="*/ 82 w 107"/>
              <a:gd name="T51" fmla="*/ 96 h 107"/>
              <a:gd name="T52" fmla="*/ 92 w 107"/>
              <a:gd name="T53" fmla="*/ 107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7" h="107">
                <a:moveTo>
                  <a:pt x="92" y="29"/>
                </a:moveTo>
                <a:cubicBezTo>
                  <a:pt x="97" y="37"/>
                  <a:pt x="100" y="47"/>
                  <a:pt x="100" y="57"/>
                </a:cubicBezTo>
                <a:cubicBezTo>
                  <a:pt x="100" y="85"/>
                  <a:pt x="78" y="107"/>
                  <a:pt x="50" y="107"/>
                </a:cubicBezTo>
                <a:cubicBezTo>
                  <a:pt x="23" y="107"/>
                  <a:pt x="0" y="85"/>
                  <a:pt x="0" y="57"/>
                </a:cubicBezTo>
                <a:cubicBezTo>
                  <a:pt x="0" y="29"/>
                  <a:pt x="23" y="6"/>
                  <a:pt x="50" y="6"/>
                </a:cubicBezTo>
                <a:cubicBezTo>
                  <a:pt x="60" y="6"/>
                  <a:pt x="70" y="10"/>
                  <a:pt x="78" y="15"/>
                </a:cubicBezTo>
                <a:moveTo>
                  <a:pt x="70" y="24"/>
                </a:moveTo>
                <a:cubicBezTo>
                  <a:pt x="64" y="21"/>
                  <a:pt x="57" y="19"/>
                  <a:pt x="50" y="19"/>
                </a:cubicBezTo>
                <a:cubicBezTo>
                  <a:pt x="29" y="19"/>
                  <a:pt x="12" y="36"/>
                  <a:pt x="12" y="57"/>
                </a:cubicBezTo>
                <a:cubicBezTo>
                  <a:pt x="12" y="78"/>
                  <a:pt x="29" y="95"/>
                  <a:pt x="50" y="95"/>
                </a:cubicBezTo>
                <a:cubicBezTo>
                  <a:pt x="71" y="95"/>
                  <a:pt x="88" y="78"/>
                  <a:pt x="88" y="57"/>
                </a:cubicBezTo>
                <a:cubicBezTo>
                  <a:pt x="88" y="50"/>
                  <a:pt x="86" y="43"/>
                  <a:pt x="83" y="38"/>
                </a:cubicBezTo>
                <a:moveTo>
                  <a:pt x="60" y="34"/>
                </a:moveTo>
                <a:cubicBezTo>
                  <a:pt x="57" y="33"/>
                  <a:pt x="54" y="32"/>
                  <a:pt x="50" y="32"/>
                </a:cubicBezTo>
                <a:cubicBezTo>
                  <a:pt x="37" y="32"/>
                  <a:pt x="26" y="43"/>
                  <a:pt x="26" y="57"/>
                </a:cubicBezTo>
                <a:cubicBezTo>
                  <a:pt x="26" y="71"/>
                  <a:pt x="37" y="82"/>
                  <a:pt x="50" y="82"/>
                </a:cubicBezTo>
                <a:cubicBezTo>
                  <a:pt x="64" y="82"/>
                  <a:pt x="75" y="71"/>
                  <a:pt x="75" y="57"/>
                </a:cubicBezTo>
                <a:cubicBezTo>
                  <a:pt x="75" y="53"/>
                  <a:pt x="74" y="49"/>
                  <a:pt x="72" y="46"/>
                </a:cubicBezTo>
                <a:moveTo>
                  <a:pt x="50" y="57"/>
                </a:moveTo>
                <a:cubicBezTo>
                  <a:pt x="105" y="3"/>
                  <a:pt x="105" y="3"/>
                  <a:pt x="105" y="3"/>
                </a:cubicBezTo>
                <a:moveTo>
                  <a:pt x="92" y="0"/>
                </a:moveTo>
                <a:cubicBezTo>
                  <a:pt x="92" y="16"/>
                  <a:pt x="92" y="16"/>
                  <a:pt x="92" y="16"/>
                </a:cubicBezTo>
                <a:cubicBezTo>
                  <a:pt x="107" y="16"/>
                  <a:pt x="107" y="16"/>
                  <a:pt x="107" y="16"/>
                </a:cubicBezTo>
                <a:moveTo>
                  <a:pt x="8" y="107"/>
                </a:moveTo>
                <a:cubicBezTo>
                  <a:pt x="19" y="96"/>
                  <a:pt x="19" y="96"/>
                  <a:pt x="19" y="96"/>
                </a:cubicBezTo>
                <a:moveTo>
                  <a:pt x="82" y="96"/>
                </a:moveTo>
                <a:cubicBezTo>
                  <a:pt x="92" y="107"/>
                  <a:pt x="92" y="107"/>
                  <a:pt x="92" y="107"/>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6" name="TextBox 35"/>
          <p:cNvSpPr txBox="1"/>
          <p:nvPr/>
        </p:nvSpPr>
        <p:spPr>
          <a:xfrm>
            <a:off x="970143" y="5037891"/>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37" name="TextBox 36"/>
          <p:cNvSpPr txBox="1"/>
          <p:nvPr/>
        </p:nvSpPr>
        <p:spPr>
          <a:xfrm>
            <a:off x="4498203" y="5037891"/>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38" name="TextBox 37"/>
          <p:cNvSpPr txBox="1"/>
          <p:nvPr/>
        </p:nvSpPr>
        <p:spPr>
          <a:xfrm>
            <a:off x="7972923" y="5037891"/>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39" name="TextBox 38"/>
          <p:cNvSpPr txBox="1"/>
          <p:nvPr/>
        </p:nvSpPr>
        <p:spPr>
          <a:xfrm>
            <a:off x="2742872" y="1647766"/>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40" name="TextBox 39"/>
          <p:cNvSpPr txBox="1"/>
          <p:nvPr/>
        </p:nvSpPr>
        <p:spPr>
          <a:xfrm>
            <a:off x="6263312" y="1647766"/>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41" name="TextBox 40"/>
          <p:cNvSpPr txBox="1"/>
          <p:nvPr/>
        </p:nvSpPr>
        <p:spPr>
          <a:xfrm>
            <a:off x="9760892" y="1647766"/>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Tree>
    <p:extLst>
      <p:ext uri="{BB962C8B-B14F-4D97-AF65-F5344CB8AC3E}">
        <p14:creationId xmlns:p14="http://schemas.microsoft.com/office/powerpoint/2010/main" val="17982205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44"/>
                                        </p:tgtEl>
                                        <p:attrNameLst>
                                          <p:attrName>style.visibility</p:attrName>
                                        </p:attrNameLst>
                                      </p:cBhvr>
                                      <p:to>
                                        <p:strVal val="visible"/>
                                      </p:to>
                                    </p:set>
                                    <p:animEffect transition="in" filter="fade">
                                      <p:cBhvr>
                                        <p:cTn id="7" dur="1000"/>
                                        <p:tgtEl>
                                          <p:spTgt spid="44"/>
                                        </p:tgtEl>
                                      </p:cBhvr>
                                    </p:animEffect>
                                    <p:anim calcmode="lin" valueType="num">
                                      <p:cBhvr>
                                        <p:cTn id="8" dur="1000" fill="hold"/>
                                        <p:tgtEl>
                                          <p:spTgt spid="44"/>
                                        </p:tgtEl>
                                        <p:attrNameLst>
                                          <p:attrName>ppt_x</p:attrName>
                                        </p:attrNameLst>
                                      </p:cBhvr>
                                      <p:tavLst>
                                        <p:tav tm="0">
                                          <p:val>
                                            <p:strVal val="#ppt_x"/>
                                          </p:val>
                                        </p:tav>
                                        <p:tav tm="100000">
                                          <p:val>
                                            <p:strVal val="#ppt_x"/>
                                          </p:val>
                                        </p:tav>
                                      </p:tavLst>
                                    </p:anim>
                                    <p:anim calcmode="lin" valueType="num">
                                      <p:cBhvr>
                                        <p:cTn id="9" dur="1000" fill="hold"/>
                                        <p:tgtEl>
                                          <p:spTgt spid="44"/>
                                        </p:tgtEl>
                                        <p:attrNameLst>
                                          <p:attrName>ppt_y</p:attrName>
                                        </p:attrNameLst>
                                      </p:cBhvr>
                                      <p:tavLst>
                                        <p:tav tm="0">
                                          <p:val>
                                            <p:strVal val="#ppt_y-.1"/>
                                          </p:val>
                                        </p:tav>
                                        <p:tav tm="100000">
                                          <p:val>
                                            <p:strVal val="#ppt_y"/>
                                          </p:val>
                                        </p:tav>
                                      </p:tavLst>
                                    </p:anim>
                                  </p:childTnLst>
                                </p:cTn>
                              </p:par>
                              <p:par>
                                <p:cTn id="10" presetID="10" presetClass="entr" presetSubtype="0" fill="hold" grpId="0" nodeType="withEffect">
                                  <p:stCondLst>
                                    <p:cond delay="250"/>
                                  </p:stCondLst>
                                  <p:childTnLst>
                                    <p:set>
                                      <p:cBhvr>
                                        <p:cTn id="11" dur="1" fill="hold">
                                          <p:stCondLst>
                                            <p:cond delay="0"/>
                                          </p:stCondLst>
                                        </p:cTn>
                                        <p:tgtEl>
                                          <p:spTgt spid="11"/>
                                        </p:tgtEl>
                                        <p:attrNameLst>
                                          <p:attrName>style.visibility</p:attrName>
                                        </p:attrNameLst>
                                      </p:cBhvr>
                                      <p:to>
                                        <p:strVal val="visible"/>
                                      </p:to>
                                    </p:set>
                                    <p:animEffect transition="in" filter="fade">
                                      <p:cBhvr>
                                        <p:cTn id="12" dur="500"/>
                                        <p:tgtEl>
                                          <p:spTgt spid="11"/>
                                        </p:tgtEl>
                                      </p:cBhvr>
                                    </p:animEffect>
                                  </p:childTnLst>
                                </p:cTn>
                              </p:par>
                              <p:par>
                                <p:cTn id="13" presetID="42" presetClass="entr" presetSubtype="0" fill="hold" nodeType="withEffect">
                                  <p:stCondLst>
                                    <p:cond delay="500"/>
                                  </p:stCondLst>
                                  <p:childTnLst>
                                    <p:set>
                                      <p:cBhvr>
                                        <p:cTn id="14" dur="1" fill="hold">
                                          <p:stCondLst>
                                            <p:cond delay="0"/>
                                          </p:stCondLst>
                                        </p:cTn>
                                        <p:tgtEl>
                                          <p:spTgt spid="45"/>
                                        </p:tgtEl>
                                        <p:attrNameLst>
                                          <p:attrName>style.visibility</p:attrName>
                                        </p:attrNameLst>
                                      </p:cBhvr>
                                      <p:to>
                                        <p:strVal val="visible"/>
                                      </p:to>
                                    </p:set>
                                    <p:animEffect transition="in" filter="fade">
                                      <p:cBhvr>
                                        <p:cTn id="15" dur="1000"/>
                                        <p:tgtEl>
                                          <p:spTgt spid="45"/>
                                        </p:tgtEl>
                                      </p:cBhvr>
                                    </p:animEffect>
                                    <p:anim calcmode="lin" valueType="num">
                                      <p:cBhvr>
                                        <p:cTn id="16" dur="1000" fill="hold"/>
                                        <p:tgtEl>
                                          <p:spTgt spid="45"/>
                                        </p:tgtEl>
                                        <p:attrNameLst>
                                          <p:attrName>ppt_x</p:attrName>
                                        </p:attrNameLst>
                                      </p:cBhvr>
                                      <p:tavLst>
                                        <p:tav tm="0">
                                          <p:val>
                                            <p:strVal val="#ppt_x"/>
                                          </p:val>
                                        </p:tav>
                                        <p:tav tm="100000">
                                          <p:val>
                                            <p:strVal val="#ppt_x"/>
                                          </p:val>
                                        </p:tav>
                                      </p:tavLst>
                                    </p:anim>
                                    <p:anim calcmode="lin" valueType="num">
                                      <p:cBhvr>
                                        <p:cTn id="17" dur="1000" fill="hold"/>
                                        <p:tgtEl>
                                          <p:spTgt spid="45"/>
                                        </p:tgtEl>
                                        <p:attrNameLst>
                                          <p:attrName>ppt_y</p:attrName>
                                        </p:attrNameLst>
                                      </p:cBhvr>
                                      <p:tavLst>
                                        <p:tav tm="0">
                                          <p:val>
                                            <p:strVal val="#ppt_y+.1"/>
                                          </p:val>
                                        </p:tav>
                                        <p:tav tm="100000">
                                          <p:val>
                                            <p:strVal val="#ppt_y"/>
                                          </p:val>
                                        </p:tav>
                                      </p:tavLst>
                                    </p:anim>
                                  </p:childTnLst>
                                </p:cTn>
                              </p:par>
                              <p:par>
                                <p:cTn id="18" presetID="10" presetClass="entr" presetSubtype="0" fill="hold" grpId="0" nodeType="withEffect">
                                  <p:stCondLst>
                                    <p:cond delay="750"/>
                                  </p:stCondLst>
                                  <p:childTnLst>
                                    <p:set>
                                      <p:cBhvr>
                                        <p:cTn id="19" dur="1" fill="hold">
                                          <p:stCondLst>
                                            <p:cond delay="0"/>
                                          </p:stCondLst>
                                        </p:cTn>
                                        <p:tgtEl>
                                          <p:spTgt spid="10"/>
                                        </p:tgtEl>
                                        <p:attrNameLst>
                                          <p:attrName>style.visibility</p:attrName>
                                        </p:attrNameLst>
                                      </p:cBhvr>
                                      <p:to>
                                        <p:strVal val="visible"/>
                                      </p:to>
                                    </p:set>
                                    <p:animEffect transition="in" filter="fade">
                                      <p:cBhvr>
                                        <p:cTn id="20" dur="500"/>
                                        <p:tgtEl>
                                          <p:spTgt spid="10"/>
                                        </p:tgtEl>
                                      </p:cBhvr>
                                    </p:animEffect>
                                  </p:childTnLst>
                                </p:cTn>
                              </p:par>
                              <p:par>
                                <p:cTn id="21" presetID="47" presetClass="entr" presetSubtype="0" fill="hold" nodeType="withEffect">
                                  <p:stCondLst>
                                    <p:cond delay="1000"/>
                                  </p:stCondLst>
                                  <p:childTnLst>
                                    <p:set>
                                      <p:cBhvr>
                                        <p:cTn id="22" dur="1" fill="hold">
                                          <p:stCondLst>
                                            <p:cond delay="0"/>
                                          </p:stCondLst>
                                        </p:cTn>
                                        <p:tgtEl>
                                          <p:spTgt spid="46"/>
                                        </p:tgtEl>
                                        <p:attrNameLst>
                                          <p:attrName>style.visibility</p:attrName>
                                        </p:attrNameLst>
                                      </p:cBhvr>
                                      <p:to>
                                        <p:strVal val="visible"/>
                                      </p:to>
                                    </p:set>
                                    <p:animEffect transition="in" filter="fade">
                                      <p:cBhvr>
                                        <p:cTn id="23" dur="1000"/>
                                        <p:tgtEl>
                                          <p:spTgt spid="46"/>
                                        </p:tgtEl>
                                      </p:cBhvr>
                                    </p:animEffect>
                                    <p:anim calcmode="lin" valueType="num">
                                      <p:cBhvr>
                                        <p:cTn id="24" dur="1000" fill="hold"/>
                                        <p:tgtEl>
                                          <p:spTgt spid="46"/>
                                        </p:tgtEl>
                                        <p:attrNameLst>
                                          <p:attrName>ppt_x</p:attrName>
                                        </p:attrNameLst>
                                      </p:cBhvr>
                                      <p:tavLst>
                                        <p:tav tm="0">
                                          <p:val>
                                            <p:strVal val="#ppt_x"/>
                                          </p:val>
                                        </p:tav>
                                        <p:tav tm="100000">
                                          <p:val>
                                            <p:strVal val="#ppt_x"/>
                                          </p:val>
                                        </p:tav>
                                      </p:tavLst>
                                    </p:anim>
                                    <p:anim calcmode="lin" valueType="num">
                                      <p:cBhvr>
                                        <p:cTn id="25" dur="1000" fill="hold"/>
                                        <p:tgtEl>
                                          <p:spTgt spid="46"/>
                                        </p:tgtEl>
                                        <p:attrNameLst>
                                          <p:attrName>ppt_y</p:attrName>
                                        </p:attrNameLst>
                                      </p:cBhvr>
                                      <p:tavLst>
                                        <p:tav tm="0">
                                          <p:val>
                                            <p:strVal val="#ppt_y-.1"/>
                                          </p:val>
                                        </p:tav>
                                        <p:tav tm="100000">
                                          <p:val>
                                            <p:strVal val="#ppt_y"/>
                                          </p:val>
                                        </p:tav>
                                      </p:tavLst>
                                    </p:anim>
                                  </p:childTnLst>
                                </p:cTn>
                              </p:par>
                              <p:par>
                                <p:cTn id="26" presetID="10" presetClass="entr" presetSubtype="0" fill="hold" grpId="0" nodeType="withEffect">
                                  <p:stCondLst>
                                    <p:cond delay="1250"/>
                                  </p:stCondLst>
                                  <p:childTnLst>
                                    <p:set>
                                      <p:cBhvr>
                                        <p:cTn id="27" dur="1" fill="hold">
                                          <p:stCondLst>
                                            <p:cond delay="0"/>
                                          </p:stCondLst>
                                        </p:cTn>
                                        <p:tgtEl>
                                          <p:spTgt spid="9"/>
                                        </p:tgtEl>
                                        <p:attrNameLst>
                                          <p:attrName>style.visibility</p:attrName>
                                        </p:attrNameLst>
                                      </p:cBhvr>
                                      <p:to>
                                        <p:strVal val="visible"/>
                                      </p:to>
                                    </p:set>
                                    <p:animEffect transition="in" filter="fade">
                                      <p:cBhvr>
                                        <p:cTn id="28" dur="500"/>
                                        <p:tgtEl>
                                          <p:spTgt spid="9"/>
                                        </p:tgtEl>
                                      </p:cBhvr>
                                    </p:animEffect>
                                  </p:childTnLst>
                                </p:cTn>
                              </p:par>
                              <p:par>
                                <p:cTn id="29" presetID="42" presetClass="entr" presetSubtype="0" fill="hold" nodeType="withEffect">
                                  <p:stCondLst>
                                    <p:cond delay="1500"/>
                                  </p:stCondLst>
                                  <p:childTnLst>
                                    <p:set>
                                      <p:cBhvr>
                                        <p:cTn id="30" dur="1" fill="hold">
                                          <p:stCondLst>
                                            <p:cond delay="0"/>
                                          </p:stCondLst>
                                        </p:cTn>
                                        <p:tgtEl>
                                          <p:spTgt spid="47"/>
                                        </p:tgtEl>
                                        <p:attrNameLst>
                                          <p:attrName>style.visibility</p:attrName>
                                        </p:attrNameLst>
                                      </p:cBhvr>
                                      <p:to>
                                        <p:strVal val="visible"/>
                                      </p:to>
                                    </p:set>
                                    <p:animEffect transition="in" filter="fade">
                                      <p:cBhvr>
                                        <p:cTn id="31" dur="1000"/>
                                        <p:tgtEl>
                                          <p:spTgt spid="47"/>
                                        </p:tgtEl>
                                      </p:cBhvr>
                                    </p:animEffect>
                                    <p:anim calcmode="lin" valueType="num">
                                      <p:cBhvr>
                                        <p:cTn id="32" dur="1000" fill="hold"/>
                                        <p:tgtEl>
                                          <p:spTgt spid="47"/>
                                        </p:tgtEl>
                                        <p:attrNameLst>
                                          <p:attrName>ppt_x</p:attrName>
                                        </p:attrNameLst>
                                      </p:cBhvr>
                                      <p:tavLst>
                                        <p:tav tm="0">
                                          <p:val>
                                            <p:strVal val="#ppt_x"/>
                                          </p:val>
                                        </p:tav>
                                        <p:tav tm="100000">
                                          <p:val>
                                            <p:strVal val="#ppt_x"/>
                                          </p:val>
                                        </p:tav>
                                      </p:tavLst>
                                    </p:anim>
                                    <p:anim calcmode="lin" valueType="num">
                                      <p:cBhvr>
                                        <p:cTn id="33" dur="1000" fill="hold"/>
                                        <p:tgtEl>
                                          <p:spTgt spid="47"/>
                                        </p:tgtEl>
                                        <p:attrNameLst>
                                          <p:attrName>ppt_y</p:attrName>
                                        </p:attrNameLst>
                                      </p:cBhvr>
                                      <p:tavLst>
                                        <p:tav tm="0">
                                          <p:val>
                                            <p:strVal val="#ppt_y+.1"/>
                                          </p:val>
                                        </p:tav>
                                        <p:tav tm="100000">
                                          <p:val>
                                            <p:strVal val="#ppt_y"/>
                                          </p:val>
                                        </p:tav>
                                      </p:tavLst>
                                    </p:anim>
                                  </p:childTnLst>
                                </p:cTn>
                              </p:par>
                              <p:par>
                                <p:cTn id="34" presetID="10" presetClass="entr" presetSubtype="0" fill="hold" grpId="0" nodeType="withEffect">
                                  <p:stCondLst>
                                    <p:cond delay="1500"/>
                                  </p:stCondLst>
                                  <p:childTnLst>
                                    <p:set>
                                      <p:cBhvr>
                                        <p:cTn id="35" dur="1" fill="hold">
                                          <p:stCondLst>
                                            <p:cond delay="0"/>
                                          </p:stCondLst>
                                        </p:cTn>
                                        <p:tgtEl>
                                          <p:spTgt spid="8"/>
                                        </p:tgtEl>
                                        <p:attrNameLst>
                                          <p:attrName>style.visibility</p:attrName>
                                        </p:attrNameLst>
                                      </p:cBhvr>
                                      <p:to>
                                        <p:strVal val="visible"/>
                                      </p:to>
                                    </p:set>
                                    <p:animEffect transition="in" filter="fade">
                                      <p:cBhvr>
                                        <p:cTn id="36" dur="500"/>
                                        <p:tgtEl>
                                          <p:spTgt spid="8"/>
                                        </p:tgtEl>
                                      </p:cBhvr>
                                    </p:animEffect>
                                  </p:childTnLst>
                                </p:cTn>
                              </p:par>
                              <p:par>
                                <p:cTn id="37" presetID="47" presetClass="entr" presetSubtype="0" fill="hold" nodeType="withEffect">
                                  <p:stCondLst>
                                    <p:cond delay="1750"/>
                                  </p:stCondLst>
                                  <p:childTnLst>
                                    <p:set>
                                      <p:cBhvr>
                                        <p:cTn id="38" dur="1" fill="hold">
                                          <p:stCondLst>
                                            <p:cond delay="0"/>
                                          </p:stCondLst>
                                        </p:cTn>
                                        <p:tgtEl>
                                          <p:spTgt spid="48"/>
                                        </p:tgtEl>
                                        <p:attrNameLst>
                                          <p:attrName>style.visibility</p:attrName>
                                        </p:attrNameLst>
                                      </p:cBhvr>
                                      <p:to>
                                        <p:strVal val="visible"/>
                                      </p:to>
                                    </p:set>
                                    <p:animEffect transition="in" filter="fade">
                                      <p:cBhvr>
                                        <p:cTn id="39" dur="1000"/>
                                        <p:tgtEl>
                                          <p:spTgt spid="48"/>
                                        </p:tgtEl>
                                      </p:cBhvr>
                                    </p:animEffect>
                                    <p:anim calcmode="lin" valueType="num">
                                      <p:cBhvr>
                                        <p:cTn id="40" dur="1000" fill="hold"/>
                                        <p:tgtEl>
                                          <p:spTgt spid="48"/>
                                        </p:tgtEl>
                                        <p:attrNameLst>
                                          <p:attrName>ppt_x</p:attrName>
                                        </p:attrNameLst>
                                      </p:cBhvr>
                                      <p:tavLst>
                                        <p:tav tm="0">
                                          <p:val>
                                            <p:strVal val="#ppt_x"/>
                                          </p:val>
                                        </p:tav>
                                        <p:tav tm="100000">
                                          <p:val>
                                            <p:strVal val="#ppt_x"/>
                                          </p:val>
                                        </p:tav>
                                      </p:tavLst>
                                    </p:anim>
                                    <p:anim calcmode="lin" valueType="num">
                                      <p:cBhvr>
                                        <p:cTn id="41" dur="1000" fill="hold"/>
                                        <p:tgtEl>
                                          <p:spTgt spid="48"/>
                                        </p:tgtEl>
                                        <p:attrNameLst>
                                          <p:attrName>ppt_y</p:attrName>
                                        </p:attrNameLst>
                                      </p:cBhvr>
                                      <p:tavLst>
                                        <p:tav tm="0">
                                          <p:val>
                                            <p:strVal val="#ppt_y-.1"/>
                                          </p:val>
                                        </p:tav>
                                        <p:tav tm="100000">
                                          <p:val>
                                            <p:strVal val="#ppt_y"/>
                                          </p:val>
                                        </p:tav>
                                      </p:tavLst>
                                    </p:anim>
                                  </p:childTnLst>
                                </p:cTn>
                              </p:par>
                              <p:par>
                                <p:cTn id="42" presetID="10" presetClass="entr" presetSubtype="0" fill="hold" grpId="0" nodeType="withEffect">
                                  <p:stCondLst>
                                    <p:cond delay="2000"/>
                                  </p:stCondLst>
                                  <p:childTnLst>
                                    <p:set>
                                      <p:cBhvr>
                                        <p:cTn id="43" dur="1" fill="hold">
                                          <p:stCondLst>
                                            <p:cond delay="0"/>
                                          </p:stCondLst>
                                        </p:cTn>
                                        <p:tgtEl>
                                          <p:spTgt spid="7"/>
                                        </p:tgtEl>
                                        <p:attrNameLst>
                                          <p:attrName>style.visibility</p:attrName>
                                        </p:attrNameLst>
                                      </p:cBhvr>
                                      <p:to>
                                        <p:strVal val="visible"/>
                                      </p:to>
                                    </p:set>
                                    <p:animEffect transition="in" filter="fade">
                                      <p:cBhvr>
                                        <p:cTn id="44" dur="500"/>
                                        <p:tgtEl>
                                          <p:spTgt spid="7"/>
                                        </p:tgtEl>
                                      </p:cBhvr>
                                    </p:animEffect>
                                  </p:childTnLst>
                                </p:cTn>
                              </p:par>
                              <p:par>
                                <p:cTn id="45" presetID="42" presetClass="entr" presetSubtype="0" fill="hold" nodeType="withEffect">
                                  <p:stCondLst>
                                    <p:cond delay="2250"/>
                                  </p:stCondLst>
                                  <p:childTnLst>
                                    <p:set>
                                      <p:cBhvr>
                                        <p:cTn id="46" dur="1" fill="hold">
                                          <p:stCondLst>
                                            <p:cond delay="0"/>
                                          </p:stCondLst>
                                        </p:cTn>
                                        <p:tgtEl>
                                          <p:spTgt spid="49"/>
                                        </p:tgtEl>
                                        <p:attrNameLst>
                                          <p:attrName>style.visibility</p:attrName>
                                        </p:attrNameLst>
                                      </p:cBhvr>
                                      <p:to>
                                        <p:strVal val="visible"/>
                                      </p:to>
                                    </p:set>
                                    <p:animEffect transition="in" filter="fade">
                                      <p:cBhvr>
                                        <p:cTn id="47" dur="1000"/>
                                        <p:tgtEl>
                                          <p:spTgt spid="49"/>
                                        </p:tgtEl>
                                      </p:cBhvr>
                                    </p:animEffect>
                                    <p:anim calcmode="lin" valueType="num">
                                      <p:cBhvr>
                                        <p:cTn id="48" dur="1000" fill="hold"/>
                                        <p:tgtEl>
                                          <p:spTgt spid="49"/>
                                        </p:tgtEl>
                                        <p:attrNameLst>
                                          <p:attrName>ppt_x</p:attrName>
                                        </p:attrNameLst>
                                      </p:cBhvr>
                                      <p:tavLst>
                                        <p:tav tm="0">
                                          <p:val>
                                            <p:strVal val="#ppt_x"/>
                                          </p:val>
                                        </p:tav>
                                        <p:tav tm="100000">
                                          <p:val>
                                            <p:strVal val="#ppt_x"/>
                                          </p:val>
                                        </p:tav>
                                      </p:tavLst>
                                    </p:anim>
                                    <p:anim calcmode="lin" valueType="num">
                                      <p:cBhvr>
                                        <p:cTn id="49" dur="1000" fill="hold"/>
                                        <p:tgtEl>
                                          <p:spTgt spid="49"/>
                                        </p:tgtEl>
                                        <p:attrNameLst>
                                          <p:attrName>ppt_y</p:attrName>
                                        </p:attrNameLst>
                                      </p:cBhvr>
                                      <p:tavLst>
                                        <p:tav tm="0">
                                          <p:val>
                                            <p:strVal val="#ppt_y+.1"/>
                                          </p:val>
                                        </p:tav>
                                        <p:tav tm="100000">
                                          <p:val>
                                            <p:strVal val="#ppt_y"/>
                                          </p:val>
                                        </p:tav>
                                      </p:tavLst>
                                    </p:anim>
                                  </p:childTnLst>
                                </p:cTn>
                              </p:par>
                              <p:par>
                                <p:cTn id="50" presetID="10" presetClass="entr" presetSubtype="0" fill="hold" grpId="0" nodeType="withEffect">
                                  <p:stCondLst>
                                    <p:cond delay="2500"/>
                                  </p:stCondLst>
                                  <p:childTnLst>
                                    <p:set>
                                      <p:cBhvr>
                                        <p:cTn id="51" dur="1" fill="hold">
                                          <p:stCondLst>
                                            <p:cond delay="0"/>
                                          </p:stCondLst>
                                        </p:cTn>
                                        <p:tgtEl>
                                          <p:spTgt spid="6"/>
                                        </p:tgtEl>
                                        <p:attrNameLst>
                                          <p:attrName>style.visibility</p:attrName>
                                        </p:attrNameLst>
                                      </p:cBhvr>
                                      <p:to>
                                        <p:strVal val="visible"/>
                                      </p:to>
                                    </p:set>
                                    <p:animEffect transition="in" filter="fade">
                                      <p:cBhvr>
                                        <p:cTn id="52" dur="500"/>
                                        <p:tgtEl>
                                          <p:spTgt spid="6"/>
                                        </p:tgtEl>
                                      </p:cBhvr>
                                    </p:animEffect>
                                  </p:childTnLst>
                                </p:cTn>
                              </p:par>
                              <p:par>
                                <p:cTn id="53" presetID="42" presetClass="entr" presetSubtype="0" fill="hold" grpId="0" nodeType="withEffect">
                                  <p:stCondLst>
                                    <p:cond delay="2750"/>
                                  </p:stCondLst>
                                  <p:childTnLst>
                                    <p:set>
                                      <p:cBhvr>
                                        <p:cTn id="54" dur="1" fill="hold">
                                          <p:stCondLst>
                                            <p:cond delay="0"/>
                                          </p:stCondLst>
                                        </p:cTn>
                                        <p:tgtEl>
                                          <p:spTgt spid="30"/>
                                        </p:tgtEl>
                                        <p:attrNameLst>
                                          <p:attrName>style.visibility</p:attrName>
                                        </p:attrNameLst>
                                      </p:cBhvr>
                                      <p:to>
                                        <p:strVal val="visible"/>
                                      </p:to>
                                    </p:set>
                                    <p:animEffect transition="in" filter="fade">
                                      <p:cBhvr>
                                        <p:cTn id="55" dur="1000"/>
                                        <p:tgtEl>
                                          <p:spTgt spid="30"/>
                                        </p:tgtEl>
                                      </p:cBhvr>
                                    </p:animEffect>
                                    <p:anim calcmode="lin" valueType="num">
                                      <p:cBhvr>
                                        <p:cTn id="56" dur="1000" fill="hold"/>
                                        <p:tgtEl>
                                          <p:spTgt spid="30"/>
                                        </p:tgtEl>
                                        <p:attrNameLst>
                                          <p:attrName>ppt_x</p:attrName>
                                        </p:attrNameLst>
                                      </p:cBhvr>
                                      <p:tavLst>
                                        <p:tav tm="0">
                                          <p:val>
                                            <p:strVal val="#ppt_x"/>
                                          </p:val>
                                        </p:tav>
                                        <p:tav tm="100000">
                                          <p:val>
                                            <p:strVal val="#ppt_x"/>
                                          </p:val>
                                        </p:tav>
                                      </p:tavLst>
                                    </p:anim>
                                    <p:anim calcmode="lin" valueType="num">
                                      <p:cBhvr>
                                        <p:cTn id="57" dur="1000" fill="hold"/>
                                        <p:tgtEl>
                                          <p:spTgt spid="30"/>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2750"/>
                                  </p:stCondLst>
                                  <p:childTnLst>
                                    <p:set>
                                      <p:cBhvr>
                                        <p:cTn id="59" dur="1" fill="hold">
                                          <p:stCondLst>
                                            <p:cond delay="0"/>
                                          </p:stCondLst>
                                        </p:cTn>
                                        <p:tgtEl>
                                          <p:spTgt spid="31"/>
                                        </p:tgtEl>
                                        <p:attrNameLst>
                                          <p:attrName>style.visibility</p:attrName>
                                        </p:attrNameLst>
                                      </p:cBhvr>
                                      <p:to>
                                        <p:strVal val="visible"/>
                                      </p:to>
                                    </p:set>
                                    <p:animEffect transition="in" filter="fade">
                                      <p:cBhvr>
                                        <p:cTn id="60" dur="1000"/>
                                        <p:tgtEl>
                                          <p:spTgt spid="31"/>
                                        </p:tgtEl>
                                      </p:cBhvr>
                                    </p:animEffect>
                                    <p:anim calcmode="lin" valueType="num">
                                      <p:cBhvr>
                                        <p:cTn id="61" dur="1000" fill="hold"/>
                                        <p:tgtEl>
                                          <p:spTgt spid="31"/>
                                        </p:tgtEl>
                                        <p:attrNameLst>
                                          <p:attrName>ppt_x</p:attrName>
                                        </p:attrNameLst>
                                      </p:cBhvr>
                                      <p:tavLst>
                                        <p:tav tm="0">
                                          <p:val>
                                            <p:strVal val="#ppt_x"/>
                                          </p:val>
                                        </p:tav>
                                        <p:tav tm="100000">
                                          <p:val>
                                            <p:strVal val="#ppt_x"/>
                                          </p:val>
                                        </p:tav>
                                      </p:tavLst>
                                    </p:anim>
                                    <p:anim calcmode="lin" valueType="num">
                                      <p:cBhvr>
                                        <p:cTn id="62" dur="1000" fill="hold"/>
                                        <p:tgtEl>
                                          <p:spTgt spid="31"/>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2750"/>
                                  </p:stCondLst>
                                  <p:childTnLst>
                                    <p:set>
                                      <p:cBhvr>
                                        <p:cTn id="64" dur="1" fill="hold">
                                          <p:stCondLst>
                                            <p:cond delay="0"/>
                                          </p:stCondLst>
                                        </p:cTn>
                                        <p:tgtEl>
                                          <p:spTgt spid="34"/>
                                        </p:tgtEl>
                                        <p:attrNameLst>
                                          <p:attrName>style.visibility</p:attrName>
                                        </p:attrNameLst>
                                      </p:cBhvr>
                                      <p:to>
                                        <p:strVal val="visible"/>
                                      </p:to>
                                    </p:set>
                                    <p:animEffect transition="in" filter="fade">
                                      <p:cBhvr>
                                        <p:cTn id="65" dur="1000"/>
                                        <p:tgtEl>
                                          <p:spTgt spid="34"/>
                                        </p:tgtEl>
                                      </p:cBhvr>
                                    </p:animEffect>
                                    <p:anim calcmode="lin" valueType="num">
                                      <p:cBhvr>
                                        <p:cTn id="66" dur="1000" fill="hold"/>
                                        <p:tgtEl>
                                          <p:spTgt spid="34"/>
                                        </p:tgtEl>
                                        <p:attrNameLst>
                                          <p:attrName>ppt_x</p:attrName>
                                        </p:attrNameLst>
                                      </p:cBhvr>
                                      <p:tavLst>
                                        <p:tav tm="0">
                                          <p:val>
                                            <p:strVal val="#ppt_x"/>
                                          </p:val>
                                        </p:tav>
                                        <p:tav tm="100000">
                                          <p:val>
                                            <p:strVal val="#ppt_x"/>
                                          </p:val>
                                        </p:tav>
                                      </p:tavLst>
                                    </p:anim>
                                    <p:anim calcmode="lin" valueType="num">
                                      <p:cBhvr>
                                        <p:cTn id="67" dur="1000" fill="hold"/>
                                        <p:tgtEl>
                                          <p:spTgt spid="34"/>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2750"/>
                                  </p:stCondLst>
                                  <p:childTnLst>
                                    <p:set>
                                      <p:cBhvr>
                                        <p:cTn id="69" dur="1" fill="hold">
                                          <p:stCondLst>
                                            <p:cond delay="0"/>
                                          </p:stCondLst>
                                        </p:cTn>
                                        <p:tgtEl>
                                          <p:spTgt spid="36"/>
                                        </p:tgtEl>
                                        <p:attrNameLst>
                                          <p:attrName>style.visibility</p:attrName>
                                        </p:attrNameLst>
                                      </p:cBhvr>
                                      <p:to>
                                        <p:strVal val="visible"/>
                                      </p:to>
                                    </p:set>
                                    <p:animEffect transition="in" filter="fade">
                                      <p:cBhvr>
                                        <p:cTn id="70" dur="1000"/>
                                        <p:tgtEl>
                                          <p:spTgt spid="36"/>
                                        </p:tgtEl>
                                      </p:cBhvr>
                                    </p:animEffect>
                                    <p:anim calcmode="lin" valueType="num">
                                      <p:cBhvr>
                                        <p:cTn id="71" dur="1000" fill="hold"/>
                                        <p:tgtEl>
                                          <p:spTgt spid="36"/>
                                        </p:tgtEl>
                                        <p:attrNameLst>
                                          <p:attrName>ppt_x</p:attrName>
                                        </p:attrNameLst>
                                      </p:cBhvr>
                                      <p:tavLst>
                                        <p:tav tm="0">
                                          <p:val>
                                            <p:strVal val="#ppt_x"/>
                                          </p:val>
                                        </p:tav>
                                        <p:tav tm="100000">
                                          <p:val>
                                            <p:strVal val="#ppt_x"/>
                                          </p:val>
                                        </p:tav>
                                      </p:tavLst>
                                    </p:anim>
                                    <p:anim calcmode="lin" valueType="num">
                                      <p:cBhvr>
                                        <p:cTn id="72" dur="1000" fill="hold"/>
                                        <p:tgtEl>
                                          <p:spTgt spid="36"/>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2750"/>
                                  </p:stCondLst>
                                  <p:childTnLst>
                                    <p:set>
                                      <p:cBhvr>
                                        <p:cTn id="74" dur="1" fill="hold">
                                          <p:stCondLst>
                                            <p:cond delay="0"/>
                                          </p:stCondLst>
                                        </p:cTn>
                                        <p:tgtEl>
                                          <p:spTgt spid="37"/>
                                        </p:tgtEl>
                                        <p:attrNameLst>
                                          <p:attrName>style.visibility</p:attrName>
                                        </p:attrNameLst>
                                      </p:cBhvr>
                                      <p:to>
                                        <p:strVal val="visible"/>
                                      </p:to>
                                    </p:set>
                                    <p:animEffect transition="in" filter="fade">
                                      <p:cBhvr>
                                        <p:cTn id="75" dur="1000"/>
                                        <p:tgtEl>
                                          <p:spTgt spid="37"/>
                                        </p:tgtEl>
                                      </p:cBhvr>
                                    </p:animEffect>
                                    <p:anim calcmode="lin" valueType="num">
                                      <p:cBhvr>
                                        <p:cTn id="76" dur="1000" fill="hold"/>
                                        <p:tgtEl>
                                          <p:spTgt spid="37"/>
                                        </p:tgtEl>
                                        <p:attrNameLst>
                                          <p:attrName>ppt_x</p:attrName>
                                        </p:attrNameLst>
                                      </p:cBhvr>
                                      <p:tavLst>
                                        <p:tav tm="0">
                                          <p:val>
                                            <p:strVal val="#ppt_x"/>
                                          </p:val>
                                        </p:tav>
                                        <p:tav tm="100000">
                                          <p:val>
                                            <p:strVal val="#ppt_x"/>
                                          </p:val>
                                        </p:tav>
                                      </p:tavLst>
                                    </p:anim>
                                    <p:anim calcmode="lin" valueType="num">
                                      <p:cBhvr>
                                        <p:cTn id="77" dur="1000" fill="hold"/>
                                        <p:tgtEl>
                                          <p:spTgt spid="37"/>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2750"/>
                                  </p:stCondLst>
                                  <p:childTnLst>
                                    <p:set>
                                      <p:cBhvr>
                                        <p:cTn id="79" dur="1" fill="hold">
                                          <p:stCondLst>
                                            <p:cond delay="0"/>
                                          </p:stCondLst>
                                        </p:cTn>
                                        <p:tgtEl>
                                          <p:spTgt spid="38"/>
                                        </p:tgtEl>
                                        <p:attrNameLst>
                                          <p:attrName>style.visibility</p:attrName>
                                        </p:attrNameLst>
                                      </p:cBhvr>
                                      <p:to>
                                        <p:strVal val="visible"/>
                                      </p:to>
                                    </p:set>
                                    <p:animEffect transition="in" filter="fade">
                                      <p:cBhvr>
                                        <p:cTn id="80" dur="1000"/>
                                        <p:tgtEl>
                                          <p:spTgt spid="38"/>
                                        </p:tgtEl>
                                      </p:cBhvr>
                                    </p:animEffect>
                                    <p:anim calcmode="lin" valueType="num">
                                      <p:cBhvr>
                                        <p:cTn id="81" dur="1000" fill="hold"/>
                                        <p:tgtEl>
                                          <p:spTgt spid="38"/>
                                        </p:tgtEl>
                                        <p:attrNameLst>
                                          <p:attrName>ppt_x</p:attrName>
                                        </p:attrNameLst>
                                      </p:cBhvr>
                                      <p:tavLst>
                                        <p:tav tm="0">
                                          <p:val>
                                            <p:strVal val="#ppt_x"/>
                                          </p:val>
                                        </p:tav>
                                        <p:tav tm="100000">
                                          <p:val>
                                            <p:strVal val="#ppt_x"/>
                                          </p:val>
                                        </p:tav>
                                      </p:tavLst>
                                    </p:anim>
                                    <p:anim calcmode="lin" valueType="num">
                                      <p:cBhvr>
                                        <p:cTn id="82" dur="1000" fill="hold"/>
                                        <p:tgtEl>
                                          <p:spTgt spid="38"/>
                                        </p:tgtEl>
                                        <p:attrNameLst>
                                          <p:attrName>ppt_y</p:attrName>
                                        </p:attrNameLst>
                                      </p:cBhvr>
                                      <p:tavLst>
                                        <p:tav tm="0">
                                          <p:val>
                                            <p:strVal val="#ppt_y+.1"/>
                                          </p:val>
                                        </p:tav>
                                        <p:tav tm="100000">
                                          <p:val>
                                            <p:strVal val="#ppt_y"/>
                                          </p:val>
                                        </p:tav>
                                      </p:tavLst>
                                    </p:anim>
                                  </p:childTnLst>
                                </p:cTn>
                              </p:par>
                              <p:par>
                                <p:cTn id="83" presetID="47" presetClass="entr" presetSubtype="0" fill="hold" grpId="0" nodeType="withEffect">
                                  <p:stCondLst>
                                    <p:cond delay="2750"/>
                                  </p:stCondLst>
                                  <p:childTnLst>
                                    <p:set>
                                      <p:cBhvr>
                                        <p:cTn id="84" dur="1" fill="hold">
                                          <p:stCondLst>
                                            <p:cond delay="0"/>
                                          </p:stCondLst>
                                        </p:cTn>
                                        <p:tgtEl>
                                          <p:spTgt spid="32"/>
                                        </p:tgtEl>
                                        <p:attrNameLst>
                                          <p:attrName>style.visibility</p:attrName>
                                        </p:attrNameLst>
                                      </p:cBhvr>
                                      <p:to>
                                        <p:strVal val="visible"/>
                                      </p:to>
                                    </p:set>
                                    <p:animEffect transition="in" filter="fade">
                                      <p:cBhvr>
                                        <p:cTn id="85" dur="1000"/>
                                        <p:tgtEl>
                                          <p:spTgt spid="32"/>
                                        </p:tgtEl>
                                      </p:cBhvr>
                                    </p:animEffect>
                                    <p:anim calcmode="lin" valueType="num">
                                      <p:cBhvr>
                                        <p:cTn id="86" dur="1000" fill="hold"/>
                                        <p:tgtEl>
                                          <p:spTgt spid="32"/>
                                        </p:tgtEl>
                                        <p:attrNameLst>
                                          <p:attrName>ppt_x</p:attrName>
                                        </p:attrNameLst>
                                      </p:cBhvr>
                                      <p:tavLst>
                                        <p:tav tm="0">
                                          <p:val>
                                            <p:strVal val="#ppt_x"/>
                                          </p:val>
                                        </p:tav>
                                        <p:tav tm="100000">
                                          <p:val>
                                            <p:strVal val="#ppt_x"/>
                                          </p:val>
                                        </p:tav>
                                      </p:tavLst>
                                    </p:anim>
                                    <p:anim calcmode="lin" valueType="num">
                                      <p:cBhvr>
                                        <p:cTn id="87" dur="1000" fill="hold"/>
                                        <p:tgtEl>
                                          <p:spTgt spid="32"/>
                                        </p:tgtEl>
                                        <p:attrNameLst>
                                          <p:attrName>ppt_y</p:attrName>
                                        </p:attrNameLst>
                                      </p:cBhvr>
                                      <p:tavLst>
                                        <p:tav tm="0">
                                          <p:val>
                                            <p:strVal val="#ppt_y-.1"/>
                                          </p:val>
                                        </p:tav>
                                        <p:tav tm="100000">
                                          <p:val>
                                            <p:strVal val="#ppt_y"/>
                                          </p:val>
                                        </p:tav>
                                      </p:tavLst>
                                    </p:anim>
                                  </p:childTnLst>
                                </p:cTn>
                              </p:par>
                              <p:par>
                                <p:cTn id="88" presetID="47" presetClass="entr" presetSubtype="0" fill="hold" grpId="0" nodeType="withEffect">
                                  <p:stCondLst>
                                    <p:cond delay="2750"/>
                                  </p:stCondLst>
                                  <p:childTnLst>
                                    <p:set>
                                      <p:cBhvr>
                                        <p:cTn id="89" dur="1" fill="hold">
                                          <p:stCondLst>
                                            <p:cond delay="0"/>
                                          </p:stCondLst>
                                        </p:cTn>
                                        <p:tgtEl>
                                          <p:spTgt spid="33"/>
                                        </p:tgtEl>
                                        <p:attrNameLst>
                                          <p:attrName>style.visibility</p:attrName>
                                        </p:attrNameLst>
                                      </p:cBhvr>
                                      <p:to>
                                        <p:strVal val="visible"/>
                                      </p:to>
                                    </p:set>
                                    <p:animEffect transition="in" filter="fade">
                                      <p:cBhvr>
                                        <p:cTn id="90" dur="1000"/>
                                        <p:tgtEl>
                                          <p:spTgt spid="33"/>
                                        </p:tgtEl>
                                      </p:cBhvr>
                                    </p:animEffect>
                                    <p:anim calcmode="lin" valueType="num">
                                      <p:cBhvr>
                                        <p:cTn id="91" dur="1000" fill="hold"/>
                                        <p:tgtEl>
                                          <p:spTgt spid="33"/>
                                        </p:tgtEl>
                                        <p:attrNameLst>
                                          <p:attrName>ppt_x</p:attrName>
                                        </p:attrNameLst>
                                      </p:cBhvr>
                                      <p:tavLst>
                                        <p:tav tm="0">
                                          <p:val>
                                            <p:strVal val="#ppt_x"/>
                                          </p:val>
                                        </p:tav>
                                        <p:tav tm="100000">
                                          <p:val>
                                            <p:strVal val="#ppt_x"/>
                                          </p:val>
                                        </p:tav>
                                      </p:tavLst>
                                    </p:anim>
                                    <p:anim calcmode="lin" valueType="num">
                                      <p:cBhvr>
                                        <p:cTn id="92" dur="1000" fill="hold"/>
                                        <p:tgtEl>
                                          <p:spTgt spid="33"/>
                                        </p:tgtEl>
                                        <p:attrNameLst>
                                          <p:attrName>ppt_y</p:attrName>
                                        </p:attrNameLst>
                                      </p:cBhvr>
                                      <p:tavLst>
                                        <p:tav tm="0">
                                          <p:val>
                                            <p:strVal val="#ppt_y-.1"/>
                                          </p:val>
                                        </p:tav>
                                        <p:tav tm="100000">
                                          <p:val>
                                            <p:strVal val="#ppt_y"/>
                                          </p:val>
                                        </p:tav>
                                      </p:tavLst>
                                    </p:anim>
                                  </p:childTnLst>
                                </p:cTn>
                              </p:par>
                              <p:par>
                                <p:cTn id="93" presetID="47" presetClass="entr" presetSubtype="0" fill="hold" grpId="0" nodeType="withEffect">
                                  <p:stCondLst>
                                    <p:cond delay="2750"/>
                                  </p:stCondLst>
                                  <p:childTnLst>
                                    <p:set>
                                      <p:cBhvr>
                                        <p:cTn id="94" dur="1" fill="hold">
                                          <p:stCondLst>
                                            <p:cond delay="0"/>
                                          </p:stCondLst>
                                        </p:cTn>
                                        <p:tgtEl>
                                          <p:spTgt spid="35"/>
                                        </p:tgtEl>
                                        <p:attrNameLst>
                                          <p:attrName>style.visibility</p:attrName>
                                        </p:attrNameLst>
                                      </p:cBhvr>
                                      <p:to>
                                        <p:strVal val="visible"/>
                                      </p:to>
                                    </p:set>
                                    <p:animEffect transition="in" filter="fade">
                                      <p:cBhvr>
                                        <p:cTn id="95" dur="1000"/>
                                        <p:tgtEl>
                                          <p:spTgt spid="35"/>
                                        </p:tgtEl>
                                      </p:cBhvr>
                                    </p:animEffect>
                                    <p:anim calcmode="lin" valueType="num">
                                      <p:cBhvr>
                                        <p:cTn id="96" dur="1000" fill="hold"/>
                                        <p:tgtEl>
                                          <p:spTgt spid="35"/>
                                        </p:tgtEl>
                                        <p:attrNameLst>
                                          <p:attrName>ppt_x</p:attrName>
                                        </p:attrNameLst>
                                      </p:cBhvr>
                                      <p:tavLst>
                                        <p:tav tm="0">
                                          <p:val>
                                            <p:strVal val="#ppt_x"/>
                                          </p:val>
                                        </p:tav>
                                        <p:tav tm="100000">
                                          <p:val>
                                            <p:strVal val="#ppt_x"/>
                                          </p:val>
                                        </p:tav>
                                      </p:tavLst>
                                    </p:anim>
                                    <p:anim calcmode="lin" valueType="num">
                                      <p:cBhvr>
                                        <p:cTn id="97" dur="1000" fill="hold"/>
                                        <p:tgtEl>
                                          <p:spTgt spid="35"/>
                                        </p:tgtEl>
                                        <p:attrNameLst>
                                          <p:attrName>ppt_y</p:attrName>
                                        </p:attrNameLst>
                                      </p:cBhvr>
                                      <p:tavLst>
                                        <p:tav tm="0">
                                          <p:val>
                                            <p:strVal val="#ppt_y-.1"/>
                                          </p:val>
                                        </p:tav>
                                        <p:tav tm="100000">
                                          <p:val>
                                            <p:strVal val="#ppt_y"/>
                                          </p:val>
                                        </p:tav>
                                      </p:tavLst>
                                    </p:anim>
                                  </p:childTnLst>
                                </p:cTn>
                              </p:par>
                              <p:par>
                                <p:cTn id="98" presetID="47" presetClass="entr" presetSubtype="0" fill="hold" grpId="0" nodeType="withEffect">
                                  <p:stCondLst>
                                    <p:cond delay="2750"/>
                                  </p:stCondLst>
                                  <p:childTnLst>
                                    <p:set>
                                      <p:cBhvr>
                                        <p:cTn id="99" dur="1" fill="hold">
                                          <p:stCondLst>
                                            <p:cond delay="0"/>
                                          </p:stCondLst>
                                        </p:cTn>
                                        <p:tgtEl>
                                          <p:spTgt spid="39"/>
                                        </p:tgtEl>
                                        <p:attrNameLst>
                                          <p:attrName>style.visibility</p:attrName>
                                        </p:attrNameLst>
                                      </p:cBhvr>
                                      <p:to>
                                        <p:strVal val="visible"/>
                                      </p:to>
                                    </p:set>
                                    <p:animEffect transition="in" filter="fade">
                                      <p:cBhvr>
                                        <p:cTn id="100" dur="1000"/>
                                        <p:tgtEl>
                                          <p:spTgt spid="39"/>
                                        </p:tgtEl>
                                      </p:cBhvr>
                                    </p:animEffect>
                                    <p:anim calcmode="lin" valueType="num">
                                      <p:cBhvr>
                                        <p:cTn id="101" dur="1000" fill="hold"/>
                                        <p:tgtEl>
                                          <p:spTgt spid="39"/>
                                        </p:tgtEl>
                                        <p:attrNameLst>
                                          <p:attrName>ppt_x</p:attrName>
                                        </p:attrNameLst>
                                      </p:cBhvr>
                                      <p:tavLst>
                                        <p:tav tm="0">
                                          <p:val>
                                            <p:strVal val="#ppt_x"/>
                                          </p:val>
                                        </p:tav>
                                        <p:tav tm="100000">
                                          <p:val>
                                            <p:strVal val="#ppt_x"/>
                                          </p:val>
                                        </p:tav>
                                      </p:tavLst>
                                    </p:anim>
                                    <p:anim calcmode="lin" valueType="num">
                                      <p:cBhvr>
                                        <p:cTn id="102" dur="1000" fill="hold"/>
                                        <p:tgtEl>
                                          <p:spTgt spid="39"/>
                                        </p:tgtEl>
                                        <p:attrNameLst>
                                          <p:attrName>ppt_y</p:attrName>
                                        </p:attrNameLst>
                                      </p:cBhvr>
                                      <p:tavLst>
                                        <p:tav tm="0">
                                          <p:val>
                                            <p:strVal val="#ppt_y-.1"/>
                                          </p:val>
                                        </p:tav>
                                        <p:tav tm="100000">
                                          <p:val>
                                            <p:strVal val="#ppt_y"/>
                                          </p:val>
                                        </p:tav>
                                      </p:tavLst>
                                    </p:anim>
                                  </p:childTnLst>
                                </p:cTn>
                              </p:par>
                              <p:par>
                                <p:cTn id="103" presetID="47" presetClass="entr" presetSubtype="0" fill="hold" grpId="0" nodeType="withEffect">
                                  <p:stCondLst>
                                    <p:cond delay="2750"/>
                                  </p:stCondLst>
                                  <p:childTnLst>
                                    <p:set>
                                      <p:cBhvr>
                                        <p:cTn id="104" dur="1" fill="hold">
                                          <p:stCondLst>
                                            <p:cond delay="0"/>
                                          </p:stCondLst>
                                        </p:cTn>
                                        <p:tgtEl>
                                          <p:spTgt spid="40"/>
                                        </p:tgtEl>
                                        <p:attrNameLst>
                                          <p:attrName>style.visibility</p:attrName>
                                        </p:attrNameLst>
                                      </p:cBhvr>
                                      <p:to>
                                        <p:strVal val="visible"/>
                                      </p:to>
                                    </p:set>
                                    <p:animEffect transition="in" filter="fade">
                                      <p:cBhvr>
                                        <p:cTn id="105" dur="1000"/>
                                        <p:tgtEl>
                                          <p:spTgt spid="40"/>
                                        </p:tgtEl>
                                      </p:cBhvr>
                                    </p:animEffect>
                                    <p:anim calcmode="lin" valueType="num">
                                      <p:cBhvr>
                                        <p:cTn id="106" dur="1000" fill="hold"/>
                                        <p:tgtEl>
                                          <p:spTgt spid="40"/>
                                        </p:tgtEl>
                                        <p:attrNameLst>
                                          <p:attrName>ppt_x</p:attrName>
                                        </p:attrNameLst>
                                      </p:cBhvr>
                                      <p:tavLst>
                                        <p:tav tm="0">
                                          <p:val>
                                            <p:strVal val="#ppt_x"/>
                                          </p:val>
                                        </p:tav>
                                        <p:tav tm="100000">
                                          <p:val>
                                            <p:strVal val="#ppt_x"/>
                                          </p:val>
                                        </p:tav>
                                      </p:tavLst>
                                    </p:anim>
                                    <p:anim calcmode="lin" valueType="num">
                                      <p:cBhvr>
                                        <p:cTn id="107" dur="1000" fill="hold"/>
                                        <p:tgtEl>
                                          <p:spTgt spid="40"/>
                                        </p:tgtEl>
                                        <p:attrNameLst>
                                          <p:attrName>ppt_y</p:attrName>
                                        </p:attrNameLst>
                                      </p:cBhvr>
                                      <p:tavLst>
                                        <p:tav tm="0">
                                          <p:val>
                                            <p:strVal val="#ppt_y-.1"/>
                                          </p:val>
                                        </p:tav>
                                        <p:tav tm="100000">
                                          <p:val>
                                            <p:strVal val="#ppt_y"/>
                                          </p:val>
                                        </p:tav>
                                      </p:tavLst>
                                    </p:anim>
                                  </p:childTnLst>
                                </p:cTn>
                              </p:par>
                              <p:par>
                                <p:cTn id="108" presetID="47" presetClass="entr" presetSubtype="0" fill="hold" grpId="0" nodeType="withEffect">
                                  <p:stCondLst>
                                    <p:cond delay="2750"/>
                                  </p:stCondLst>
                                  <p:childTnLst>
                                    <p:set>
                                      <p:cBhvr>
                                        <p:cTn id="109" dur="1" fill="hold">
                                          <p:stCondLst>
                                            <p:cond delay="0"/>
                                          </p:stCondLst>
                                        </p:cTn>
                                        <p:tgtEl>
                                          <p:spTgt spid="41"/>
                                        </p:tgtEl>
                                        <p:attrNameLst>
                                          <p:attrName>style.visibility</p:attrName>
                                        </p:attrNameLst>
                                      </p:cBhvr>
                                      <p:to>
                                        <p:strVal val="visible"/>
                                      </p:to>
                                    </p:set>
                                    <p:animEffect transition="in" filter="fade">
                                      <p:cBhvr>
                                        <p:cTn id="110" dur="1000"/>
                                        <p:tgtEl>
                                          <p:spTgt spid="41"/>
                                        </p:tgtEl>
                                      </p:cBhvr>
                                    </p:animEffect>
                                    <p:anim calcmode="lin" valueType="num">
                                      <p:cBhvr>
                                        <p:cTn id="111" dur="1000" fill="hold"/>
                                        <p:tgtEl>
                                          <p:spTgt spid="41"/>
                                        </p:tgtEl>
                                        <p:attrNameLst>
                                          <p:attrName>ppt_x</p:attrName>
                                        </p:attrNameLst>
                                      </p:cBhvr>
                                      <p:tavLst>
                                        <p:tav tm="0">
                                          <p:val>
                                            <p:strVal val="#ppt_x"/>
                                          </p:val>
                                        </p:tav>
                                        <p:tav tm="100000">
                                          <p:val>
                                            <p:strVal val="#ppt_x"/>
                                          </p:val>
                                        </p:tav>
                                      </p:tavLst>
                                    </p:anim>
                                    <p:anim calcmode="lin" valueType="num">
                                      <p:cBhvr>
                                        <p:cTn id="112" dur="1000" fill="hold"/>
                                        <p:tgtEl>
                                          <p:spTgt spid="4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30" grpId="0" animBg="1"/>
      <p:bldP spid="31" grpId="0" animBg="1"/>
      <p:bldP spid="32" grpId="0" animBg="1"/>
      <p:bldP spid="33" grpId="0" animBg="1"/>
      <p:bldP spid="34" grpId="0" animBg="1"/>
      <p:bldP spid="35" grpId="0" animBg="1"/>
      <p:bldP spid="36" grpId="0"/>
      <p:bldP spid="37" grpId="0"/>
      <p:bldP spid="38" grpId="0"/>
      <p:bldP spid="39" grpId="0"/>
      <p:bldP spid="40" grpId="0"/>
      <p:bldP spid="41"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Group 30"/>
          <p:cNvGrpSpPr/>
          <p:nvPr/>
        </p:nvGrpSpPr>
        <p:grpSpPr>
          <a:xfrm>
            <a:off x="628650" y="2986088"/>
            <a:ext cx="1949450" cy="890587"/>
            <a:chOff x="628650" y="2986088"/>
            <a:chExt cx="1949450" cy="890587"/>
          </a:xfrm>
        </p:grpSpPr>
        <p:sp>
          <p:nvSpPr>
            <p:cNvPr id="6" name="Freeform 6"/>
            <p:cNvSpPr>
              <a:spLocks/>
            </p:cNvSpPr>
            <p:nvPr/>
          </p:nvSpPr>
          <p:spPr bwMode="auto">
            <a:xfrm>
              <a:off x="628650" y="2986088"/>
              <a:ext cx="1949450" cy="890587"/>
            </a:xfrm>
            <a:custGeom>
              <a:avLst/>
              <a:gdLst>
                <a:gd name="T0" fmla="*/ 1012 w 1228"/>
                <a:gd name="T1" fmla="*/ 561 h 561"/>
                <a:gd name="T2" fmla="*/ 0 w 1228"/>
                <a:gd name="T3" fmla="*/ 561 h 561"/>
                <a:gd name="T4" fmla="*/ 216 w 1228"/>
                <a:gd name="T5" fmla="*/ 281 h 561"/>
                <a:gd name="T6" fmla="*/ 0 w 1228"/>
                <a:gd name="T7" fmla="*/ 0 h 561"/>
                <a:gd name="T8" fmla="*/ 1012 w 1228"/>
                <a:gd name="T9" fmla="*/ 0 h 561"/>
                <a:gd name="T10" fmla="*/ 1228 w 1228"/>
                <a:gd name="T11" fmla="*/ 281 h 561"/>
                <a:gd name="T12" fmla="*/ 1012 w 122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228" h="561">
                  <a:moveTo>
                    <a:pt x="1012" y="561"/>
                  </a:moveTo>
                  <a:lnTo>
                    <a:pt x="0" y="561"/>
                  </a:lnTo>
                  <a:lnTo>
                    <a:pt x="216" y="281"/>
                  </a:lnTo>
                  <a:lnTo>
                    <a:pt x="0" y="0"/>
                  </a:lnTo>
                  <a:lnTo>
                    <a:pt x="1012" y="0"/>
                  </a:lnTo>
                  <a:lnTo>
                    <a:pt x="1228" y="281"/>
                  </a:lnTo>
                  <a:lnTo>
                    <a:pt x="1012" y="561"/>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12" name="Rectangle 12"/>
            <p:cNvSpPr>
              <a:spLocks noChangeArrowheads="1"/>
            </p:cNvSpPr>
            <p:nvPr/>
          </p:nvSpPr>
          <p:spPr bwMode="auto">
            <a:xfrm>
              <a:off x="1380447" y="3275598"/>
              <a:ext cx="6412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200" b="1" i="0" u="none" strike="noStrike" cap="none" normalizeH="0" baseline="0" dirty="0" smtClean="0">
                  <a:ln>
                    <a:noFill/>
                  </a:ln>
                  <a:solidFill>
                    <a:schemeClr val="bg2"/>
                  </a:solidFill>
                  <a:effectLst/>
                  <a:latin typeface="Open Sans" panose="020B0606030504020204" pitchFamily="34" charset="0"/>
                </a:rPr>
                <a:t>1984</a:t>
              </a:r>
              <a:endParaRPr kumimoji="0" lang="ru-RU" altLang="ru-RU" sz="1800" b="0" i="0" u="none" strike="noStrike" cap="none" normalizeH="0" baseline="0" dirty="0" smtClean="0">
                <a:ln>
                  <a:noFill/>
                </a:ln>
                <a:solidFill>
                  <a:schemeClr val="bg2"/>
                </a:solidFill>
                <a:effectLst/>
              </a:endParaRPr>
            </a:p>
          </p:txBody>
        </p:sp>
      </p:grpSp>
      <p:grpSp>
        <p:nvGrpSpPr>
          <p:cNvPr id="24" name="Group 23"/>
          <p:cNvGrpSpPr/>
          <p:nvPr/>
        </p:nvGrpSpPr>
        <p:grpSpPr>
          <a:xfrm>
            <a:off x="2425700" y="2986088"/>
            <a:ext cx="1949450" cy="890587"/>
            <a:chOff x="2425700" y="2986088"/>
            <a:chExt cx="1949450" cy="890587"/>
          </a:xfrm>
        </p:grpSpPr>
        <p:sp>
          <p:nvSpPr>
            <p:cNvPr id="7" name="Freeform 7"/>
            <p:cNvSpPr>
              <a:spLocks/>
            </p:cNvSpPr>
            <p:nvPr/>
          </p:nvSpPr>
          <p:spPr bwMode="auto">
            <a:xfrm>
              <a:off x="2425700" y="2986088"/>
              <a:ext cx="1949450" cy="890587"/>
            </a:xfrm>
            <a:custGeom>
              <a:avLst/>
              <a:gdLst>
                <a:gd name="T0" fmla="*/ 1012 w 1228"/>
                <a:gd name="T1" fmla="*/ 561 h 561"/>
                <a:gd name="T2" fmla="*/ 0 w 1228"/>
                <a:gd name="T3" fmla="*/ 561 h 561"/>
                <a:gd name="T4" fmla="*/ 216 w 1228"/>
                <a:gd name="T5" fmla="*/ 281 h 561"/>
                <a:gd name="T6" fmla="*/ 0 w 1228"/>
                <a:gd name="T7" fmla="*/ 0 h 561"/>
                <a:gd name="T8" fmla="*/ 1012 w 1228"/>
                <a:gd name="T9" fmla="*/ 0 h 561"/>
                <a:gd name="T10" fmla="*/ 1228 w 1228"/>
                <a:gd name="T11" fmla="*/ 281 h 561"/>
                <a:gd name="T12" fmla="*/ 1012 w 122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228" h="561">
                  <a:moveTo>
                    <a:pt x="1012" y="561"/>
                  </a:moveTo>
                  <a:lnTo>
                    <a:pt x="0" y="561"/>
                  </a:lnTo>
                  <a:lnTo>
                    <a:pt x="216" y="281"/>
                  </a:lnTo>
                  <a:lnTo>
                    <a:pt x="0" y="0"/>
                  </a:lnTo>
                  <a:lnTo>
                    <a:pt x="1012" y="0"/>
                  </a:lnTo>
                  <a:lnTo>
                    <a:pt x="1228" y="281"/>
                  </a:lnTo>
                  <a:lnTo>
                    <a:pt x="1012" y="561"/>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3" name="Rectangle 13"/>
            <p:cNvSpPr>
              <a:spLocks noChangeArrowheads="1"/>
            </p:cNvSpPr>
            <p:nvPr/>
          </p:nvSpPr>
          <p:spPr bwMode="auto">
            <a:xfrm>
              <a:off x="3178290" y="3275598"/>
              <a:ext cx="6412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200" b="1" i="0" u="none" strike="noStrike" cap="none" normalizeH="0" baseline="0" dirty="0" smtClean="0">
                  <a:ln>
                    <a:noFill/>
                  </a:ln>
                  <a:solidFill>
                    <a:schemeClr val="bg2"/>
                  </a:solidFill>
                  <a:effectLst/>
                  <a:latin typeface="Open Sans" panose="020B0606030504020204" pitchFamily="34" charset="0"/>
                </a:rPr>
                <a:t>1987</a:t>
              </a:r>
              <a:endParaRPr kumimoji="0" lang="ru-RU" altLang="ru-RU" sz="1800" b="0" i="0" u="none" strike="noStrike" cap="none" normalizeH="0" baseline="0" dirty="0" smtClean="0">
                <a:ln>
                  <a:noFill/>
                </a:ln>
                <a:solidFill>
                  <a:schemeClr val="bg2"/>
                </a:solidFill>
                <a:effectLst/>
              </a:endParaRPr>
            </a:p>
          </p:txBody>
        </p:sp>
      </p:grpSp>
      <p:grpSp>
        <p:nvGrpSpPr>
          <p:cNvPr id="5" name="Group 4"/>
          <p:cNvGrpSpPr/>
          <p:nvPr/>
        </p:nvGrpSpPr>
        <p:grpSpPr>
          <a:xfrm>
            <a:off x="4222750" y="2986088"/>
            <a:ext cx="1949450" cy="890587"/>
            <a:chOff x="4222750" y="2986088"/>
            <a:chExt cx="1949450" cy="890587"/>
          </a:xfrm>
        </p:grpSpPr>
        <p:sp>
          <p:nvSpPr>
            <p:cNvPr id="8" name="Freeform 8"/>
            <p:cNvSpPr>
              <a:spLocks/>
            </p:cNvSpPr>
            <p:nvPr/>
          </p:nvSpPr>
          <p:spPr bwMode="auto">
            <a:xfrm>
              <a:off x="4222750" y="2986088"/>
              <a:ext cx="1949450" cy="890587"/>
            </a:xfrm>
            <a:custGeom>
              <a:avLst/>
              <a:gdLst>
                <a:gd name="T0" fmla="*/ 1012 w 1228"/>
                <a:gd name="T1" fmla="*/ 561 h 561"/>
                <a:gd name="T2" fmla="*/ 0 w 1228"/>
                <a:gd name="T3" fmla="*/ 561 h 561"/>
                <a:gd name="T4" fmla="*/ 216 w 1228"/>
                <a:gd name="T5" fmla="*/ 281 h 561"/>
                <a:gd name="T6" fmla="*/ 0 w 1228"/>
                <a:gd name="T7" fmla="*/ 0 h 561"/>
                <a:gd name="T8" fmla="*/ 1012 w 1228"/>
                <a:gd name="T9" fmla="*/ 0 h 561"/>
                <a:gd name="T10" fmla="*/ 1228 w 1228"/>
                <a:gd name="T11" fmla="*/ 281 h 561"/>
                <a:gd name="T12" fmla="*/ 1012 w 122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228" h="561">
                  <a:moveTo>
                    <a:pt x="1012" y="561"/>
                  </a:moveTo>
                  <a:lnTo>
                    <a:pt x="0" y="561"/>
                  </a:lnTo>
                  <a:lnTo>
                    <a:pt x="216" y="281"/>
                  </a:lnTo>
                  <a:lnTo>
                    <a:pt x="0" y="0"/>
                  </a:lnTo>
                  <a:lnTo>
                    <a:pt x="1012" y="0"/>
                  </a:lnTo>
                  <a:lnTo>
                    <a:pt x="1228" y="281"/>
                  </a:lnTo>
                  <a:lnTo>
                    <a:pt x="1012" y="561"/>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14" name="Rectangle 14"/>
            <p:cNvSpPr>
              <a:spLocks noChangeArrowheads="1"/>
            </p:cNvSpPr>
            <p:nvPr/>
          </p:nvSpPr>
          <p:spPr bwMode="auto">
            <a:xfrm>
              <a:off x="4951528" y="3275598"/>
              <a:ext cx="6412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200" b="1" i="0" u="none" strike="noStrike" cap="none" normalizeH="0" baseline="0" dirty="0" smtClean="0">
                  <a:ln>
                    <a:noFill/>
                  </a:ln>
                  <a:solidFill>
                    <a:schemeClr val="bg2"/>
                  </a:solidFill>
                  <a:effectLst/>
                  <a:latin typeface="Open Sans" panose="020B0606030504020204" pitchFamily="34" charset="0"/>
                </a:rPr>
                <a:t>1992</a:t>
              </a:r>
              <a:endParaRPr kumimoji="0" lang="ru-RU" altLang="ru-RU" sz="1800" b="0" i="0" u="none" strike="noStrike" cap="none" normalizeH="0" baseline="0" dirty="0" smtClean="0">
                <a:ln>
                  <a:noFill/>
                </a:ln>
                <a:solidFill>
                  <a:schemeClr val="bg2"/>
                </a:solidFill>
                <a:effectLst/>
              </a:endParaRPr>
            </a:p>
          </p:txBody>
        </p:sp>
      </p:grpSp>
      <p:grpSp>
        <p:nvGrpSpPr>
          <p:cNvPr id="4" name="Group 3"/>
          <p:cNvGrpSpPr/>
          <p:nvPr/>
        </p:nvGrpSpPr>
        <p:grpSpPr>
          <a:xfrm>
            <a:off x="6019800" y="2986088"/>
            <a:ext cx="1949450" cy="890587"/>
            <a:chOff x="6019800" y="2986088"/>
            <a:chExt cx="1949450" cy="890587"/>
          </a:xfrm>
        </p:grpSpPr>
        <p:sp>
          <p:nvSpPr>
            <p:cNvPr id="9" name="Freeform 9"/>
            <p:cNvSpPr>
              <a:spLocks/>
            </p:cNvSpPr>
            <p:nvPr/>
          </p:nvSpPr>
          <p:spPr bwMode="auto">
            <a:xfrm>
              <a:off x="6019800" y="2986088"/>
              <a:ext cx="1949450" cy="890587"/>
            </a:xfrm>
            <a:custGeom>
              <a:avLst/>
              <a:gdLst>
                <a:gd name="T0" fmla="*/ 1012 w 1228"/>
                <a:gd name="T1" fmla="*/ 561 h 561"/>
                <a:gd name="T2" fmla="*/ 0 w 1228"/>
                <a:gd name="T3" fmla="*/ 561 h 561"/>
                <a:gd name="T4" fmla="*/ 216 w 1228"/>
                <a:gd name="T5" fmla="*/ 281 h 561"/>
                <a:gd name="T6" fmla="*/ 0 w 1228"/>
                <a:gd name="T7" fmla="*/ 0 h 561"/>
                <a:gd name="T8" fmla="*/ 1012 w 1228"/>
                <a:gd name="T9" fmla="*/ 0 h 561"/>
                <a:gd name="T10" fmla="*/ 1228 w 1228"/>
                <a:gd name="T11" fmla="*/ 281 h 561"/>
                <a:gd name="T12" fmla="*/ 1012 w 122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228" h="561">
                  <a:moveTo>
                    <a:pt x="1012" y="561"/>
                  </a:moveTo>
                  <a:lnTo>
                    <a:pt x="0" y="561"/>
                  </a:lnTo>
                  <a:lnTo>
                    <a:pt x="216" y="281"/>
                  </a:lnTo>
                  <a:lnTo>
                    <a:pt x="0" y="0"/>
                  </a:lnTo>
                  <a:lnTo>
                    <a:pt x="1012" y="0"/>
                  </a:lnTo>
                  <a:lnTo>
                    <a:pt x="1228" y="281"/>
                  </a:lnTo>
                  <a:lnTo>
                    <a:pt x="1012" y="561"/>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5" name="Rectangle 15"/>
            <p:cNvSpPr>
              <a:spLocks noChangeArrowheads="1"/>
            </p:cNvSpPr>
            <p:nvPr/>
          </p:nvSpPr>
          <p:spPr bwMode="auto">
            <a:xfrm>
              <a:off x="6764453" y="3275598"/>
              <a:ext cx="6412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200" b="1" i="0" u="none" strike="noStrike" cap="none" normalizeH="0" baseline="0" dirty="0" smtClean="0">
                  <a:ln>
                    <a:noFill/>
                  </a:ln>
                  <a:solidFill>
                    <a:schemeClr val="bg2"/>
                  </a:solidFill>
                  <a:effectLst/>
                  <a:latin typeface="Open Sans" panose="020B0606030504020204" pitchFamily="34" charset="0"/>
                </a:rPr>
                <a:t>1995</a:t>
              </a:r>
              <a:endParaRPr kumimoji="0" lang="ru-RU" altLang="ru-RU" sz="1800" b="0" i="0" u="none" strike="noStrike" cap="none" normalizeH="0" baseline="0" dirty="0" smtClean="0">
                <a:ln>
                  <a:noFill/>
                </a:ln>
                <a:solidFill>
                  <a:schemeClr val="bg2"/>
                </a:solidFill>
                <a:effectLst/>
              </a:endParaRPr>
            </a:p>
          </p:txBody>
        </p:sp>
      </p:grpSp>
      <p:grpSp>
        <p:nvGrpSpPr>
          <p:cNvPr id="3" name="Group 2"/>
          <p:cNvGrpSpPr/>
          <p:nvPr/>
        </p:nvGrpSpPr>
        <p:grpSpPr>
          <a:xfrm>
            <a:off x="7816850" y="2986088"/>
            <a:ext cx="1949450" cy="890587"/>
            <a:chOff x="7816850" y="2986088"/>
            <a:chExt cx="1949450" cy="890587"/>
          </a:xfrm>
        </p:grpSpPr>
        <p:sp>
          <p:nvSpPr>
            <p:cNvPr id="10" name="Freeform 10"/>
            <p:cNvSpPr>
              <a:spLocks/>
            </p:cNvSpPr>
            <p:nvPr/>
          </p:nvSpPr>
          <p:spPr bwMode="auto">
            <a:xfrm>
              <a:off x="7816850" y="2986088"/>
              <a:ext cx="1949450" cy="890587"/>
            </a:xfrm>
            <a:custGeom>
              <a:avLst/>
              <a:gdLst>
                <a:gd name="T0" fmla="*/ 1012 w 1228"/>
                <a:gd name="T1" fmla="*/ 561 h 561"/>
                <a:gd name="T2" fmla="*/ 0 w 1228"/>
                <a:gd name="T3" fmla="*/ 561 h 561"/>
                <a:gd name="T4" fmla="*/ 216 w 1228"/>
                <a:gd name="T5" fmla="*/ 281 h 561"/>
                <a:gd name="T6" fmla="*/ 0 w 1228"/>
                <a:gd name="T7" fmla="*/ 0 h 561"/>
                <a:gd name="T8" fmla="*/ 1012 w 1228"/>
                <a:gd name="T9" fmla="*/ 0 h 561"/>
                <a:gd name="T10" fmla="*/ 1228 w 1228"/>
                <a:gd name="T11" fmla="*/ 281 h 561"/>
                <a:gd name="T12" fmla="*/ 1012 w 122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228" h="561">
                  <a:moveTo>
                    <a:pt x="1012" y="561"/>
                  </a:moveTo>
                  <a:lnTo>
                    <a:pt x="0" y="561"/>
                  </a:lnTo>
                  <a:lnTo>
                    <a:pt x="216" y="281"/>
                  </a:lnTo>
                  <a:lnTo>
                    <a:pt x="0" y="0"/>
                  </a:lnTo>
                  <a:lnTo>
                    <a:pt x="1012" y="0"/>
                  </a:lnTo>
                  <a:lnTo>
                    <a:pt x="1228" y="281"/>
                  </a:lnTo>
                  <a:lnTo>
                    <a:pt x="1012" y="561"/>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16" name="Rectangle 16"/>
            <p:cNvSpPr>
              <a:spLocks noChangeArrowheads="1"/>
            </p:cNvSpPr>
            <p:nvPr/>
          </p:nvSpPr>
          <p:spPr bwMode="auto">
            <a:xfrm>
              <a:off x="8545628" y="3275598"/>
              <a:ext cx="6412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200" b="1" i="0" u="none" strike="noStrike" cap="none" normalizeH="0" baseline="0" dirty="0" smtClean="0">
                  <a:ln>
                    <a:noFill/>
                  </a:ln>
                  <a:solidFill>
                    <a:schemeClr val="bg2"/>
                  </a:solidFill>
                  <a:effectLst/>
                  <a:latin typeface="Open Sans" panose="020B0606030504020204" pitchFamily="34" charset="0"/>
                </a:rPr>
                <a:t>1998</a:t>
              </a:r>
              <a:endParaRPr kumimoji="0" lang="ru-RU" altLang="ru-RU" sz="1800" b="0" i="0" u="none" strike="noStrike" cap="none" normalizeH="0" baseline="0" dirty="0" smtClean="0">
                <a:ln>
                  <a:noFill/>
                </a:ln>
                <a:solidFill>
                  <a:schemeClr val="bg2"/>
                </a:solidFill>
                <a:effectLst/>
              </a:endParaRPr>
            </a:p>
          </p:txBody>
        </p:sp>
      </p:grpSp>
      <p:grpSp>
        <p:nvGrpSpPr>
          <p:cNvPr id="2" name="Group 1"/>
          <p:cNvGrpSpPr/>
          <p:nvPr/>
        </p:nvGrpSpPr>
        <p:grpSpPr>
          <a:xfrm>
            <a:off x="9613900" y="2986088"/>
            <a:ext cx="1949450" cy="890587"/>
            <a:chOff x="9613900" y="2986088"/>
            <a:chExt cx="1949450" cy="890587"/>
          </a:xfrm>
        </p:grpSpPr>
        <p:sp>
          <p:nvSpPr>
            <p:cNvPr id="11" name="Freeform 11"/>
            <p:cNvSpPr>
              <a:spLocks/>
            </p:cNvSpPr>
            <p:nvPr/>
          </p:nvSpPr>
          <p:spPr bwMode="auto">
            <a:xfrm>
              <a:off x="9613900" y="2986088"/>
              <a:ext cx="1949450" cy="890587"/>
            </a:xfrm>
            <a:custGeom>
              <a:avLst/>
              <a:gdLst>
                <a:gd name="T0" fmla="*/ 1012 w 1228"/>
                <a:gd name="T1" fmla="*/ 561 h 561"/>
                <a:gd name="T2" fmla="*/ 0 w 1228"/>
                <a:gd name="T3" fmla="*/ 561 h 561"/>
                <a:gd name="T4" fmla="*/ 216 w 1228"/>
                <a:gd name="T5" fmla="*/ 281 h 561"/>
                <a:gd name="T6" fmla="*/ 0 w 1228"/>
                <a:gd name="T7" fmla="*/ 0 h 561"/>
                <a:gd name="T8" fmla="*/ 1012 w 1228"/>
                <a:gd name="T9" fmla="*/ 0 h 561"/>
                <a:gd name="T10" fmla="*/ 1228 w 1228"/>
                <a:gd name="T11" fmla="*/ 281 h 561"/>
                <a:gd name="T12" fmla="*/ 1012 w 1228"/>
                <a:gd name="T13" fmla="*/ 561 h 561"/>
              </a:gdLst>
              <a:ahLst/>
              <a:cxnLst>
                <a:cxn ang="0">
                  <a:pos x="T0" y="T1"/>
                </a:cxn>
                <a:cxn ang="0">
                  <a:pos x="T2" y="T3"/>
                </a:cxn>
                <a:cxn ang="0">
                  <a:pos x="T4" y="T5"/>
                </a:cxn>
                <a:cxn ang="0">
                  <a:pos x="T6" y="T7"/>
                </a:cxn>
                <a:cxn ang="0">
                  <a:pos x="T8" y="T9"/>
                </a:cxn>
                <a:cxn ang="0">
                  <a:pos x="T10" y="T11"/>
                </a:cxn>
                <a:cxn ang="0">
                  <a:pos x="T12" y="T13"/>
                </a:cxn>
              </a:cxnLst>
              <a:rect l="0" t="0" r="r" b="b"/>
              <a:pathLst>
                <a:path w="1228" h="561">
                  <a:moveTo>
                    <a:pt x="1012" y="561"/>
                  </a:moveTo>
                  <a:lnTo>
                    <a:pt x="0" y="561"/>
                  </a:lnTo>
                  <a:lnTo>
                    <a:pt x="216" y="281"/>
                  </a:lnTo>
                  <a:lnTo>
                    <a:pt x="0" y="0"/>
                  </a:lnTo>
                  <a:lnTo>
                    <a:pt x="1012" y="0"/>
                  </a:lnTo>
                  <a:lnTo>
                    <a:pt x="1228" y="281"/>
                  </a:lnTo>
                  <a:lnTo>
                    <a:pt x="1012" y="561"/>
                  </a:lnTo>
                  <a:close/>
                </a:path>
              </a:pathLst>
            </a:custGeom>
            <a:solidFill>
              <a:srgbClr val="30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7" name="Rectangle 17"/>
            <p:cNvSpPr>
              <a:spLocks noChangeArrowheads="1"/>
            </p:cNvSpPr>
            <p:nvPr/>
          </p:nvSpPr>
          <p:spPr bwMode="auto">
            <a:xfrm>
              <a:off x="10371253" y="3275598"/>
              <a:ext cx="6412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200" b="1" i="0" u="none" strike="noStrike" cap="none" normalizeH="0" baseline="0" dirty="0" smtClean="0">
                  <a:ln>
                    <a:noFill/>
                  </a:ln>
                  <a:solidFill>
                    <a:schemeClr val="bg2"/>
                  </a:solidFill>
                  <a:effectLst/>
                  <a:latin typeface="Open Sans" panose="020B0606030504020204" pitchFamily="34" charset="0"/>
                </a:rPr>
                <a:t>2003</a:t>
              </a:r>
              <a:endParaRPr kumimoji="0" lang="ru-RU" altLang="ru-RU" sz="1800" b="0" i="0" u="none" strike="noStrike" cap="none" normalizeH="0" baseline="0" dirty="0" smtClean="0">
                <a:ln>
                  <a:noFill/>
                </a:ln>
                <a:solidFill>
                  <a:schemeClr val="bg2"/>
                </a:solidFill>
                <a:effectLst/>
              </a:endParaRPr>
            </a:p>
          </p:txBody>
        </p:sp>
      </p:grpSp>
      <p:grpSp>
        <p:nvGrpSpPr>
          <p:cNvPr id="38" name="Group 37"/>
          <p:cNvGrpSpPr/>
          <p:nvPr/>
        </p:nvGrpSpPr>
        <p:grpSpPr>
          <a:xfrm>
            <a:off x="774831" y="4649788"/>
            <a:ext cx="1542118" cy="929552"/>
            <a:chOff x="774831" y="4649788"/>
            <a:chExt cx="1542118" cy="929552"/>
          </a:xfrm>
        </p:grpSpPr>
        <p:sp>
          <p:nvSpPr>
            <p:cNvPr id="18" name="Rectangle 18"/>
            <p:cNvSpPr>
              <a:spLocks noChangeArrowheads="1"/>
            </p:cNvSpPr>
            <p:nvPr/>
          </p:nvSpPr>
          <p:spPr bwMode="auto">
            <a:xfrm>
              <a:off x="955512" y="4649788"/>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3"/>
                  </a:solidFill>
                  <a:effectLst/>
                  <a:latin typeface="Open Sans" panose="020B0606030504020204" pitchFamily="34" charset="0"/>
                </a:rPr>
                <a:t>INFODATA 01</a:t>
              </a:r>
              <a:endParaRPr kumimoji="0" lang="ru-RU" altLang="ru-RU" sz="1800" b="0" i="0" u="none" strike="noStrike" cap="none" normalizeH="0" baseline="0" dirty="0" smtClean="0">
                <a:ln>
                  <a:noFill/>
                </a:ln>
                <a:solidFill>
                  <a:schemeClr val="accent3"/>
                </a:solidFill>
                <a:effectLst/>
              </a:endParaRPr>
            </a:p>
          </p:txBody>
        </p:sp>
        <p:sp>
          <p:nvSpPr>
            <p:cNvPr id="25" name="TextBox 24"/>
            <p:cNvSpPr txBox="1"/>
            <p:nvPr/>
          </p:nvSpPr>
          <p:spPr>
            <a:xfrm>
              <a:off x="774831" y="4871454"/>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grpSp>
      <p:grpSp>
        <p:nvGrpSpPr>
          <p:cNvPr id="37" name="Group 36"/>
          <p:cNvGrpSpPr/>
          <p:nvPr/>
        </p:nvGrpSpPr>
        <p:grpSpPr>
          <a:xfrm>
            <a:off x="2579568" y="4649788"/>
            <a:ext cx="1542118" cy="929552"/>
            <a:chOff x="2579568" y="4649788"/>
            <a:chExt cx="1542118" cy="929552"/>
          </a:xfrm>
        </p:grpSpPr>
        <p:sp>
          <p:nvSpPr>
            <p:cNvPr id="19" name="Rectangle 19"/>
            <p:cNvSpPr>
              <a:spLocks noChangeArrowheads="1"/>
            </p:cNvSpPr>
            <p:nvPr/>
          </p:nvSpPr>
          <p:spPr bwMode="auto">
            <a:xfrm>
              <a:off x="2767644" y="4649788"/>
              <a:ext cx="11526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1"/>
                  </a:solidFill>
                  <a:effectLst/>
                  <a:latin typeface="Open Sans" panose="020B0606030504020204" pitchFamily="34" charset="0"/>
                </a:rPr>
                <a:t>INFODATA 02</a:t>
              </a:r>
              <a:endParaRPr kumimoji="0" lang="ru-RU" altLang="ru-RU" sz="1800" b="0" i="0" u="none" strike="noStrike" cap="none" normalizeH="0" baseline="0" dirty="0" smtClean="0">
                <a:ln>
                  <a:noFill/>
                </a:ln>
                <a:solidFill>
                  <a:schemeClr val="accent1"/>
                </a:solidFill>
                <a:effectLst/>
              </a:endParaRPr>
            </a:p>
          </p:txBody>
        </p:sp>
        <p:sp>
          <p:nvSpPr>
            <p:cNvPr id="26" name="TextBox 25"/>
            <p:cNvSpPr txBox="1"/>
            <p:nvPr/>
          </p:nvSpPr>
          <p:spPr>
            <a:xfrm>
              <a:off x="2579568" y="4871454"/>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grpSp>
      <p:grpSp>
        <p:nvGrpSpPr>
          <p:cNvPr id="36" name="Group 35"/>
          <p:cNvGrpSpPr/>
          <p:nvPr/>
        </p:nvGrpSpPr>
        <p:grpSpPr>
          <a:xfrm>
            <a:off x="4408368" y="4649788"/>
            <a:ext cx="1542118" cy="929552"/>
            <a:chOff x="4408368" y="4649788"/>
            <a:chExt cx="1542118" cy="929552"/>
          </a:xfrm>
        </p:grpSpPr>
        <p:sp>
          <p:nvSpPr>
            <p:cNvPr id="20" name="Rectangle 20"/>
            <p:cNvSpPr>
              <a:spLocks noChangeArrowheads="1"/>
            </p:cNvSpPr>
            <p:nvPr/>
          </p:nvSpPr>
          <p:spPr bwMode="auto">
            <a:xfrm>
              <a:off x="4579774" y="4649788"/>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6"/>
                  </a:solidFill>
                  <a:effectLst/>
                  <a:latin typeface="Open Sans" panose="020B0606030504020204" pitchFamily="34" charset="0"/>
                </a:rPr>
                <a:t>INFODATA 03</a:t>
              </a:r>
              <a:endParaRPr kumimoji="0" lang="ru-RU" altLang="ru-RU" sz="1800" b="0" i="0" u="none" strike="noStrike" cap="none" normalizeH="0" baseline="0" dirty="0" smtClean="0">
                <a:ln>
                  <a:noFill/>
                </a:ln>
                <a:solidFill>
                  <a:schemeClr val="accent6"/>
                </a:solidFill>
                <a:effectLst/>
              </a:endParaRPr>
            </a:p>
          </p:txBody>
        </p:sp>
        <p:sp>
          <p:nvSpPr>
            <p:cNvPr id="27" name="TextBox 26"/>
            <p:cNvSpPr txBox="1"/>
            <p:nvPr/>
          </p:nvSpPr>
          <p:spPr>
            <a:xfrm>
              <a:off x="4408368" y="4871454"/>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grpSp>
      <p:grpSp>
        <p:nvGrpSpPr>
          <p:cNvPr id="35" name="Group 34"/>
          <p:cNvGrpSpPr/>
          <p:nvPr/>
        </p:nvGrpSpPr>
        <p:grpSpPr>
          <a:xfrm>
            <a:off x="6213104" y="4649788"/>
            <a:ext cx="1542118" cy="929552"/>
            <a:chOff x="6213104" y="4649788"/>
            <a:chExt cx="1542118" cy="929552"/>
          </a:xfrm>
        </p:grpSpPr>
        <p:sp>
          <p:nvSpPr>
            <p:cNvPr id="21" name="Rectangle 21"/>
            <p:cNvSpPr>
              <a:spLocks noChangeArrowheads="1"/>
            </p:cNvSpPr>
            <p:nvPr/>
          </p:nvSpPr>
          <p:spPr bwMode="auto">
            <a:xfrm>
              <a:off x="6391906" y="4649788"/>
              <a:ext cx="1152687"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4"/>
                  </a:solidFill>
                  <a:effectLst/>
                  <a:latin typeface="Open Sans" panose="020B0606030504020204" pitchFamily="34" charset="0"/>
                </a:rPr>
                <a:t>INFODATA 04</a:t>
              </a:r>
              <a:endParaRPr kumimoji="0" lang="ru-RU" altLang="ru-RU" sz="1800" b="0" i="0" u="none" strike="noStrike" cap="none" normalizeH="0" baseline="0" dirty="0" smtClean="0">
                <a:ln>
                  <a:noFill/>
                </a:ln>
                <a:solidFill>
                  <a:schemeClr val="accent4"/>
                </a:solidFill>
                <a:effectLst/>
              </a:endParaRPr>
            </a:p>
          </p:txBody>
        </p:sp>
        <p:sp>
          <p:nvSpPr>
            <p:cNvPr id="28" name="TextBox 27"/>
            <p:cNvSpPr txBox="1"/>
            <p:nvPr/>
          </p:nvSpPr>
          <p:spPr>
            <a:xfrm>
              <a:off x="6213104" y="4871454"/>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grpSp>
      <p:grpSp>
        <p:nvGrpSpPr>
          <p:cNvPr id="34" name="Group 33"/>
          <p:cNvGrpSpPr/>
          <p:nvPr/>
        </p:nvGrpSpPr>
        <p:grpSpPr>
          <a:xfrm>
            <a:off x="8009820" y="4649788"/>
            <a:ext cx="1542118" cy="929552"/>
            <a:chOff x="8009820" y="4649788"/>
            <a:chExt cx="1542118" cy="929552"/>
          </a:xfrm>
        </p:grpSpPr>
        <p:sp>
          <p:nvSpPr>
            <p:cNvPr id="22" name="Rectangle 22"/>
            <p:cNvSpPr>
              <a:spLocks noChangeArrowheads="1"/>
            </p:cNvSpPr>
            <p:nvPr/>
          </p:nvSpPr>
          <p:spPr bwMode="auto">
            <a:xfrm>
              <a:off x="8204037" y="4649788"/>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5"/>
                  </a:solidFill>
                  <a:effectLst/>
                  <a:latin typeface="Open Sans" panose="020B0606030504020204" pitchFamily="34" charset="0"/>
                </a:rPr>
                <a:t>INFODATA 05</a:t>
              </a:r>
              <a:endParaRPr kumimoji="0" lang="ru-RU" altLang="ru-RU" sz="1800" b="0" i="0" u="none" strike="noStrike" cap="none" normalizeH="0" baseline="0" dirty="0" smtClean="0">
                <a:ln>
                  <a:noFill/>
                </a:ln>
                <a:solidFill>
                  <a:schemeClr val="accent5"/>
                </a:solidFill>
                <a:effectLst/>
              </a:endParaRPr>
            </a:p>
          </p:txBody>
        </p:sp>
        <p:sp>
          <p:nvSpPr>
            <p:cNvPr id="29" name="TextBox 28"/>
            <p:cNvSpPr txBox="1"/>
            <p:nvPr/>
          </p:nvSpPr>
          <p:spPr>
            <a:xfrm>
              <a:off x="8009820" y="4871454"/>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grpSp>
      <p:grpSp>
        <p:nvGrpSpPr>
          <p:cNvPr id="33" name="Group 32"/>
          <p:cNvGrpSpPr/>
          <p:nvPr/>
        </p:nvGrpSpPr>
        <p:grpSpPr>
          <a:xfrm>
            <a:off x="9822578" y="4649788"/>
            <a:ext cx="1542118" cy="929552"/>
            <a:chOff x="9822578" y="4649788"/>
            <a:chExt cx="1542118" cy="929552"/>
          </a:xfrm>
        </p:grpSpPr>
        <p:sp>
          <p:nvSpPr>
            <p:cNvPr id="23" name="Rectangle 23"/>
            <p:cNvSpPr>
              <a:spLocks noChangeArrowheads="1"/>
            </p:cNvSpPr>
            <p:nvPr/>
          </p:nvSpPr>
          <p:spPr bwMode="auto">
            <a:xfrm>
              <a:off x="10016962" y="4649788"/>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2"/>
                  </a:solidFill>
                  <a:effectLst/>
                  <a:latin typeface="Open Sans" panose="020B0606030504020204" pitchFamily="34" charset="0"/>
                </a:rPr>
                <a:t>INFODATA 06</a:t>
              </a:r>
              <a:endParaRPr kumimoji="0" lang="ru-RU" altLang="ru-RU" sz="1800" b="0" i="0" u="none" strike="noStrike" cap="none" normalizeH="0" baseline="0" dirty="0" smtClean="0">
                <a:ln>
                  <a:noFill/>
                </a:ln>
                <a:solidFill>
                  <a:schemeClr val="accent2"/>
                </a:solidFill>
                <a:effectLst/>
              </a:endParaRPr>
            </a:p>
          </p:txBody>
        </p:sp>
        <p:sp>
          <p:nvSpPr>
            <p:cNvPr id="30" name="TextBox 29"/>
            <p:cNvSpPr txBox="1"/>
            <p:nvPr/>
          </p:nvSpPr>
          <p:spPr>
            <a:xfrm>
              <a:off x="9822578" y="4871454"/>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grpSp>
      <p:sp>
        <p:nvSpPr>
          <p:cNvPr id="32" name="Rectangle 31"/>
          <p:cNvSpPr>
            <a:spLocks noChangeArrowheads="1"/>
          </p:cNvSpPr>
          <p:nvPr/>
        </p:nvSpPr>
        <p:spPr bwMode="auto">
          <a:xfrm>
            <a:off x="3895884" y="372812"/>
            <a:ext cx="441627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TIMELINE INFOGRAPHIC</a:t>
            </a:r>
            <a:endParaRPr kumimoji="0" lang="ru-RU" altLang="ru-RU" sz="1800" b="0" i="0" u="none" strike="noStrike" cap="none" normalizeH="0" baseline="0" dirty="0" smtClean="0">
              <a:ln>
                <a:noFill/>
              </a:ln>
              <a:effectLst/>
            </a:endParaRPr>
          </a:p>
        </p:txBody>
      </p:sp>
    </p:spTree>
    <p:extLst>
      <p:ext uri="{BB962C8B-B14F-4D97-AF65-F5344CB8AC3E}">
        <p14:creationId xmlns:p14="http://schemas.microsoft.com/office/powerpoint/2010/main" val="401403863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14:presetBounceEnd="67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67000">
                                          <p:cBhvr additive="base">
                                            <p:cTn id="7" dur="1000" fill="hold"/>
                                            <p:tgtEl>
                                              <p:spTgt spid="2"/>
                                            </p:tgtEl>
                                            <p:attrNameLst>
                                              <p:attrName>ppt_x</p:attrName>
                                            </p:attrNameLst>
                                          </p:cBhvr>
                                          <p:tavLst>
                                            <p:tav tm="0">
                                              <p:val>
                                                <p:strVal val="0-#ppt_w/2"/>
                                              </p:val>
                                            </p:tav>
                                            <p:tav tm="100000">
                                              <p:val>
                                                <p:strVal val="#ppt_x"/>
                                              </p:val>
                                            </p:tav>
                                          </p:tavLst>
                                        </p:anim>
                                        <p:anim calcmode="lin" valueType="num" p14:bounceEnd="67000">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14:presetBounceEnd="67000">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14:bounceEnd="67000">
                                          <p:cBhvr additive="base">
                                            <p:cTn id="11" dur="1000" fill="hold"/>
                                            <p:tgtEl>
                                              <p:spTgt spid="3"/>
                                            </p:tgtEl>
                                            <p:attrNameLst>
                                              <p:attrName>ppt_x</p:attrName>
                                            </p:attrNameLst>
                                          </p:cBhvr>
                                          <p:tavLst>
                                            <p:tav tm="0">
                                              <p:val>
                                                <p:strVal val="0-#ppt_w/2"/>
                                              </p:val>
                                            </p:tav>
                                            <p:tav tm="100000">
                                              <p:val>
                                                <p:strVal val="#ppt_x"/>
                                              </p:val>
                                            </p:tav>
                                          </p:tavLst>
                                        </p:anim>
                                        <p:anim calcmode="lin" valueType="num" p14:bounceEnd="67000">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14:presetBounceEnd="67000">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14:bounceEnd="67000">
                                          <p:cBhvr additive="base">
                                            <p:cTn id="15" dur="1000" fill="hold"/>
                                            <p:tgtEl>
                                              <p:spTgt spid="4"/>
                                            </p:tgtEl>
                                            <p:attrNameLst>
                                              <p:attrName>ppt_x</p:attrName>
                                            </p:attrNameLst>
                                          </p:cBhvr>
                                          <p:tavLst>
                                            <p:tav tm="0">
                                              <p:val>
                                                <p:strVal val="0-#ppt_w/2"/>
                                              </p:val>
                                            </p:tav>
                                            <p:tav tm="100000">
                                              <p:val>
                                                <p:strVal val="#ppt_x"/>
                                              </p:val>
                                            </p:tav>
                                          </p:tavLst>
                                        </p:anim>
                                        <p:anim calcmode="lin" valueType="num" p14:bounceEnd="67000">
                                          <p:cBhvr additive="base">
                                            <p:cTn id="16" dur="10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14:presetBounceEnd="67000">
                                      <p:stCondLst>
                                        <p:cond delay="750"/>
                                      </p:stCondLst>
                                      <p:childTnLst>
                                        <p:set>
                                          <p:cBhvr>
                                            <p:cTn id="18" dur="1" fill="hold">
                                              <p:stCondLst>
                                                <p:cond delay="0"/>
                                              </p:stCondLst>
                                            </p:cTn>
                                            <p:tgtEl>
                                              <p:spTgt spid="5"/>
                                            </p:tgtEl>
                                            <p:attrNameLst>
                                              <p:attrName>style.visibility</p:attrName>
                                            </p:attrNameLst>
                                          </p:cBhvr>
                                          <p:to>
                                            <p:strVal val="visible"/>
                                          </p:to>
                                        </p:set>
                                        <p:anim calcmode="lin" valueType="num" p14:bounceEnd="67000">
                                          <p:cBhvr additive="base">
                                            <p:cTn id="19" dur="1000" fill="hold"/>
                                            <p:tgtEl>
                                              <p:spTgt spid="5"/>
                                            </p:tgtEl>
                                            <p:attrNameLst>
                                              <p:attrName>ppt_x</p:attrName>
                                            </p:attrNameLst>
                                          </p:cBhvr>
                                          <p:tavLst>
                                            <p:tav tm="0">
                                              <p:val>
                                                <p:strVal val="0-#ppt_w/2"/>
                                              </p:val>
                                            </p:tav>
                                            <p:tav tm="100000">
                                              <p:val>
                                                <p:strVal val="#ppt_x"/>
                                              </p:val>
                                            </p:tav>
                                          </p:tavLst>
                                        </p:anim>
                                        <p:anim calcmode="lin" valueType="num" p14:bounceEnd="67000">
                                          <p:cBhvr additive="base">
                                            <p:cTn id="20" dur="10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14:presetBounceEnd="67000">
                                      <p:stCondLst>
                                        <p:cond delay="1000"/>
                                      </p:stCondLst>
                                      <p:childTnLst>
                                        <p:set>
                                          <p:cBhvr>
                                            <p:cTn id="22" dur="1" fill="hold">
                                              <p:stCondLst>
                                                <p:cond delay="0"/>
                                              </p:stCondLst>
                                            </p:cTn>
                                            <p:tgtEl>
                                              <p:spTgt spid="24"/>
                                            </p:tgtEl>
                                            <p:attrNameLst>
                                              <p:attrName>style.visibility</p:attrName>
                                            </p:attrNameLst>
                                          </p:cBhvr>
                                          <p:to>
                                            <p:strVal val="visible"/>
                                          </p:to>
                                        </p:set>
                                        <p:anim calcmode="lin" valueType="num" p14:bounceEnd="67000">
                                          <p:cBhvr additive="base">
                                            <p:cTn id="23" dur="1000" fill="hold"/>
                                            <p:tgtEl>
                                              <p:spTgt spid="24"/>
                                            </p:tgtEl>
                                            <p:attrNameLst>
                                              <p:attrName>ppt_x</p:attrName>
                                            </p:attrNameLst>
                                          </p:cBhvr>
                                          <p:tavLst>
                                            <p:tav tm="0">
                                              <p:val>
                                                <p:strVal val="0-#ppt_w/2"/>
                                              </p:val>
                                            </p:tav>
                                            <p:tav tm="100000">
                                              <p:val>
                                                <p:strVal val="#ppt_x"/>
                                              </p:val>
                                            </p:tav>
                                          </p:tavLst>
                                        </p:anim>
                                        <p:anim calcmode="lin" valueType="num" p14:bounceEnd="67000">
                                          <p:cBhvr additive="base">
                                            <p:cTn id="24" dur="1000" fill="hold"/>
                                            <p:tgtEl>
                                              <p:spTgt spid="24"/>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14:presetBounceEnd="67000">
                                      <p:stCondLst>
                                        <p:cond delay="1250"/>
                                      </p:stCondLst>
                                      <p:childTnLst>
                                        <p:set>
                                          <p:cBhvr>
                                            <p:cTn id="26" dur="1" fill="hold">
                                              <p:stCondLst>
                                                <p:cond delay="0"/>
                                              </p:stCondLst>
                                            </p:cTn>
                                            <p:tgtEl>
                                              <p:spTgt spid="31"/>
                                            </p:tgtEl>
                                            <p:attrNameLst>
                                              <p:attrName>style.visibility</p:attrName>
                                            </p:attrNameLst>
                                          </p:cBhvr>
                                          <p:to>
                                            <p:strVal val="visible"/>
                                          </p:to>
                                        </p:set>
                                        <p:anim calcmode="lin" valueType="num" p14:bounceEnd="67000">
                                          <p:cBhvr additive="base">
                                            <p:cTn id="27" dur="1000" fill="hold"/>
                                            <p:tgtEl>
                                              <p:spTgt spid="31"/>
                                            </p:tgtEl>
                                            <p:attrNameLst>
                                              <p:attrName>ppt_x</p:attrName>
                                            </p:attrNameLst>
                                          </p:cBhvr>
                                          <p:tavLst>
                                            <p:tav tm="0">
                                              <p:val>
                                                <p:strVal val="0-#ppt_w/2"/>
                                              </p:val>
                                            </p:tav>
                                            <p:tav tm="100000">
                                              <p:val>
                                                <p:strVal val="#ppt_x"/>
                                              </p:val>
                                            </p:tav>
                                          </p:tavLst>
                                        </p:anim>
                                        <p:anim calcmode="lin" valueType="num" p14:bounceEnd="67000">
                                          <p:cBhvr additive="base">
                                            <p:cTn id="28" dur="1000" fill="hold"/>
                                            <p:tgtEl>
                                              <p:spTgt spid="31"/>
                                            </p:tgtEl>
                                            <p:attrNameLst>
                                              <p:attrName>ppt_y</p:attrName>
                                            </p:attrNameLst>
                                          </p:cBhvr>
                                          <p:tavLst>
                                            <p:tav tm="0">
                                              <p:val>
                                                <p:strVal val="#ppt_y"/>
                                              </p:val>
                                            </p:tav>
                                            <p:tav tm="100000">
                                              <p:val>
                                                <p:strVal val="#ppt_y"/>
                                              </p:val>
                                            </p:tav>
                                          </p:tavLst>
                                        </p:anim>
                                      </p:childTnLst>
                                    </p:cTn>
                                  </p:par>
                                  <p:par>
                                    <p:cTn id="29" presetID="42" presetClass="entr" presetSubtype="0" fill="hold" nodeType="withEffect">
                                      <p:stCondLst>
                                        <p:cond delay="10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750"/>
                                            <p:tgtEl>
                                              <p:spTgt spid="33"/>
                                            </p:tgtEl>
                                          </p:cBhvr>
                                        </p:animEffect>
                                        <p:anim calcmode="lin" valueType="num">
                                          <p:cBhvr>
                                            <p:cTn id="32" dur="750" fill="hold"/>
                                            <p:tgtEl>
                                              <p:spTgt spid="33"/>
                                            </p:tgtEl>
                                            <p:attrNameLst>
                                              <p:attrName>ppt_x</p:attrName>
                                            </p:attrNameLst>
                                          </p:cBhvr>
                                          <p:tavLst>
                                            <p:tav tm="0">
                                              <p:val>
                                                <p:strVal val="#ppt_x"/>
                                              </p:val>
                                            </p:tav>
                                            <p:tav tm="100000">
                                              <p:val>
                                                <p:strVal val="#ppt_x"/>
                                              </p:val>
                                            </p:tav>
                                          </p:tavLst>
                                        </p:anim>
                                        <p:anim calcmode="lin" valueType="num">
                                          <p:cBhvr>
                                            <p:cTn id="33" dur="750" fill="hold"/>
                                            <p:tgtEl>
                                              <p:spTgt spid="33"/>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30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750"/>
                                            <p:tgtEl>
                                              <p:spTgt spid="34"/>
                                            </p:tgtEl>
                                          </p:cBhvr>
                                        </p:animEffect>
                                        <p:anim calcmode="lin" valueType="num">
                                          <p:cBhvr>
                                            <p:cTn id="37" dur="750" fill="hold"/>
                                            <p:tgtEl>
                                              <p:spTgt spid="34"/>
                                            </p:tgtEl>
                                            <p:attrNameLst>
                                              <p:attrName>ppt_x</p:attrName>
                                            </p:attrNameLst>
                                          </p:cBhvr>
                                          <p:tavLst>
                                            <p:tav tm="0">
                                              <p:val>
                                                <p:strVal val="#ppt_x"/>
                                              </p:val>
                                            </p:tav>
                                            <p:tav tm="100000">
                                              <p:val>
                                                <p:strVal val="#ppt_x"/>
                                              </p:val>
                                            </p:tav>
                                          </p:tavLst>
                                        </p:anim>
                                        <p:anim calcmode="lin" valueType="num">
                                          <p:cBhvr>
                                            <p:cTn id="38" dur="750" fill="hold"/>
                                            <p:tgtEl>
                                              <p:spTgt spid="34"/>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50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750"/>
                                            <p:tgtEl>
                                              <p:spTgt spid="35"/>
                                            </p:tgtEl>
                                          </p:cBhvr>
                                        </p:animEffect>
                                        <p:anim calcmode="lin" valueType="num">
                                          <p:cBhvr>
                                            <p:cTn id="42" dur="750" fill="hold"/>
                                            <p:tgtEl>
                                              <p:spTgt spid="35"/>
                                            </p:tgtEl>
                                            <p:attrNameLst>
                                              <p:attrName>ppt_x</p:attrName>
                                            </p:attrNameLst>
                                          </p:cBhvr>
                                          <p:tavLst>
                                            <p:tav tm="0">
                                              <p:val>
                                                <p:strVal val="#ppt_x"/>
                                              </p:val>
                                            </p:tav>
                                            <p:tav tm="100000">
                                              <p:val>
                                                <p:strVal val="#ppt_x"/>
                                              </p:val>
                                            </p:tav>
                                          </p:tavLst>
                                        </p:anim>
                                        <p:anim calcmode="lin" valueType="num">
                                          <p:cBhvr>
                                            <p:cTn id="43" dur="750" fill="hold"/>
                                            <p:tgtEl>
                                              <p:spTgt spid="35"/>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70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750"/>
                                            <p:tgtEl>
                                              <p:spTgt spid="36"/>
                                            </p:tgtEl>
                                          </p:cBhvr>
                                        </p:animEffect>
                                        <p:anim calcmode="lin" valueType="num">
                                          <p:cBhvr>
                                            <p:cTn id="47" dur="750" fill="hold"/>
                                            <p:tgtEl>
                                              <p:spTgt spid="36"/>
                                            </p:tgtEl>
                                            <p:attrNameLst>
                                              <p:attrName>ppt_x</p:attrName>
                                            </p:attrNameLst>
                                          </p:cBhvr>
                                          <p:tavLst>
                                            <p:tav tm="0">
                                              <p:val>
                                                <p:strVal val="#ppt_x"/>
                                              </p:val>
                                            </p:tav>
                                            <p:tav tm="100000">
                                              <p:val>
                                                <p:strVal val="#ppt_x"/>
                                              </p:val>
                                            </p:tav>
                                          </p:tavLst>
                                        </p:anim>
                                        <p:anim calcmode="lin" valueType="num">
                                          <p:cBhvr>
                                            <p:cTn id="48" dur="750" fill="hold"/>
                                            <p:tgtEl>
                                              <p:spTgt spid="36"/>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90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750"/>
                                            <p:tgtEl>
                                              <p:spTgt spid="37"/>
                                            </p:tgtEl>
                                          </p:cBhvr>
                                        </p:animEffect>
                                        <p:anim calcmode="lin" valueType="num">
                                          <p:cBhvr>
                                            <p:cTn id="52" dur="750" fill="hold"/>
                                            <p:tgtEl>
                                              <p:spTgt spid="37"/>
                                            </p:tgtEl>
                                            <p:attrNameLst>
                                              <p:attrName>ppt_x</p:attrName>
                                            </p:attrNameLst>
                                          </p:cBhvr>
                                          <p:tavLst>
                                            <p:tav tm="0">
                                              <p:val>
                                                <p:strVal val="#ppt_x"/>
                                              </p:val>
                                            </p:tav>
                                            <p:tav tm="100000">
                                              <p:val>
                                                <p:strVal val="#ppt_x"/>
                                              </p:val>
                                            </p:tav>
                                          </p:tavLst>
                                        </p:anim>
                                        <p:anim calcmode="lin" valueType="num">
                                          <p:cBhvr>
                                            <p:cTn id="53" dur="750" fill="hold"/>
                                            <p:tgtEl>
                                              <p:spTgt spid="37"/>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110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ppt_x</p:attrName>
                                            </p:attrNameLst>
                                          </p:cBhvr>
                                          <p:tavLst>
                                            <p:tav tm="0">
                                              <p:val>
                                                <p:strVal val="#ppt_x"/>
                                              </p:val>
                                            </p:tav>
                                            <p:tav tm="100000">
                                              <p:val>
                                                <p:strVal val="#ppt_x"/>
                                              </p:val>
                                            </p:tav>
                                          </p:tavLst>
                                        </p:anim>
                                        <p:anim calcmode="lin" valueType="num">
                                          <p:cBhvr>
                                            <p:cTn id="58" dur="75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0-#ppt_w/2"/>
                                              </p:val>
                                            </p:tav>
                                            <p:tav tm="100000">
                                              <p:val>
                                                <p:strVal val="#ppt_x"/>
                                              </p:val>
                                            </p:tav>
                                          </p:tavLst>
                                        </p:anim>
                                        <p:anim calcmode="lin" valueType="num">
                                          <p:cBhvr additive="base">
                                            <p:cTn id="8" dur="1000" fill="hold"/>
                                            <p:tgtEl>
                                              <p:spTgt spid="2"/>
                                            </p:tgtEl>
                                            <p:attrNameLst>
                                              <p:attrName>ppt_y</p:attrName>
                                            </p:attrNameLst>
                                          </p:cBhvr>
                                          <p:tavLst>
                                            <p:tav tm="0">
                                              <p:val>
                                                <p:strVal val="#ppt_y"/>
                                              </p:val>
                                            </p:tav>
                                            <p:tav tm="100000">
                                              <p:val>
                                                <p:strVal val="#ppt_y"/>
                                              </p:val>
                                            </p:tav>
                                          </p:tavLst>
                                        </p:anim>
                                      </p:childTnLst>
                                    </p:cTn>
                                  </p:par>
                                  <p:par>
                                    <p:cTn id="9" presetID="2" presetClass="entr" presetSubtype="8" fill="hold" nodeType="withEffect">
                                      <p:stCondLst>
                                        <p:cond delay="2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0-#ppt_w/2"/>
                                              </p:val>
                                            </p:tav>
                                            <p:tav tm="100000">
                                              <p:val>
                                                <p:strVal val="#ppt_x"/>
                                              </p:val>
                                            </p:tav>
                                          </p:tavLst>
                                        </p:anim>
                                        <p:anim calcmode="lin" valueType="num">
                                          <p:cBhvr additive="base">
                                            <p:cTn id="12" dur="1000" fill="hold"/>
                                            <p:tgtEl>
                                              <p:spTgt spid="3"/>
                                            </p:tgtEl>
                                            <p:attrNameLst>
                                              <p:attrName>ppt_y</p:attrName>
                                            </p:attrNameLst>
                                          </p:cBhvr>
                                          <p:tavLst>
                                            <p:tav tm="0">
                                              <p:val>
                                                <p:strVal val="#ppt_y"/>
                                              </p:val>
                                            </p:tav>
                                            <p:tav tm="100000">
                                              <p:val>
                                                <p:strVal val="#ppt_y"/>
                                              </p:val>
                                            </p:tav>
                                          </p:tavLst>
                                        </p:anim>
                                      </p:childTnLst>
                                    </p:cTn>
                                  </p:par>
                                  <p:par>
                                    <p:cTn id="13" presetID="2" presetClass="entr" presetSubtype="8" fill="hold" nodeType="withEffect">
                                      <p:stCondLst>
                                        <p:cond delay="5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0-#ppt_w/2"/>
                                              </p:val>
                                            </p:tav>
                                            <p:tav tm="100000">
                                              <p:val>
                                                <p:strVal val="#ppt_x"/>
                                              </p:val>
                                            </p:tav>
                                          </p:tavLst>
                                        </p:anim>
                                        <p:anim calcmode="lin" valueType="num">
                                          <p:cBhvr additive="base">
                                            <p:cTn id="16" dur="1000" fill="hold"/>
                                            <p:tgtEl>
                                              <p:spTgt spid="4"/>
                                            </p:tgtEl>
                                            <p:attrNameLst>
                                              <p:attrName>ppt_y</p:attrName>
                                            </p:attrNameLst>
                                          </p:cBhvr>
                                          <p:tavLst>
                                            <p:tav tm="0">
                                              <p:val>
                                                <p:strVal val="#ppt_y"/>
                                              </p:val>
                                            </p:tav>
                                            <p:tav tm="100000">
                                              <p:val>
                                                <p:strVal val="#ppt_y"/>
                                              </p:val>
                                            </p:tav>
                                          </p:tavLst>
                                        </p:anim>
                                      </p:childTnLst>
                                    </p:cTn>
                                  </p:par>
                                  <p:par>
                                    <p:cTn id="17" presetID="2" presetClass="entr" presetSubtype="8" fill="hold" nodeType="withEffect">
                                      <p:stCondLst>
                                        <p:cond delay="7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0-#ppt_w/2"/>
                                              </p:val>
                                            </p:tav>
                                            <p:tav tm="100000">
                                              <p:val>
                                                <p:strVal val="#ppt_x"/>
                                              </p:val>
                                            </p:tav>
                                          </p:tavLst>
                                        </p:anim>
                                        <p:anim calcmode="lin" valueType="num">
                                          <p:cBhvr additive="base">
                                            <p:cTn id="20" dur="1000" fill="hold"/>
                                            <p:tgtEl>
                                              <p:spTgt spid="5"/>
                                            </p:tgtEl>
                                            <p:attrNameLst>
                                              <p:attrName>ppt_y</p:attrName>
                                            </p:attrNameLst>
                                          </p:cBhvr>
                                          <p:tavLst>
                                            <p:tav tm="0">
                                              <p:val>
                                                <p:strVal val="#ppt_y"/>
                                              </p:val>
                                            </p:tav>
                                            <p:tav tm="100000">
                                              <p:val>
                                                <p:strVal val="#ppt_y"/>
                                              </p:val>
                                            </p:tav>
                                          </p:tavLst>
                                        </p:anim>
                                      </p:childTnLst>
                                    </p:cTn>
                                  </p:par>
                                  <p:par>
                                    <p:cTn id="21" presetID="2" presetClass="entr" presetSubtype="8" fill="hold" nodeType="withEffect">
                                      <p:stCondLst>
                                        <p:cond delay="1000"/>
                                      </p:stCondLst>
                                      <p:childTnLst>
                                        <p:set>
                                          <p:cBhvr>
                                            <p:cTn id="22" dur="1" fill="hold">
                                              <p:stCondLst>
                                                <p:cond delay="0"/>
                                              </p:stCondLst>
                                            </p:cTn>
                                            <p:tgtEl>
                                              <p:spTgt spid="24"/>
                                            </p:tgtEl>
                                            <p:attrNameLst>
                                              <p:attrName>style.visibility</p:attrName>
                                            </p:attrNameLst>
                                          </p:cBhvr>
                                          <p:to>
                                            <p:strVal val="visible"/>
                                          </p:to>
                                        </p:set>
                                        <p:anim calcmode="lin" valueType="num">
                                          <p:cBhvr additive="base">
                                            <p:cTn id="23" dur="1000" fill="hold"/>
                                            <p:tgtEl>
                                              <p:spTgt spid="24"/>
                                            </p:tgtEl>
                                            <p:attrNameLst>
                                              <p:attrName>ppt_x</p:attrName>
                                            </p:attrNameLst>
                                          </p:cBhvr>
                                          <p:tavLst>
                                            <p:tav tm="0">
                                              <p:val>
                                                <p:strVal val="0-#ppt_w/2"/>
                                              </p:val>
                                            </p:tav>
                                            <p:tav tm="100000">
                                              <p:val>
                                                <p:strVal val="#ppt_x"/>
                                              </p:val>
                                            </p:tav>
                                          </p:tavLst>
                                        </p:anim>
                                        <p:anim calcmode="lin" valueType="num">
                                          <p:cBhvr additive="base">
                                            <p:cTn id="24" dur="1000" fill="hold"/>
                                            <p:tgtEl>
                                              <p:spTgt spid="24"/>
                                            </p:tgtEl>
                                            <p:attrNameLst>
                                              <p:attrName>ppt_y</p:attrName>
                                            </p:attrNameLst>
                                          </p:cBhvr>
                                          <p:tavLst>
                                            <p:tav tm="0">
                                              <p:val>
                                                <p:strVal val="#ppt_y"/>
                                              </p:val>
                                            </p:tav>
                                            <p:tav tm="100000">
                                              <p:val>
                                                <p:strVal val="#ppt_y"/>
                                              </p:val>
                                            </p:tav>
                                          </p:tavLst>
                                        </p:anim>
                                      </p:childTnLst>
                                    </p:cTn>
                                  </p:par>
                                  <p:par>
                                    <p:cTn id="25" presetID="2" presetClass="entr" presetSubtype="8" fill="hold" nodeType="withEffect">
                                      <p:stCondLst>
                                        <p:cond delay="1250"/>
                                      </p:stCondLst>
                                      <p:childTnLst>
                                        <p:set>
                                          <p:cBhvr>
                                            <p:cTn id="26" dur="1" fill="hold">
                                              <p:stCondLst>
                                                <p:cond delay="0"/>
                                              </p:stCondLst>
                                            </p:cTn>
                                            <p:tgtEl>
                                              <p:spTgt spid="31"/>
                                            </p:tgtEl>
                                            <p:attrNameLst>
                                              <p:attrName>style.visibility</p:attrName>
                                            </p:attrNameLst>
                                          </p:cBhvr>
                                          <p:to>
                                            <p:strVal val="visible"/>
                                          </p:to>
                                        </p:set>
                                        <p:anim calcmode="lin" valueType="num">
                                          <p:cBhvr additive="base">
                                            <p:cTn id="27" dur="1000" fill="hold"/>
                                            <p:tgtEl>
                                              <p:spTgt spid="31"/>
                                            </p:tgtEl>
                                            <p:attrNameLst>
                                              <p:attrName>ppt_x</p:attrName>
                                            </p:attrNameLst>
                                          </p:cBhvr>
                                          <p:tavLst>
                                            <p:tav tm="0">
                                              <p:val>
                                                <p:strVal val="0-#ppt_w/2"/>
                                              </p:val>
                                            </p:tav>
                                            <p:tav tm="100000">
                                              <p:val>
                                                <p:strVal val="#ppt_x"/>
                                              </p:val>
                                            </p:tav>
                                          </p:tavLst>
                                        </p:anim>
                                        <p:anim calcmode="lin" valueType="num">
                                          <p:cBhvr additive="base">
                                            <p:cTn id="28" dur="1000" fill="hold"/>
                                            <p:tgtEl>
                                              <p:spTgt spid="31"/>
                                            </p:tgtEl>
                                            <p:attrNameLst>
                                              <p:attrName>ppt_y</p:attrName>
                                            </p:attrNameLst>
                                          </p:cBhvr>
                                          <p:tavLst>
                                            <p:tav tm="0">
                                              <p:val>
                                                <p:strVal val="#ppt_y"/>
                                              </p:val>
                                            </p:tav>
                                            <p:tav tm="100000">
                                              <p:val>
                                                <p:strVal val="#ppt_y"/>
                                              </p:val>
                                            </p:tav>
                                          </p:tavLst>
                                        </p:anim>
                                      </p:childTnLst>
                                    </p:cTn>
                                  </p:par>
                                  <p:par>
                                    <p:cTn id="29" presetID="42" presetClass="entr" presetSubtype="0" fill="hold" nodeType="withEffect">
                                      <p:stCondLst>
                                        <p:cond delay="100"/>
                                      </p:stCondLst>
                                      <p:childTnLst>
                                        <p:set>
                                          <p:cBhvr>
                                            <p:cTn id="30" dur="1" fill="hold">
                                              <p:stCondLst>
                                                <p:cond delay="0"/>
                                              </p:stCondLst>
                                            </p:cTn>
                                            <p:tgtEl>
                                              <p:spTgt spid="33"/>
                                            </p:tgtEl>
                                            <p:attrNameLst>
                                              <p:attrName>style.visibility</p:attrName>
                                            </p:attrNameLst>
                                          </p:cBhvr>
                                          <p:to>
                                            <p:strVal val="visible"/>
                                          </p:to>
                                        </p:set>
                                        <p:animEffect transition="in" filter="fade">
                                          <p:cBhvr>
                                            <p:cTn id="31" dur="750"/>
                                            <p:tgtEl>
                                              <p:spTgt spid="33"/>
                                            </p:tgtEl>
                                          </p:cBhvr>
                                        </p:animEffect>
                                        <p:anim calcmode="lin" valueType="num">
                                          <p:cBhvr>
                                            <p:cTn id="32" dur="750" fill="hold"/>
                                            <p:tgtEl>
                                              <p:spTgt spid="33"/>
                                            </p:tgtEl>
                                            <p:attrNameLst>
                                              <p:attrName>ppt_x</p:attrName>
                                            </p:attrNameLst>
                                          </p:cBhvr>
                                          <p:tavLst>
                                            <p:tav tm="0">
                                              <p:val>
                                                <p:strVal val="#ppt_x"/>
                                              </p:val>
                                            </p:tav>
                                            <p:tav tm="100000">
                                              <p:val>
                                                <p:strVal val="#ppt_x"/>
                                              </p:val>
                                            </p:tav>
                                          </p:tavLst>
                                        </p:anim>
                                        <p:anim calcmode="lin" valueType="num">
                                          <p:cBhvr>
                                            <p:cTn id="33" dur="750" fill="hold"/>
                                            <p:tgtEl>
                                              <p:spTgt spid="33"/>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300"/>
                                      </p:stCondLst>
                                      <p:childTnLst>
                                        <p:set>
                                          <p:cBhvr>
                                            <p:cTn id="35" dur="1" fill="hold">
                                              <p:stCondLst>
                                                <p:cond delay="0"/>
                                              </p:stCondLst>
                                            </p:cTn>
                                            <p:tgtEl>
                                              <p:spTgt spid="34"/>
                                            </p:tgtEl>
                                            <p:attrNameLst>
                                              <p:attrName>style.visibility</p:attrName>
                                            </p:attrNameLst>
                                          </p:cBhvr>
                                          <p:to>
                                            <p:strVal val="visible"/>
                                          </p:to>
                                        </p:set>
                                        <p:animEffect transition="in" filter="fade">
                                          <p:cBhvr>
                                            <p:cTn id="36" dur="750"/>
                                            <p:tgtEl>
                                              <p:spTgt spid="34"/>
                                            </p:tgtEl>
                                          </p:cBhvr>
                                        </p:animEffect>
                                        <p:anim calcmode="lin" valueType="num">
                                          <p:cBhvr>
                                            <p:cTn id="37" dur="750" fill="hold"/>
                                            <p:tgtEl>
                                              <p:spTgt spid="34"/>
                                            </p:tgtEl>
                                            <p:attrNameLst>
                                              <p:attrName>ppt_x</p:attrName>
                                            </p:attrNameLst>
                                          </p:cBhvr>
                                          <p:tavLst>
                                            <p:tav tm="0">
                                              <p:val>
                                                <p:strVal val="#ppt_x"/>
                                              </p:val>
                                            </p:tav>
                                            <p:tav tm="100000">
                                              <p:val>
                                                <p:strVal val="#ppt_x"/>
                                              </p:val>
                                            </p:tav>
                                          </p:tavLst>
                                        </p:anim>
                                        <p:anim calcmode="lin" valueType="num">
                                          <p:cBhvr>
                                            <p:cTn id="38" dur="750" fill="hold"/>
                                            <p:tgtEl>
                                              <p:spTgt spid="34"/>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500"/>
                                      </p:stCondLst>
                                      <p:childTnLst>
                                        <p:set>
                                          <p:cBhvr>
                                            <p:cTn id="40" dur="1" fill="hold">
                                              <p:stCondLst>
                                                <p:cond delay="0"/>
                                              </p:stCondLst>
                                            </p:cTn>
                                            <p:tgtEl>
                                              <p:spTgt spid="35"/>
                                            </p:tgtEl>
                                            <p:attrNameLst>
                                              <p:attrName>style.visibility</p:attrName>
                                            </p:attrNameLst>
                                          </p:cBhvr>
                                          <p:to>
                                            <p:strVal val="visible"/>
                                          </p:to>
                                        </p:set>
                                        <p:animEffect transition="in" filter="fade">
                                          <p:cBhvr>
                                            <p:cTn id="41" dur="750"/>
                                            <p:tgtEl>
                                              <p:spTgt spid="35"/>
                                            </p:tgtEl>
                                          </p:cBhvr>
                                        </p:animEffect>
                                        <p:anim calcmode="lin" valueType="num">
                                          <p:cBhvr>
                                            <p:cTn id="42" dur="750" fill="hold"/>
                                            <p:tgtEl>
                                              <p:spTgt spid="35"/>
                                            </p:tgtEl>
                                            <p:attrNameLst>
                                              <p:attrName>ppt_x</p:attrName>
                                            </p:attrNameLst>
                                          </p:cBhvr>
                                          <p:tavLst>
                                            <p:tav tm="0">
                                              <p:val>
                                                <p:strVal val="#ppt_x"/>
                                              </p:val>
                                            </p:tav>
                                            <p:tav tm="100000">
                                              <p:val>
                                                <p:strVal val="#ppt_x"/>
                                              </p:val>
                                            </p:tav>
                                          </p:tavLst>
                                        </p:anim>
                                        <p:anim calcmode="lin" valueType="num">
                                          <p:cBhvr>
                                            <p:cTn id="43" dur="750" fill="hold"/>
                                            <p:tgtEl>
                                              <p:spTgt spid="35"/>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700"/>
                                      </p:stCondLst>
                                      <p:childTnLst>
                                        <p:set>
                                          <p:cBhvr>
                                            <p:cTn id="45" dur="1" fill="hold">
                                              <p:stCondLst>
                                                <p:cond delay="0"/>
                                              </p:stCondLst>
                                            </p:cTn>
                                            <p:tgtEl>
                                              <p:spTgt spid="36"/>
                                            </p:tgtEl>
                                            <p:attrNameLst>
                                              <p:attrName>style.visibility</p:attrName>
                                            </p:attrNameLst>
                                          </p:cBhvr>
                                          <p:to>
                                            <p:strVal val="visible"/>
                                          </p:to>
                                        </p:set>
                                        <p:animEffect transition="in" filter="fade">
                                          <p:cBhvr>
                                            <p:cTn id="46" dur="750"/>
                                            <p:tgtEl>
                                              <p:spTgt spid="36"/>
                                            </p:tgtEl>
                                          </p:cBhvr>
                                        </p:animEffect>
                                        <p:anim calcmode="lin" valueType="num">
                                          <p:cBhvr>
                                            <p:cTn id="47" dur="750" fill="hold"/>
                                            <p:tgtEl>
                                              <p:spTgt spid="36"/>
                                            </p:tgtEl>
                                            <p:attrNameLst>
                                              <p:attrName>ppt_x</p:attrName>
                                            </p:attrNameLst>
                                          </p:cBhvr>
                                          <p:tavLst>
                                            <p:tav tm="0">
                                              <p:val>
                                                <p:strVal val="#ppt_x"/>
                                              </p:val>
                                            </p:tav>
                                            <p:tav tm="100000">
                                              <p:val>
                                                <p:strVal val="#ppt_x"/>
                                              </p:val>
                                            </p:tav>
                                          </p:tavLst>
                                        </p:anim>
                                        <p:anim calcmode="lin" valueType="num">
                                          <p:cBhvr>
                                            <p:cTn id="48" dur="750" fill="hold"/>
                                            <p:tgtEl>
                                              <p:spTgt spid="36"/>
                                            </p:tgtEl>
                                            <p:attrNameLst>
                                              <p:attrName>ppt_y</p:attrName>
                                            </p:attrNameLst>
                                          </p:cBhvr>
                                          <p:tavLst>
                                            <p:tav tm="0">
                                              <p:val>
                                                <p:strVal val="#ppt_y+.1"/>
                                              </p:val>
                                            </p:tav>
                                            <p:tav tm="100000">
                                              <p:val>
                                                <p:strVal val="#ppt_y"/>
                                              </p:val>
                                            </p:tav>
                                          </p:tavLst>
                                        </p:anim>
                                      </p:childTnLst>
                                    </p:cTn>
                                  </p:par>
                                  <p:par>
                                    <p:cTn id="49" presetID="42" presetClass="entr" presetSubtype="0" fill="hold" nodeType="withEffect">
                                      <p:stCondLst>
                                        <p:cond delay="900"/>
                                      </p:stCondLst>
                                      <p:childTnLst>
                                        <p:set>
                                          <p:cBhvr>
                                            <p:cTn id="50" dur="1" fill="hold">
                                              <p:stCondLst>
                                                <p:cond delay="0"/>
                                              </p:stCondLst>
                                            </p:cTn>
                                            <p:tgtEl>
                                              <p:spTgt spid="37"/>
                                            </p:tgtEl>
                                            <p:attrNameLst>
                                              <p:attrName>style.visibility</p:attrName>
                                            </p:attrNameLst>
                                          </p:cBhvr>
                                          <p:to>
                                            <p:strVal val="visible"/>
                                          </p:to>
                                        </p:set>
                                        <p:animEffect transition="in" filter="fade">
                                          <p:cBhvr>
                                            <p:cTn id="51" dur="750"/>
                                            <p:tgtEl>
                                              <p:spTgt spid="37"/>
                                            </p:tgtEl>
                                          </p:cBhvr>
                                        </p:animEffect>
                                        <p:anim calcmode="lin" valueType="num">
                                          <p:cBhvr>
                                            <p:cTn id="52" dur="750" fill="hold"/>
                                            <p:tgtEl>
                                              <p:spTgt spid="37"/>
                                            </p:tgtEl>
                                            <p:attrNameLst>
                                              <p:attrName>ppt_x</p:attrName>
                                            </p:attrNameLst>
                                          </p:cBhvr>
                                          <p:tavLst>
                                            <p:tav tm="0">
                                              <p:val>
                                                <p:strVal val="#ppt_x"/>
                                              </p:val>
                                            </p:tav>
                                            <p:tav tm="100000">
                                              <p:val>
                                                <p:strVal val="#ppt_x"/>
                                              </p:val>
                                            </p:tav>
                                          </p:tavLst>
                                        </p:anim>
                                        <p:anim calcmode="lin" valueType="num">
                                          <p:cBhvr>
                                            <p:cTn id="53" dur="750" fill="hold"/>
                                            <p:tgtEl>
                                              <p:spTgt spid="37"/>
                                            </p:tgtEl>
                                            <p:attrNameLst>
                                              <p:attrName>ppt_y</p:attrName>
                                            </p:attrNameLst>
                                          </p:cBhvr>
                                          <p:tavLst>
                                            <p:tav tm="0">
                                              <p:val>
                                                <p:strVal val="#ppt_y+.1"/>
                                              </p:val>
                                            </p:tav>
                                            <p:tav tm="100000">
                                              <p:val>
                                                <p:strVal val="#ppt_y"/>
                                              </p:val>
                                            </p:tav>
                                          </p:tavLst>
                                        </p:anim>
                                      </p:childTnLst>
                                    </p:cTn>
                                  </p:par>
                                  <p:par>
                                    <p:cTn id="54" presetID="42" presetClass="entr" presetSubtype="0" fill="hold" nodeType="withEffect">
                                      <p:stCondLst>
                                        <p:cond delay="1100"/>
                                      </p:stCondLst>
                                      <p:childTnLst>
                                        <p:set>
                                          <p:cBhvr>
                                            <p:cTn id="55" dur="1" fill="hold">
                                              <p:stCondLst>
                                                <p:cond delay="0"/>
                                              </p:stCondLst>
                                            </p:cTn>
                                            <p:tgtEl>
                                              <p:spTgt spid="38"/>
                                            </p:tgtEl>
                                            <p:attrNameLst>
                                              <p:attrName>style.visibility</p:attrName>
                                            </p:attrNameLst>
                                          </p:cBhvr>
                                          <p:to>
                                            <p:strVal val="visible"/>
                                          </p:to>
                                        </p:set>
                                        <p:animEffect transition="in" filter="fade">
                                          <p:cBhvr>
                                            <p:cTn id="56" dur="750"/>
                                            <p:tgtEl>
                                              <p:spTgt spid="38"/>
                                            </p:tgtEl>
                                          </p:cBhvr>
                                        </p:animEffect>
                                        <p:anim calcmode="lin" valueType="num">
                                          <p:cBhvr>
                                            <p:cTn id="57" dur="750" fill="hold"/>
                                            <p:tgtEl>
                                              <p:spTgt spid="38"/>
                                            </p:tgtEl>
                                            <p:attrNameLst>
                                              <p:attrName>ppt_x</p:attrName>
                                            </p:attrNameLst>
                                          </p:cBhvr>
                                          <p:tavLst>
                                            <p:tav tm="0">
                                              <p:val>
                                                <p:strVal val="#ppt_x"/>
                                              </p:val>
                                            </p:tav>
                                            <p:tav tm="100000">
                                              <p:val>
                                                <p:strVal val="#ppt_x"/>
                                              </p:val>
                                            </p:tav>
                                          </p:tavLst>
                                        </p:anim>
                                        <p:anim calcmode="lin" valueType="num">
                                          <p:cBhvr>
                                            <p:cTn id="58" dur="750" fill="hold"/>
                                            <p:tgtEl>
                                              <p:spTgt spid="3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mc:Fallback>
  </mc:AlternateContent>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p:cNvSpPr>
          <p:nvPr/>
        </p:nvSpPr>
        <p:spPr bwMode="auto">
          <a:xfrm>
            <a:off x="407988" y="3736975"/>
            <a:ext cx="1820862" cy="377825"/>
          </a:xfrm>
          <a:custGeom>
            <a:avLst/>
            <a:gdLst>
              <a:gd name="T0" fmla="*/ 0 w 478"/>
              <a:gd name="T1" fmla="*/ 0 h 99"/>
              <a:gd name="T2" fmla="*/ 0 w 478"/>
              <a:gd name="T3" fmla="*/ 59 h 99"/>
              <a:gd name="T4" fmla="*/ 192 w 478"/>
              <a:gd name="T5" fmla="*/ 59 h 99"/>
              <a:gd name="T6" fmla="*/ 231 w 478"/>
              <a:gd name="T7" fmla="*/ 95 h 99"/>
              <a:gd name="T8" fmla="*/ 247 w 478"/>
              <a:gd name="T9" fmla="*/ 95 h 99"/>
              <a:gd name="T10" fmla="*/ 286 w 478"/>
              <a:gd name="T11" fmla="*/ 59 h 99"/>
              <a:gd name="T12" fmla="*/ 478 w 478"/>
              <a:gd name="T13" fmla="*/ 59 h 99"/>
              <a:gd name="T14" fmla="*/ 478 w 478"/>
              <a:gd name="T15" fmla="*/ 0 h 99"/>
              <a:gd name="T16" fmla="*/ 0 w 478"/>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99">
                <a:moveTo>
                  <a:pt x="0" y="0"/>
                </a:moveTo>
                <a:cubicBezTo>
                  <a:pt x="0" y="59"/>
                  <a:pt x="0" y="59"/>
                  <a:pt x="0" y="59"/>
                </a:cubicBezTo>
                <a:cubicBezTo>
                  <a:pt x="192" y="59"/>
                  <a:pt x="192" y="59"/>
                  <a:pt x="192" y="59"/>
                </a:cubicBezTo>
                <a:cubicBezTo>
                  <a:pt x="231" y="95"/>
                  <a:pt x="231" y="95"/>
                  <a:pt x="231" y="95"/>
                </a:cubicBezTo>
                <a:cubicBezTo>
                  <a:pt x="235" y="99"/>
                  <a:pt x="242" y="99"/>
                  <a:pt x="247" y="95"/>
                </a:cubicBezTo>
                <a:cubicBezTo>
                  <a:pt x="286" y="59"/>
                  <a:pt x="286" y="59"/>
                  <a:pt x="286" y="59"/>
                </a:cubicBezTo>
                <a:cubicBezTo>
                  <a:pt x="478" y="59"/>
                  <a:pt x="478" y="59"/>
                  <a:pt x="478" y="59"/>
                </a:cubicBezTo>
                <a:cubicBezTo>
                  <a:pt x="478" y="0"/>
                  <a:pt x="478" y="0"/>
                  <a:pt x="478" y="0"/>
                </a:cubicBez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7" name="Freeform 7"/>
          <p:cNvSpPr>
            <a:spLocks/>
          </p:cNvSpPr>
          <p:nvPr/>
        </p:nvSpPr>
        <p:spPr bwMode="auto">
          <a:xfrm>
            <a:off x="2319338" y="3581400"/>
            <a:ext cx="1820862" cy="381000"/>
          </a:xfrm>
          <a:custGeom>
            <a:avLst/>
            <a:gdLst>
              <a:gd name="T0" fmla="*/ 478 w 478"/>
              <a:gd name="T1" fmla="*/ 100 h 100"/>
              <a:gd name="T2" fmla="*/ 478 w 478"/>
              <a:gd name="T3" fmla="*/ 41 h 100"/>
              <a:gd name="T4" fmla="*/ 286 w 478"/>
              <a:gd name="T5" fmla="*/ 41 h 100"/>
              <a:gd name="T6" fmla="*/ 247 w 478"/>
              <a:gd name="T7" fmla="*/ 4 h 100"/>
              <a:gd name="T8" fmla="*/ 231 w 478"/>
              <a:gd name="T9" fmla="*/ 4 h 100"/>
              <a:gd name="T10" fmla="*/ 192 w 478"/>
              <a:gd name="T11" fmla="*/ 41 h 100"/>
              <a:gd name="T12" fmla="*/ 0 w 478"/>
              <a:gd name="T13" fmla="*/ 41 h 100"/>
              <a:gd name="T14" fmla="*/ 0 w 478"/>
              <a:gd name="T15" fmla="*/ 100 h 100"/>
              <a:gd name="T16" fmla="*/ 478 w 478"/>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100">
                <a:moveTo>
                  <a:pt x="478" y="100"/>
                </a:moveTo>
                <a:cubicBezTo>
                  <a:pt x="478" y="41"/>
                  <a:pt x="478" y="41"/>
                  <a:pt x="478" y="41"/>
                </a:cubicBezTo>
                <a:cubicBezTo>
                  <a:pt x="286" y="41"/>
                  <a:pt x="286" y="41"/>
                  <a:pt x="286" y="41"/>
                </a:cubicBezTo>
                <a:cubicBezTo>
                  <a:pt x="247" y="4"/>
                  <a:pt x="247" y="4"/>
                  <a:pt x="247" y="4"/>
                </a:cubicBezTo>
                <a:cubicBezTo>
                  <a:pt x="243" y="0"/>
                  <a:pt x="235" y="0"/>
                  <a:pt x="231" y="4"/>
                </a:cubicBezTo>
                <a:cubicBezTo>
                  <a:pt x="192" y="41"/>
                  <a:pt x="192" y="41"/>
                  <a:pt x="192" y="41"/>
                </a:cubicBezTo>
                <a:cubicBezTo>
                  <a:pt x="0" y="41"/>
                  <a:pt x="0" y="41"/>
                  <a:pt x="0" y="41"/>
                </a:cubicBezTo>
                <a:cubicBezTo>
                  <a:pt x="0" y="100"/>
                  <a:pt x="0" y="100"/>
                  <a:pt x="0" y="100"/>
                </a:cubicBezTo>
                <a:lnTo>
                  <a:pt x="478" y="1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8" name="Freeform 8"/>
          <p:cNvSpPr>
            <a:spLocks/>
          </p:cNvSpPr>
          <p:nvPr/>
        </p:nvSpPr>
        <p:spPr bwMode="auto">
          <a:xfrm>
            <a:off x="4230688" y="3736975"/>
            <a:ext cx="1819275" cy="377825"/>
          </a:xfrm>
          <a:custGeom>
            <a:avLst/>
            <a:gdLst>
              <a:gd name="T0" fmla="*/ 0 w 478"/>
              <a:gd name="T1" fmla="*/ 0 h 99"/>
              <a:gd name="T2" fmla="*/ 0 w 478"/>
              <a:gd name="T3" fmla="*/ 59 h 99"/>
              <a:gd name="T4" fmla="*/ 192 w 478"/>
              <a:gd name="T5" fmla="*/ 59 h 99"/>
              <a:gd name="T6" fmla="*/ 231 w 478"/>
              <a:gd name="T7" fmla="*/ 95 h 99"/>
              <a:gd name="T8" fmla="*/ 247 w 478"/>
              <a:gd name="T9" fmla="*/ 95 h 99"/>
              <a:gd name="T10" fmla="*/ 286 w 478"/>
              <a:gd name="T11" fmla="*/ 59 h 99"/>
              <a:gd name="T12" fmla="*/ 478 w 478"/>
              <a:gd name="T13" fmla="*/ 59 h 99"/>
              <a:gd name="T14" fmla="*/ 478 w 478"/>
              <a:gd name="T15" fmla="*/ 0 h 99"/>
              <a:gd name="T16" fmla="*/ 0 w 478"/>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99">
                <a:moveTo>
                  <a:pt x="0" y="0"/>
                </a:moveTo>
                <a:cubicBezTo>
                  <a:pt x="0" y="59"/>
                  <a:pt x="0" y="59"/>
                  <a:pt x="0" y="59"/>
                </a:cubicBezTo>
                <a:cubicBezTo>
                  <a:pt x="192" y="59"/>
                  <a:pt x="192" y="59"/>
                  <a:pt x="192" y="59"/>
                </a:cubicBezTo>
                <a:cubicBezTo>
                  <a:pt x="231" y="95"/>
                  <a:pt x="231" y="95"/>
                  <a:pt x="231" y="95"/>
                </a:cubicBezTo>
                <a:cubicBezTo>
                  <a:pt x="235" y="99"/>
                  <a:pt x="243" y="99"/>
                  <a:pt x="247" y="95"/>
                </a:cubicBezTo>
                <a:cubicBezTo>
                  <a:pt x="286" y="59"/>
                  <a:pt x="286" y="59"/>
                  <a:pt x="286" y="59"/>
                </a:cubicBezTo>
                <a:cubicBezTo>
                  <a:pt x="478" y="59"/>
                  <a:pt x="478" y="59"/>
                  <a:pt x="478" y="59"/>
                </a:cubicBezTo>
                <a:cubicBezTo>
                  <a:pt x="478" y="0"/>
                  <a:pt x="478" y="0"/>
                  <a:pt x="478" y="0"/>
                </a:cubicBezTo>
                <a:lnTo>
                  <a:pt x="0" y="0"/>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9" name="Freeform 9"/>
          <p:cNvSpPr>
            <a:spLocks/>
          </p:cNvSpPr>
          <p:nvPr/>
        </p:nvSpPr>
        <p:spPr bwMode="auto">
          <a:xfrm>
            <a:off x="6142038" y="3581400"/>
            <a:ext cx="1819275" cy="381000"/>
          </a:xfrm>
          <a:custGeom>
            <a:avLst/>
            <a:gdLst>
              <a:gd name="T0" fmla="*/ 478 w 478"/>
              <a:gd name="T1" fmla="*/ 100 h 100"/>
              <a:gd name="T2" fmla="*/ 478 w 478"/>
              <a:gd name="T3" fmla="*/ 41 h 100"/>
              <a:gd name="T4" fmla="*/ 286 w 478"/>
              <a:gd name="T5" fmla="*/ 41 h 100"/>
              <a:gd name="T6" fmla="*/ 247 w 478"/>
              <a:gd name="T7" fmla="*/ 4 h 100"/>
              <a:gd name="T8" fmla="*/ 231 w 478"/>
              <a:gd name="T9" fmla="*/ 4 h 100"/>
              <a:gd name="T10" fmla="*/ 192 w 478"/>
              <a:gd name="T11" fmla="*/ 41 h 100"/>
              <a:gd name="T12" fmla="*/ 0 w 478"/>
              <a:gd name="T13" fmla="*/ 41 h 100"/>
              <a:gd name="T14" fmla="*/ 0 w 478"/>
              <a:gd name="T15" fmla="*/ 100 h 100"/>
              <a:gd name="T16" fmla="*/ 478 w 478"/>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100">
                <a:moveTo>
                  <a:pt x="478" y="100"/>
                </a:moveTo>
                <a:cubicBezTo>
                  <a:pt x="478" y="41"/>
                  <a:pt x="478" y="41"/>
                  <a:pt x="478" y="41"/>
                </a:cubicBezTo>
                <a:cubicBezTo>
                  <a:pt x="286" y="41"/>
                  <a:pt x="286" y="41"/>
                  <a:pt x="286" y="41"/>
                </a:cubicBezTo>
                <a:cubicBezTo>
                  <a:pt x="247" y="4"/>
                  <a:pt x="247" y="4"/>
                  <a:pt x="247" y="4"/>
                </a:cubicBezTo>
                <a:cubicBezTo>
                  <a:pt x="243" y="0"/>
                  <a:pt x="235" y="0"/>
                  <a:pt x="231" y="4"/>
                </a:cubicBezTo>
                <a:cubicBezTo>
                  <a:pt x="192" y="41"/>
                  <a:pt x="192" y="41"/>
                  <a:pt x="192" y="41"/>
                </a:cubicBezTo>
                <a:cubicBezTo>
                  <a:pt x="0" y="41"/>
                  <a:pt x="0" y="41"/>
                  <a:pt x="0" y="41"/>
                </a:cubicBezTo>
                <a:cubicBezTo>
                  <a:pt x="0" y="100"/>
                  <a:pt x="0" y="100"/>
                  <a:pt x="0" y="100"/>
                </a:cubicBezTo>
                <a:lnTo>
                  <a:pt x="478" y="100"/>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Freeform 10"/>
          <p:cNvSpPr>
            <a:spLocks/>
          </p:cNvSpPr>
          <p:nvPr/>
        </p:nvSpPr>
        <p:spPr bwMode="auto">
          <a:xfrm>
            <a:off x="8053388" y="3736975"/>
            <a:ext cx="1819275" cy="377825"/>
          </a:xfrm>
          <a:custGeom>
            <a:avLst/>
            <a:gdLst>
              <a:gd name="T0" fmla="*/ 0 w 478"/>
              <a:gd name="T1" fmla="*/ 0 h 99"/>
              <a:gd name="T2" fmla="*/ 0 w 478"/>
              <a:gd name="T3" fmla="*/ 59 h 99"/>
              <a:gd name="T4" fmla="*/ 192 w 478"/>
              <a:gd name="T5" fmla="*/ 59 h 99"/>
              <a:gd name="T6" fmla="*/ 231 w 478"/>
              <a:gd name="T7" fmla="*/ 95 h 99"/>
              <a:gd name="T8" fmla="*/ 247 w 478"/>
              <a:gd name="T9" fmla="*/ 95 h 99"/>
              <a:gd name="T10" fmla="*/ 286 w 478"/>
              <a:gd name="T11" fmla="*/ 59 h 99"/>
              <a:gd name="T12" fmla="*/ 478 w 478"/>
              <a:gd name="T13" fmla="*/ 59 h 99"/>
              <a:gd name="T14" fmla="*/ 478 w 478"/>
              <a:gd name="T15" fmla="*/ 0 h 99"/>
              <a:gd name="T16" fmla="*/ 0 w 478"/>
              <a:gd name="T17" fmla="*/ 0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99">
                <a:moveTo>
                  <a:pt x="0" y="0"/>
                </a:moveTo>
                <a:cubicBezTo>
                  <a:pt x="0" y="59"/>
                  <a:pt x="0" y="59"/>
                  <a:pt x="0" y="59"/>
                </a:cubicBezTo>
                <a:cubicBezTo>
                  <a:pt x="192" y="59"/>
                  <a:pt x="192" y="59"/>
                  <a:pt x="192" y="59"/>
                </a:cubicBezTo>
                <a:cubicBezTo>
                  <a:pt x="231" y="95"/>
                  <a:pt x="231" y="95"/>
                  <a:pt x="231" y="95"/>
                </a:cubicBezTo>
                <a:cubicBezTo>
                  <a:pt x="235" y="99"/>
                  <a:pt x="243" y="99"/>
                  <a:pt x="247" y="95"/>
                </a:cubicBezTo>
                <a:cubicBezTo>
                  <a:pt x="286" y="59"/>
                  <a:pt x="286" y="59"/>
                  <a:pt x="286" y="59"/>
                </a:cubicBezTo>
                <a:cubicBezTo>
                  <a:pt x="478" y="59"/>
                  <a:pt x="478" y="59"/>
                  <a:pt x="478" y="59"/>
                </a:cubicBezTo>
                <a:cubicBezTo>
                  <a:pt x="478" y="0"/>
                  <a:pt x="478" y="0"/>
                  <a:pt x="478" y="0"/>
                </a:cubicBezTo>
                <a:lnTo>
                  <a:pt x="0" y="0"/>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11" name="Freeform 11"/>
          <p:cNvSpPr>
            <a:spLocks/>
          </p:cNvSpPr>
          <p:nvPr/>
        </p:nvSpPr>
        <p:spPr bwMode="auto">
          <a:xfrm>
            <a:off x="9964738" y="3581400"/>
            <a:ext cx="1819275" cy="381000"/>
          </a:xfrm>
          <a:custGeom>
            <a:avLst/>
            <a:gdLst>
              <a:gd name="T0" fmla="*/ 478 w 478"/>
              <a:gd name="T1" fmla="*/ 100 h 100"/>
              <a:gd name="T2" fmla="*/ 478 w 478"/>
              <a:gd name="T3" fmla="*/ 41 h 100"/>
              <a:gd name="T4" fmla="*/ 286 w 478"/>
              <a:gd name="T5" fmla="*/ 41 h 100"/>
              <a:gd name="T6" fmla="*/ 247 w 478"/>
              <a:gd name="T7" fmla="*/ 4 h 100"/>
              <a:gd name="T8" fmla="*/ 231 w 478"/>
              <a:gd name="T9" fmla="*/ 4 h 100"/>
              <a:gd name="T10" fmla="*/ 192 w 478"/>
              <a:gd name="T11" fmla="*/ 41 h 100"/>
              <a:gd name="T12" fmla="*/ 0 w 478"/>
              <a:gd name="T13" fmla="*/ 41 h 100"/>
              <a:gd name="T14" fmla="*/ 0 w 478"/>
              <a:gd name="T15" fmla="*/ 100 h 100"/>
              <a:gd name="T16" fmla="*/ 478 w 478"/>
              <a:gd name="T17" fmla="*/ 100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78" h="100">
                <a:moveTo>
                  <a:pt x="478" y="100"/>
                </a:moveTo>
                <a:cubicBezTo>
                  <a:pt x="478" y="41"/>
                  <a:pt x="478" y="41"/>
                  <a:pt x="478" y="41"/>
                </a:cubicBezTo>
                <a:cubicBezTo>
                  <a:pt x="286" y="41"/>
                  <a:pt x="286" y="41"/>
                  <a:pt x="286" y="41"/>
                </a:cubicBezTo>
                <a:cubicBezTo>
                  <a:pt x="247" y="4"/>
                  <a:pt x="247" y="4"/>
                  <a:pt x="247" y="4"/>
                </a:cubicBezTo>
                <a:cubicBezTo>
                  <a:pt x="243" y="0"/>
                  <a:pt x="236" y="0"/>
                  <a:pt x="231" y="4"/>
                </a:cubicBezTo>
                <a:cubicBezTo>
                  <a:pt x="192" y="41"/>
                  <a:pt x="192" y="41"/>
                  <a:pt x="192" y="41"/>
                </a:cubicBezTo>
                <a:cubicBezTo>
                  <a:pt x="0" y="41"/>
                  <a:pt x="0" y="41"/>
                  <a:pt x="0" y="41"/>
                </a:cubicBezTo>
                <a:cubicBezTo>
                  <a:pt x="0" y="100"/>
                  <a:pt x="0" y="100"/>
                  <a:pt x="0" y="100"/>
                </a:cubicBezTo>
                <a:lnTo>
                  <a:pt x="478" y="100"/>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2" name="Rectangle 12"/>
          <p:cNvSpPr>
            <a:spLocks noChangeArrowheads="1"/>
          </p:cNvSpPr>
          <p:nvPr/>
        </p:nvSpPr>
        <p:spPr bwMode="auto">
          <a:xfrm>
            <a:off x="1032103" y="4470400"/>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smtClean="0">
                <a:ln>
                  <a:noFill/>
                </a:ln>
                <a:solidFill>
                  <a:schemeClr val="accent3"/>
                </a:solidFill>
                <a:effectLst/>
                <a:latin typeface="Open Sans" panose="020B0606030504020204" pitchFamily="34" charset="0"/>
              </a:rPr>
              <a:t>1992</a:t>
            </a:r>
            <a:endParaRPr kumimoji="0" lang="ru-RU" altLang="ru-RU" sz="1800" b="0" i="0" u="none" strike="noStrike" cap="none" normalizeH="0" baseline="0" dirty="0" smtClean="0">
              <a:ln>
                <a:noFill/>
              </a:ln>
              <a:solidFill>
                <a:schemeClr val="accent3"/>
              </a:solidFill>
              <a:effectLst/>
            </a:endParaRPr>
          </a:p>
        </p:txBody>
      </p:sp>
      <p:sp>
        <p:nvSpPr>
          <p:cNvPr id="13" name="Rectangle 13"/>
          <p:cNvSpPr>
            <a:spLocks noChangeArrowheads="1"/>
          </p:cNvSpPr>
          <p:nvPr/>
        </p:nvSpPr>
        <p:spPr bwMode="auto">
          <a:xfrm>
            <a:off x="4854803" y="4470400"/>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smtClean="0">
                <a:ln>
                  <a:noFill/>
                </a:ln>
                <a:solidFill>
                  <a:schemeClr val="accent6"/>
                </a:solidFill>
                <a:effectLst/>
                <a:latin typeface="Open Sans" panose="020B0606030504020204" pitchFamily="34" charset="0"/>
              </a:rPr>
              <a:t>2001</a:t>
            </a:r>
            <a:endParaRPr kumimoji="0" lang="ru-RU" altLang="ru-RU" sz="1800" b="0" i="0" u="none" strike="noStrike" cap="none" normalizeH="0" baseline="0" dirty="0" smtClean="0">
              <a:ln>
                <a:noFill/>
              </a:ln>
              <a:solidFill>
                <a:schemeClr val="accent6"/>
              </a:solidFill>
              <a:effectLst/>
            </a:endParaRPr>
          </a:p>
        </p:txBody>
      </p:sp>
      <p:sp>
        <p:nvSpPr>
          <p:cNvPr id="14" name="Rectangle 14"/>
          <p:cNvSpPr>
            <a:spLocks noChangeArrowheads="1"/>
          </p:cNvSpPr>
          <p:nvPr/>
        </p:nvSpPr>
        <p:spPr bwMode="auto">
          <a:xfrm>
            <a:off x="8677503" y="4470400"/>
            <a:ext cx="583493"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smtClean="0">
                <a:ln>
                  <a:noFill/>
                </a:ln>
                <a:solidFill>
                  <a:schemeClr val="accent3"/>
                </a:solidFill>
                <a:effectLst/>
                <a:latin typeface="Open Sans" panose="020B0606030504020204" pitchFamily="34" charset="0"/>
              </a:rPr>
              <a:t>2009</a:t>
            </a:r>
            <a:endParaRPr kumimoji="0" lang="ru-RU" altLang="ru-RU" sz="1800" b="0" i="0" u="none" strike="noStrike" cap="none" normalizeH="0" baseline="0" dirty="0" smtClean="0">
              <a:ln>
                <a:noFill/>
              </a:ln>
              <a:solidFill>
                <a:schemeClr val="accent3"/>
              </a:solidFill>
              <a:effectLst/>
            </a:endParaRPr>
          </a:p>
        </p:txBody>
      </p:sp>
      <p:sp>
        <p:nvSpPr>
          <p:cNvPr id="15" name="Rectangle 15"/>
          <p:cNvSpPr>
            <a:spLocks noChangeArrowheads="1"/>
          </p:cNvSpPr>
          <p:nvPr/>
        </p:nvSpPr>
        <p:spPr bwMode="auto">
          <a:xfrm>
            <a:off x="2963142" y="2401888"/>
            <a:ext cx="61555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100" b="1" i="0" u="none" strike="noStrike" cap="none" normalizeH="0" baseline="0" dirty="0" smtClean="0">
                <a:ln>
                  <a:noFill/>
                </a:ln>
                <a:solidFill>
                  <a:schemeClr val="accent1"/>
                </a:solidFill>
                <a:effectLst/>
                <a:latin typeface="Open Sans" panose="020B0606030504020204" pitchFamily="34" charset="0"/>
              </a:rPr>
              <a:t>1998</a:t>
            </a:r>
            <a:endParaRPr kumimoji="0" lang="ru-RU" altLang="ru-RU" sz="1800" b="0" i="0" u="none" strike="noStrike" cap="none" normalizeH="0" baseline="0" dirty="0" smtClean="0">
              <a:ln>
                <a:noFill/>
              </a:ln>
              <a:solidFill>
                <a:schemeClr val="accent1"/>
              </a:solidFill>
              <a:effectLst/>
            </a:endParaRPr>
          </a:p>
        </p:txBody>
      </p:sp>
      <p:sp>
        <p:nvSpPr>
          <p:cNvPr id="16" name="Rectangle 16"/>
          <p:cNvSpPr>
            <a:spLocks noChangeArrowheads="1"/>
          </p:cNvSpPr>
          <p:nvPr/>
        </p:nvSpPr>
        <p:spPr bwMode="auto">
          <a:xfrm>
            <a:off x="6785842" y="2401888"/>
            <a:ext cx="61555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100" b="1" i="0" u="none" strike="noStrike" cap="none" normalizeH="0" baseline="0" dirty="0" smtClean="0">
                <a:ln>
                  <a:noFill/>
                </a:ln>
                <a:solidFill>
                  <a:schemeClr val="accent4"/>
                </a:solidFill>
                <a:effectLst/>
                <a:latin typeface="Open Sans" panose="020B0606030504020204" pitchFamily="34" charset="0"/>
              </a:rPr>
              <a:t>2003</a:t>
            </a:r>
            <a:endParaRPr kumimoji="0" lang="ru-RU" altLang="ru-RU" sz="1800" b="0" i="0" u="none" strike="noStrike" cap="none" normalizeH="0" baseline="0" dirty="0" smtClean="0">
              <a:ln>
                <a:noFill/>
              </a:ln>
              <a:solidFill>
                <a:schemeClr val="accent4"/>
              </a:solidFill>
              <a:effectLst/>
            </a:endParaRPr>
          </a:p>
        </p:txBody>
      </p:sp>
      <p:sp>
        <p:nvSpPr>
          <p:cNvPr id="17" name="Rectangle 17"/>
          <p:cNvSpPr>
            <a:spLocks noChangeArrowheads="1"/>
          </p:cNvSpPr>
          <p:nvPr/>
        </p:nvSpPr>
        <p:spPr bwMode="auto">
          <a:xfrm>
            <a:off x="10608542" y="2401888"/>
            <a:ext cx="615553" cy="3231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100" b="1" i="0" u="none" strike="noStrike" cap="none" normalizeH="0" baseline="0" dirty="0" smtClean="0">
                <a:ln>
                  <a:noFill/>
                </a:ln>
                <a:solidFill>
                  <a:schemeClr val="accent1"/>
                </a:solidFill>
                <a:effectLst/>
                <a:latin typeface="Open Sans" panose="020B0606030504020204" pitchFamily="34" charset="0"/>
              </a:rPr>
              <a:t>2016</a:t>
            </a:r>
            <a:endParaRPr kumimoji="0" lang="ru-RU" altLang="ru-RU" sz="1800" b="0" i="0" u="none" strike="noStrike" cap="none" normalizeH="0" baseline="0" dirty="0" smtClean="0">
              <a:ln>
                <a:noFill/>
              </a:ln>
              <a:solidFill>
                <a:schemeClr val="accent1"/>
              </a:solidFill>
              <a:effectLst/>
            </a:endParaRPr>
          </a:p>
        </p:txBody>
      </p:sp>
      <p:sp>
        <p:nvSpPr>
          <p:cNvPr id="19" name="Rectangle 18"/>
          <p:cNvSpPr>
            <a:spLocks noChangeArrowheads="1"/>
          </p:cNvSpPr>
          <p:nvPr/>
        </p:nvSpPr>
        <p:spPr bwMode="auto">
          <a:xfrm>
            <a:off x="3895884" y="372812"/>
            <a:ext cx="441627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TIMELINE INFOGRAPHIC</a:t>
            </a:r>
            <a:endParaRPr kumimoji="0" lang="ru-RU" altLang="ru-RU" sz="1800" b="0" i="0" u="none" strike="noStrike" cap="none" normalizeH="0" baseline="0" dirty="0" smtClean="0">
              <a:ln>
                <a:noFill/>
              </a:ln>
              <a:effectLst/>
            </a:endParaRPr>
          </a:p>
        </p:txBody>
      </p:sp>
      <p:sp>
        <p:nvSpPr>
          <p:cNvPr id="20" name="TextBox 19"/>
          <p:cNvSpPr txBox="1"/>
          <p:nvPr/>
        </p:nvSpPr>
        <p:spPr>
          <a:xfrm>
            <a:off x="2515400" y="2705770"/>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21" name="TextBox 20"/>
          <p:cNvSpPr txBox="1"/>
          <p:nvPr/>
        </p:nvSpPr>
        <p:spPr>
          <a:xfrm>
            <a:off x="6325400" y="2705770"/>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22" name="TextBox 21"/>
          <p:cNvSpPr txBox="1"/>
          <p:nvPr/>
        </p:nvSpPr>
        <p:spPr>
          <a:xfrm>
            <a:off x="10135400" y="2705770"/>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23" name="TextBox 22"/>
          <p:cNvSpPr txBox="1"/>
          <p:nvPr/>
        </p:nvSpPr>
        <p:spPr>
          <a:xfrm>
            <a:off x="8191966" y="4779834"/>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24" name="TextBox 23"/>
          <p:cNvSpPr txBox="1"/>
          <p:nvPr/>
        </p:nvSpPr>
        <p:spPr>
          <a:xfrm>
            <a:off x="4381966" y="4779834"/>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25" name="TextBox 24"/>
          <p:cNvSpPr txBox="1"/>
          <p:nvPr/>
        </p:nvSpPr>
        <p:spPr>
          <a:xfrm>
            <a:off x="531860" y="4779834"/>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Tree>
    <p:extLst>
      <p:ext uri="{BB962C8B-B14F-4D97-AF65-F5344CB8AC3E}">
        <p14:creationId xmlns:p14="http://schemas.microsoft.com/office/powerpoint/2010/main" val="15962802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0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750"/>
                                        <p:tgtEl>
                                          <p:spTgt spid="7"/>
                                        </p:tgtEl>
                                      </p:cBhvr>
                                    </p:animEffect>
                                    <p:anim calcmode="lin" valueType="num">
                                      <p:cBhvr>
                                        <p:cTn id="13" dur="750" fill="hold"/>
                                        <p:tgtEl>
                                          <p:spTgt spid="7"/>
                                        </p:tgtEl>
                                        <p:attrNameLst>
                                          <p:attrName>ppt_x</p:attrName>
                                        </p:attrNameLst>
                                      </p:cBhvr>
                                      <p:tavLst>
                                        <p:tav tm="0">
                                          <p:val>
                                            <p:strVal val="#ppt_x"/>
                                          </p:val>
                                        </p:tav>
                                        <p:tav tm="100000">
                                          <p:val>
                                            <p:strVal val="#ppt_x"/>
                                          </p:val>
                                        </p:tav>
                                      </p:tavLst>
                                    </p:anim>
                                    <p:anim calcmode="lin" valueType="num">
                                      <p:cBhvr>
                                        <p:cTn id="14" dur="750" fill="hold"/>
                                        <p:tgtEl>
                                          <p:spTgt spid="7"/>
                                        </p:tgtEl>
                                        <p:attrNameLst>
                                          <p:attrName>ppt_y</p:attrName>
                                        </p:attrNameLst>
                                      </p:cBhvr>
                                      <p:tavLst>
                                        <p:tav tm="0">
                                          <p:val>
                                            <p:strVal val="#ppt_y+.1"/>
                                          </p:val>
                                        </p:tav>
                                        <p:tav tm="100000">
                                          <p:val>
                                            <p:strVal val="#ppt_y"/>
                                          </p:val>
                                        </p:tav>
                                      </p:tavLst>
                                    </p:anim>
                                  </p:childTnLst>
                                </p:cTn>
                              </p:par>
                              <p:par>
                                <p:cTn id="15" presetID="47" presetClass="entr" presetSubtype="0" fill="hold" grpId="0" nodeType="withEffect">
                                  <p:stCondLst>
                                    <p:cond delay="400"/>
                                  </p:stCondLst>
                                  <p:childTnLst>
                                    <p:set>
                                      <p:cBhvr>
                                        <p:cTn id="16" dur="1" fill="hold">
                                          <p:stCondLst>
                                            <p:cond delay="0"/>
                                          </p:stCondLst>
                                        </p:cTn>
                                        <p:tgtEl>
                                          <p:spTgt spid="8"/>
                                        </p:tgtEl>
                                        <p:attrNameLst>
                                          <p:attrName>style.visibility</p:attrName>
                                        </p:attrNameLst>
                                      </p:cBhvr>
                                      <p:to>
                                        <p:strVal val="visible"/>
                                      </p:to>
                                    </p:set>
                                    <p:animEffect transition="in" filter="fade">
                                      <p:cBhvr>
                                        <p:cTn id="17" dur="750"/>
                                        <p:tgtEl>
                                          <p:spTgt spid="8"/>
                                        </p:tgtEl>
                                      </p:cBhvr>
                                    </p:animEffect>
                                    <p:anim calcmode="lin" valueType="num">
                                      <p:cBhvr>
                                        <p:cTn id="18" dur="750" fill="hold"/>
                                        <p:tgtEl>
                                          <p:spTgt spid="8"/>
                                        </p:tgtEl>
                                        <p:attrNameLst>
                                          <p:attrName>ppt_x</p:attrName>
                                        </p:attrNameLst>
                                      </p:cBhvr>
                                      <p:tavLst>
                                        <p:tav tm="0">
                                          <p:val>
                                            <p:strVal val="#ppt_x"/>
                                          </p:val>
                                        </p:tav>
                                        <p:tav tm="100000">
                                          <p:val>
                                            <p:strVal val="#ppt_x"/>
                                          </p:val>
                                        </p:tav>
                                      </p:tavLst>
                                    </p:anim>
                                    <p:anim calcmode="lin" valueType="num">
                                      <p:cBhvr>
                                        <p:cTn id="19" dur="750" fill="hold"/>
                                        <p:tgtEl>
                                          <p:spTgt spid="8"/>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60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750"/>
                                        <p:tgtEl>
                                          <p:spTgt spid="9"/>
                                        </p:tgtEl>
                                      </p:cBhvr>
                                    </p:animEffect>
                                    <p:anim calcmode="lin" valueType="num">
                                      <p:cBhvr>
                                        <p:cTn id="23" dur="750" fill="hold"/>
                                        <p:tgtEl>
                                          <p:spTgt spid="9"/>
                                        </p:tgtEl>
                                        <p:attrNameLst>
                                          <p:attrName>ppt_x</p:attrName>
                                        </p:attrNameLst>
                                      </p:cBhvr>
                                      <p:tavLst>
                                        <p:tav tm="0">
                                          <p:val>
                                            <p:strVal val="#ppt_x"/>
                                          </p:val>
                                        </p:tav>
                                        <p:tav tm="100000">
                                          <p:val>
                                            <p:strVal val="#ppt_x"/>
                                          </p:val>
                                        </p:tav>
                                      </p:tavLst>
                                    </p:anim>
                                    <p:anim calcmode="lin" valueType="num">
                                      <p:cBhvr>
                                        <p:cTn id="24" dur="750" fill="hold"/>
                                        <p:tgtEl>
                                          <p:spTgt spid="9"/>
                                        </p:tgtEl>
                                        <p:attrNameLst>
                                          <p:attrName>ppt_y</p:attrName>
                                        </p:attrNameLst>
                                      </p:cBhvr>
                                      <p:tavLst>
                                        <p:tav tm="0">
                                          <p:val>
                                            <p:strVal val="#ppt_y+.1"/>
                                          </p:val>
                                        </p:tav>
                                        <p:tav tm="100000">
                                          <p:val>
                                            <p:strVal val="#ppt_y"/>
                                          </p:val>
                                        </p:tav>
                                      </p:tavLst>
                                    </p:anim>
                                  </p:childTnLst>
                                </p:cTn>
                              </p:par>
                              <p:par>
                                <p:cTn id="25" presetID="47" presetClass="entr" presetSubtype="0" fill="hold" grpId="0" nodeType="withEffect">
                                  <p:stCondLst>
                                    <p:cond delay="800"/>
                                  </p:stCondLst>
                                  <p:childTnLst>
                                    <p:set>
                                      <p:cBhvr>
                                        <p:cTn id="26" dur="1" fill="hold">
                                          <p:stCondLst>
                                            <p:cond delay="0"/>
                                          </p:stCondLst>
                                        </p:cTn>
                                        <p:tgtEl>
                                          <p:spTgt spid="10"/>
                                        </p:tgtEl>
                                        <p:attrNameLst>
                                          <p:attrName>style.visibility</p:attrName>
                                        </p:attrNameLst>
                                      </p:cBhvr>
                                      <p:to>
                                        <p:strVal val="visible"/>
                                      </p:to>
                                    </p:set>
                                    <p:animEffect transition="in" filter="fade">
                                      <p:cBhvr>
                                        <p:cTn id="27" dur="750"/>
                                        <p:tgtEl>
                                          <p:spTgt spid="10"/>
                                        </p:tgtEl>
                                      </p:cBhvr>
                                    </p:animEffect>
                                    <p:anim calcmode="lin" valueType="num">
                                      <p:cBhvr>
                                        <p:cTn id="28" dur="750" fill="hold"/>
                                        <p:tgtEl>
                                          <p:spTgt spid="10"/>
                                        </p:tgtEl>
                                        <p:attrNameLst>
                                          <p:attrName>ppt_x</p:attrName>
                                        </p:attrNameLst>
                                      </p:cBhvr>
                                      <p:tavLst>
                                        <p:tav tm="0">
                                          <p:val>
                                            <p:strVal val="#ppt_x"/>
                                          </p:val>
                                        </p:tav>
                                        <p:tav tm="100000">
                                          <p:val>
                                            <p:strVal val="#ppt_x"/>
                                          </p:val>
                                        </p:tav>
                                      </p:tavLst>
                                    </p:anim>
                                    <p:anim calcmode="lin" valueType="num">
                                      <p:cBhvr>
                                        <p:cTn id="29" dur="750" fill="hold"/>
                                        <p:tgtEl>
                                          <p:spTgt spid="10"/>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000"/>
                                  </p:stCondLst>
                                  <p:childTnLst>
                                    <p:set>
                                      <p:cBhvr>
                                        <p:cTn id="31" dur="1" fill="hold">
                                          <p:stCondLst>
                                            <p:cond delay="0"/>
                                          </p:stCondLst>
                                        </p:cTn>
                                        <p:tgtEl>
                                          <p:spTgt spid="11"/>
                                        </p:tgtEl>
                                        <p:attrNameLst>
                                          <p:attrName>style.visibility</p:attrName>
                                        </p:attrNameLst>
                                      </p:cBhvr>
                                      <p:to>
                                        <p:strVal val="visible"/>
                                      </p:to>
                                    </p:set>
                                    <p:animEffect transition="in" filter="fade">
                                      <p:cBhvr>
                                        <p:cTn id="32" dur="750"/>
                                        <p:tgtEl>
                                          <p:spTgt spid="11"/>
                                        </p:tgtEl>
                                      </p:cBhvr>
                                    </p:animEffect>
                                    <p:anim calcmode="lin" valueType="num">
                                      <p:cBhvr>
                                        <p:cTn id="33" dur="750" fill="hold"/>
                                        <p:tgtEl>
                                          <p:spTgt spid="11"/>
                                        </p:tgtEl>
                                        <p:attrNameLst>
                                          <p:attrName>ppt_x</p:attrName>
                                        </p:attrNameLst>
                                      </p:cBhvr>
                                      <p:tavLst>
                                        <p:tav tm="0">
                                          <p:val>
                                            <p:strVal val="#ppt_x"/>
                                          </p:val>
                                        </p:tav>
                                        <p:tav tm="100000">
                                          <p:val>
                                            <p:strVal val="#ppt_x"/>
                                          </p:val>
                                        </p:tav>
                                      </p:tavLst>
                                    </p:anim>
                                    <p:anim calcmode="lin" valueType="num">
                                      <p:cBhvr>
                                        <p:cTn id="34" dur="750" fill="hold"/>
                                        <p:tgtEl>
                                          <p:spTgt spid="11"/>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00"/>
                                  </p:stCondLst>
                                  <p:childTnLst>
                                    <p:set>
                                      <p:cBhvr>
                                        <p:cTn id="36" dur="1" fill="hold">
                                          <p:stCondLst>
                                            <p:cond delay="0"/>
                                          </p:stCondLst>
                                        </p:cTn>
                                        <p:tgtEl>
                                          <p:spTgt spid="12"/>
                                        </p:tgtEl>
                                        <p:attrNameLst>
                                          <p:attrName>style.visibility</p:attrName>
                                        </p:attrNameLst>
                                      </p:cBhvr>
                                      <p:to>
                                        <p:strVal val="visible"/>
                                      </p:to>
                                    </p:set>
                                    <p:animEffect transition="in" filter="fade">
                                      <p:cBhvr>
                                        <p:cTn id="37" dur="1000"/>
                                        <p:tgtEl>
                                          <p:spTgt spid="12"/>
                                        </p:tgtEl>
                                      </p:cBhvr>
                                    </p:animEffect>
                                    <p:anim calcmode="lin" valueType="num">
                                      <p:cBhvr>
                                        <p:cTn id="38" dur="1000" fill="hold"/>
                                        <p:tgtEl>
                                          <p:spTgt spid="12"/>
                                        </p:tgtEl>
                                        <p:attrNameLst>
                                          <p:attrName>ppt_x</p:attrName>
                                        </p:attrNameLst>
                                      </p:cBhvr>
                                      <p:tavLst>
                                        <p:tav tm="0">
                                          <p:val>
                                            <p:strVal val="#ppt_x"/>
                                          </p:val>
                                        </p:tav>
                                        <p:tav tm="100000">
                                          <p:val>
                                            <p:strVal val="#ppt_x"/>
                                          </p:val>
                                        </p:tav>
                                      </p:tavLst>
                                    </p:anim>
                                    <p:anim calcmode="lin" valueType="num">
                                      <p:cBhvr>
                                        <p:cTn id="39" dur="1000" fill="hold"/>
                                        <p:tgtEl>
                                          <p:spTgt spid="12"/>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00"/>
                                  </p:stCondLst>
                                  <p:childTnLst>
                                    <p:set>
                                      <p:cBhvr>
                                        <p:cTn id="41" dur="1" fill="hold">
                                          <p:stCondLst>
                                            <p:cond delay="0"/>
                                          </p:stCondLst>
                                        </p:cTn>
                                        <p:tgtEl>
                                          <p:spTgt spid="25"/>
                                        </p:tgtEl>
                                        <p:attrNameLst>
                                          <p:attrName>style.visibility</p:attrName>
                                        </p:attrNameLst>
                                      </p:cBhvr>
                                      <p:to>
                                        <p:strVal val="visible"/>
                                      </p:to>
                                    </p:set>
                                    <p:animEffect transition="in" filter="fade">
                                      <p:cBhvr>
                                        <p:cTn id="42" dur="1000"/>
                                        <p:tgtEl>
                                          <p:spTgt spid="25"/>
                                        </p:tgtEl>
                                      </p:cBhvr>
                                    </p:animEffect>
                                    <p:anim calcmode="lin" valueType="num">
                                      <p:cBhvr>
                                        <p:cTn id="43" dur="1000" fill="hold"/>
                                        <p:tgtEl>
                                          <p:spTgt spid="25"/>
                                        </p:tgtEl>
                                        <p:attrNameLst>
                                          <p:attrName>ppt_x</p:attrName>
                                        </p:attrNameLst>
                                      </p:cBhvr>
                                      <p:tavLst>
                                        <p:tav tm="0">
                                          <p:val>
                                            <p:strVal val="#ppt_x"/>
                                          </p:val>
                                        </p:tav>
                                        <p:tav tm="100000">
                                          <p:val>
                                            <p:strVal val="#ppt_x"/>
                                          </p:val>
                                        </p:tav>
                                      </p:tavLst>
                                    </p:anim>
                                    <p:anim calcmode="lin" valueType="num">
                                      <p:cBhvr>
                                        <p:cTn id="44" dur="1000" fill="hold"/>
                                        <p:tgtEl>
                                          <p:spTgt spid="25"/>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300"/>
                                  </p:stCondLst>
                                  <p:childTnLst>
                                    <p:set>
                                      <p:cBhvr>
                                        <p:cTn id="46" dur="1" fill="hold">
                                          <p:stCondLst>
                                            <p:cond delay="0"/>
                                          </p:stCondLst>
                                        </p:cTn>
                                        <p:tgtEl>
                                          <p:spTgt spid="15"/>
                                        </p:tgtEl>
                                        <p:attrNameLst>
                                          <p:attrName>style.visibility</p:attrName>
                                        </p:attrNameLst>
                                      </p:cBhvr>
                                      <p:to>
                                        <p:strVal val="visible"/>
                                      </p:to>
                                    </p:set>
                                    <p:animEffect transition="in" filter="fade">
                                      <p:cBhvr>
                                        <p:cTn id="47" dur="1000"/>
                                        <p:tgtEl>
                                          <p:spTgt spid="15"/>
                                        </p:tgtEl>
                                      </p:cBhvr>
                                    </p:animEffect>
                                    <p:anim calcmode="lin" valueType="num">
                                      <p:cBhvr>
                                        <p:cTn id="48" dur="1000" fill="hold"/>
                                        <p:tgtEl>
                                          <p:spTgt spid="15"/>
                                        </p:tgtEl>
                                        <p:attrNameLst>
                                          <p:attrName>ppt_x</p:attrName>
                                        </p:attrNameLst>
                                      </p:cBhvr>
                                      <p:tavLst>
                                        <p:tav tm="0">
                                          <p:val>
                                            <p:strVal val="#ppt_x"/>
                                          </p:val>
                                        </p:tav>
                                        <p:tav tm="100000">
                                          <p:val>
                                            <p:strVal val="#ppt_x"/>
                                          </p:val>
                                        </p:tav>
                                      </p:tavLst>
                                    </p:anim>
                                    <p:anim calcmode="lin" valueType="num">
                                      <p:cBhvr>
                                        <p:cTn id="49" dur="1000" fill="hold"/>
                                        <p:tgtEl>
                                          <p:spTgt spid="15"/>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300"/>
                                  </p:stCondLst>
                                  <p:childTnLst>
                                    <p:set>
                                      <p:cBhvr>
                                        <p:cTn id="51" dur="1" fill="hold">
                                          <p:stCondLst>
                                            <p:cond delay="0"/>
                                          </p:stCondLst>
                                        </p:cTn>
                                        <p:tgtEl>
                                          <p:spTgt spid="20"/>
                                        </p:tgtEl>
                                        <p:attrNameLst>
                                          <p:attrName>style.visibility</p:attrName>
                                        </p:attrNameLst>
                                      </p:cBhvr>
                                      <p:to>
                                        <p:strVal val="visible"/>
                                      </p:to>
                                    </p:set>
                                    <p:animEffect transition="in" filter="fade">
                                      <p:cBhvr>
                                        <p:cTn id="52" dur="1000"/>
                                        <p:tgtEl>
                                          <p:spTgt spid="20"/>
                                        </p:tgtEl>
                                      </p:cBhvr>
                                    </p:animEffect>
                                    <p:anim calcmode="lin" valueType="num">
                                      <p:cBhvr>
                                        <p:cTn id="53" dur="1000" fill="hold"/>
                                        <p:tgtEl>
                                          <p:spTgt spid="20"/>
                                        </p:tgtEl>
                                        <p:attrNameLst>
                                          <p:attrName>ppt_x</p:attrName>
                                        </p:attrNameLst>
                                      </p:cBhvr>
                                      <p:tavLst>
                                        <p:tav tm="0">
                                          <p:val>
                                            <p:strVal val="#ppt_x"/>
                                          </p:val>
                                        </p:tav>
                                        <p:tav tm="100000">
                                          <p:val>
                                            <p:strVal val="#ppt_x"/>
                                          </p:val>
                                        </p:tav>
                                      </p:tavLst>
                                    </p:anim>
                                    <p:anim calcmode="lin" valueType="num">
                                      <p:cBhvr>
                                        <p:cTn id="54" dur="1000" fill="hold"/>
                                        <p:tgtEl>
                                          <p:spTgt spid="20"/>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500"/>
                                  </p:stCondLst>
                                  <p:childTnLst>
                                    <p:set>
                                      <p:cBhvr>
                                        <p:cTn id="56" dur="1" fill="hold">
                                          <p:stCondLst>
                                            <p:cond delay="0"/>
                                          </p:stCondLst>
                                        </p:cTn>
                                        <p:tgtEl>
                                          <p:spTgt spid="13"/>
                                        </p:tgtEl>
                                        <p:attrNameLst>
                                          <p:attrName>style.visibility</p:attrName>
                                        </p:attrNameLst>
                                      </p:cBhvr>
                                      <p:to>
                                        <p:strVal val="visible"/>
                                      </p:to>
                                    </p:set>
                                    <p:animEffect transition="in" filter="fade">
                                      <p:cBhvr>
                                        <p:cTn id="57" dur="1000"/>
                                        <p:tgtEl>
                                          <p:spTgt spid="13"/>
                                        </p:tgtEl>
                                      </p:cBhvr>
                                    </p:animEffect>
                                    <p:anim calcmode="lin" valueType="num">
                                      <p:cBhvr>
                                        <p:cTn id="58" dur="1000" fill="hold"/>
                                        <p:tgtEl>
                                          <p:spTgt spid="13"/>
                                        </p:tgtEl>
                                        <p:attrNameLst>
                                          <p:attrName>ppt_x</p:attrName>
                                        </p:attrNameLst>
                                      </p:cBhvr>
                                      <p:tavLst>
                                        <p:tav tm="0">
                                          <p:val>
                                            <p:strVal val="#ppt_x"/>
                                          </p:val>
                                        </p:tav>
                                        <p:tav tm="100000">
                                          <p:val>
                                            <p:strVal val="#ppt_x"/>
                                          </p:val>
                                        </p:tav>
                                      </p:tavLst>
                                    </p:anim>
                                    <p:anim calcmode="lin" valueType="num">
                                      <p:cBhvr>
                                        <p:cTn id="59" dur="1000" fill="hold"/>
                                        <p:tgtEl>
                                          <p:spTgt spid="13"/>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500"/>
                                  </p:stCondLst>
                                  <p:childTnLst>
                                    <p:set>
                                      <p:cBhvr>
                                        <p:cTn id="61" dur="1" fill="hold">
                                          <p:stCondLst>
                                            <p:cond delay="0"/>
                                          </p:stCondLst>
                                        </p:cTn>
                                        <p:tgtEl>
                                          <p:spTgt spid="24"/>
                                        </p:tgtEl>
                                        <p:attrNameLst>
                                          <p:attrName>style.visibility</p:attrName>
                                        </p:attrNameLst>
                                      </p:cBhvr>
                                      <p:to>
                                        <p:strVal val="visible"/>
                                      </p:to>
                                    </p:set>
                                    <p:animEffect transition="in" filter="fade">
                                      <p:cBhvr>
                                        <p:cTn id="62" dur="1000"/>
                                        <p:tgtEl>
                                          <p:spTgt spid="24"/>
                                        </p:tgtEl>
                                      </p:cBhvr>
                                    </p:animEffect>
                                    <p:anim calcmode="lin" valueType="num">
                                      <p:cBhvr>
                                        <p:cTn id="63" dur="1000" fill="hold"/>
                                        <p:tgtEl>
                                          <p:spTgt spid="24"/>
                                        </p:tgtEl>
                                        <p:attrNameLst>
                                          <p:attrName>ppt_x</p:attrName>
                                        </p:attrNameLst>
                                      </p:cBhvr>
                                      <p:tavLst>
                                        <p:tav tm="0">
                                          <p:val>
                                            <p:strVal val="#ppt_x"/>
                                          </p:val>
                                        </p:tav>
                                        <p:tav tm="100000">
                                          <p:val>
                                            <p:strVal val="#ppt_x"/>
                                          </p:val>
                                        </p:tav>
                                      </p:tavLst>
                                    </p:anim>
                                    <p:anim calcmode="lin" valueType="num">
                                      <p:cBhvr>
                                        <p:cTn id="64" dur="1000" fill="hold"/>
                                        <p:tgtEl>
                                          <p:spTgt spid="24"/>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700"/>
                                  </p:stCondLst>
                                  <p:childTnLst>
                                    <p:set>
                                      <p:cBhvr>
                                        <p:cTn id="66" dur="1" fill="hold">
                                          <p:stCondLst>
                                            <p:cond delay="0"/>
                                          </p:stCondLst>
                                        </p:cTn>
                                        <p:tgtEl>
                                          <p:spTgt spid="16"/>
                                        </p:tgtEl>
                                        <p:attrNameLst>
                                          <p:attrName>style.visibility</p:attrName>
                                        </p:attrNameLst>
                                      </p:cBhvr>
                                      <p:to>
                                        <p:strVal val="visible"/>
                                      </p:to>
                                    </p:set>
                                    <p:animEffect transition="in" filter="fade">
                                      <p:cBhvr>
                                        <p:cTn id="67" dur="1000"/>
                                        <p:tgtEl>
                                          <p:spTgt spid="16"/>
                                        </p:tgtEl>
                                      </p:cBhvr>
                                    </p:animEffect>
                                    <p:anim calcmode="lin" valueType="num">
                                      <p:cBhvr>
                                        <p:cTn id="68" dur="1000" fill="hold"/>
                                        <p:tgtEl>
                                          <p:spTgt spid="16"/>
                                        </p:tgtEl>
                                        <p:attrNameLst>
                                          <p:attrName>ppt_x</p:attrName>
                                        </p:attrNameLst>
                                      </p:cBhvr>
                                      <p:tavLst>
                                        <p:tav tm="0">
                                          <p:val>
                                            <p:strVal val="#ppt_x"/>
                                          </p:val>
                                        </p:tav>
                                        <p:tav tm="100000">
                                          <p:val>
                                            <p:strVal val="#ppt_x"/>
                                          </p:val>
                                        </p:tav>
                                      </p:tavLst>
                                    </p:anim>
                                    <p:anim calcmode="lin" valueType="num">
                                      <p:cBhvr>
                                        <p:cTn id="69" dur="1000" fill="hold"/>
                                        <p:tgtEl>
                                          <p:spTgt spid="16"/>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700"/>
                                  </p:stCondLst>
                                  <p:childTnLst>
                                    <p:set>
                                      <p:cBhvr>
                                        <p:cTn id="71" dur="1" fill="hold">
                                          <p:stCondLst>
                                            <p:cond delay="0"/>
                                          </p:stCondLst>
                                        </p:cTn>
                                        <p:tgtEl>
                                          <p:spTgt spid="21"/>
                                        </p:tgtEl>
                                        <p:attrNameLst>
                                          <p:attrName>style.visibility</p:attrName>
                                        </p:attrNameLst>
                                      </p:cBhvr>
                                      <p:to>
                                        <p:strVal val="visible"/>
                                      </p:to>
                                    </p:set>
                                    <p:animEffect transition="in" filter="fade">
                                      <p:cBhvr>
                                        <p:cTn id="72" dur="1000"/>
                                        <p:tgtEl>
                                          <p:spTgt spid="21"/>
                                        </p:tgtEl>
                                      </p:cBhvr>
                                    </p:animEffect>
                                    <p:anim calcmode="lin" valueType="num">
                                      <p:cBhvr>
                                        <p:cTn id="73" dur="1000" fill="hold"/>
                                        <p:tgtEl>
                                          <p:spTgt spid="21"/>
                                        </p:tgtEl>
                                        <p:attrNameLst>
                                          <p:attrName>ppt_x</p:attrName>
                                        </p:attrNameLst>
                                      </p:cBhvr>
                                      <p:tavLst>
                                        <p:tav tm="0">
                                          <p:val>
                                            <p:strVal val="#ppt_x"/>
                                          </p:val>
                                        </p:tav>
                                        <p:tav tm="100000">
                                          <p:val>
                                            <p:strVal val="#ppt_x"/>
                                          </p:val>
                                        </p:tav>
                                      </p:tavLst>
                                    </p:anim>
                                    <p:anim calcmode="lin" valueType="num">
                                      <p:cBhvr>
                                        <p:cTn id="74" dur="1000" fill="hold"/>
                                        <p:tgtEl>
                                          <p:spTgt spid="21"/>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900"/>
                                  </p:stCondLst>
                                  <p:childTnLst>
                                    <p:set>
                                      <p:cBhvr>
                                        <p:cTn id="76" dur="1" fill="hold">
                                          <p:stCondLst>
                                            <p:cond delay="0"/>
                                          </p:stCondLst>
                                        </p:cTn>
                                        <p:tgtEl>
                                          <p:spTgt spid="14"/>
                                        </p:tgtEl>
                                        <p:attrNameLst>
                                          <p:attrName>style.visibility</p:attrName>
                                        </p:attrNameLst>
                                      </p:cBhvr>
                                      <p:to>
                                        <p:strVal val="visible"/>
                                      </p:to>
                                    </p:set>
                                    <p:animEffect transition="in" filter="fade">
                                      <p:cBhvr>
                                        <p:cTn id="77" dur="1000"/>
                                        <p:tgtEl>
                                          <p:spTgt spid="14"/>
                                        </p:tgtEl>
                                      </p:cBhvr>
                                    </p:animEffect>
                                    <p:anim calcmode="lin" valueType="num">
                                      <p:cBhvr>
                                        <p:cTn id="78" dur="1000" fill="hold"/>
                                        <p:tgtEl>
                                          <p:spTgt spid="14"/>
                                        </p:tgtEl>
                                        <p:attrNameLst>
                                          <p:attrName>ppt_x</p:attrName>
                                        </p:attrNameLst>
                                      </p:cBhvr>
                                      <p:tavLst>
                                        <p:tav tm="0">
                                          <p:val>
                                            <p:strVal val="#ppt_x"/>
                                          </p:val>
                                        </p:tav>
                                        <p:tav tm="100000">
                                          <p:val>
                                            <p:strVal val="#ppt_x"/>
                                          </p:val>
                                        </p:tav>
                                      </p:tavLst>
                                    </p:anim>
                                    <p:anim calcmode="lin" valueType="num">
                                      <p:cBhvr>
                                        <p:cTn id="79" dur="1000" fill="hold"/>
                                        <p:tgtEl>
                                          <p:spTgt spid="14"/>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900"/>
                                  </p:stCondLst>
                                  <p:childTnLst>
                                    <p:set>
                                      <p:cBhvr>
                                        <p:cTn id="81" dur="1" fill="hold">
                                          <p:stCondLst>
                                            <p:cond delay="0"/>
                                          </p:stCondLst>
                                        </p:cTn>
                                        <p:tgtEl>
                                          <p:spTgt spid="23"/>
                                        </p:tgtEl>
                                        <p:attrNameLst>
                                          <p:attrName>style.visibility</p:attrName>
                                        </p:attrNameLst>
                                      </p:cBhvr>
                                      <p:to>
                                        <p:strVal val="visible"/>
                                      </p:to>
                                    </p:set>
                                    <p:animEffect transition="in" filter="fade">
                                      <p:cBhvr>
                                        <p:cTn id="82" dur="1000"/>
                                        <p:tgtEl>
                                          <p:spTgt spid="23"/>
                                        </p:tgtEl>
                                      </p:cBhvr>
                                    </p:animEffect>
                                    <p:anim calcmode="lin" valueType="num">
                                      <p:cBhvr>
                                        <p:cTn id="83" dur="1000" fill="hold"/>
                                        <p:tgtEl>
                                          <p:spTgt spid="23"/>
                                        </p:tgtEl>
                                        <p:attrNameLst>
                                          <p:attrName>ppt_x</p:attrName>
                                        </p:attrNameLst>
                                      </p:cBhvr>
                                      <p:tavLst>
                                        <p:tav tm="0">
                                          <p:val>
                                            <p:strVal val="#ppt_x"/>
                                          </p:val>
                                        </p:tav>
                                        <p:tav tm="100000">
                                          <p:val>
                                            <p:strVal val="#ppt_x"/>
                                          </p:val>
                                        </p:tav>
                                      </p:tavLst>
                                    </p:anim>
                                    <p:anim calcmode="lin" valueType="num">
                                      <p:cBhvr>
                                        <p:cTn id="84" dur="1000" fill="hold"/>
                                        <p:tgtEl>
                                          <p:spTgt spid="23"/>
                                        </p:tgtEl>
                                        <p:attrNameLst>
                                          <p:attrName>ppt_y</p:attrName>
                                        </p:attrNameLst>
                                      </p:cBhvr>
                                      <p:tavLst>
                                        <p:tav tm="0">
                                          <p:val>
                                            <p:strVal val="#ppt_y+.1"/>
                                          </p:val>
                                        </p:tav>
                                        <p:tav tm="100000">
                                          <p:val>
                                            <p:strVal val="#ppt_y"/>
                                          </p:val>
                                        </p:tav>
                                      </p:tavLst>
                                    </p:anim>
                                  </p:childTnLst>
                                </p:cTn>
                              </p:par>
                              <p:par>
                                <p:cTn id="85" presetID="47" presetClass="entr" presetSubtype="0" fill="hold" grpId="0" nodeType="withEffect">
                                  <p:stCondLst>
                                    <p:cond delay="1100"/>
                                  </p:stCondLst>
                                  <p:childTnLst>
                                    <p:set>
                                      <p:cBhvr>
                                        <p:cTn id="86" dur="1" fill="hold">
                                          <p:stCondLst>
                                            <p:cond delay="0"/>
                                          </p:stCondLst>
                                        </p:cTn>
                                        <p:tgtEl>
                                          <p:spTgt spid="17"/>
                                        </p:tgtEl>
                                        <p:attrNameLst>
                                          <p:attrName>style.visibility</p:attrName>
                                        </p:attrNameLst>
                                      </p:cBhvr>
                                      <p:to>
                                        <p:strVal val="visible"/>
                                      </p:to>
                                    </p:set>
                                    <p:animEffect transition="in" filter="fade">
                                      <p:cBhvr>
                                        <p:cTn id="87" dur="1000"/>
                                        <p:tgtEl>
                                          <p:spTgt spid="17"/>
                                        </p:tgtEl>
                                      </p:cBhvr>
                                    </p:animEffect>
                                    <p:anim calcmode="lin" valueType="num">
                                      <p:cBhvr>
                                        <p:cTn id="88" dur="1000" fill="hold"/>
                                        <p:tgtEl>
                                          <p:spTgt spid="17"/>
                                        </p:tgtEl>
                                        <p:attrNameLst>
                                          <p:attrName>ppt_x</p:attrName>
                                        </p:attrNameLst>
                                      </p:cBhvr>
                                      <p:tavLst>
                                        <p:tav tm="0">
                                          <p:val>
                                            <p:strVal val="#ppt_x"/>
                                          </p:val>
                                        </p:tav>
                                        <p:tav tm="100000">
                                          <p:val>
                                            <p:strVal val="#ppt_x"/>
                                          </p:val>
                                        </p:tav>
                                      </p:tavLst>
                                    </p:anim>
                                    <p:anim calcmode="lin" valueType="num">
                                      <p:cBhvr>
                                        <p:cTn id="89" dur="1000" fill="hold"/>
                                        <p:tgtEl>
                                          <p:spTgt spid="17"/>
                                        </p:tgtEl>
                                        <p:attrNameLst>
                                          <p:attrName>ppt_y</p:attrName>
                                        </p:attrNameLst>
                                      </p:cBhvr>
                                      <p:tavLst>
                                        <p:tav tm="0">
                                          <p:val>
                                            <p:strVal val="#ppt_y-.1"/>
                                          </p:val>
                                        </p:tav>
                                        <p:tav tm="100000">
                                          <p:val>
                                            <p:strVal val="#ppt_y"/>
                                          </p:val>
                                        </p:tav>
                                      </p:tavLst>
                                    </p:anim>
                                  </p:childTnLst>
                                </p:cTn>
                              </p:par>
                              <p:par>
                                <p:cTn id="90" presetID="47" presetClass="entr" presetSubtype="0" fill="hold" grpId="0" nodeType="withEffect">
                                  <p:stCondLst>
                                    <p:cond delay="1100"/>
                                  </p:stCondLst>
                                  <p:childTnLst>
                                    <p:set>
                                      <p:cBhvr>
                                        <p:cTn id="91" dur="1" fill="hold">
                                          <p:stCondLst>
                                            <p:cond delay="0"/>
                                          </p:stCondLst>
                                        </p:cTn>
                                        <p:tgtEl>
                                          <p:spTgt spid="22"/>
                                        </p:tgtEl>
                                        <p:attrNameLst>
                                          <p:attrName>style.visibility</p:attrName>
                                        </p:attrNameLst>
                                      </p:cBhvr>
                                      <p:to>
                                        <p:strVal val="visible"/>
                                      </p:to>
                                    </p:set>
                                    <p:animEffect transition="in" filter="fade">
                                      <p:cBhvr>
                                        <p:cTn id="92" dur="1000"/>
                                        <p:tgtEl>
                                          <p:spTgt spid="22"/>
                                        </p:tgtEl>
                                      </p:cBhvr>
                                    </p:animEffect>
                                    <p:anim calcmode="lin" valueType="num">
                                      <p:cBhvr>
                                        <p:cTn id="93" dur="1000" fill="hold"/>
                                        <p:tgtEl>
                                          <p:spTgt spid="22"/>
                                        </p:tgtEl>
                                        <p:attrNameLst>
                                          <p:attrName>ppt_x</p:attrName>
                                        </p:attrNameLst>
                                      </p:cBhvr>
                                      <p:tavLst>
                                        <p:tav tm="0">
                                          <p:val>
                                            <p:strVal val="#ppt_x"/>
                                          </p:val>
                                        </p:tav>
                                        <p:tav tm="100000">
                                          <p:val>
                                            <p:strVal val="#ppt_x"/>
                                          </p:val>
                                        </p:tav>
                                      </p:tavLst>
                                    </p:anim>
                                    <p:anim calcmode="lin" valueType="num">
                                      <p:cBhvr>
                                        <p:cTn id="94" dur="1000" fill="hold"/>
                                        <p:tgtEl>
                                          <p:spTgt spid="2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p:bldP spid="13" grpId="0"/>
      <p:bldP spid="14" grpId="0"/>
      <p:bldP spid="15" grpId="0"/>
      <p:bldP spid="16" grpId="0"/>
      <p:bldP spid="17" grpId="0"/>
      <p:bldP spid="20" grpId="0"/>
      <p:bldP spid="21" grpId="0"/>
      <p:bldP spid="22" grpId="0"/>
      <p:bldP spid="23" grpId="0"/>
      <p:bldP spid="24" grpId="0"/>
      <p:bldP spid="25"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276351" y="2047875"/>
            <a:ext cx="9636125" cy="4151313"/>
            <a:chOff x="1276351" y="2047875"/>
            <a:chExt cx="9636125" cy="4151313"/>
          </a:xfrm>
        </p:grpSpPr>
        <p:sp>
          <p:nvSpPr>
            <p:cNvPr id="11" name="Freeform 11"/>
            <p:cNvSpPr>
              <a:spLocks/>
            </p:cNvSpPr>
            <p:nvPr/>
          </p:nvSpPr>
          <p:spPr bwMode="auto">
            <a:xfrm>
              <a:off x="1276351" y="2047875"/>
              <a:ext cx="9636125" cy="4151313"/>
            </a:xfrm>
            <a:custGeom>
              <a:avLst/>
              <a:gdLst>
                <a:gd name="T0" fmla="*/ 1755 w 2532"/>
                <a:gd name="T1" fmla="*/ 1090 h 1090"/>
                <a:gd name="T2" fmla="*/ 1469 w 2532"/>
                <a:gd name="T3" fmla="*/ 804 h 1090"/>
                <a:gd name="T4" fmla="*/ 1469 w 2532"/>
                <a:gd name="T5" fmla="*/ 287 h 1090"/>
                <a:gd name="T6" fmla="*/ 1266 w 2532"/>
                <a:gd name="T7" fmla="*/ 84 h 1090"/>
                <a:gd name="T8" fmla="*/ 1063 w 2532"/>
                <a:gd name="T9" fmla="*/ 287 h 1090"/>
                <a:gd name="T10" fmla="*/ 1063 w 2532"/>
                <a:gd name="T11" fmla="*/ 804 h 1090"/>
                <a:gd name="T12" fmla="*/ 777 w 2532"/>
                <a:gd name="T13" fmla="*/ 1090 h 1090"/>
                <a:gd name="T14" fmla="*/ 490 w 2532"/>
                <a:gd name="T15" fmla="*/ 804 h 1090"/>
                <a:gd name="T16" fmla="*/ 490 w 2532"/>
                <a:gd name="T17" fmla="*/ 287 h 1090"/>
                <a:gd name="T18" fmla="*/ 287 w 2532"/>
                <a:gd name="T19" fmla="*/ 84 h 1090"/>
                <a:gd name="T20" fmla="*/ 84 w 2532"/>
                <a:gd name="T21" fmla="*/ 287 h 1090"/>
                <a:gd name="T22" fmla="*/ 0 w 2532"/>
                <a:gd name="T23" fmla="*/ 287 h 1090"/>
                <a:gd name="T24" fmla="*/ 287 w 2532"/>
                <a:gd name="T25" fmla="*/ 0 h 1090"/>
                <a:gd name="T26" fmla="*/ 574 w 2532"/>
                <a:gd name="T27" fmla="*/ 287 h 1090"/>
                <a:gd name="T28" fmla="*/ 574 w 2532"/>
                <a:gd name="T29" fmla="*/ 804 h 1090"/>
                <a:gd name="T30" fmla="*/ 777 w 2532"/>
                <a:gd name="T31" fmla="*/ 1006 h 1090"/>
                <a:gd name="T32" fmla="*/ 979 w 2532"/>
                <a:gd name="T33" fmla="*/ 804 h 1090"/>
                <a:gd name="T34" fmla="*/ 979 w 2532"/>
                <a:gd name="T35" fmla="*/ 287 h 1090"/>
                <a:gd name="T36" fmla="*/ 1266 w 2532"/>
                <a:gd name="T37" fmla="*/ 0 h 1090"/>
                <a:gd name="T38" fmla="*/ 1553 w 2532"/>
                <a:gd name="T39" fmla="*/ 287 h 1090"/>
                <a:gd name="T40" fmla="*/ 1553 w 2532"/>
                <a:gd name="T41" fmla="*/ 804 h 1090"/>
                <a:gd name="T42" fmla="*/ 1755 w 2532"/>
                <a:gd name="T43" fmla="*/ 1006 h 1090"/>
                <a:gd name="T44" fmla="*/ 1958 w 2532"/>
                <a:gd name="T45" fmla="*/ 804 h 1090"/>
                <a:gd name="T46" fmla="*/ 1958 w 2532"/>
                <a:gd name="T47" fmla="*/ 287 h 1090"/>
                <a:gd name="T48" fmla="*/ 2245 w 2532"/>
                <a:gd name="T49" fmla="*/ 0 h 1090"/>
                <a:gd name="T50" fmla="*/ 2532 w 2532"/>
                <a:gd name="T51" fmla="*/ 287 h 1090"/>
                <a:gd name="T52" fmla="*/ 2448 w 2532"/>
                <a:gd name="T53" fmla="*/ 287 h 1090"/>
                <a:gd name="T54" fmla="*/ 2245 w 2532"/>
                <a:gd name="T55" fmla="*/ 84 h 1090"/>
                <a:gd name="T56" fmla="*/ 2042 w 2532"/>
                <a:gd name="T57" fmla="*/ 287 h 1090"/>
                <a:gd name="T58" fmla="*/ 2042 w 2532"/>
                <a:gd name="T59" fmla="*/ 804 h 1090"/>
                <a:gd name="T60" fmla="*/ 1755 w 2532"/>
                <a:gd name="T61" fmla="*/ 1090 h 10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Lst>
              <a:rect l="0" t="0" r="r" b="b"/>
              <a:pathLst>
                <a:path w="2532" h="1090">
                  <a:moveTo>
                    <a:pt x="1755" y="1090"/>
                  </a:moveTo>
                  <a:cubicBezTo>
                    <a:pt x="1597" y="1090"/>
                    <a:pt x="1469" y="962"/>
                    <a:pt x="1469" y="804"/>
                  </a:cubicBezTo>
                  <a:cubicBezTo>
                    <a:pt x="1469" y="287"/>
                    <a:pt x="1469" y="287"/>
                    <a:pt x="1469" y="287"/>
                  </a:cubicBezTo>
                  <a:cubicBezTo>
                    <a:pt x="1469" y="175"/>
                    <a:pt x="1378" y="84"/>
                    <a:pt x="1266" y="84"/>
                  </a:cubicBezTo>
                  <a:cubicBezTo>
                    <a:pt x="1154" y="84"/>
                    <a:pt x="1063" y="175"/>
                    <a:pt x="1063" y="287"/>
                  </a:cubicBezTo>
                  <a:cubicBezTo>
                    <a:pt x="1063" y="804"/>
                    <a:pt x="1063" y="804"/>
                    <a:pt x="1063" y="804"/>
                  </a:cubicBezTo>
                  <a:cubicBezTo>
                    <a:pt x="1063" y="962"/>
                    <a:pt x="935" y="1090"/>
                    <a:pt x="777" y="1090"/>
                  </a:cubicBezTo>
                  <a:cubicBezTo>
                    <a:pt x="618" y="1090"/>
                    <a:pt x="490" y="962"/>
                    <a:pt x="490" y="804"/>
                  </a:cubicBezTo>
                  <a:cubicBezTo>
                    <a:pt x="490" y="287"/>
                    <a:pt x="490" y="287"/>
                    <a:pt x="490" y="287"/>
                  </a:cubicBezTo>
                  <a:cubicBezTo>
                    <a:pt x="490" y="175"/>
                    <a:pt x="399" y="84"/>
                    <a:pt x="287" y="84"/>
                  </a:cubicBezTo>
                  <a:cubicBezTo>
                    <a:pt x="175" y="84"/>
                    <a:pt x="84" y="175"/>
                    <a:pt x="84" y="287"/>
                  </a:cubicBezTo>
                  <a:cubicBezTo>
                    <a:pt x="0" y="287"/>
                    <a:pt x="0" y="287"/>
                    <a:pt x="0" y="287"/>
                  </a:cubicBezTo>
                  <a:cubicBezTo>
                    <a:pt x="0" y="128"/>
                    <a:pt x="129" y="0"/>
                    <a:pt x="287" y="0"/>
                  </a:cubicBezTo>
                  <a:cubicBezTo>
                    <a:pt x="445" y="0"/>
                    <a:pt x="574" y="128"/>
                    <a:pt x="574" y="287"/>
                  </a:cubicBezTo>
                  <a:cubicBezTo>
                    <a:pt x="574" y="804"/>
                    <a:pt x="574" y="804"/>
                    <a:pt x="574" y="804"/>
                  </a:cubicBezTo>
                  <a:cubicBezTo>
                    <a:pt x="574" y="915"/>
                    <a:pt x="665" y="1006"/>
                    <a:pt x="777" y="1006"/>
                  </a:cubicBezTo>
                  <a:cubicBezTo>
                    <a:pt x="888" y="1006"/>
                    <a:pt x="979" y="915"/>
                    <a:pt x="979" y="804"/>
                  </a:cubicBezTo>
                  <a:cubicBezTo>
                    <a:pt x="979" y="287"/>
                    <a:pt x="979" y="287"/>
                    <a:pt x="979" y="287"/>
                  </a:cubicBezTo>
                  <a:cubicBezTo>
                    <a:pt x="979" y="128"/>
                    <a:pt x="1108" y="0"/>
                    <a:pt x="1266" y="0"/>
                  </a:cubicBezTo>
                  <a:cubicBezTo>
                    <a:pt x="1424" y="0"/>
                    <a:pt x="1553" y="128"/>
                    <a:pt x="1553" y="287"/>
                  </a:cubicBezTo>
                  <a:cubicBezTo>
                    <a:pt x="1553" y="804"/>
                    <a:pt x="1553" y="804"/>
                    <a:pt x="1553" y="804"/>
                  </a:cubicBezTo>
                  <a:cubicBezTo>
                    <a:pt x="1553" y="915"/>
                    <a:pt x="1644" y="1006"/>
                    <a:pt x="1755" y="1006"/>
                  </a:cubicBezTo>
                  <a:cubicBezTo>
                    <a:pt x="1867" y="1006"/>
                    <a:pt x="1958" y="915"/>
                    <a:pt x="1958" y="804"/>
                  </a:cubicBezTo>
                  <a:cubicBezTo>
                    <a:pt x="1958" y="287"/>
                    <a:pt x="1958" y="287"/>
                    <a:pt x="1958" y="287"/>
                  </a:cubicBezTo>
                  <a:cubicBezTo>
                    <a:pt x="1958" y="128"/>
                    <a:pt x="2087" y="0"/>
                    <a:pt x="2245" y="0"/>
                  </a:cubicBezTo>
                  <a:cubicBezTo>
                    <a:pt x="2403" y="0"/>
                    <a:pt x="2532" y="128"/>
                    <a:pt x="2532" y="287"/>
                  </a:cubicBezTo>
                  <a:cubicBezTo>
                    <a:pt x="2448" y="287"/>
                    <a:pt x="2448" y="287"/>
                    <a:pt x="2448" y="287"/>
                  </a:cubicBezTo>
                  <a:cubicBezTo>
                    <a:pt x="2448" y="175"/>
                    <a:pt x="2357" y="84"/>
                    <a:pt x="2245" y="84"/>
                  </a:cubicBezTo>
                  <a:cubicBezTo>
                    <a:pt x="2133" y="84"/>
                    <a:pt x="2042" y="175"/>
                    <a:pt x="2042" y="287"/>
                  </a:cubicBezTo>
                  <a:cubicBezTo>
                    <a:pt x="2042" y="804"/>
                    <a:pt x="2042" y="804"/>
                    <a:pt x="2042" y="804"/>
                  </a:cubicBezTo>
                  <a:cubicBezTo>
                    <a:pt x="2042" y="962"/>
                    <a:pt x="1914" y="1090"/>
                    <a:pt x="1755" y="1090"/>
                  </a:cubicBezTo>
                  <a:close/>
                </a:path>
              </a:pathLst>
            </a:custGeom>
            <a:solidFill>
              <a:schemeClr val="tx1">
                <a:lumMod val="7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2" name="Freeform 12"/>
            <p:cNvSpPr>
              <a:spLocks noEditPoints="1"/>
            </p:cNvSpPr>
            <p:nvPr/>
          </p:nvSpPr>
          <p:spPr bwMode="auto">
            <a:xfrm>
              <a:off x="1420813" y="2189163"/>
              <a:ext cx="9347200" cy="3865563"/>
            </a:xfrm>
            <a:custGeom>
              <a:avLst/>
              <a:gdLst>
                <a:gd name="T0" fmla="*/ 1742 w 2456"/>
                <a:gd name="T1" fmla="*/ 1006 h 1015"/>
                <a:gd name="T2" fmla="*/ 716 w 2456"/>
                <a:gd name="T3" fmla="*/ 1006 h 1015"/>
                <a:gd name="T4" fmla="*/ 1666 w 2456"/>
                <a:gd name="T5" fmla="*/ 1010 h 1015"/>
                <a:gd name="T6" fmla="*/ 685 w 2456"/>
                <a:gd name="T7" fmla="*/ 1001 h 1015"/>
                <a:gd name="T8" fmla="*/ 1773 w 2456"/>
                <a:gd name="T9" fmla="*/ 1001 h 1015"/>
                <a:gd name="T10" fmla="*/ 1599 w 2456"/>
                <a:gd name="T11" fmla="*/ 976 h 1015"/>
                <a:gd name="T12" fmla="*/ 581 w 2456"/>
                <a:gd name="T13" fmla="*/ 948 h 1015"/>
                <a:gd name="T14" fmla="*/ 1846 w 2456"/>
                <a:gd name="T15" fmla="*/ 980 h 1015"/>
                <a:gd name="T16" fmla="*/ 950 w 2456"/>
                <a:gd name="T17" fmla="*/ 898 h 1015"/>
                <a:gd name="T18" fmla="*/ 526 w 2456"/>
                <a:gd name="T19" fmla="*/ 896 h 1015"/>
                <a:gd name="T20" fmla="*/ 1931 w 2456"/>
                <a:gd name="T21" fmla="*/ 894 h 1015"/>
                <a:gd name="T22" fmla="*/ 972 w 2456"/>
                <a:gd name="T23" fmla="*/ 826 h 1015"/>
                <a:gd name="T24" fmla="*/ 511 w 2456"/>
                <a:gd name="T25" fmla="*/ 867 h 1015"/>
                <a:gd name="T26" fmla="*/ 1479 w 2456"/>
                <a:gd name="T27" fmla="*/ 797 h 1015"/>
                <a:gd name="T28" fmla="*/ 987 w 2456"/>
                <a:gd name="T29" fmla="*/ 767 h 1015"/>
                <a:gd name="T30" fmla="*/ 499 w 2456"/>
                <a:gd name="T31" fmla="*/ 792 h 1015"/>
                <a:gd name="T32" fmla="*/ 1966 w 2456"/>
                <a:gd name="T33" fmla="*/ 767 h 1015"/>
                <a:gd name="T34" fmla="*/ 1477 w 2456"/>
                <a:gd name="T35" fmla="*/ 678 h 1015"/>
                <a:gd name="T36" fmla="*/ 979 w 2456"/>
                <a:gd name="T37" fmla="*/ 720 h 1015"/>
                <a:gd name="T38" fmla="*/ 498 w 2456"/>
                <a:gd name="T39" fmla="*/ 673 h 1015"/>
                <a:gd name="T40" fmla="*/ 1469 w 2456"/>
                <a:gd name="T41" fmla="*/ 602 h 1015"/>
                <a:gd name="T42" fmla="*/ 987 w 2456"/>
                <a:gd name="T43" fmla="*/ 644 h 1015"/>
                <a:gd name="T44" fmla="*/ 1966 w 2456"/>
                <a:gd name="T45" fmla="*/ 595 h 1015"/>
                <a:gd name="T46" fmla="*/ 1469 w 2456"/>
                <a:gd name="T47" fmla="*/ 570 h 1015"/>
                <a:gd name="T48" fmla="*/ 987 w 2456"/>
                <a:gd name="T49" fmla="*/ 524 h 1015"/>
                <a:gd name="T50" fmla="*/ 1958 w 2456"/>
                <a:gd name="T51" fmla="*/ 520 h 1015"/>
                <a:gd name="T52" fmla="*/ 1477 w 2456"/>
                <a:gd name="T53" fmla="*/ 494 h 1015"/>
                <a:gd name="T54" fmla="*/ 498 w 2456"/>
                <a:gd name="T55" fmla="*/ 446 h 1015"/>
                <a:gd name="T56" fmla="*/ 1958 w 2456"/>
                <a:gd name="T57" fmla="*/ 488 h 1015"/>
                <a:gd name="T58" fmla="*/ 1477 w 2456"/>
                <a:gd name="T59" fmla="*/ 374 h 1015"/>
                <a:gd name="T60" fmla="*/ 490 w 2456"/>
                <a:gd name="T61" fmla="*/ 370 h 1015"/>
                <a:gd name="T62" fmla="*/ 1966 w 2456"/>
                <a:gd name="T63" fmla="*/ 412 h 1015"/>
                <a:gd name="T64" fmla="*/ 987 w 2456"/>
                <a:gd name="T65" fmla="*/ 297 h 1015"/>
                <a:gd name="T66" fmla="*/ 490 w 2456"/>
                <a:gd name="T67" fmla="*/ 338 h 1015"/>
                <a:gd name="T68" fmla="*/ 1966 w 2456"/>
                <a:gd name="T69" fmla="*/ 292 h 1015"/>
                <a:gd name="T70" fmla="*/ 1477 w 2456"/>
                <a:gd name="T71" fmla="*/ 250 h 1015"/>
                <a:gd name="T72" fmla="*/ 987 w 2456"/>
                <a:gd name="T73" fmla="*/ 250 h 1015"/>
                <a:gd name="T74" fmla="*/ 498 w 2456"/>
                <a:gd name="T75" fmla="*/ 250 h 1015"/>
                <a:gd name="T76" fmla="*/ 1966 w 2456"/>
                <a:gd name="T77" fmla="*/ 250 h 1015"/>
                <a:gd name="T78" fmla="*/ 21 w 2456"/>
                <a:gd name="T79" fmla="*/ 151 h 1015"/>
                <a:gd name="T80" fmla="*/ 1462 w 2456"/>
                <a:gd name="T81" fmla="*/ 193 h 1015"/>
                <a:gd name="T82" fmla="*/ 490 w 2456"/>
                <a:gd name="T83" fmla="*/ 186 h 1015"/>
                <a:gd name="T84" fmla="*/ 1967 w 2456"/>
                <a:gd name="T85" fmla="*/ 184 h 1015"/>
                <a:gd name="T86" fmla="*/ 2422 w 2456"/>
                <a:gd name="T87" fmla="*/ 124 h 1015"/>
                <a:gd name="T88" fmla="*/ 1414 w 2456"/>
                <a:gd name="T89" fmla="*/ 84 h 1015"/>
                <a:gd name="T90" fmla="*/ 1024 w 2456"/>
                <a:gd name="T91" fmla="*/ 122 h 1015"/>
                <a:gd name="T92" fmla="*/ 2031 w 2456"/>
                <a:gd name="T93" fmla="*/ 85 h 1015"/>
                <a:gd name="T94" fmla="*/ 2333 w 2456"/>
                <a:gd name="T95" fmla="*/ 44 h 1015"/>
                <a:gd name="T96" fmla="*/ 124 w 2456"/>
                <a:gd name="T97" fmla="*/ 44 h 1015"/>
                <a:gd name="T98" fmla="*/ 1103 w 2456"/>
                <a:gd name="T99" fmla="*/ 34 h 1015"/>
                <a:gd name="T100" fmla="*/ 403 w 2456"/>
                <a:gd name="T101" fmla="*/ 64 h 1015"/>
                <a:gd name="T102" fmla="*/ 2309 w 2456"/>
                <a:gd name="T103" fmla="*/ 23 h 1015"/>
                <a:gd name="T104" fmla="*/ 149 w 2456"/>
                <a:gd name="T105" fmla="*/ 22 h 1015"/>
                <a:gd name="T106" fmla="*/ 1326 w 2456"/>
                <a:gd name="T107" fmla="*/ 21 h 1015"/>
                <a:gd name="T108" fmla="*/ 300 w 2456"/>
                <a:gd name="T109" fmla="*/ 6 h 1015"/>
                <a:gd name="T110" fmla="*/ 2118 w 2456"/>
                <a:gd name="T111" fmla="*/ 26 h 1015"/>
                <a:gd name="T112" fmla="*/ 2207 w 2456"/>
                <a:gd name="T113" fmla="*/ 9 h 1015"/>
                <a:gd name="T114" fmla="*/ 224 w 2456"/>
                <a:gd name="T115" fmla="*/ 10 h 1015"/>
                <a:gd name="T116" fmla="*/ 9 w 2456"/>
                <a:gd name="T117" fmla="*/ 228 h 10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Lst>
              <a:rect l="0" t="0" r="r" b="b"/>
              <a:pathLst>
                <a:path w="2456" h="1015">
                  <a:moveTo>
                    <a:pt x="2456" y="250"/>
                  </a:moveTo>
                  <a:cubicBezTo>
                    <a:pt x="2448" y="250"/>
                    <a:pt x="2448" y="250"/>
                    <a:pt x="2448" y="250"/>
                  </a:cubicBezTo>
                  <a:cubicBezTo>
                    <a:pt x="2448" y="242"/>
                    <a:pt x="2447" y="235"/>
                    <a:pt x="2447" y="228"/>
                  </a:cubicBezTo>
                  <a:cubicBezTo>
                    <a:pt x="2455" y="227"/>
                    <a:pt x="2455" y="227"/>
                    <a:pt x="2455" y="227"/>
                  </a:cubicBezTo>
                  <a:cubicBezTo>
                    <a:pt x="2455" y="235"/>
                    <a:pt x="2456" y="242"/>
                    <a:pt x="2456" y="250"/>
                  </a:cubicBezTo>
                  <a:close/>
                  <a:moveTo>
                    <a:pt x="1743" y="1014"/>
                  </a:moveTo>
                  <a:cubicBezTo>
                    <a:pt x="1742" y="1006"/>
                    <a:pt x="1742" y="1006"/>
                    <a:pt x="1742" y="1006"/>
                  </a:cubicBezTo>
                  <a:cubicBezTo>
                    <a:pt x="1728" y="1007"/>
                    <a:pt x="1713" y="1008"/>
                    <a:pt x="1699" y="1007"/>
                  </a:cubicBezTo>
                  <a:cubicBezTo>
                    <a:pt x="1698" y="1015"/>
                    <a:pt x="1698" y="1015"/>
                    <a:pt x="1698" y="1015"/>
                  </a:cubicBezTo>
                  <a:cubicBezTo>
                    <a:pt x="1705" y="1015"/>
                    <a:pt x="1711" y="1015"/>
                    <a:pt x="1717" y="1015"/>
                  </a:cubicBezTo>
                  <a:cubicBezTo>
                    <a:pt x="1726" y="1015"/>
                    <a:pt x="1735" y="1015"/>
                    <a:pt x="1743" y="1014"/>
                  </a:cubicBezTo>
                  <a:close/>
                  <a:moveTo>
                    <a:pt x="759" y="1014"/>
                  </a:moveTo>
                  <a:cubicBezTo>
                    <a:pt x="759" y="1006"/>
                    <a:pt x="759" y="1006"/>
                    <a:pt x="759" y="1006"/>
                  </a:cubicBezTo>
                  <a:cubicBezTo>
                    <a:pt x="745" y="1008"/>
                    <a:pt x="730" y="1007"/>
                    <a:pt x="716" y="1006"/>
                  </a:cubicBezTo>
                  <a:cubicBezTo>
                    <a:pt x="715" y="1014"/>
                    <a:pt x="715" y="1014"/>
                    <a:pt x="715" y="1014"/>
                  </a:cubicBezTo>
                  <a:cubicBezTo>
                    <a:pt x="723" y="1015"/>
                    <a:pt x="731" y="1015"/>
                    <a:pt x="739" y="1015"/>
                  </a:cubicBezTo>
                  <a:cubicBezTo>
                    <a:pt x="746" y="1015"/>
                    <a:pt x="753" y="1015"/>
                    <a:pt x="759" y="1014"/>
                  </a:cubicBezTo>
                  <a:close/>
                  <a:moveTo>
                    <a:pt x="1668" y="1002"/>
                  </a:moveTo>
                  <a:cubicBezTo>
                    <a:pt x="1654" y="999"/>
                    <a:pt x="1640" y="995"/>
                    <a:pt x="1627" y="990"/>
                  </a:cubicBezTo>
                  <a:cubicBezTo>
                    <a:pt x="1624" y="997"/>
                    <a:pt x="1624" y="997"/>
                    <a:pt x="1624" y="997"/>
                  </a:cubicBezTo>
                  <a:cubicBezTo>
                    <a:pt x="1638" y="1003"/>
                    <a:pt x="1652" y="1007"/>
                    <a:pt x="1666" y="1010"/>
                  </a:cubicBezTo>
                  <a:lnTo>
                    <a:pt x="1668" y="1002"/>
                  </a:lnTo>
                  <a:close/>
                  <a:moveTo>
                    <a:pt x="834" y="996"/>
                  </a:moveTo>
                  <a:cubicBezTo>
                    <a:pt x="831" y="989"/>
                    <a:pt x="831" y="989"/>
                    <a:pt x="831" y="989"/>
                  </a:cubicBezTo>
                  <a:cubicBezTo>
                    <a:pt x="818" y="994"/>
                    <a:pt x="804" y="999"/>
                    <a:pt x="790" y="1002"/>
                  </a:cubicBezTo>
                  <a:cubicBezTo>
                    <a:pt x="792" y="1010"/>
                    <a:pt x="792" y="1010"/>
                    <a:pt x="792" y="1010"/>
                  </a:cubicBezTo>
                  <a:cubicBezTo>
                    <a:pt x="806" y="1006"/>
                    <a:pt x="820" y="1002"/>
                    <a:pt x="834" y="996"/>
                  </a:cubicBezTo>
                  <a:close/>
                  <a:moveTo>
                    <a:pt x="685" y="1001"/>
                  </a:moveTo>
                  <a:cubicBezTo>
                    <a:pt x="671" y="998"/>
                    <a:pt x="657" y="994"/>
                    <a:pt x="644" y="988"/>
                  </a:cubicBezTo>
                  <a:cubicBezTo>
                    <a:pt x="641" y="995"/>
                    <a:pt x="641" y="995"/>
                    <a:pt x="641" y="995"/>
                  </a:cubicBezTo>
                  <a:cubicBezTo>
                    <a:pt x="654" y="1001"/>
                    <a:pt x="669" y="1006"/>
                    <a:pt x="683" y="1009"/>
                  </a:cubicBezTo>
                  <a:lnTo>
                    <a:pt x="685" y="1001"/>
                  </a:lnTo>
                  <a:close/>
                  <a:moveTo>
                    <a:pt x="1817" y="994"/>
                  </a:moveTo>
                  <a:cubicBezTo>
                    <a:pt x="1814" y="987"/>
                    <a:pt x="1814" y="987"/>
                    <a:pt x="1814" y="987"/>
                  </a:cubicBezTo>
                  <a:cubicBezTo>
                    <a:pt x="1801" y="993"/>
                    <a:pt x="1787" y="997"/>
                    <a:pt x="1773" y="1001"/>
                  </a:cubicBezTo>
                  <a:cubicBezTo>
                    <a:pt x="1775" y="1009"/>
                    <a:pt x="1775" y="1009"/>
                    <a:pt x="1775" y="1009"/>
                  </a:cubicBezTo>
                  <a:cubicBezTo>
                    <a:pt x="1789" y="1005"/>
                    <a:pt x="1804" y="1000"/>
                    <a:pt x="1817" y="994"/>
                  </a:cubicBezTo>
                  <a:close/>
                  <a:moveTo>
                    <a:pt x="1599" y="976"/>
                  </a:moveTo>
                  <a:cubicBezTo>
                    <a:pt x="1586" y="969"/>
                    <a:pt x="1574" y="961"/>
                    <a:pt x="1563" y="951"/>
                  </a:cubicBezTo>
                  <a:cubicBezTo>
                    <a:pt x="1558" y="957"/>
                    <a:pt x="1558" y="957"/>
                    <a:pt x="1558" y="957"/>
                  </a:cubicBezTo>
                  <a:cubicBezTo>
                    <a:pt x="1569" y="967"/>
                    <a:pt x="1582" y="975"/>
                    <a:pt x="1595" y="983"/>
                  </a:cubicBezTo>
                  <a:lnTo>
                    <a:pt x="1599" y="976"/>
                  </a:lnTo>
                  <a:close/>
                  <a:moveTo>
                    <a:pt x="899" y="956"/>
                  </a:moveTo>
                  <a:cubicBezTo>
                    <a:pt x="894" y="950"/>
                    <a:pt x="894" y="950"/>
                    <a:pt x="894" y="950"/>
                  </a:cubicBezTo>
                  <a:cubicBezTo>
                    <a:pt x="883" y="959"/>
                    <a:pt x="871" y="968"/>
                    <a:pt x="859" y="975"/>
                  </a:cubicBezTo>
                  <a:cubicBezTo>
                    <a:pt x="863" y="982"/>
                    <a:pt x="863" y="982"/>
                    <a:pt x="863" y="982"/>
                  </a:cubicBezTo>
                  <a:cubicBezTo>
                    <a:pt x="876" y="974"/>
                    <a:pt x="888" y="966"/>
                    <a:pt x="899" y="956"/>
                  </a:cubicBezTo>
                  <a:close/>
                  <a:moveTo>
                    <a:pt x="616" y="974"/>
                  </a:moveTo>
                  <a:cubicBezTo>
                    <a:pt x="603" y="966"/>
                    <a:pt x="592" y="958"/>
                    <a:pt x="581" y="948"/>
                  </a:cubicBezTo>
                  <a:cubicBezTo>
                    <a:pt x="576" y="954"/>
                    <a:pt x="576" y="954"/>
                    <a:pt x="576" y="954"/>
                  </a:cubicBezTo>
                  <a:cubicBezTo>
                    <a:pt x="587" y="964"/>
                    <a:pt x="599" y="973"/>
                    <a:pt x="612" y="981"/>
                  </a:cubicBezTo>
                  <a:lnTo>
                    <a:pt x="616" y="974"/>
                  </a:lnTo>
                  <a:close/>
                  <a:moveTo>
                    <a:pt x="1882" y="953"/>
                  </a:moveTo>
                  <a:cubicBezTo>
                    <a:pt x="1877" y="947"/>
                    <a:pt x="1877" y="947"/>
                    <a:pt x="1877" y="947"/>
                  </a:cubicBezTo>
                  <a:cubicBezTo>
                    <a:pt x="1866" y="957"/>
                    <a:pt x="1854" y="965"/>
                    <a:pt x="1842" y="973"/>
                  </a:cubicBezTo>
                  <a:cubicBezTo>
                    <a:pt x="1846" y="980"/>
                    <a:pt x="1846" y="980"/>
                    <a:pt x="1846" y="980"/>
                  </a:cubicBezTo>
                  <a:cubicBezTo>
                    <a:pt x="1859" y="972"/>
                    <a:pt x="1871" y="963"/>
                    <a:pt x="1882" y="953"/>
                  </a:cubicBezTo>
                  <a:close/>
                  <a:moveTo>
                    <a:pt x="1540" y="930"/>
                  </a:moveTo>
                  <a:cubicBezTo>
                    <a:pt x="1531" y="919"/>
                    <a:pt x="1522" y="908"/>
                    <a:pt x="1514" y="895"/>
                  </a:cubicBezTo>
                  <a:cubicBezTo>
                    <a:pt x="1507" y="900"/>
                    <a:pt x="1507" y="900"/>
                    <a:pt x="1507" y="900"/>
                  </a:cubicBezTo>
                  <a:cubicBezTo>
                    <a:pt x="1515" y="912"/>
                    <a:pt x="1525" y="924"/>
                    <a:pt x="1535" y="935"/>
                  </a:cubicBezTo>
                  <a:lnTo>
                    <a:pt x="1540" y="930"/>
                  </a:lnTo>
                  <a:close/>
                  <a:moveTo>
                    <a:pt x="950" y="898"/>
                  </a:moveTo>
                  <a:cubicBezTo>
                    <a:pt x="943" y="894"/>
                    <a:pt x="943" y="894"/>
                    <a:pt x="943" y="894"/>
                  </a:cubicBezTo>
                  <a:cubicBezTo>
                    <a:pt x="935" y="906"/>
                    <a:pt x="926" y="918"/>
                    <a:pt x="917" y="928"/>
                  </a:cubicBezTo>
                  <a:cubicBezTo>
                    <a:pt x="923" y="934"/>
                    <a:pt x="923" y="934"/>
                    <a:pt x="923" y="934"/>
                  </a:cubicBezTo>
                  <a:cubicBezTo>
                    <a:pt x="933" y="923"/>
                    <a:pt x="942" y="911"/>
                    <a:pt x="950" y="898"/>
                  </a:cubicBezTo>
                  <a:close/>
                  <a:moveTo>
                    <a:pt x="559" y="926"/>
                  </a:moveTo>
                  <a:cubicBezTo>
                    <a:pt x="549" y="916"/>
                    <a:pt x="540" y="904"/>
                    <a:pt x="533" y="892"/>
                  </a:cubicBezTo>
                  <a:cubicBezTo>
                    <a:pt x="526" y="896"/>
                    <a:pt x="526" y="896"/>
                    <a:pt x="526" y="896"/>
                  </a:cubicBezTo>
                  <a:cubicBezTo>
                    <a:pt x="534" y="909"/>
                    <a:pt x="543" y="921"/>
                    <a:pt x="553" y="932"/>
                  </a:cubicBezTo>
                  <a:lnTo>
                    <a:pt x="559" y="926"/>
                  </a:lnTo>
                  <a:close/>
                  <a:moveTo>
                    <a:pt x="1931" y="894"/>
                  </a:moveTo>
                  <a:cubicBezTo>
                    <a:pt x="1924" y="890"/>
                    <a:pt x="1924" y="890"/>
                    <a:pt x="1924" y="890"/>
                  </a:cubicBezTo>
                  <a:cubicBezTo>
                    <a:pt x="1917" y="902"/>
                    <a:pt x="1908" y="914"/>
                    <a:pt x="1899" y="925"/>
                  </a:cubicBezTo>
                  <a:cubicBezTo>
                    <a:pt x="1905" y="930"/>
                    <a:pt x="1905" y="930"/>
                    <a:pt x="1905" y="930"/>
                  </a:cubicBezTo>
                  <a:cubicBezTo>
                    <a:pt x="1914" y="919"/>
                    <a:pt x="1923" y="907"/>
                    <a:pt x="1931" y="894"/>
                  </a:cubicBezTo>
                  <a:close/>
                  <a:moveTo>
                    <a:pt x="1499" y="868"/>
                  </a:moveTo>
                  <a:cubicBezTo>
                    <a:pt x="1493" y="855"/>
                    <a:pt x="1488" y="841"/>
                    <a:pt x="1485" y="827"/>
                  </a:cubicBezTo>
                  <a:cubicBezTo>
                    <a:pt x="1477" y="829"/>
                    <a:pt x="1477" y="829"/>
                    <a:pt x="1477" y="829"/>
                  </a:cubicBezTo>
                  <a:cubicBezTo>
                    <a:pt x="1481" y="844"/>
                    <a:pt x="1486" y="858"/>
                    <a:pt x="1492" y="871"/>
                  </a:cubicBezTo>
                  <a:lnTo>
                    <a:pt x="1499" y="868"/>
                  </a:lnTo>
                  <a:close/>
                  <a:moveTo>
                    <a:pt x="980" y="828"/>
                  </a:moveTo>
                  <a:cubicBezTo>
                    <a:pt x="972" y="826"/>
                    <a:pt x="972" y="826"/>
                    <a:pt x="972" y="826"/>
                  </a:cubicBezTo>
                  <a:cubicBezTo>
                    <a:pt x="968" y="840"/>
                    <a:pt x="964" y="853"/>
                    <a:pt x="958" y="866"/>
                  </a:cubicBezTo>
                  <a:cubicBezTo>
                    <a:pt x="965" y="870"/>
                    <a:pt x="965" y="870"/>
                    <a:pt x="965" y="870"/>
                  </a:cubicBezTo>
                  <a:cubicBezTo>
                    <a:pt x="971" y="856"/>
                    <a:pt x="976" y="842"/>
                    <a:pt x="980" y="828"/>
                  </a:cubicBezTo>
                  <a:close/>
                  <a:moveTo>
                    <a:pt x="518" y="864"/>
                  </a:moveTo>
                  <a:cubicBezTo>
                    <a:pt x="513" y="851"/>
                    <a:pt x="508" y="837"/>
                    <a:pt x="505" y="823"/>
                  </a:cubicBezTo>
                  <a:cubicBezTo>
                    <a:pt x="497" y="825"/>
                    <a:pt x="497" y="825"/>
                    <a:pt x="497" y="825"/>
                  </a:cubicBezTo>
                  <a:cubicBezTo>
                    <a:pt x="500" y="839"/>
                    <a:pt x="505" y="854"/>
                    <a:pt x="511" y="867"/>
                  </a:cubicBezTo>
                  <a:lnTo>
                    <a:pt x="518" y="864"/>
                  </a:lnTo>
                  <a:close/>
                  <a:moveTo>
                    <a:pt x="1960" y="823"/>
                  </a:moveTo>
                  <a:cubicBezTo>
                    <a:pt x="1952" y="821"/>
                    <a:pt x="1952" y="821"/>
                    <a:pt x="1952" y="821"/>
                  </a:cubicBezTo>
                  <a:cubicBezTo>
                    <a:pt x="1949" y="835"/>
                    <a:pt x="1944" y="849"/>
                    <a:pt x="1938" y="862"/>
                  </a:cubicBezTo>
                  <a:cubicBezTo>
                    <a:pt x="1946" y="865"/>
                    <a:pt x="1946" y="865"/>
                    <a:pt x="1946" y="865"/>
                  </a:cubicBezTo>
                  <a:cubicBezTo>
                    <a:pt x="1952" y="852"/>
                    <a:pt x="1956" y="838"/>
                    <a:pt x="1960" y="823"/>
                  </a:cubicBezTo>
                  <a:close/>
                  <a:moveTo>
                    <a:pt x="1479" y="797"/>
                  </a:moveTo>
                  <a:cubicBezTo>
                    <a:pt x="1477" y="787"/>
                    <a:pt x="1477" y="777"/>
                    <a:pt x="1477" y="767"/>
                  </a:cubicBezTo>
                  <a:cubicBezTo>
                    <a:pt x="1477" y="753"/>
                    <a:pt x="1477" y="753"/>
                    <a:pt x="1477" y="753"/>
                  </a:cubicBezTo>
                  <a:cubicBezTo>
                    <a:pt x="1469" y="753"/>
                    <a:pt x="1469" y="753"/>
                    <a:pt x="1469" y="753"/>
                  </a:cubicBezTo>
                  <a:cubicBezTo>
                    <a:pt x="1469" y="767"/>
                    <a:pt x="1469" y="767"/>
                    <a:pt x="1469" y="767"/>
                  </a:cubicBezTo>
                  <a:cubicBezTo>
                    <a:pt x="1469" y="777"/>
                    <a:pt x="1469" y="787"/>
                    <a:pt x="1471" y="798"/>
                  </a:cubicBezTo>
                  <a:lnTo>
                    <a:pt x="1479" y="797"/>
                  </a:lnTo>
                  <a:close/>
                  <a:moveTo>
                    <a:pt x="987" y="767"/>
                  </a:moveTo>
                  <a:cubicBezTo>
                    <a:pt x="987" y="751"/>
                    <a:pt x="987" y="751"/>
                    <a:pt x="987" y="751"/>
                  </a:cubicBezTo>
                  <a:cubicBezTo>
                    <a:pt x="979" y="751"/>
                    <a:pt x="979" y="751"/>
                    <a:pt x="979" y="751"/>
                  </a:cubicBezTo>
                  <a:cubicBezTo>
                    <a:pt x="979" y="767"/>
                    <a:pt x="979" y="767"/>
                    <a:pt x="979" y="767"/>
                  </a:cubicBezTo>
                  <a:cubicBezTo>
                    <a:pt x="979" y="776"/>
                    <a:pt x="979" y="786"/>
                    <a:pt x="978" y="795"/>
                  </a:cubicBezTo>
                  <a:cubicBezTo>
                    <a:pt x="986" y="796"/>
                    <a:pt x="986" y="796"/>
                    <a:pt x="986" y="796"/>
                  </a:cubicBezTo>
                  <a:cubicBezTo>
                    <a:pt x="987" y="786"/>
                    <a:pt x="987" y="776"/>
                    <a:pt x="987" y="767"/>
                  </a:cubicBezTo>
                  <a:close/>
                  <a:moveTo>
                    <a:pt x="499" y="792"/>
                  </a:moveTo>
                  <a:cubicBezTo>
                    <a:pt x="498" y="784"/>
                    <a:pt x="498" y="775"/>
                    <a:pt x="498" y="767"/>
                  </a:cubicBezTo>
                  <a:cubicBezTo>
                    <a:pt x="498" y="749"/>
                    <a:pt x="498" y="749"/>
                    <a:pt x="498" y="749"/>
                  </a:cubicBezTo>
                  <a:cubicBezTo>
                    <a:pt x="490" y="749"/>
                    <a:pt x="490" y="749"/>
                    <a:pt x="490" y="749"/>
                  </a:cubicBezTo>
                  <a:cubicBezTo>
                    <a:pt x="490" y="767"/>
                    <a:pt x="490" y="767"/>
                    <a:pt x="490" y="767"/>
                  </a:cubicBezTo>
                  <a:cubicBezTo>
                    <a:pt x="490" y="775"/>
                    <a:pt x="490" y="784"/>
                    <a:pt x="491" y="793"/>
                  </a:cubicBezTo>
                  <a:lnTo>
                    <a:pt x="499" y="792"/>
                  </a:lnTo>
                  <a:close/>
                  <a:moveTo>
                    <a:pt x="1966" y="767"/>
                  </a:moveTo>
                  <a:cubicBezTo>
                    <a:pt x="1966" y="747"/>
                    <a:pt x="1966" y="747"/>
                    <a:pt x="1966" y="747"/>
                  </a:cubicBezTo>
                  <a:cubicBezTo>
                    <a:pt x="1958" y="747"/>
                    <a:pt x="1958" y="747"/>
                    <a:pt x="1958" y="747"/>
                  </a:cubicBezTo>
                  <a:cubicBezTo>
                    <a:pt x="1958" y="767"/>
                    <a:pt x="1958" y="767"/>
                    <a:pt x="1958" y="767"/>
                  </a:cubicBezTo>
                  <a:cubicBezTo>
                    <a:pt x="1958" y="774"/>
                    <a:pt x="1958" y="783"/>
                    <a:pt x="1957" y="790"/>
                  </a:cubicBezTo>
                  <a:cubicBezTo>
                    <a:pt x="1965" y="791"/>
                    <a:pt x="1965" y="791"/>
                    <a:pt x="1965" y="791"/>
                  </a:cubicBezTo>
                  <a:cubicBezTo>
                    <a:pt x="1966" y="783"/>
                    <a:pt x="1966" y="775"/>
                    <a:pt x="1966" y="767"/>
                  </a:cubicBezTo>
                  <a:close/>
                  <a:moveTo>
                    <a:pt x="1477" y="678"/>
                  </a:moveTo>
                  <a:cubicBezTo>
                    <a:pt x="1469" y="678"/>
                    <a:pt x="1469" y="678"/>
                    <a:pt x="1469" y="678"/>
                  </a:cubicBezTo>
                  <a:cubicBezTo>
                    <a:pt x="1469" y="722"/>
                    <a:pt x="1469" y="722"/>
                    <a:pt x="1469" y="722"/>
                  </a:cubicBezTo>
                  <a:cubicBezTo>
                    <a:pt x="1477" y="722"/>
                    <a:pt x="1477" y="722"/>
                    <a:pt x="1477" y="722"/>
                  </a:cubicBezTo>
                  <a:lnTo>
                    <a:pt x="1477" y="678"/>
                  </a:lnTo>
                  <a:close/>
                  <a:moveTo>
                    <a:pt x="987" y="676"/>
                  </a:moveTo>
                  <a:cubicBezTo>
                    <a:pt x="979" y="676"/>
                    <a:pt x="979" y="676"/>
                    <a:pt x="979" y="676"/>
                  </a:cubicBezTo>
                  <a:cubicBezTo>
                    <a:pt x="979" y="720"/>
                    <a:pt x="979" y="720"/>
                    <a:pt x="979" y="720"/>
                  </a:cubicBezTo>
                  <a:cubicBezTo>
                    <a:pt x="987" y="720"/>
                    <a:pt x="987" y="720"/>
                    <a:pt x="987" y="720"/>
                  </a:cubicBezTo>
                  <a:lnTo>
                    <a:pt x="987" y="676"/>
                  </a:lnTo>
                  <a:close/>
                  <a:moveTo>
                    <a:pt x="498" y="673"/>
                  </a:moveTo>
                  <a:cubicBezTo>
                    <a:pt x="490" y="673"/>
                    <a:pt x="490" y="673"/>
                    <a:pt x="490" y="673"/>
                  </a:cubicBezTo>
                  <a:cubicBezTo>
                    <a:pt x="490" y="717"/>
                    <a:pt x="490" y="717"/>
                    <a:pt x="490" y="717"/>
                  </a:cubicBezTo>
                  <a:cubicBezTo>
                    <a:pt x="498" y="717"/>
                    <a:pt x="498" y="717"/>
                    <a:pt x="498" y="717"/>
                  </a:cubicBezTo>
                  <a:lnTo>
                    <a:pt x="498" y="673"/>
                  </a:lnTo>
                  <a:close/>
                  <a:moveTo>
                    <a:pt x="1966" y="671"/>
                  </a:moveTo>
                  <a:cubicBezTo>
                    <a:pt x="1958" y="671"/>
                    <a:pt x="1958" y="671"/>
                    <a:pt x="1958" y="671"/>
                  </a:cubicBezTo>
                  <a:cubicBezTo>
                    <a:pt x="1958" y="715"/>
                    <a:pt x="1958" y="715"/>
                    <a:pt x="1958" y="715"/>
                  </a:cubicBezTo>
                  <a:cubicBezTo>
                    <a:pt x="1966" y="715"/>
                    <a:pt x="1966" y="715"/>
                    <a:pt x="1966" y="715"/>
                  </a:cubicBezTo>
                  <a:lnTo>
                    <a:pt x="1966" y="671"/>
                  </a:lnTo>
                  <a:close/>
                  <a:moveTo>
                    <a:pt x="1477" y="602"/>
                  </a:moveTo>
                  <a:cubicBezTo>
                    <a:pt x="1469" y="602"/>
                    <a:pt x="1469" y="602"/>
                    <a:pt x="1469" y="602"/>
                  </a:cubicBezTo>
                  <a:cubicBezTo>
                    <a:pt x="1469" y="646"/>
                    <a:pt x="1469" y="646"/>
                    <a:pt x="1469" y="646"/>
                  </a:cubicBezTo>
                  <a:cubicBezTo>
                    <a:pt x="1477" y="646"/>
                    <a:pt x="1477" y="646"/>
                    <a:pt x="1477" y="646"/>
                  </a:cubicBezTo>
                  <a:lnTo>
                    <a:pt x="1477" y="602"/>
                  </a:lnTo>
                  <a:close/>
                  <a:moveTo>
                    <a:pt x="987" y="600"/>
                  </a:moveTo>
                  <a:cubicBezTo>
                    <a:pt x="979" y="600"/>
                    <a:pt x="979" y="600"/>
                    <a:pt x="979" y="600"/>
                  </a:cubicBezTo>
                  <a:cubicBezTo>
                    <a:pt x="979" y="644"/>
                    <a:pt x="979" y="644"/>
                    <a:pt x="979" y="644"/>
                  </a:cubicBezTo>
                  <a:cubicBezTo>
                    <a:pt x="987" y="644"/>
                    <a:pt x="987" y="644"/>
                    <a:pt x="987" y="644"/>
                  </a:cubicBezTo>
                  <a:lnTo>
                    <a:pt x="987" y="600"/>
                  </a:lnTo>
                  <a:close/>
                  <a:moveTo>
                    <a:pt x="498" y="597"/>
                  </a:moveTo>
                  <a:cubicBezTo>
                    <a:pt x="490" y="597"/>
                    <a:pt x="490" y="597"/>
                    <a:pt x="490" y="597"/>
                  </a:cubicBezTo>
                  <a:cubicBezTo>
                    <a:pt x="490" y="641"/>
                    <a:pt x="490" y="641"/>
                    <a:pt x="490" y="641"/>
                  </a:cubicBezTo>
                  <a:cubicBezTo>
                    <a:pt x="498" y="641"/>
                    <a:pt x="498" y="641"/>
                    <a:pt x="498" y="641"/>
                  </a:cubicBezTo>
                  <a:lnTo>
                    <a:pt x="498" y="597"/>
                  </a:lnTo>
                  <a:close/>
                  <a:moveTo>
                    <a:pt x="1966" y="595"/>
                  </a:moveTo>
                  <a:cubicBezTo>
                    <a:pt x="1958" y="595"/>
                    <a:pt x="1958" y="595"/>
                    <a:pt x="1958" y="595"/>
                  </a:cubicBezTo>
                  <a:cubicBezTo>
                    <a:pt x="1958" y="639"/>
                    <a:pt x="1958" y="639"/>
                    <a:pt x="1958" y="639"/>
                  </a:cubicBezTo>
                  <a:cubicBezTo>
                    <a:pt x="1966" y="639"/>
                    <a:pt x="1966" y="639"/>
                    <a:pt x="1966" y="639"/>
                  </a:cubicBezTo>
                  <a:lnTo>
                    <a:pt x="1966" y="595"/>
                  </a:lnTo>
                  <a:close/>
                  <a:moveTo>
                    <a:pt x="1477" y="526"/>
                  </a:moveTo>
                  <a:cubicBezTo>
                    <a:pt x="1469" y="526"/>
                    <a:pt x="1469" y="526"/>
                    <a:pt x="1469" y="526"/>
                  </a:cubicBezTo>
                  <a:cubicBezTo>
                    <a:pt x="1469" y="570"/>
                    <a:pt x="1469" y="570"/>
                    <a:pt x="1469" y="570"/>
                  </a:cubicBezTo>
                  <a:cubicBezTo>
                    <a:pt x="1477" y="570"/>
                    <a:pt x="1477" y="570"/>
                    <a:pt x="1477" y="570"/>
                  </a:cubicBezTo>
                  <a:lnTo>
                    <a:pt x="1477" y="526"/>
                  </a:lnTo>
                  <a:close/>
                  <a:moveTo>
                    <a:pt x="987" y="524"/>
                  </a:moveTo>
                  <a:cubicBezTo>
                    <a:pt x="979" y="524"/>
                    <a:pt x="979" y="524"/>
                    <a:pt x="979" y="524"/>
                  </a:cubicBezTo>
                  <a:cubicBezTo>
                    <a:pt x="979" y="568"/>
                    <a:pt x="979" y="568"/>
                    <a:pt x="979" y="568"/>
                  </a:cubicBezTo>
                  <a:cubicBezTo>
                    <a:pt x="987" y="568"/>
                    <a:pt x="987" y="568"/>
                    <a:pt x="987" y="568"/>
                  </a:cubicBezTo>
                  <a:lnTo>
                    <a:pt x="987" y="524"/>
                  </a:lnTo>
                  <a:close/>
                  <a:moveTo>
                    <a:pt x="498" y="521"/>
                  </a:moveTo>
                  <a:cubicBezTo>
                    <a:pt x="490" y="521"/>
                    <a:pt x="490" y="521"/>
                    <a:pt x="490" y="521"/>
                  </a:cubicBezTo>
                  <a:cubicBezTo>
                    <a:pt x="490" y="565"/>
                    <a:pt x="490" y="565"/>
                    <a:pt x="490" y="565"/>
                  </a:cubicBezTo>
                  <a:cubicBezTo>
                    <a:pt x="498" y="565"/>
                    <a:pt x="498" y="565"/>
                    <a:pt x="498" y="565"/>
                  </a:cubicBezTo>
                  <a:lnTo>
                    <a:pt x="498" y="521"/>
                  </a:lnTo>
                  <a:close/>
                  <a:moveTo>
                    <a:pt x="1966" y="520"/>
                  </a:moveTo>
                  <a:cubicBezTo>
                    <a:pt x="1958" y="520"/>
                    <a:pt x="1958" y="520"/>
                    <a:pt x="1958" y="520"/>
                  </a:cubicBezTo>
                  <a:cubicBezTo>
                    <a:pt x="1958" y="563"/>
                    <a:pt x="1958" y="563"/>
                    <a:pt x="1958" y="563"/>
                  </a:cubicBezTo>
                  <a:cubicBezTo>
                    <a:pt x="1966" y="563"/>
                    <a:pt x="1966" y="563"/>
                    <a:pt x="1966" y="563"/>
                  </a:cubicBezTo>
                  <a:lnTo>
                    <a:pt x="1966" y="520"/>
                  </a:lnTo>
                  <a:close/>
                  <a:moveTo>
                    <a:pt x="1477" y="450"/>
                  </a:moveTo>
                  <a:cubicBezTo>
                    <a:pt x="1469" y="450"/>
                    <a:pt x="1469" y="450"/>
                    <a:pt x="1469" y="450"/>
                  </a:cubicBezTo>
                  <a:cubicBezTo>
                    <a:pt x="1469" y="494"/>
                    <a:pt x="1469" y="494"/>
                    <a:pt x="1469" y="494"/>
                  </a:cubicBezTo>
                  <a:cubicBezTo>
                    <a:pt x="1477" y="494"/>
                    <a:pt x="1477" y="494"/>
                    <a:pt x="1477" y="494"/>
                  </a:cubicBezTo>
                  <a:lnTo>
                    <a:pt x="1477" y="450"/>
                  </a:lnTo>
                  <a:close/>
                  <a:moveTo>
                    <a:pt x="987" y="448"/>
                  </a:moveTo>
                  <a:cubicBezTo>
                    <a:pt x="979" y="448"/>
                    <a:pt x="979" y="448"/>
                    <a:pt x="979" y="448"/>
                  </a:cubicBezTo>
                  <a:cubicBezTo>
                    <a:pt x="979" y="492"/>
                    <a:pt x="979" y="492"/>
                    <a:pt x="979" y="492"/>
                  </a:cubicBezTo>
                  <a:cubicBezTo>
                    <a:pt x="987" y="492"/>
                    <a:pt x="987" y="492"/>
                    <a:pt x="987" y="492"/>
                  </a:cubicBezTo>
                  <a:lnTo>
                    <a:pt x="987" y="448"/>
                  </a:lnTo>
                  <a:close/>
                  <a:moveTo>
                    <a:pt x="498" y="446"/>
                  </a:moveTo>
                  <a:cubicBezTo>
                    <a:pt x="490" y="446"/>
                    <a:pt x="490" y="446"/>
                    <a:pt x="490" y="446"/>
                  </a:cubicBezTo>
                  <a:cubicBezTo>
                    <a:pt x="490" y="490"/>
                    <a:pt x="490" y="490"/>
                    <a:pt x="490" y="490"/>
                  </a:cubicBezTo>
                  <a:cubicBezTo>
                    <a:pt x="498" y="490"/>
                    <a:pt x="498" y="490"/>
                    <a:pt x="498" y="490"/>
                  </a:cubicBezTo>
                  <a:lnTo>
                    <a:pt x="498" y="446"/>
                  </a:lnTo>
                  <a:close/>
                  <a:moveTo>
                    <a:pt x="1966" y="444"/>
                  </a:moveTo>
                  <a:cubicBezTo>
                    <a:pt x="1958" y="444"/>
                    <a:pt x="1958" y="444"/>
                    <a:pt x="1958" y="444"/>
                  </a:cubicBezTo>
                  <a:cubicBezTo>
                    <a:pt x="1958" y="488"/>
                    <a:pt x="1958" y="488"/>
                    <a:pt x="1958" y="488"/>
                  </a:cubicBezTo>
                  <a:cubicBezTo>
                    <a:pt x="1966" y="488"/>
                    <a:pt x="1966" y="488"/>
                    <a:pt x="1966" y="488"/>
                  </a:cubicBezTo>
                  <a:lnTo>
                    <a:pt x="1966" y="444"/>
                  </a:lnTo>
                  <a:close/>
                  <a:moveTo>
                    <a:pt x="1477" y="374"/>
                  </a:moveTo>
                  <a:cubicBezTo>
                    <a:pt x="1469" y="374"/>
                    <a:pt x="1469" y="374"/>
                    <a:pt x="1469" y="374"/>
                  </a:cubicBezTo>
                  <a:cubicBezTo>
                    <a:pt x="1469" y="418"/>
                    <a:pt x="1469" y="418"/>
                    <a:pt x="1469" y="418"/>
                  </a:cubicBezTo>
                  <a:cubicBezTo>
                    <a:pt x="1477" y="418"/>
                    <a:pt x="1477" y="418"/>
                    <a:pt x="1477" y="418"/>
                  </a:cubicBezTo>
                  <a:lnTo>
                    <a:pt x="1477" y="374"/>
                  </a:lnTo>
                  <a:close/>
                  <a:moveTo>
                    <a:pt x="987" y="373"/>
                  </a:moveTo>
                  <a:cubicBezTo>
                    <a:pt x="979" y="373"/>
                    <a:pt x="979" y="373"/>
                    <a:pt x="979" y="373"/>
                  </a:cubicBezTo>
                  <a:cubicBezTo>
                    <a:pt x="979" y="416"/>
                    <a:pt x="979" y="416"/>
                    <a:pt x="979" y="416"/>
                  </a:cubicBezTo>
                  <a:cubicBezTo>
                    <a:pt x="987" y="416"/>
                    <a:pt x="987" y="416"/>
                    <a:pt x="987" y="416"/>
                  </a:cubicBezTo>
                  <a:lnTo>
                    <a:pt x="987" y="373"/>
                  </a:lnTo>
                  <a:close/>
                  <a:moveTo>
                    <a:pt x="498" y="370"/>
                  </a:moveTo>
                  <a:cubicBezTo>
                    <a:pt x="490" y="370"/>
                    <a:pt x="490" y="370"/>
                    <a:pt x="490" y="370"/>
                  </a:cubicBezTo>
                  <a:cubicBezTo>
                    <a:pt x="490" y="414"/>
                    <a:pt x="490" y="414"/>
                    <a:pt x="490" y="414"/>
                  </a:cubicBezTo>
                  <a:cubicBezTo>
                    <a:pt x="498" y="414"/>
                    <a:pt x="498" y="414"/>
                    <a:pt x="498" y="414"/>
                  </a:cubicBezTo>
                  <a:lnTo>
                    <a:pt x="498" y="370"/>
                  </a:lnTo>
                  <a:close/>
                  <a:moveTo>
                    <a:pt x="1966" y="368"/>
                  </a:moveTo>
                  <a:cubicBezTo>
                    <a:pt x="1958" y="368"/>
                    <a:pt x="1958" y="368"/>
                    <a:pt x="1958" y="368"/>
                  </a:cubicBezTo>
                  <a:cubicBezTo>
                    <a:pt x="1958" y="412"/>
                    <a:pt x="1958" y="412"/>
                    <a:pt x="1958" y="412"/>
                  </a:cubicBezTo>
                  <a:cubicBezTo>
                    <a:pt x="1966" y="412"/>
                    <a:pt x="1966" y="412"/>
                    <a:pt x="1966" y="412"/>
                  </a:cubicBezTo>
                  <a:lnTo>
                    <a:pt x="1966" y="368"/>
                  </a:lnTo>
                  <a:close/>
                  <a:moveTo>
                    <a:pt x="1477" y="299"/>
                  </a:moveTo>
                  <a:cubicBezTo>
                    <a:pt x="1469" y="299"/>
                    <a:pt x="1469" y="299"/>
                    <a:pt x="1469" y="299"/>
                  </a:cubicBezTo>
                  <a:cubicBezTo>
                    <a:pt x="1469" y="343"/>
                    <a:pt x="1469" y="343"/>
                    <a:pt x="1469" y="343"/>
                  </a:cubicBezTo>
                  <a:cubicBezTo>
                    <a:pt x="1477" y="343"/>
                    <a:pt x="1477" y="343"/>
                    <a:pt x="1477" y="343"/>
                  </a:cubicBezTo>
                  <a:lnTo>
                    <a:pt x="1477" y="299"/>
                  </a:lnTo>
                  <a:close/>
                  <a:moveTo>
                    <a:pt x="987" y="297"/>
                  </a:moveTo>
                  <a:cubicBezTo>
                    <a:pt x="979" y="297"/>
                    <a:pt x="979" y="297"/>
                    <a:pt x="979" y="297"/>
                  </a:cubicBezTo>
                  <a:cubicBezTo>
                    <a:pt x="979" y="341"/>
                    <a:pt x="979" y="341"/>
                    <a:pt x="979" y="341"/>
                  </a:cubicBezTo>
                  <a:cubicBezTo>
                    <a:pt x="987" y="341"/>
                    <a:pt x="987" y="341"/>
                    <a:pt x="987" y="341"/>
                  </a:cubicBezTo>
                  <a:lnTo>
                    <a:pt x="987" y="297"/>
                  </a:lnTo>
                  <a:close/>
                  <a:moveTo>
                    <a:pt x="498" y="294"/>
                  </a:moveTo>
                  <a:cubicBezTo>
                    <a:pt x="490" y="294"/>
                    <a:pt x="490" y="294"/>
                    <a:pt x="490" y="294"/>
                  </a:cubicBezTo>
                  <a:cubicBezTo>
                    <a:pt x="490" y="338"/>
                    <a:pt x="490" y="338"/>
                    <a:pt x="490" y="338"/>
                  </a:cubicBezTo>
                  <a:cubicBezTo>
                    <a:pt x="498" y="338"/>
                    <a:pt x="498" y="338"/>
                    <a:pt x="498" y="338"/>
                  </a:cubicBezTo>
                  <a:lnTo>
                    <a:pt x="498" y="294"/>
                  </a:lnTo>
                  <a:close/>
                  <a:moveTo>
                    <a:pt x="1966" y="292"/>
                  </a:moveTo>
                  <a:cubicBezTo>
                    <a:pt x="1958" y="292"/>
                    <a:pt x="1958" y="292"/>
                    <a:pt x="1958" y="292"/>
                  </a:cubicBezTo>
                  <a:cubicBezTo>
                    <a:pt x="1958" y="336"/>
                    <a:pt x="1958" y="336"/>
                    <a:pt x="1958" y="336"/>
                  </a:cubicBezTo>
                  <a:cubicBezTo>
                    <a:pt x="1966" y="336"/>
                    <a:pt x="1966" y="336"/>
                    <a:pt x="1966" y="336"/>
                  </a:cubicBezTo>
                  <a:lnTo>
                    <a:pt x="1966" y="292"/>
                  </a:lnTo>
                  <a:close/>
                  <a:moveTo>
                    <a:pt x="1477" y="250"/>
                  </a:moveTo>
                  <a:cubicBezTo>
                    <a:pt x="1477" y="241"/>
                    <a:pt x="1476" y="231"/>
                    <a:pt x="1475" y="223"/>
                  </a:cubicBezTo>
                  <a:cubicBezTo>
                    <a:pt x="1467" y="223"/>
                    <a:pt x="1467" y="223"/>
                    <a:pt x="1467" y="223"/>
                  </a:cubicBezTo>
                  <a:cubicBezTo>
                    <a:pt x="1468" y="232"/>
                    <a:pt x="1469" y="241"/>
                    <a:pt x="1469" y="250"/>
                  </a:cubicBezTo>
                  <a:cubicBezTo>
                    <a:pt x="1469" y="267"/>
                    <a:pt x="1469" y="267"/>
                    <a:pt x="1469" y="267"/>
                  </a:cubicBezTo>
                  <a:cubicBezTo>
                    <a:pt x="1477" y="267"/>
                    <a:pt x="1477" y="267"/>
                    <a:pt x="1477" y="267"/>
                  </a:cubicBezTo>
                  <a:lnTo>
                    <a:pt x="1477" y="250"/>
                  </a:lnTo>
                  <a:close/>
                  <a:moveTo>
                    <a:pt x="987" y="250"/>
                  </a:moveTo>
                  <a:cubicBezTo>
                    <a:pt x="987" y="240"/>
                    <a:pt x="988" y="231"/>
                    <a:pt x="989" y="222"/>
                  </a:cubicBezTo>
                  <a:cubicBezTo>
                    <a:pt x="981" y="221"/>
                    <a:pt x="981" y="221"/>
                    <a:pt x="981" y="221"/>
                  </a:cubicBezTo>
                  <a:cubicBezTo>
                    <a:pt x="980" y="230"/>
                    <a:pt x="979" y="240"/>
                    <a:pt x="979" y="250"/>
                  </a:cubicBezTo>
                  <a:cubicBezTo>
                    <a:pt x="979" y="265"/>
                    <a:pt x="979" y="265"/>
                    <a:pt x="979" y="265"/>
                  </a:cubicBezTo>
                  <a:cubicBezTo>
                    <a:pt x="987" y="265"/>
                    <a:pt x="987" y="265"/>
                    <a:pt x="987" y="265"/>
                  </a:cubicBezTo>
                  <a:lnTo>
                    <a:pt x="987" y="250"/>
                  </a:lnTo>
                  <a:close/>
                  <a:moveTo>
                    <a:pt x="498" y="250"/>
                  </a:moveTo>
                  <a:cubicBezTo>
                    <a:pt x="498" y="239"/>
                    <a:pt x="497" y="228"/>
                    <a:pt x="496" y="218"/>
                  </a:cubicBezTo>
                  <a:cubicBezTo>
                    <a:pt x="488" y="219"/>
                    <a:pt x="488" y="219"/>
                    <a:pt x="488" y="219"/>
                  </a:cubicBezTo>
                  <a:cubicBezTo>
                    <a:pt x="489" y="229"/>
                    <a:pt x="490" y="239"/>
                    <a:pt x="490" y="250"/>
                  </a:cubicBezTo>
                  <a:cubicBezTo>
                    <a:pt x="490" y="262"/>
                    <a:pt x="490" y="262"/>
                    <a:pt x="490" y="262"/>
                  </a:cubicBezTo>
                  <a:cubicBezTo>
                    <a:pt x="498" y="262"/>
                    <a:pt x="498" y="262"/>
                    <a:pt x="498" y="262"/>
                  </a:cubicBezTo>
                  <a:lnTo>
                    <a:pt x="498" y="250"/>
                  </a:lnTo>
                  <a:close/>
                  <a:moveTo>
                    <a:pt x="1966" y="250"/>
                  </a:moveTo>
                  <a:cubicBezTo>
                    <a:pt x="1966" y="239"/>
                    <a:pt x="1967" y="228"/>
                    <a:pt x="1968" y="217"/>
                  </a:cubicBezTo>
                  <a:cubicBezTo>
                    <a:pt x="1960" y="216"/>
                    <a:pt x="1960" y="216"/>
                    <a:pt x="1960" y="216"/>
                  </a:cubicBezTo>
                  <a:cubicBezTo>
                    <a:pt x="1959" y="227"/>
                    <a:pt x="1958" y="238"/>
                    <a:pt x="1958" y="250"/>
                  </a:cubicBezTo>
                  <a:cubicBezTo>
                    <a:pt x="1958" y="260"/>
                    <a:pt x="1958" y="260"/>
                    <a:pt x="1958" y="260"/>
                  </a:cubicBezTo>
                  <a:cubicBezTo>
                    <a:pt x="1966" y="260"/>
                    <a:pt x="1966" y="260"/>
                    <a:pt x="1966" y="260"/>
                  </a:cubicBezTo>
                  <a:lnTo>
                    <a:pt x="1966" y="250"/>
                  </a:lnTo>
                  <a:close/>
                  <a:moveTo>
                    <a:pt x="2450" y="195"/>
                  </a:moveTo>
                  <a:cubicBezTo>
                    <a:pt x="2446" y="181"/>
                    <a:pt x="2442" y="166"/>
                    <a:pt x="2436" y="153"/>
                  </a:cubicBezTo>
                  <a:cubicBezTo>
                    <a:pt x="2429" y="156"/>
                    <a:pt x="2429" y="156"/>
                    <a:pt x="2429" y="156"/>
                  </a:cubicBezTo>
                  <a:cubicBezTo>
                    <a:pt x="2434" y="169"/>
                    <a:pt x="2439" y="183"/>
                    <a:pt x="2442" y="197"/>
                  </a:cubicBezTo>
                  <a:lnTo>
                    <a:pt x="2450" y="195"/>
                  </a:lnTo>
                  <a:close/>
                  <a:moveTo>
                    <a:pt x="28" y="154"/>
                  </a:moveTo>
                  <a:cubicBezTo>
                    <a:pt x="21" y="151"/>
                    <a:pt x="21" y="151"/>
                    <a:pt x="21" y="151"/>
                  </a:cubicBezTo>
                  <a:cubicBezTo>
                    <a:pt x="15" y="165"/>
                    <a:pt x="10" y="179"/>
                    <a:pt x="7" y="193"/>
                  </a:cubicBezTo>
                  <a:cubicBezTo>
                    <a:pt x="15" y="195"/>
                    <a:pt x="15" y="195"/>
                    <a:pt x="15" y="195"/>
                  </a:cubicBezTo>
                  <a:cubicBezTo>
                    <a:pt x="18" y="181"/>
                    <a:pt x="22" y="167"/>
                    <a:pt x="28" y="154"/>
                  </a:cubicBezTo>
                  <a:close/>
                  <a:moveTo>
                    <a:pt x="1470" y="191"/>
                  </a:moveTo>
                  <a:cubicBezTo>
                    <a:pt x="1466" y="176"/>
                    <a:pt x="1461" y="162"/>
                    <a:pt x="1455" y="148"/>
                  </a:cubicBezTo>
                  <a:cubicBezTo>
                    <a:pt x="1448" y="152"/>
                    <a:pt x="1448" y="152"/>
                    <a:pt x="1448" y="152"/>
                  </a:cubicBezTo>
                  <a:cubicBezTo>
                    <a:pt x="1454" y="165"/>
                    <a:pt x="1459" y="179"/>
                    <a:pt x="1462" y="193"/>
                  </a:cubicBezTo>
                  <a:lnTo>
                    <a:pt x="1470" y="191"/>
                  </a:lnTo>
                  <a:close/>
                  <a:moveTo>
                    <a:pt x="1009" y="150"/>
                  </a:moveTo>
                  <a:cubicBezTo>
                    <a:pt x="1001" y="147"/>
                    <a:pt x="1001" y="147"/>
                    <a:pt x="1001" y="147"/>
                  </a:cubicBezTo>
                  <a:cubicBezTo>
                    <a:pt x="995" y="160"/>
                    <a:pt x="990" y="174"/>
                    <a:pt x="987" y="189"/>
                  </a:cubicBezTo>
                  <a:cubicBezTo>
                    <a:pt x="995" y="191"/>
                    <a:pt x="995" y="191"/>
                    <a:pt x="995" y="191"/>
                  </a:cubicBezTo>
                  <a:cubicBezTo>
                    <a:pt x="998" y="177"/>
                    <a:pt x="1003" y="163"/>
                    <a:pt x="1009" y="150"/>
                  </a:cubicBezTo>
                  <a:close/>
                  <a:moveTo>
                    <a:pt x="490" y="186"/>
                  </a:moveTo>
                  <a:cubicBezTo>
                    <a:pt x="486" y="172"/>
                    <a:pt x="481" y="158"/>
                    <a:pt x="475" y="144"/>
                  </a:cubicBezTo>
                  <a:cubicBezTo>
                    <a:pt x="467" y="148"/>
                    <a:pt x="467" y="148"/>
                    <a:pt x="467" y="148"/>
                  </a:cubicBezTo>
                  <a:cubicBezTo>
                    <a:pt x="473" y="161"/>
                    <a:pt x="478" y="174"/>
                    <a:pt x="482" y="188"/>
                  </a:cubicBezTo>
                  <a:lnTo>
                    <a:pt x="490" y="186"/>
                  </a:lnTo>
                  <a:close/>
                  <a:moveTo>
                    <a:pt x="1990" y="146"/>
                  </a:moveTo>
                  <a:cubicBezTo>
                    <a:pt x="1982" y="142"/>
                    <a:pt x="1982" y="142"/>
                    <a:pt x="1982" y="142"/>
                  </a:cubicBezTo>
                  <a:cubicBezTo>
                    <a:pt x="1976" y="156"/>
                    <a:pt x="1971" y="170"/>
                    <a:pt x="1967" y="184"/>
                  </a:cubicBezTo>
                  <a:cubicBezTo>
                    <a:pt x="1975" y="186"/>
                    <a:pt x="1975" y="186"/>
                    <a:pt x="1975" y="186"/>
                  </a:cubicBezTo>
                  <a:cubicBezTo>
                    <a:pt x="1978" y="172"/>
                    <a:pt x="1983" y="159"/>
                    <a:pt x="1990" y="146"/>
                  </a:cubicBezTo>
                  <a:close/>
                  <a:moveTo>
                    <a:pt x="2422" y="124"/>
                  </a:moveTo>
                  <a:cubicBezTo>
                    <a:pt x="2414" y="111"/>
                    <a:pt x="2405" y="99"/>
                    <a:pt x="2396" y="88"/>
                  </a:cubicBezTo>
                  <a:cubicBezTo>
                    <a:pt x="2390" y="93"/>
                    <a:pt x="2390" y="93"/>
                    <a:pt x="2390" y="93"/>
                  </a:cubicBezTo>
                  <a:cubicBezTo>
                    <a:pt x="2399" y="104"/>
                    <a:pt x="2407" y="115"/>
                    <a:pt x="2415" y="128"/>
                  </a:cubicBezTo>
                  <a:lnTo>
                    <a:pt x="2422" y="124"/>
                  </a:lnTo>
                  <a:close/>
                  <a:moveTo>
                    <a:pt x="68" y="91"/>
                  </a:moveTo>
                  <a:cubicBezTo>
                    <a:pt x="62" y="86"/>
                    <a:pt x="62" y="86"/>
                    <a:pt x="62" y="86"/>
                  </a:cubicBezTo>
                  <a:cubicBezTo>
                    <a:pt x="52" y="97"/>
                    <a:pt x="43" y="109"/>
                    <a:pt x="35" y="122"/>
                  </a:cubicBezTo>
                  <a:cubicBezTo>
                    <a:pt x="42" y="126"/>
                    <a:pt x="42" y="126"/>
                    <a:pt x="42" y="126"/>
                  </a:cubicBezTo>
                  <a:cubicBezTo>
                    <a:pt x="50" y="114"/>
                    <a:pt x="58" y="102"/>
                    <a:pt x="68" y="91"/>
                  </a:cubicBezTo>
                  <a:close/>
                  <a:moveTo>
                    <a:pt x="1440" y="120"/>
                  </a:moveTo>
                  <a:cubicBezTo>
                    <a:pt x="1433" y="107"/>
                    <a:pt x="1424" y="95"/>
                    <a:pt x="1414" y="84"/>
                  </a:cubicBezTo>
                  <a:cubicBezTo>
                    <a:pt x="1408" y="89"/>
                    <a:pt x="1408" y="89"/>
                    <a:pt x="1408" y="89"/>
                  </a:cubicBezTo>
                  <a:cubicBezTo>
                    <a:pt x="1417" y="100"/>
                    <a:pt x="1426" y="112"/>
                    <a:pt x="1433" y="124"/>
                  </a:cubicBezTo>
                  <a:lnTo>
                    <a:pt x="1440" y="120"/>
                  </a:lnTo>
                  <a:close/>
                  <a:moveTo>
                    <a:pt x="1050" y="88"/>
                  </a:moveTo>
                  <a:cubicBezTo>
                    <a:pt x="1044" y="83"/>
                    <a:pt x="1044" y="83"/>
                    <a:pt x="1044" y="83"/>
                  </a:cubicBezTo>
                  <a:cubicBezTo>
                    <a:pt x="1034" y="94"/>
                    <a:pt x="1025" y="106"/>
                    <a:pt x="1017" y="118"/>
                  </a:cubicBezTo>
                  <a:cubicBezTo>
                    <a:pt x="1024" y="122"/>
                    <a:pt x="1024" y="122"/>
                    <a:pt x="1024" y="122"/>
                  </a:cubicBezTo>
                  <a:cubicBezTo>
                    <a:pt x="1031" y="110"/>
                    <a:pt x="1040" y="99"/>
                    <a:pt x="1050" y="88"/>
                  </a:cubicBezTo>
                  <a:close/>
                  <a:moveTo>
                    <a:pt x="459" y="116"/>
                  </a:moveTo>
                  <a:cubicBezTo>
                    <a:pt x="451" y="103"/>
                    <a:pt x="442" y="91"/>
                    <a:pt x="432" y="81"/>
                  </a:cubicBezTo>
                  <a:cubicBezTo>
                    <a:pt x="426" y="86"/>
                    <a:pt x="426" y="86"/>
                    <a:pt x="426" y="86"/>
                  </a:cubicBezTo>
                  <a:cubicBezTo>
                    <a:pt x="436" y="97"/>
                    <a:pt x="444" y="108"/>
                    <a:pt x="452" y="120"/>
                  </a:cubicBezTo>
                  <a:lnTo>
                    <a:pt x="459" y="116"/>
                  </a:lnTo>
                  <a:close/>
                  <a:moveTo>
                    <a:pt x="2031" y="85"/>
                  </a:moveTo>
                  <a:cubicBezTo>
                    <a:pt x="2026" y="79"/>
                    <a:pt x="2026" y="79"/>
                    <a:pt x="2026" y="79"/>
                  </a:cubicBezTo>
                  <a:cubicBezTo>
                    <a:pt x="2015" y="90"/>
                    <a:pt x="2006" y="102"/>
                    <a:pt x="1998" y="114"/>
                  </a:cubicBezTo>
                  <a:cubicBezTo>
                    <a:pt x="2005" y="119"/>
                    <a:pt x="2005" y="119"/>
                    <a:pt x="2005" y="119"/>
                  </a:cubicBezTo>
                  <a:cubicBezTo>
                    <a:pt x="2013" y="107"/>
                    <a:pt x="2022" y="95"/>
                    <a:pt x="2031" y="85"/>
                  </a:cubicBezTo>
                  <a:close/>
                  <a:moveTo>
                    <a:pt x="2373" y="64"/>
                  </a:moveTo>
                  <a:cubicBezTo>
                    <a:pt x="2362" y="54"/>
                    <a:pt x="2350" y="45"/>
                    <a:pt x="2337" y="38"/>
                  </a:cubicBezTo>
                  <a:cubicBezTo>
                    <a:pt x="2333" y="44"/>
                    <a:pt x="2333" y="44"/>
                    <a:pt x="2333" y="44"/>
                  </a:cubicBezTo>
                  <a:cubicBezTo>
                    <a:pt x="2345" y="52"/>
                    <a:pt x="2357" y="61"/>
                    <a:pt x="2368" y="70"/>
                  </a:cubicBezTo>
                  <a:lnTo>
                    <a:pt x="2373" y="64"/>
                  </a:lnTo>
                  <a:close/>
                  <a:moveTo>
                    <a:pt x="124" y="44"/>
                  </a:moveTo>
                  <a:cubicBezTo>
                    <a:pt x="120" y="37"/>
                    <a:pt x="120" y="37"/>
                    <a:pt x="120" y="37"/>
                  </a:cubicBezTo>
                  <a:cubicBezTo>
                    <a:pt x="108" y="44"/>
                    <a:pt x="96" y="53"/>
                    <a:pt x="84" y="63"/>
                  </a:cubicBezTo>
                  <a:cubicBezTo>
                    <a:pt x="90" y="69"/>
                    <a:pt x="90" y="69"/>
                    <a:pt x="90" y="69"/>
                  </a:cubicBezTo>
                  <a:cubicBezTo>
                    <a:pt x="101" y="60"/>
                    <a:pt x="112" y="51"/>
                    <a:pt x="124" y="44"/>
                  </a:cubicBezTo>
                  <a:close/>
                  <a:moveTo>
                    <a:pt x="1391" y="61"/>
                  </a:moveTo>
                  <a:cubicBezTo>
                    <a:pt x="1379" y="52"/>
                    <a:pt x="1367" y="43"/>
                    <a:pt x="1354" y="35"/>
                  </a:cubicBezTo>
                  <a:cubicBezTo>
                    <a:pt x="1350" y="42"/>
                    <a:pt x="1350" y="42"/>
                    <a:pt x="1350" y="42"/>
                  </a:cubicBezTo>
                  <a:cubicBezTo>
                    <a:pt x="1363" y="49"/>
                    <a:pt x="1375" y="58"/>
                    <a:pt x="1385" y="67"/>
                  </a:cubicBezTo>
                  <a:lnTo>
                    <a:pt x="1391" y="61"/>
                  </a:lnTo>
                  <a:close/>
                  <a:moveTo>
                    <a:pt x="1107" y="41"/>
                  </a:moveTo>
                  <a:cubicBezTo>
                    <a:pt x="1103" y="34"/>
                    <a:pt x="1103" y="34"/>
                    <a:pt x="1103" y="34"/>
                  </a:cubicBezTo>
                  <a:cubicBezTo>
                    <a:pt x="1090" y="42"/>
                    <a:pt x="1078" y="50"/>
                    <a:pt x="1067" y="60"/>
                  </a:cubicBezTo>
                  <a:cubicBezTo>
                    <a:pt x="1072" y="66"/>
                    <a:pt x="1072" y="66"/>
                    <a:pt x="1072" y="66"/>
                  </a:cubicBezTo>
                  <a:cubicBezTo>
                    <a:pt x="1083" y="57"/>
                    <a:pt x="1095" y="48"/>
                    <a:pt x="1107" y="41"/>
                  </a:cubicBezTo>
                  <a:close/>
                  <a:moveTo>
                    <a:pt x="408" y="58"/>
                  </a:moveTo>
                  <a:cubicBezTo>
                    <a:pt x="397" y="49"/>
                    <a:pt x="384" y="40"/>
                    <a:pt x="372" y="33"/>
                  </a:cubicBezTo>
                  <a:cubicBezTo>
                    <a:pt x="368" y="40"/>
                    <a:pt x="368" y="40"/>
                    <a:pt x="368" y="40"/>
                  </a:cubicBezTo>
                  <a:cubicBezTo>
                    <a:pt x="380" y="47"/>
                    <a:pt x="392" y="55"/>
                    <a:pt x="403" y="64"/>
                  </a:cubicBezTo>
                  <a:lnTo>
                    <a:pt x="408" y="58"/>
                  </a:lnTo>
                  <a:close/>
                  <a:moveTo>
                    <a:pt x="2090" y="39"/>
                  </a:moveTo>
                  <a:cubicBezTo>
                    <a:pt x="2086" y="32"/>
                    <a:pt x="2086" y="32"/>
                    <a:pt x="2086" y="32"/>
                  </a:cubicBezTo>
                  <a:cubicBezTo>
                    <a:pt x="2073" y="39"/>
                    <a:pt x="2061" y="48"/>
                    <a:pt x="2049" y="57"/>
                  </a:cubicBezTo>
                  <a:cubicBezTo>
                    <a:pt x="2054" y="63"/>
                    <a:pt x="2054" y="63"/>
                    <a:pt x="2054" y="63"/>
                  </a:cubicBezTo>
                  <a:cubicBezTo>
                    <a:pt x="2065" y="54"/>
                    <a:pt x="2077" y="46"/>
                    <a:pt x="2090" y="39"/>
                  </a:cubicBezTo>
                  <a:close/>
                  <a:moveTo>
                    <a:pt x="2309" y="23"/>
                  </a:moveTo>
                  <a:cubicBezTo>
                    <a:pt x="2295" y="16"/>
                    <a:pt x="2281" y="12"/>
                    <a:pt x="2267" y="8"/>
                  </a:cubicBezTo>
                  <a:cubicBezTo>
                    <a:pt x="2265" y="16"/>
                    <a:pt x="2265" y="16"/>
                    <a:pt x="2265" y="16"/>
                  </a:cubicBezTo>
                  <a:cubicBezTo>
                    <a:pt x="2279" y="19"/>
                    <a:pt x="2292" y="24"/>
                    <a:pt x="2305" y="30"/>
                  </a:cubicBezTo>
                  <a:lnTo>
                    <a:pt x="2309" y="23"/>
                  </a:lnTo>
                  <a:close/>
                  <a:moveTo>
                    <a:pt x="193" y="15"/>
                  </a:moveTo>
                  <a:cubicBezTo>
                    <a:pt x="191" y="8"/>
                    <a:pt x="191" y="8"/>
                    <a:pt x="191" y="8"/>
                  </a:cubicBezTo>
                  <a:cubicBezTo>
                    <a:pt x="177" y="11"/>
                    <a:pt x="163" y="16"/>
                    <a:pt x="149" y="22"/>
                  </a:cubicBezTo>
                  <a:cubicBezTo>
                    <a:pt x="152" y="29"/>
                    <a:pt x="152" y="29"/>
                    <a:pt x="152" y="29"/>
                  </a:cubicBezTo>
                  <a:cubicBezTo>
                    <a:pt x="165" y="23"/>
                    <a:pt x="179" y="19"/>
                    <a:pt x="193" y="15"/>
                  </a:cubicBezTo>
                  <a:close/>
                  <a:moveTo>
                    <a:pt x="1326" y="21"/>
                  </a:moveTo>
                  <a:cubicBezTo>
                    <a:pt x="1312" y="15"/>
                    <a:pt x="1298" y="10"/>
                    <a:pt x="1283" y="7"/>
                  </a:cubicBezTo>
                  <a:cubicBezTo>
                    <a:pt x="1281" y="15"/>
                    <a:pt x="1281" y="15"/>
                    <a:pt x="1281" y="15"/>
                  </a:cubicBezTo>
                  <a:cubicBezTo>
                    <a:pt x="1295" y="18"/>
                    <a:pt x="1309" y="22"/>
                    <a:pt x="1322" y="28"/>
                  </a:cubicBezTo>
                  <a:lnTo>
                    <a:pt x="1326" y="21"/>
                  </a:lnTo>
                  <a:close/>
                  <a:moveTo>
                    <a:pt x="1176" y="14"/>
                  </a:moveTo>
                  <a:cubicBezTo>
                    <a:pt x="1175" y="7"/>
                    <a:pt x="1175" y="7"/>
                    <a:pt x="1175" y="7"/>
                  </a:cubicBezTo>
                  <a:cubicBezTo>
                    <a:pt x="1160" y="10"/>
                    <a:pt x="1146" y="14"/>
                    <a:pt x="1132" y="20"/>
                  </a:cubicBezTo>
                  <a:cubicBezTo>
                    <a:pt x="1135" y="27"/>
                    <a:pt x="1135" y="27"/>
                    <a:pt x="1135" y="27"/>
                  </a:cubicBezTo>
                  <a:cubicBezTo>
                    <a:pt x="1149" y="22"/>
                    <a:pt x="1162" y="17"/>
                    <a:pt x="1176" y="14"/>
                  </a:cubicBezTo>
                  <a:close/>
                  <a:moveTo>
                    <a:pt x="342" y="19"/>
                  </a:moveTo>
                  <a:cubicBezTo>
                    <a:pt x="329" y="13"/>
                    <a:pt x="314" y="9"/>
                    <a:pt x="300" y="6"/>
                  </a:cubicBezTo>
                  <a:cubicBezTo>
                    <a:pt x="298" y="14"/>
                    <a:pt x="298" y="14"/>
                    <a:pt x="298" y="14"/>
                  </a:cubicBezTo>
                  <a:cubicBezTo>
                    <a:pt x="312" y="17"/>
                    <a:pt x="326" y="21"/>
                    <a:pt x="339" y="26"/>
                  </a:cubicBezTo>
                  <a:lnTo>
                    <a:pt x="342" y="19"/>
                  </a:lnTo>
                  <a:close/>
                  <a:moveTo>
                    <a:pt x="2160" y="13"/>
                  </a:moveTo>
                  <a:cubicBezTo>
                    <a:pt x="2158" y="6"/>
                    <a:pt x="2158" y="6"/>
                    <a:pt x="2158" y="6"/>
                  </a:cubicBezTo>
                  <a:cubicBezTo>
                    <a:pt x="2144" y="8"/>
                    <a:pt x="2129" y="13"/>
                    <a:pt x="2115" y="18"/>
                  </a:cubicBezTo>
                  <a:cubicBezTo>
                    <a:pt x="2118" y="26"/>
                    <a:pt x="2118" y="26"/>
                    <a:pt x="2118" y="26"/>
                  </a:cubicBezTo>
                  <a:cubicBezTo>
                    <a:pt x="2132" y="20"/>
                    <a:pt x="2146" y="16"/>
                    <a:pt x="2160" y="13"/>
                  </a:cubicBezTo>
                  <a:close/>
                  <a:moveTo>
                    <a:pt x="2235" y="2"/>
                  </a:moveTo>
                  <a:cubicBezTo>
                    <a:pt x="2226" y="1"/>
                    <a:pt x="2216" y="1"/>
                    <a:pt x="2207" y="1"/>
                  </a:cubicBezTo>
                  <a:cubicBezTo>
                    <a:pt x="2207" y="1"/>
                    <a:pt x="2207" y="1"/>
                    <a:pt x="2207" y="1"/>
                  </a:cubicBezTo>
                  <a:cubicBezTo>
                    <a:pt x="2201" y="1"/>
                    <a:pt x="2196" y="1"/>
                    <a:pt x="2190" y="1"/>
                  </a:cubicBezTo>
                  <a:cubicBezTo>
                    <a:pt x="2191" y="9"/>
                    <a:pt x="2191" y="9"/>
                    <a:pt x="2191" y="9"/>
                  </a:cubicBezTo>
                  <a:cubicBezTo>
                    <a:pt x="2196" y="9"/>
                    <a:pt x="2202" y="9"/>
                    <a:pt x="2207" y="9"/>
                  </a:cubicBezTo>
                  <a:cubicBezTo>
                    <a:pt x="2207" y="9"/>
                    <a:pt x="2207" y="9"/>
                    <a:pt x="2207" y="9"/>
                  </a:cubicBezTo>
                  <a:cubicBezTo>
                    <a:pt x="2216" y="9"/>
                    <a:pt x="2225" y="9"/>
                    <a:pt x="2234" y="10"/>
                  </a:cubicBezTo>
                  <a:lnTo>
                    <a:pt x="2235" y="2"/>
                  </a:lnTo>
                  <a:close/>
                  <a:moveTo>
                    <a:pt x="267" y="9"/>
                  </a:moveTo>
                  <a:cubicBezTo>
                    <a:pt x="268" y="1"/>
                    <a:pt x="268" y="1"/>
                    <a:pt x="268" y="1"/>
                  </a:cubicBezTo>
                  <a:cubicBezTo>
                    <a:pt x="253" y="0"/>
                    <a:pt x="238" y="1"/>
                    <a:pt x="223" y="2"/>
                  </a:cubicBezTo>
                  <a:cubicBezTo>
                    <a:pt x="224" y="10"/>
                    <a:pt x="224" y="10"/>
                    <a:pt x="224" y="10"/>
                  </a:cubicBezTo>
                  <a:cubicBezTo>
                    <a:pt x="238" y="9"/>
                    <a:pt x="253" y="8"/>
                    <a:pt x="267" y="9"/>
                  </a:cubicBezTo>
                  <a:close/>
                  <a:moveTo>
                    <a:pt x="1251" y="2"/>
                  </a:moveTo>
                  <a:cubicBezTo>
                    <a:pt x="1237" y="0"/>
                    <a:pt x="1221" y="0"/>
                    <a:pt x="1207" y="2"/>
                  </a:cubicBezTo>
                  <a:cubicBezTo>
                    <a:pt x="1207" y="10"/>
                    <a:pt x="1207" y="10"/>
                    <a:pt x="1207" y="10"/>
                  </a:cubicBezTo>
                  <a:cubicBezTo>
                    <a:pt x="1222" y="8"/>
                    <a:pt x="1236" y="8"/>
                    <a:pt x="1251" y="10"/>
                  </a:cubicBezTo>
                  <a:lnTo>
                    <a:pt x="1251" y="2"/>
                  </a:lnTo>
                  <a:close/>
                  <a:moveTo>
                    <a:pt x="9" y="228"/>
                  </a:moveTo>
                  <a:cubicBezTo>
                    <a:pt x="1" y="227"/>
                    <a:pt x="1" y="227"/>
                    <a:pt x="1" y="227"/>
                  </a:cubicBezTo>
                  <a:cubicBezTo>
                    <a:pt x="1" y="235"/>
                    <a:pt x="0" y="242"/>
                    <a:pt x="0" y="250"/>
                  </a:cubicBezTo>
                  <a:cubicBezTo>
                    <a:pt x="8" y="250"/>
                    <a:pt x="8" y="250"/>
                    <a:pt x="8" y="250"/>
                  </a:cubicBezTo>
                  <a:cubicBezTo>
                    <a:pt x="8" y="242"/>
                    <a:pt x="9" y="235"/>
                    <a:pt x="9" y="228"/>
                  </a:cubicBezTo>
                  <a:close/>
                </a:path>
              </a:pathLst>
            </a:custGeom>
            <a:solidFill>
              <a:schemeClr val="bg2"/>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3" name="Group 2"/>
          <p:cNvGrpSpPr/>
          <p:nvPr/>
        </p:nvGrpSpPr>
        <p:grpSpPr>
          <a:xfrm>
            <a:off x="1693863" y="2463800"/>
            <a:ext cx="1347788" cy="1350963"/>
            <a:chOff x="1693863" y="2463800"/>
            <a:chExt cx="1347788" cy="1350963"/>
          </a:xfrm>
        </p:grpSpPr>
        <p:sp>
          <p:nvSpPr>
            <p:cNvPr id="6" name="Oval 6"/>
            <p:cNvSpPr>
              <a:spLocks noChangeArrowheads="1"/>
            </p:cNvSpPr>
            <p:nvPr/>
          </p:nvSpPr>
          <p:spPr bwMode="auto">
            <a:xfrm>
              <a:off x="1693863" y="2463800"/>
              <a:ext cx="1347788" cy="135096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13" name="Rectangle 13"/>
            <p:cNvSpPr>
              <a:spLocks noChangeArrowheads="1"/>
            </p:cNvSpPr>
            <p:nvPr/>
          </p:nvSpPr>
          <p:spPr bwMode="auto">
            <a:xfrm>
              <a:off x="1992313" y="2962275"/>
              <a:ext cx="763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600" b="1" i="0" u="none" strike="noStrike" cap="none" normalizeH="0" baseline="0" dirty="0" smtClean="0">
                  <a:ln>
                    <a:noFill/>
                  </a:ln>
                  <a:solidFill>
                    <a:schemeClr val="bg2"/>
                  </a:solidFill>
                  <a:effectLst/>
                  <a:latin typeface="Open Sans" panose="020B0606030504020204" pitchFamily="34" charset="0"/>
                </a:rPr>
                <a:t>1996</a:t>
              </a:r>
              <a:endParaRPr kumimoji="0" lang="ru-RU" altLang="ru-RU" sz="1800" b="0" i="0" u="none" strike="noStrike" cap="none" normalizeH="0" baseline="0" dirty="0" smtClean="0">
                <a:ln>
                  <a:noFill/>
                </a:ln>
                <a:solidFill>
                  <a:schemeClr val="bg2"/>
                </a:solidFill>
                <a:effectLst/>
              </a:endParaRPr>
            </a:p>
          </p:txBody>
        </p:sp>
      </p:grpSp>
      <p:grpSp>
        <p:nvGrpSpPr>
          <p:cNvPr id="5" name="Group 4"/>
          <p:cNvGrpSpPr/>
          <p:nvPr/>
        </p:nvGrpSpPr>
        <p:grpSpPr>
          <a:xfrm>
            <a:off x="5419726" y="2463800"/>
            <a:ext cx="1347788" cy="1350963"/>
            <a:chOff x="5419726" y="2463800"/>
            <a:chExt cx="1347788" cy="1350963"/>
          </a:xfrm>
        </p:grpSpPr>
        <p:sp>
          <p:nvSpPr>
            <p:cNvPr id="7" name="Oval 7"/>
            <p:cNvSpPr>
              <a:spLocks noChangeArrowheads="1"/>
            </p:cNvSpPr>
            <p:nvPr/>
          </p:nvSpPr>
          <p:spPr bwMode="auto">
            <a:xfrm>
              <a:off x="5419726" y="2463800"/>
              <a:ext cx="1347788" cy="1350963"/>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14" name="Rectangle 14"/>
            <p:cNvSpPr>
              <a:spLocks noChangeArrowheads="1"/>
            </p:cNvSpPr>
            <p:nvPr/>
          </p:nvSpPr>
          <p:spPr bwMode="auto">
            <a:xfrm>
              <a:off x="5718176" y="2962275"/>
              <a:ext cx="763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600" b="1" i="0" u="none" strike="noStrike" cap="none" normalizeH="0" baseline="0" dirty="0" smtClean="0">
                  <a:ln>
                    <a:noFill/>
                  </a:ln>
                  <a:solidFill>
                    <a:schemeClr val="bg2"/>
                  </a:solidFill>
                  <a:effectLst/>
                  <a:latin typeface="Open Sans" panose="020B0606030504020204" pitchFamily="34" charset="0"/>
                </a:rPr>
                <a:t>2009</a:t>
              </a:r>
              <a:endParaRPr kumimoji="0" lang="ru-RU" altLang="ru-RU" sz="1800" b="0" i="0" u="none" strike="noStrike" cap="none" normalizeH="0" baseline="0" dirty="0" smtClean="0">
                <a:ln>
                  <a:noFill/>
                </a:ln>
                <a:solidFill>
                  <a:schemeClr val="bg2"/>
                </a:solidFill>
                <a:effectLst/>
              </a:endParaRPr>
            </a:p>
          </p:txBody>
        </p:sp>
      </p:grpSp>
      <p:grpSp>
        <p:nvGrpSpPr>
          <p:cNvPr id="30" name="Group 29"/>
          <p:cNvGrpSpPr/>
          <p:nvPr/>
        </p:nvGrpSpPr>
        <p:grpSpPr>
          <a:xfrm>
            <a:off x="9145588" y="2463800"/>
            <a:ext cx="1347788" cy="1350963"/>
            <a:chOff x="9145588" y="2463800"/>
            <a:chExt cx="1347788" cy="1350963"/>
          </a:xfrm>
        </p:grpSpPr>
        <p:sp>
          <p:nvSpPr>
            <p:cNvPr id="10" name="Oval 10"/>
            <p:cNvSpPr>
              <a:spLocks noChangeArrowheads="1"/>
            </p:cNvSpPr>
            <p:nvPr/>
          </p:nvSpPr>
          <p:spPr bwMode="auto">
            <a:xfrm>
              <a:off x="9145588" y="2463800"/>
              <a:ext cx="1347788" cy="135096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15" name="Rectangle 15"/>
            <p:cNvSpPr>
              <a:spLocks noChangeArrowheads="1"/>
            </p:cNvSpPr>
            <p:nvPr/>
          </p:nvSpPr>
          <p:spPr bwMode="auto">
            <a:xfrm>
              <a:off x="9444038" y="2962275"/>
              <a:ext cx="763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600" b="1" i="0" u="none" strike="noStrike" cap="none" normalizeH="0" baseline="0" dirty="0" smtClean="0">
                  <a:ln>
                    <a:noFill/>
                  </a:ln>
                  <a:solidFill>
                    <a:schemeClr val="bg2"/>
                  </a:solidFill>
                  <a:effectLst/>
                  <a:latin typeface="Open Sans" panose="020B0606030504020204" pitchFamily="34" charset="0"/>
                </a:rPr>
                <a:t>2020</a:t>
              </a:r>
              <a:endParaRPr kumimoji="0" lang="ru-RU" altLang="ru-RU" sz="1800" b="0" i="0" u="none" strike="noStrike" cap="none" normalizeH="0" baseline="0" dirty="0" smtClean="0">
                <a:ln>
                  <a:noFill/>
                </a:ln>
                <a:solidFill>
                  <a:schemeClr val="bg2"/>
                </a:solidFill>
                <a:effectLst/>
              </a:endParaRPr>
            </a:p>
          </p:txBody>
        </p:sp>
      </p:grpSp>
      <p:grpSp>
        <p:nvGrpSpPr>
          <p:cNvPr id="4" name="Group 3"/>
          <p:cNvGrpSpPr/>
          <p:nvPr/>
        </p:nvGrpSpPr>
        <p:grpSpPr>
          <a:xfrm>
            <a:off x="3556001" y="4432300"/>
            <a:ext cx="1350963" cy="1352550"/>
            <a:chOff x="3556001" y="4432300"/>
            <a:chExt cx="1350963" cy="1352550"/>
          </a:xfrm>
        </p:grpSpPr>
        <p:sp>
          <p:nvSpPr>
            <p:cNvPr id="8" name="Oval 8"/>
            <p:cNvSpPr>
              <a:spLocks noChangeArrowheads="1"/>
            </p:cNvSpPr>
            <p:nvPr/>
          </p:nvSpPr>
          <p:spPr bwMode="auto">
            <a:xfrm>
              <a:off x="3556001" y="4432300"/>
              <a:ext cx="1350963" cy="135255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6" name="Rectangle 16"/>
            <p:cNvSpPr>
              <a:spLocks noChangeArrowheads="1"/>
            </p:cNvSpPr>
            <p:nvPr/>
          </p:nvSpPr>
          <p:spPr bwMode="auto">
            <a:xfrm>
              <a:off x="3833813" y="4930775"/>
              <a:ext cx="763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600" b="1" i="0" u="none" strike="noStrike" cap="none" normalizeH="0" baseline="0" dirty="0" smtClean="0">
                  <a:ln>
                    <a:noFill/>
                  </a:ln>
                  <a:solidFill>
                    <a:schemeClr val="bg2"/>
                  </a:solidFill>
                  <a:effectLst/>
                  <a:latin typeface="Open Sans" panose="020B0606030504020204" pitchFamily="34" charset="0"/>
                </a:rPr>
                <a:t>2003</a:t>
              </a:r>
              <a:endParaRPr kumimoji="0" lang="ru-RU" altLang="ru-RU" sz="1800" b="0" i="0" u="none" strike="noStrike" cap="none" normalizeH="0" baseline="0" dirty="0" smtClean="0">
                <a:ln>
                  <a:noFill/>
                </a:ln>
                <a:solidFill>
                  <a:schemeClr val="bg2"/>
                </a:solidFill>
                <a:effectLst/>
              </a:endParaRPr>
            </a:p>
          </p:txBody>
        </p:sp>
      </p:grpSp>
      <p:grpSp>
        <p:nvGrpSpPr>
          <p:cNvPr id="23" name="Group 22"/>
          <p:cNvGrpSpPr/>
          <p:nvPr/>
        </p:nvGrpSpPr>
        <p:grpSpPr>
          <a:xfrm>
            <a:off x="7281863" y="4432300"/>
            <a:ext cx="1350963" cy="1352550"/>
            <a:chOff x="7281863" y="4432300"/>
            <a:chExt cx="1350963" cy="1352550"/>
          </a:xfrm>
        </p:grpSpPr>
        <p:sp>
          <p:nvSpPr>
            <p:cNvPr id="9" name="Oval 9"/>
            <p:cNvSpPr>
              <a:spLocks noChangeArrowheads="1"/>
            </p:cNvSpPr>
            <p:nvPr/>
          </p:nvSpPr>
          <p:spPr bwMode="auto">
            <a:xfrm>
              <a:off x="7281863" y="4432300"/>
              <a:ext cx="1350963" cy="135255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7" name="Rectangle 17"/>
            <p:cNvSpPr>
              <a:spLocks noChangeArrowheads="1"/>
            </p:cNvSpPr>
            <p:nvPr/>
          </p:nvSpPr>
          <p:spPr bwMode="auto">
            <a:xfrm>
              <a:off x="7580313" y="4930775"/>
              <a:ext cx="76302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600" b="1" i="0" u="none" strike="noStrike" cap="none" normalizeH="0" baseline="0" smtClean="0">
                  <a:ln>
                    <a:noFill/>
                  </a:ln>
                  <a:solidFill>
                    <a:schemeClr val="bg2"/>
                  </a:solidFill>
                  <a:effectLst/>
                  <a:latin typeface="Open Sans" panose="020B0606030504020204" pitchFamily="34" charset="0"/>
                </a:rPr>
                <a:t>2015</a:t>
              </a:r>
              <a:endParaRPr kumimoji="0" lang="ru-RU" altLang="ru-RU" sz="1800" b="0" i="0" u="none" strike="noStrike" cap="none" normalizeH="0" baseline="0" smtClean="0">
                <a:ln>
                  <a:noFill/>
                </a:ln>
                <a:solidFill>
                  <a:schemeClr val="bg2"/>
                </a:solidFill>
                <a:effectLst/>
              </a:endParaRPr>
            </a:p>
          </p:txBody>
        </p:sp>
      </p:grpSp>
      <p:sp>
        <p:nvSpPr>
          <p:cNvPr id="18" name="Freeform 18"/>
          <p:cNvSpPr>
            <a:spLocks noEditPoints="1"/>
          </p:cNvSpPr>
          <p:nvPr/>
        </p:nvSpPr>
        <p:spPr bwMode="auto">
          <a:xfrm>
            <a:off x="7756526" y="2978150"/>
            <a:ext cx="400050" cy="452438"/>
          </a:xfrm>
          <a:custGeom>
            <a:avLst/>
            <a:gdLst>
              <a:gd name="T0" fmla="*/ 34 w 105"/>
              <a:gd name="T1" fmla="*/ 93 h 119"/>
              <a:gd name="T2" fmla="*/ 25 w 105"/>
              <a:gd name="T3" fmla="*/ 71 h 119"/>
              <a:gd name="T4" fmla="*/ 20 w 105"/>
              <a:gd name="T5" fmla="*/ 54 h 119"/>
              <a:gd name="T6" fmla="*/ 52 w 105"/>
              <a:gd name="T7" fmla="*/ 21 h 119"/>
              <a:gd name="T8" fmla="*/ 85 w 105"/>
              <a:gd name="T9" fmla="*/ 54 h 119"/>
              <a:gd name="T10" fmla="*/ 80 w 105"/>
              <a:gd name="T11" fmla="*/ 71 h 119"/>
              <a:gd name="T12" fmla="*/ 71 w 105"/>
              <a:gd name="T13" fmla="*/ 89 h 119"/>
              <a:gd name="T14" fmla="*/ 52 w 105"/>
              <a:gd name="T15" fmla="*/ 33 h 119"/>
              <a:gd name="T16" fmla="*/ 33 w 105"/>
              <a:gd name="T17" fmla="*/ 53 h 119"/>
              <a:gd name="T18" fmla="*/ 52 w 105"/>
              <a:gd name="T19" fmla="*/ 73 h 119"/>
              <a:gd name="T20" fmla="*/ 72 w 105"/>
              <a:gd name="T21" fmla="*/ 53 h 119"/>
              <a:gd name="T22" fmla="*/ 52 w 105"/>
              <a:gd name="T23" fmla="*/ 33 h 119"/>
              <a:gd name="T24" fmla="*/ 45 w 105"/>
              <a:gd name="T25" fmla="*/ 56 h 119"/>
              <a:gd name="T26" fmla="*/ 50 w 105"/>
              <a:gd name="T27" fmla="*/ 63 h 119"/>
              <a:gd name="T28" fmla="*/ 60 w 105"/>
              <a:gd name="T29" fmla="*/ 47 h 119"/>
              <a:gd name="T30" fmla="*/ 52 w 105"/>
              <a:gd name="T31" fmla="*/ 11 h 119"/>
              <a:gd name="T32" fmla="*/ 52 w 105"/>
              <a:gd name="T33" fmla="*/ 0 h 119"/>
              <a:gd name="T34" fmla="*/ 31 w 105"/>
              <a:gd name="T35" fmla="*/ 16 h 119"/>
              <a:gd name="T36" fmla="*/ 26 w 105"/>
              <a:gd name="T37" fmla="*/ 7 h 119"/>
              <a:gd name="T38" fmla="*/ 7 w 105"/>
              <a:gd name="T39" fmla="*/ 27 h 119"/>
              <a:gd name="T40" fmla="*/ 16 w 105"/>
              <a:gd name="T41" fmla="*/ 32 h 119"/>
              <a:gd name="T42" fmla="*/ 0 w 105"/>
              <a:gd name="T43" fmla="*/ 53 h 119"/>
              <a:gd name="T44" fmla="*/ 10 w 105"/>
              <a:gd name="T45" fmla="*/ 53 h 119"/>
              <a:gd name="T46" fmla="*/ 79 w 105"/>
              <a:gd name="T47" fmla="*/ 7 h 119"/>
              <a:gd name="T48" fmla="*/ 74 w 105"/>
              <a:gd name="T49" fmla="*/ 16 h 119"/>
              <a:gd name="T50" fmla="*/ 98 w 105"/>
              <a:gd name="T51" fmla="*/ 27 h 119"/>
              <a:gd name="T52" fmla="*/ 89 w 105"/>
              <a:gd name="T53" fmla="*/ 32 h 119"/>
              <a:gd name="T54" fmla="*/ 95 w 105"/>
              <a:gd name="T55" fmla="*/ 53 h 119"/>
              <a:gd name="T56" fmla="*/ 105 w 105"/>
              <a:gd name="T57" fmla="*/ 53 h 119"/>
              <a:gd name="T58" fmla="*/ 64 w 105"/>
              <a:gd name="T59" fmla="*/ 96 h 119"/>
              <a:gd name="T60" fmla="*/ 38 w 105"/>
              <a:gd name="T61" fmla="*/ 103 h 119"/>
              <a:gd name="T62" fmla="*/ 35 w 105"/>
              <a:gd name="T63" fmla="*/ 107 h 119"/>
              <a:gd name="T64" fmla="*/ 40 w 105"/>
              <a:gd name="T65" fmla="*/ 111 h 119"/>
              <a:gd name="T66" fmla="*/ 42 w 105"/>
              <a:gd name="T67" fmla="*/ 111 h 119"/>
              <a:gd name="T68" fmla="*/ 64 w 105"/>
              <a:gd name="T69" fmla="*/ 105 h 119"/>
              <a:gd name="T70" fmla="*/ 64 w 105"/>
              <a:gd name="T71" fmla="*/ 104 h 119"/>
              <a:gd name="T72" fmla="*/ 65 w 105"/>
              <a:gd name="T73" fmla="*/ 104 h 119"/>
              <a:gd name="T74" fmla="*/ 69 w 105"/>
              <a:gd name="T75" fmla="*/ 109 h 119"/>
              <a:gd name="T76" fmla="*/ 67 w 105"/>
              <a:gd name="T77" fmla="*/ 113 h 119"/>
              <a:gd name="T78" fmla="*/ 45 w 105"/>
              <a:gd name="T79" fmla="*/ 119 h 11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 h="119">
                <a:moveTo>
                  <a:pt x="34" y="93"/>
                </a:moveTo>
                <a:cubicBezTo>
                  <a:pt x="34" y="87"/>
                  <a:pt x="32" y="82"/>
                  <a:pt x="25" y="71"/>
                </a:cubicBezTo>
                <a:cubicBezTo>
                  <a:pt x="22" y="66"/>
                  <a:pt x="20" y="60"/>
                  <a:pt x="20" y="54"/>
                </a:cubicBezTo>
                <a:cubicBezTo>
                  <a:pt x="20" y="35"/>
                  <a:pt x="34" y="21"/>
                  <a:pt x="52" y="21"/>
                </a:cubicBezTo>
                <a:cubicBezTo>
                  <a:pt x="70" y="21"/>
                  <a:pt x="85" y="35"/>
                  <a:pt x="85" y="54"/>
                </a:cubicBezTo>
                <a:cubicBezTo>
                  <a:pt x="85" y="60"/>
                  <a:pt x="83" y="66"/>
                  <a:pt x="80" y="71"/>
                </a:cubicBezTo>
                <a:cubicBezTo>
                  <a:pt x="74" y="80"/>
                  <a:pt x="72" y="85"/>
                  <a:pt x="71" y="89"/>
                </a:cubicBezTo>
                <a:moveTo>
                  <a:pt x="52" y="33"/>
                </a:moveTo>
                <a:cubicBezTo>
                  <a:pt x="42" y="33"/>
                  <a:pt x="33" y="42"/>
                  <a:pt x="33" y="53"/>
                </a:cubicBezTo>
                <a:cubicBezTo>
                  <a:pt x="33" y="64"/>
                  <a:pt x="42" y="73"/>
                  <a:pt x="52" y="73"/>
                </a:cubicBezTo>
                <a:cubicBezTo>
                  <a:pt x="63" y="73"/>
                  <a:pt x="72" y="64"/>
                  <a:pt x="72" y="53"/>
                </a:cubicBezTo>
                <a:cubicBezTo>
                  <a:pt x="72" y="42"/>
                  <a:pt x="63" y="33"/>
                  <a:pt x="52" y="33"/>
                </a:cubicBezTo>
                <a:close/>
                <a:moveTo>
                  <a:pt x="45" y="56"/>
                </a:moveTo>
                <a:cubicBezTo>
                  <a:pt x="50" y="63"/>
                  <a:pt x="50" y="63"/>
                  <a:pt x="50" y="63"/>
                </a:cubicBezTo>
                <a:cubicBezTo>
                  <a:pt x="60" y="47"/>
                  <a:pt x="60" y="47"/>
                  <a:pt x="60" y="47"/>
                </a:cubicBezTo>
                <a:moveTo>
                  <a:pt x="52" y="11"/>
                </a:moveTo>
                <a:cubicBezTo>
                  <a:pt x="52" y="0"/>
                  <a:pt x="52" y="0"/>
                  <a:pt x="52" y="0"/>
                </a:cubicBezTo>
                <a:moveTo>
                  <a:pt x="31" y="16"/>
                </a:moveTo>
                <a:cubicBezTo>
                  <a:pt x="26" y="7"/>
                  <a:pt x="26" y="7"/>
                  <a:pt x="26" y="7"/>
                </a:cubicBezTo>
                <a:moveTo>
                  <a:pt x="7" y="27"/>
                </a:moveTo>
                <a:cubicBezTo>
                  <a:pt x="16" y="32"/>
                  <a:pt x="16" y="32"/>
                  <a:pt x="16" y="32"/>
                </a:cubicBezTo>
                <a:moveTo>
                  <a:pt x="0" y="53"/>
                </a:moveTo>
                <a:cubicBezTo>
                  <a:pt x="10" y="53"/>
                  <a:pt x="10" y="53"/>
                  <a:pt x="10" y="53"/>
                </a:cubicBezTo>
                <a:moveTo>
                  <a:pt x="79" y="7"/>
                </a:moveTo>
                <a:cubicBezTo>
                  <a:pt x="74" y="16"/>
                  <a:pt x="74" y="16"/>
                  <a:pt x="74" y="16"/>
                </a:cubicBezTo>
                <a:moveTo>
                  <a:pt x="98" y="27"/>
                </a:moveTo>
                <a:cubicBezTo>
                  <a:pt x="89" y="32"/>
                  <a:pt x="89" y="32"/>
                  <a:pt x="89" y="32"/>
                </a:cubicBezTo>
                <a:moveTo>
                  <a:pt x="95" y="53"/>
                </a:moveTo>
                <a:cubicBezTo>
                  <a:pt x="105" y="53"/>
                  <a:pt x="105" y="53"/>
                  <a:pt x="105" y="53"/>
                </a:cubicBezTo>
                <a:moveTo>
                  <a:pt x="64" y="96"/>
                </a:moveTo>
                <a:cubicBezTo>
                  <a:pt x="64" y="96"/>
                  <a:pt x="38" y="103"/>
                  <a:pt x="38" y="103"/>
                </a:cubicBezTo>
                <a:cubicBezTo>
                  <a:pt x="37" y="103"/>
                  <a:pt x="35" y="105"/>
                  <a:pt x="35" y="107"/>
                </a:cubicBezTo>
                <a:cubicBezTo>
                  <a:pt x="35" y="109"/>
                  <a:pt x="37" y="111"/>
                  <a:pt x="40" y="111"/>
                </a:cubicBezTo>
                <a:cubicBezTo>
                  <a:pt x="40" y="111"/>
                  <a:pt x="42" y="111"/>
                  <a:pt x="42" y="111"/>
                </a:cubicBezTo>
                <a:cubicBezTo>
                  <a:pt x="64" y="105"/>
                  <a:pt x="64" y="105"/>
                  <a:pt x="64" y="105"/>
                </a:cubicBezTo>
                <a:cubicBezTo>
                  <a:pt x="64" y="104"/>
                  <a:pt x="64" y="104"/>
                  <a:pt x="64" y="104"/>
                </a:cubicBezTo>
                <a:cubicBezTo>
                  <a:pt x="65" y="104"/>
                  <a:pt x="65" y="104"/>
                  <a:pt x="65" y="104"/>
                </a:cubicBezTo>
                <a:cubicBezTo>
                  <a:pt x="68" y="104"/>
                  <a:pt x="69" y="106"/>
                  <a:pt x="69" y="109"/>
                </a:cubicBezTo>
                <a:cubicBezTo>
                  <a:pt x="69" y="111"/>
                  <a:pt x="68" y="112"/>
                  <a:pt x="67" y="113"/>
                </a:cubicBezTo>
                <a:cubicBezTo>
                  <a:pt x="45" y="119"/>
                  <a:pt x="45" y="119"/>
                  <a:pt x="45" y="119"/>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Freeform 19"/>
          <p:cNvSpPr>
            <a:spLocks noEditPoints="1"/>
          </p:cNvSpPr>
          <p:nvPr/>
        </p:nvSpPr>
        <p:spPr bwMode="auto">
          <a:xfrm>
            <a:off x="3986213" y="3008313"/>
            <a:ext cx="490538" cy="392113"/>
          </a:xfrm>
          <a:custGeom>
            <a:avLst/>
            <a:gdLst>
              <a:gd name="T0" fmla="*/ 129 w 129"/>
              <a:gd name="T1" fmla="*/ 103 h 103"/>
              <a:gd name="T2" fmla="*/ 0 w 129"/>
              <a:gd name="T3" fmla="*/ 103 h 103"/>
              <a:gd name="T4" fmla="*/ 31 w 129"/>
              <a:gd name="T5" fmla="*/ 75 h 103"/>
              <a:gd name="T6" fmla="*/ 14 w 129"/>
              <a:gd name="T7" fmla="*/ 75 h 103"/>
              <a:gd name="T8" fmla="*/ 14 w 129"/>
              <a:gd name="T9" fmla="*/ 103 h 103"/>
              <a:gd name="T10" fmla="*/ 31 w 129"/>
              <a:gd name="T11" fmla="*/ 103 h 103"/>
              <a:gd name="T12" fmla="*/ 31 w 129"/>
              <a:gd name="T13" fmla="*/ 75 h 103"/>
              <a:gd name="T14" fmla="*/ 59 w 129"/>
              <a:gd name="T15" fmla="*/ 48 h 103"/>
              <a:gd name="T16" fmla="*/ 42 w 129"/>
              <a:gd name="T17" fmla="*/ 48 h 103"/>
              <a:gd name="T18" fmla="*/ 42 w 129"/>
              <a:gd name="T19" fmla="*/ 103 h 103"/>
              <a:gd name="T20" fmla="*/ 59 w 129"/>
              <a:gd name="T21" fmla="*/ 103 h 103"/>
              <a:gd name="T22" fmla="*/ 59 w 129"/>
              <a:gd name="T23" fmla="*/ 48 h 103"/>
              <a:gd name="T24" fmla="*/ 87 w 129"/>
              <a:gd name="T25" fmla="*/ 60 h 103"/>
              <a:gd name="T26" fmla="*/ 69 w 129"/>
              <a:gd name="T27" fmla="*/ 60 h 103"/>
              <a:gd name="T28" fmla="*/ 69 w 129"/>
              <a:gd name="T29" fmla="*/ 103 h 103"/>
              <a:gd name="T30" fmla="*/ 87 w 129"/>
              <a:gd name="T31" fmla="*/ 103 h 103"/>
              <a:gd name="T32" fmla="*/ 87 w 129"/>
              <a:gd name="T33" fmla="*/ 60 h 103"/>
              <a:gd name="T34" fmla="*/ 115 w 129"/>
              <a:gd name="T35" fmla="*/ 32 h 103"/>
              <a:gd name="T36" fmla="*/ 97 w 129"/>
              <a:gd name="T37" fmla="*/ 32 h 103"/>
              <a:gd name="T38" fmla="*/ 97 w 129"/>
              <a:gd name="T39" fmla="*/ 103 h 103"/>
              <a:gd name="T40" fmla="*/ 115 w 129"/>
              <a:gd name="T41" fmla="*/ 103 h 103"/>
              <a:gd name="T42" fmla="*/ 115 w 129"/>
              <a:gd name="T43" fmla="*/ 32 h 103"/>
              <a:gd name="T44" fmla="*/ 23 w 129"/>
              <a:gd name="T45" fmla="*/ 45 h 103"/>
              <a:gd name="T46" fmla="*/ 18 w 129"/>
              <a:gd name="T47" fmla="*/ 50 h 103"/>
              <a:gd name="T48" fmla="*/ 23 w 129"/>
              <a:gd name="T49" fmla="*/ 55 h 103"/>
              <a:gd name="T50" fmla="*/ 28 w 129"/>
              <a:gd name="T51" fmla="*/ 50 h 103"/>
              <a:gd name="T52" fmla="*/ 23 w 129"/>
              <a:gd name="T53" fmla="*/ 45 h 103"/>
              <a:gd name="T54" fmla="*/ 50 w 129"/>
              <a:gd name="T55" fmla="*/ 18 h 103"/>
              <a:gd name="T56" fmla="*/ 45 w 129"/>
              <a:gd name="T57" fmla="*/ 23 h 103"/>
              <a:gd name="T58" fmla="*/ 50 w 129"/>
              <a:gd name="T59" fmla="*/ 28 h 103"/>
              <a:gd name="T60" fmla="*/ 55 w 129"/>
              <a:gd name="T61" fmla="*/ 23 h 103"/>
              <a:gd name="T62" fmla="*/ 50 w 129"/>
              <a:gd name="T63" fmla="*/ 18 h 103"/>
              <a:gd name="T64" fmla="*/ 78 w 129"/>
              <a:gd name="T65" fmla="*/ 32 h 103"/>
              <a:gd name="T66" fmla="*/ 73 w 129"/>
              <a:gd name="T67" fmla="*/ 37 h 103"/>
              <a:gd name="T68" fmla="*/ 78 w 129"/>
              <a:gd name="T69" fmla="*/ 42 h 103"/>
              <a:gd name="T70" fmla="*/ 83 w 129"/>
              <a:gd name="T71" fmla="*/ 37 h 103"/>
              <a:gd name="T72" fmla="*/ 78 w 129"/>
              <a:gd name="T73" fmla="*/ 32 h 103"/>
              <a:gd name="T74" fmla="*/ 106 w 129"/>
              <a:gd name="T75" fmla="*/ 0 h 103"/>
              <a:gd name="T76" fmla="*/ 101 w 129"/>
              <a:gd name="T77" fmla="*/ 5 h 103"/>
              <a:gd name="T78" fmla="*/ 106 w 129"/>
              <a:gd name="T79" fmla="*/ 10 h 103"/>
              <a:gd name="T80" fmla="*/ 111 w 129"/>
              <a:gd name="T81" fmla="*/ 5 h 103"/>
              <a:gd name="T82" fmla="*/ 106 w 129"/>
              <a:gd name="T83" fmla="*/ 0 h 103"/>
              <a:gd name="T84" fmla="*/ 82 w 129"/>
              <a:gd name="T85" fmla="*/ 33 h 103"/>
              <a:gd name="T86" fmla="*/ 103 w 129"/>
              <a:gd name="T87" fmla="*/ 9 h 103"/>
              <a:gd name="T88" fmla="*/ 55 w 129"/>
              <a:gd name="T89" fmla="*/ 26 h 103"/>
              <a:gd name="T90" fmla="*/ 74 w 129"/>
              <a:gd name="T91" fmla="*/ 34 h 103"/>
              <a:gd name="T92" fmla="*/ 47 w 129"/>
              <a:gd name="T93" fmla="*/ 27 h 103"/>
              <a:gd name="T94" fmla="*/ 26 w 129"/>
              <a:gd name="T95" fmla="*/ 4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9" h="103">
                <a:moveTo>
                  <a:pt x="129" y="103"/>
                </a:moveTo>
                <a:cubicBezTo>
                  <a:pt x="0" y="103"/>
                  <a:pt x="0" y="103"/>
                  <a:pt x="0" y="103"/>
                </a:cubicBezTo>
                <a:moveTo>
                  <a:pt x="31" y="75"/>
                </a:moveTo>
                <a:cubicBezTo>
                  <a:pt x="14" y="75"/>
                  <a:pt x="14" y="75"/>
                  <a:pt x="14" y="75"/>
                </a:cubicBezTo>
                <a:cubicBezTo>
                  <a:pt x="14" y="103"/>
                  <a:pt x="14" y="103"/>
                  <a:pt x="14" y="103"/>
                </a:cubicBezTo>
                <a:cubicBezTo>
                  <a:pt x="31" y="103"/>
                  <a:pt x="31" y="103"/>
                  <a:pt x="31" y="103"/>
                </a:cubicBezTo>
                <a:lnTo>
                  <a:pt x="31" y="75"/>
                </a:lnTo>
                <a:close/>
                <a:moveTo>
                  <a:pt x="59" y="48"/>
                </a:moveTo>
                <a:cubicBezTo>
                  <a:pt x="42" y="48"/>
                  <a:pt x="42" y="48"/>
                  <a:pt x="42" y="48"/>
                </a:cubicBezTo>
                <a:cubicBezTo>
                  <a:pt x="42" y="103"/>
                  <a:pt x="42" y="103"/>
                  <a:pt x="42" y="103"/>
                </a:cubicBezTo>
                <a:cubicBezTo>
                  <a:pt x="59" y="103"/>
                  <a:pt x="59" y="103"/>
                  <a:pt x="59" y="103"/>
                </a:cubicBezTo>
                <a:lnTo>
                  <a:pt x="59" y="48"/>
                </a:lnTo>
                <a:close/>
                <a:moveTo>
                  <a:pt x="87" y="60"/>
                </a:moveTo>
                <a:cubicBezTo>
                  <a:pt x="69" y="60"/>
                  <a:pt x="69" y="60"/>
                  <a:pt x="69" y="60"/>
                </a:cubicBezTo>
                <a:cubicBezTo>
                  <a:pt x="69" y="103"/>
                  <a:pt x="69" y="103"/>
                  <a:pt x="69" y="103"/>
                </a:cubicBezTo>
                <a:cubicBezTo>
                  <a:pt x="87" y="103"/>
                  <a:pt x="87" y="103"/>
                  <a:pt x="87" y="103"/>
                </a:cubicBezTo>
                <a:lnTo>
                  <a:pt x="87" y="60"/>
                </a:lnTo>
                <a:close/>
                <a:moveTo>
                  <a:pt x="115" y="32"/>
                </a:moveTo>
                <a:cubicBezTo>
                  <a:pt x="97" y="32"/>
                  <a:pt x="97" y="32"/>
                  <a:pt x="97" y="32"/>
                </a:cubicBezTo>
                <a:cubicBezTo>
                  <a:pt x="97" y="103"/>
                  <a:pt x="97" y="103"/>
                  <a:pt x="97" y="103"/>
                </a:cubicBezTo>
                <a:cubicBezTo>
                  <a:pt x="115" y="103"/>
                  <a:pt x="115" y="103"/>
                  <a:pt x="115" y="103"/>
                </a:cubicBezTo>
                <a:lnTo>
                  <a:pt x="115" y="32"/>
                </a:lnTo>
                <a:close/>
                <a:moveTo>
                  <a:pt x="23" y="45"/>
                </a:moveTo>
                <a:cubicBezTo>
                  <a:pt x="20" y="45"/>
                  <a:pt x="18" y="47"/>
                  <a:pt x="18" y="50"/>
                </a:cubicBezTo>
                <a:cubicBezTo>
                  <a:pt x="18" y="53"/>
                  <a:pt x="20" y="55"/>
                  <a:pt x="23" y="55"/>
                </a:cubicBezTo>
                <a:cubicBezTo>
                  <a:pt x="25" y="55"/>
                  <a:pt x="28" y="53"/>
                  <a:pt x="28" y="50"/>
                </a:cubicBezTo>
                <a:cubicBezTo>
                  <a:pt x="28" y="47"/>
                  <a:pt x="25" y="45"/>
                  <a:pt x="23" y="45"/>
                </a:cubicBezTo>
                <a:close/>
                <a:moveTo>
                  <a:pt x="50" y="18"/>
                </a:moveTo>
                <a:cubicBezTo>
                  <a:pt x="48" y="18"/>
                  <a:pt x="45" y="21"/>
                  <a:pt x="45" y="23"/>
                </a:cubicBezTo>
                <a:cubicBezTo>
                  <a:pt x="45" y="26"/>
                  <a:pt x="48" y="28"/>
                  <a:pt x="50" y="28"/>
                </a:cubicBezTo>
                <a:cubicBezTo>
                  <a:pt x="53" y="28"/>
                  <a:pt x="55" y="26"/>
                  <a:pt x="55" y="23"/>
                </a:cubicBezTo>
                <a:cubicBezTo>
                  <a:pt x="55" y="21"/>
                  <a:pt x="53" y="18"/>
                  <a:pt x="50" y="18"/>
                </a:cubicBezTo>
                <a:close/>
                <a:moveTo>
                  <a:pt x="78" y="32"/>
                </a:moveTo>
                <a:cubicBezTo>
                  <a:pt x="75" y="32"/>
                  <a:pt x="73" y="34"/>
                  <a:pt x="73" y="37"/>
                </a:cubicBezTo>
                <a:cubicBezTo>
                  <a:pt x="73" y="39"/>
                  <a:pt x="75" y="42"/>
                  <a:pt x="78" y="42"/>
                </a:cubicBezTo>
                <a:cubicBezTo>
                  <a:pt x="81" y="42"/>
                  <a:pt x="83" y="39"/>
                  <a:pt x="83" y="37"/>
                </a:cubicBezTo>
                <a:cubicBezTo>
                  <a:pt x="83" y="34"/>
                  <a:pt x="81" y="32"/>
                  <a:pt x="78" y="32"/>
                </a:cubicBezTo>
                <a:close/>
                <a:moveTo>
                  <a:pt x="106" y="0"/>
                </a:moveTo>
                <a:cubicBezTo>
                  <a:pt x="103" y="0"/>
                  <a:pt x="101" y="2"/>
                  <a:pt x="101" y="5"/>
                </a:cubicBezTo>
                <a:cubicBezTo>
                  <a:pt x="101" y="8"/>
                  <a:pt x="103" y="10"/>
                  <a:pt x="106" y="10"/>
                </a:cubicBezTo>
                <a:cubicBezTo>
                  <a:pt x="109" y="10"/>
                  <a:pt x="111" y="8"/>
                  <a:pt x="111" y="5"/>
                </a:cubicBezTo>
                <a:cubicBezTo>
                  <a:pt x="111" y="2"/>
                  <a:pt x="109" y="0"/>
                  <a:pt x="106" y="0"/>
                </a:cubicBezTo>
                <a:close/>
                <a:moveTo>
                  <a:pt x="82" y="33"/>
                </a:moveTo>
                <a:cubicBezTo>
                  <a:pt x="103" y="9"/>
                  <a:pt x="103" y="9"/>
                  <a:pt x="103" y="9"/>
                </a:cubicBezTo>
                <a:moveTo>
                  <a:pt x="55" y="26"/>
                </a:moveTo>
                <a:cubicBezTo>
                  <a:pt x="74" y="34"/>
                  <a:pt x="74" y="34"/>
                  <a:pt x="74" y="34"/>
                </a:cubicBezTo>
                <a:moveTo>
                  <a:pt x="47" y="27"/>
                </a:moveTo>
                <a:cubicBezTo>
                  <a:pt x="26" y="46"/>
                  <a:pt x="26" y="46"/>
                  <a:pt x="26" y="46"/>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Freeform 20"/>
          <p:cNvSpPr>
            <a:spLocks noEditPoints="1"/>
          </p:cNvSpPr>
          <p:nvPr/>
        </p:nvSpPr>
        <p:spPr bwMode="auto">
          <a:xfrm>
            <a:off x="5873751" y="4729163"/>
            <a:ext cx="441325" cy="457200"/>
          </a:xfrm>
          <a:custGeom>
            <a:avLst/>
            <a:gdLst>
              <a:gd name="T0" fmla="*/ 43 w 116"/>
              <a:gd name="T1" fmla="*/ 12 h 120"/>
              <a:gd name="T2" fmla="*/ 102 w 116"/>
              <a:gd name="T3" fmla="*/ 48 h 120"/>
              <a:gd name="T4" fmla="*/ 116 w 116"/>
              <a:gd name="T5" fmla="*/ 77 h 120"/>
              <a:gd name="T6" fmla="*/ 104 w 116"/>
              <a:gd name="T7" fmla="*/ 77 h 120"/>
              <a:gd name="T8" fmla="*/ 104 w 116"/>
              <a:gd name="T9" fmla="*/ 97 h 120"/>
              <a:gd name="T10" fmla="*/ 98 w 116"/>
              <a:gd name="T11" fmla="*/ 103 h 120"/>
              <a:gd name="T12" fmla="*/ 84 w 116"/>
              <a:gd name="T13" fmla="*/ 103 h 120"/>
              <a:gd name="T14" fmla="*/ 84 w 116"/>
              <a:gd name="T15" fmla="*/ 120 h 120"/>
              <a:gd name="T16" fmla="*/ 31 w 116"/>
              <a:gd name="T17" fmla="*/ 120 h 120"/>
              <a:gd name="T18" fmla="*/ 31 w 116"/>
              <a:gd name="T19" fmla="*/ 102 h 120"/>
              <a:gd name="T20" fmla="*/ 25 w 116"/>
              <a:gd name="T21" fmla="*/ 90 h 120"/>
              <a:gd name="T22" fmla="*/ 65 w 116"/>
              <a:gd name="T23" fmla="*/ 54 h 120"/>
              <a:gd name="T24" fmla="*/ 65 w 116"/>
              <a:gd name="T25" fmla="*/ 46 h 120"/>
              <a:gd name="T26" fmla="*/ 56 w 116"/>
              <a:gd name="T27" fmla="*/ 42 h 120"/>
              <a:gd name="T28" fmla="*/ 54 w 116"/>
              <a:gd name="T29" fmla="*/ 39 h 120"/>
              <a:gd name="T30" fmla="*/ 58 w 116"/>
              <a:gd name="T31" fmla="*/ 30 h 120"/>
              <a:gd name="T32" fmla="*/ 52 w 116"/>
              <a:gd name="T33" fmla="*/ 24 h 120"/>
              <a:gd name="T34" fmla="*/ 43 w 116"/>
              <a:gd name="T35" fmla="*/ 28 h 120"/>
              <a:gd name="T36" fmla="*/ 40 w 116"/>
              <a:gd name="T37" fmla="*/ 27 h 120"/>
              <a:gd name="T38" fmla="*/ 36 w 116"/>
              <a:gd name="T39" fmla="*/ 17 h 120"/>
              <a:gd name="T40" fmla="*/ 28 w 116"/>
              <a:gd name="T41" fmla="*/ 17 h 120"/>
              <a:gd name="T42" fmla="*/ 25 w 116"/>
              <a:gd name="T43" fmla="*/ 27 h 120"/>
              <a:gd name="T44" fmla="*/ 21 w 116"/>
              <a:gd name="T45" fmla="*/ 28 h 120"/>
              <a:gd name="T46" fmla="*/ 12 w 116"/>
              <a:gd name="T47" fmla="*/ 24 h 120"/>
              <a:gd name="T48" fmla="*/ 7 w 116"/>
              <a:gd name="T49" fmla="*/ 30 h 120"/>
              <a:gd name="T50" fmla="*/ 11 w 116"/>
              <a:gd name="T51" fmla="*/ 39 h 120"/>
              <a:gd name="T52" fmla="*/ 9 w 116"/>
              <a:gd name="T53" fmla="*/ 42 h 120"/>
              <a:gd name="T54" fmla="*/ 0 w 116"/>
              <a:gd name="T55" fmla="*/ 46 h 120"/>
              <a:gd name="T56" fmla="*/ 0 w 116"/>
              <a:gd name="T57" fmla="*/ 54 h 120"/>
              <a:gd name="T58" fmla="*/ 9 w 116"/>
              <a:gd name="T59" fmla="*/ 58 h 120"/>
              <a:gd name="T60" fmla="*/ 11 w 116"/>
              <a:gd name="T61" fmla="*/ 61 h 120"/>
              <a:gd name="T62" fmla="*/ 7 w 116"/>
              <a:gd name="T63" fmla="*/ 70 h 120"/>
              <a:gd name="T64" fmla="*/ 12 w 116"/>
              <a:gd name="T65" fmla="*/ 76 h 120"/>
              <a:gd name="T66" fmla="*/ 21 w 116"/>
              <a:gd name="T67" fmla="*/ 72 h 120"/>
              <a:gd name="T68" fmla="*/ 25 w 116"/>
              <a:gd name="T69" fmla="*/ 73 h 120"/>
              <a:gd name="T70" fmla="*/ 28 w 116"/>
              <a:gd name="T71" fmla="*/ 82 h 120"/>
              <a:gd name="T72" fmla="*/ 36 w 116"/>
              <a:gd name="T73" fmla="*/ 82 h 120"/>
              <a:gd name="T74" fmla="*/ 40 w 116"/>
              <a:gd name="T75" fmla="*/ 73 h 120"/>
              <a:gd name="T76" fmla="*/ 43 w 116"/>
              <a:gd name="T77" fmla="*/ 72 h 120"/>
              <a:gd name="T78" fmla="*/ 52 w 116"/>
              <a:gd name="T79" fmla="*/ 76 h 120"/>
              <a:gd name="T80" fmla="*/ 58 w 116"/>
              <a:gd name="T81" fmla="*/ 70 h 120"/>
              <a:gd name="T82" fmla="*/ 54 w 116"/>
              <a:gd name="T83" fmla="*/ 61 h 120"/>
              <a:gd name="T84" fmla="*/ 56 w 116"/>
              <a:gd name="T85" fmla="*/ 58 h 120"/>
              <a:gd name="T86" fmla="*/ 65 w 116"/>
              <a:gd name="T87" fmla="*/ 54 h 120"/>
              <a:gd name="T88" fmla="*/ 32 w 116"/>
              <a:gd name="T89" fmla="*/ 36 h 120"/>
              <a:gd name="T90" fmla="*/ 19 w 116"/>
              <a:gd name="T91" fmla="*/ 50 h 120"/>
              <a:gd name="T92" fmla="*/ 32 w 116"/>
              <a:gd name="T93" fmla="*/ 64 h 120"/>
              <a:gd name="T94" fmla="*/ 46 w 116"/>
              <a:gd name="T95" fmla="*/ 50 h 120"/>
              <a:gd name="T96" fmla="*/ 32 w 116"/>
              <a:gd name="T97" fmla="*/ 36 h 120"/>
              <a:gd name="T98" fmla="*/ 84 w 116"/>
              <a:gd name="T99" fmla="*/ 103 h 120"/>
              <a:gd name="T100" fmla="*/ 77 w 116"/>
              <a:gd name="T101" fmla="*/ 103 h 12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6" h="120">
                <a:moveTo>
                  <a:pt x="43" y="12"/>
                </a:moveTo>
                <a:cubicBezTo>
                  <a:pt x="108" y="0"/>
                  <a:pt x="102" y="48"/>
                  <a:pt x="102" y="48"/>
                </a:cubicBezTo>
                <a:cubicBezTo>
                  <a:pt x="116" y="77"/>
                  <a:pt x="116" y="77"/>
                  <a:pt x="116" y="77"/>
                </a:cubicBezTo>
                <a:cubicBezTo>
                  <a:pt x="104" y="77"/>
                  <a:pt x="104" y="77"/>
                  <a:pt x="104" y="77"/>
                </a:cubicBezTo>
                <a:cubicBezTo>
                  <a:pt x="104" y="97"/>
                  <a:pt x="104" y="97"/>
                  <a:pt x="104" y="97"/>
                </a:cubicBezTo>
                <a:cubicBezTo>
                  <a:pt x="104" y="100"/>
                  <a:pt x="101" y="103"/>
                  <a:pt x="98" y="103"/>
                </a:cubicBezTo>
                <a:cubicBezTo>
                  <a:pt x="84" y="103"/>
                  <a:pt x="84" y="103"/>
                  <a:pt x="84" y="103"/>
                </a:cubicBezTo>
                <a:cubicBezTo>
                  <a:pt x="84" y="120"/>
                  <a:pt x="84" y="120"/>
                  <a:pt x="84" y="120"/>
                </a:cubicBezTo>
                <a:moveTo>
                  <a:pt x="31" y="120"/>
                </a:moveTo>
                <a:cubicBezTo>
                  <a:pt x="31" y="102"/>
                  <a:pt x="31" y="102"/>
                  <a:pt x="31" y="102"/>
                </a:cubicBezTo>
                <a:cubicBezTo>
                  <a:pt x="25" y="90"/>
                  <a:pt x="25" y="90"/>
                  <a:pt x="25" y="90"/>
                </a:cubicBezTo>
                <a:moveTo>
                  <a:pt x="65" y="54"/>
                </a:moveTo>
                <a:cubicBezTo>
                  <a:pt x="65" y="46"/>
                  <a:pt x="65" y="46"/>
                  <a:pt x="65" y="46"/>
                </a:cubicBezTo>
                <a:cubicBezTo>
                  <a:pt x="56" y="42"/>
                  <a:pt x="56" y="42"/>
                  <a:pt x="56" y="42"/>
                </a:cubicBezTo>
                <a:cubicBezTo>
                  <a:pt x="55" y="41"/>
                  <a:pt x="55" y="40"/>
                  <a:pt x="54" y="39"/>
                </a:cubicBezTo>
                <a:cubicBezTo>
                  <a:pt x="58" y="30"/>
                  <a:pt x="58" y="30"/>
                  <a:pt x="58" y="30"/>
                </a:cubicBezTo>
                <a:cubicBezTo>
                  <a:pt x="52" y="24"/>
                  <a:pt x="52" y="24"/>
                  <a:pt x="52" y="24"/>
                </a:cubicBezTo>
                <a:cubicBezTo>
                  <a:pt x="43" y="28"/>
                  <a:pt x="43" y="28"/>
                  <a:pt x="43" y="28"/>
                </a:cubicBezTo>
                <a:cubicBezTo>
                  <a:pt x="42" y="28"/>
                  <a:pt x="41" y="27"/>
                  <a:pt x="40" y="27"/>
                </a:cubicBezTo>
                <a:cubicBezTo>
                  <a:pt x="36" y="17"/>
                  <a:pt x="36" y="17"/>
                  <a:pt x="36" y="17"/>
                </a:cubicBezTo>
                <a:cubicBezTo>
                  <a:pt x="28" y="17"/>
                  <a:pt x="28" y="17"/>
                  <a:pt x="28" y="17"/>
                </a:cubicBezTo>
                <a:cubicBezTo>
                  <a:pt x="25" y="27"/>
                  <a:pt x="25" y="27"/>
                  <a:pt x="25" y="27"/>
                </a:cubicBezTo>
                <a:cubicBezTo>
                  <a:pt x="24" y="27"/>
                  <a:pt x="23" y="28"/>
                  <a:pt x="21" y="28"/>
                </a:cubicBezTo>
                <a:cubicBezTo>
                  <a:pt x="12" y="24"/>
                  <a:pt x="12" y="24"/>
                  <a:pt x="12" y="24"/>
                </a:cubicBezTo>
                <a:cubicBezTo>
                  <a:pt x="7" y="30"/>
                  <a:pt x="7" y="30"/>
                  <a:pt x="7" y="30"/>
                </a:cubicBezTo>
                <a:cubicBezTo>
                  <a:pt x="11" y="39"/>
                  <a:pt x="11" y="39"/>
                  <a:pt x="11" y="39"/>
                </a:cubicBezTo>
                <a:cubicBezTo>
                  <a:pt x="10" y="40"/>
                  <a:pt x="10" y="41"/>
                  <a:pt x="9" y="42"/>
                </a:cubicBezTo>
                <a:cubicBezTo>
                  <a:pt x="0" y="46"/>
                  <a:pt x="0" y="46"/>
                  <a:pt x="0" y="46"/>
                </a:cubicBezTo>
                <a:cubicBezTo>
                  <a:pt x="0" y="54"/>
                  <a:pt x="0" y="54"/>
                  <a:pt x="0" y="54"/>
                </a:cubicBezTo>
                <a:cubicBezTo>
                  <a:pt x="9" y="58"/>
                  <a:pt x="9" y="58"/>
                  <a:pt x="9" y="58"/>
                </a:cubicBezTo>
                <a:cubicBezTo>
                  <a:pt x="10" y="59"/>
                  <a:pt x="10" y="60"/>
                  <a:pt x="11" y="61"/>
                </a:cubicBezTo>
                <a:cubicBezTo>
                  <a:pt x="7" y="70"/>
                  <a:pt x="7" y="70"/>
                  <a:pt x="7" y="70"/>
                </a:cubicBezTo>
                <a:cubicBezTo>
                  <a:pt x="12" y="76"/>
                  <a:pt x="12" y="76"/>
                  <a:pt x="12" y="76"/>
                </a:cubicBezTo>
                <a:cubicBezTo>
                  <a:pt x="21" y="72"/>
                  <a:pt x="21" y="72"/>
                  <a:pt x="21" y="72"/>
                </a:cubicBezTo>
                <a:cubicBezTo>
                  <a:pt x="23" y="72"/>
                  <a:pt x="24" y="73"/>
                  <a:pt x="25" y="73"/>
                </a:cubicBezTo>
                <a:cubicBezTo>
                  <a:pt x="28" y="82"/>
                  <a:pt x="28" y="82"/>
                  <a:pt x="28" y="82"/>
                </a:cubicBezTo>
                <a:cubicBezTo>
                  <a:pt x="36" y="82"/>
                  <a:pt x="36" y="82"/>
                  <a:pt x="36" y="82"/>
                </a:cubicBezTo>
                <a:cubicBezTo>
                  <a:pt x="40" y="73"/>
                  <a:pt x="40" y="73"/>
                  <a:pt x="40" y="73"/>
                </a:cubicBezTo>
                <a:cubicBezTo>
                  <a:pt x="41" y="73"/>
                  <a:pt x="42" y="72"/>
                  <a:pt x="43" y="72"/>
                </a:cubicBezTo>
                <a:cubicBezTo>
                  <a:pt x="52" y="76"/>
                  <a:pt x="52" y="76"/>
                  <a:pt x="52" y="76"/>
                </a:cubicBezTo>
                <a:cubicBezTo>
                  <a:pt x="58" y="70"/>
                  <a:pt x="58" y="70"/>
                  <a:pt x="58" y="70"/>
                </a:cubicBezTo>
                <a:cubicBezTo>
                  <a:pt x="54" y="61"/>
                  <a:pt x="54" y="61"/>
                  <a:pt x="54" y="61"/>
                </a:cubicBezTo>
                <a:cubicBezTo>
                  <a:pt x="55" y="60"/>
                  <a:pt x="55" y="59"/>
                  <a:pt x="56" y="58"/>
                </a:cubicBezTo>
                <a:lnTo>
                  <a:pt x="65" y="54"/>
                </a:lnTo>
                <a:close/>
                <a:moveTo>
                  <a:pt x="32" y="36"/>
                </a:moveTo>
                <a:cubicBezTo>
                  <a:pt x="25" y="36"/>
                  <a:pt x="19" y="42"/>
                  <a:pt x="19" y="50"/>
                </a:cubicBezTo>
                <a:cubicBezTo>
                  <a:pt x="19" y="57"/>
                  <a:pt x="25" y="64"/>
                  <a:pt x="32" y="64"/>
                </a:cubicBezTo>
                <a:cubicBezTo>
                  <a:pt x="40" y="64"/>
                  <a:pt x="46" y="57"/>
                  <a:pt x="46" y="50"/>
                </a:cubicBezTo>
                <a:cubicBezTo>
                  <a:pt x="46" y="42"/>
                  <a:pt x="40" y="36"/>
                  <a:pt x="32" y="36"/>
                </a:cubicBezTo>
                <a:close/>
                <a:moveTo>
                  <a:pt x="84" y="103"/>
                </a:moveTo>
                <a:cubicBezTo>
                  <a:pt x="77" y="103"/>
                  <a:pt x="77" y="103"/>
                  <a:pt x="77" y="103"/>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1" name="Freeform 21"/>
          <p:cNvSpPr>
            <a:spLocks noEditPoints="1"/>
          </p:cNvSpPr>
          <p:nvPr/>
        </p:nvSpPr>
        <p:spPr bwMode="auto">
          <a:xfrm>
            <a:off x="9648826" y="4783138"/>
            <a:ext cx="342900" cy="403225"/>
          </a:xfrm>
          <a:custGeom>
            <a:avLst/>
            <a:gdLst>
              <a:gd name="T0" fmla="*/ 216 w 216"/>
              <a:gd name="T1" fmla="*/ 103 h 254"/>
              <a:gd name="T2" fmla="*/ 216 w 216"/>
              <a:gd name="T3" fmla="*/ 254 h 254"/>
              <a:gd name="T4" fmla="*/ 0 w 216"/>
              <a:gd name="T5" fmla="*/ 254 h 254"/>
              <a:gd name="T6" fmla="*/ 0 w 216"/>
              <a:gd name="T7" fmla="*/ 103 h 254"/>
              <a:gd name="T8" fmla="*/ 216 w 216"/>
              <a:gd name="T9" fmla="*/ 254 h 254"/>
              <a:gd name="T10" fmla="*/ 108 w 216"/>
              <a:gd name="T11" fmla="*/ 180 h 254"/>
              <a:gd name="T12" fmla="*/ 0 w 216"/>
              <a:gd name="T13" fmla="*/ 254 h 254"/>
              <a:gd name="T14" fmla="*/ 216 w 216"/>
              <a:gd name="T15" fmla="*/ 103 h 254"/>
              <a:gd name="T16" fmla="*/ 144 w 216"/>
              <a:gd name="T17" fmla="*/ 180 h 254"/>
              <a:gd name="T18" fmla="*/ 0 w 216"/>
              <a:gd name="T19" fmla="*/ 103 h 254"/>
              <a:gd name="T20" fmla="*/ 72 w 216"/>
              <a:gd name="T21" fmla="*/ 180 h 254"/>
              <a:gd name="T22" fmla="*/ 189 w 216"/>
              <a:gd name="T23" fmla="*/ 98 h 254"/>
              <a:gd name="T24" fmla="*/ 189 w 216"/>
              <a:gd name="T25" fmla="*/ 45 h 254"/>
              <a:gd name="T26" fmla="*/ 141 w 216"/>
              <a:gd name="T27" fmla="*/ 0 h 254"/>
              <a:gd name="T28" fmla="*/ 26 w 216"/>
              <a:gd name="T29" fmla="*/ 0 h 254"/>
              <a:gd name="T30" fmla="*/ 26 w 216"/>
              <a:gd name="T31" fmla="*/ 98 h 254"/>
              <a:gd name="T32" fmla="*/ 189 w 216"/>
              <a:gd name="T33" fmla="*/ 45 h 254"/>
              <a:gd name="T34" fmla="*/ 141 w 216"/>
              <a:gd name="T35" fmla="*/ 0 h 254"/>
              <a:gd name="T36" fmla="*/ 141 w 216"/>
              <a:gd name="T37" fmla="*/ 45 h 254"/>
              <a:gd name="T38" fmla="*/ 189 w 216"/>
              <a:gd name="T39" fmla="*/ 45 h 254"/>
              <a:gd name="T40" fmla="*/ 72 w 216"/>
              <a:gd name="T41" fmla="*/ 74 h 254"/>
              <a:gd name="T42" fmla="*/ 48 w 216"/>
              <a:gd name="T43" fmla="*/ 74 h 254"/>
              <a:gd name="T44" fmla="*/ 161 w 216"/>
              <a:gd name="T45" fmla="*/ 74 h 254"/>
              <a:gd name="T46" fmla="*/ 93 w 216"/>
              <a:gd name="T47" fmla="*/ 74 h 254"/>
              <a:gd name="T48" fmla="*/ 48 w 216"/>
              <a:gd name="T49" fmla="*/ 98 h 254"/>
              <a:gd name="T50" fmla="*/ 110 w 216"/>
              <a:gd name="T51" fmla="*/ 98 h 254"/>
              <a:gd name="T52" fmla="*/ 161 w 216"/>
              <a:gd name="T53" fmla="*/ 98 h 254"/>
              <a:gd name="T54" fmla="*/ 137 w 216"/>
              <a:gd name="T55" fmla="*/ 9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6" h="254">
                <a:moveTo>
                  <a:pt x="216" y="103"/>
                </a:moveTo>
                <a:lnTo>
                  <a:pt x="216" y="254"/>
                </a:lnTo>
                <a:lnTo>
                  <a:pt x="0" y="254"/>
                </a:lnTo>
                <a:lnTo>
                  <a:pt x="0" y="103"/>
                </a:lnTo>
                <a:moveTo>
                  <a:pt x="216" y="254"/>
                </a:moveTo>
                <a:lnTo>
                  <a:pt x="108" y="180"/>
                </a:lnTo>
                <a:lnTo>
                  <a:pt x="0" y="254"/>
                </a:lnTo>
                <a:moveTo>
                  <a:pt x="216" y="103"/>
                </a:moveTo>
                <a:lnTo>
                  <a:pt x="144" y="180"/>
                </a:lnTo>
                <a:moveTo>
                  <a:pt x="0" y="103"/>
                </a:moveTo>
                <a:lnTo>
                  <a:pt x="72" y="180"/>
                </a:lnTo>
                <a:moveTo>
                  <a:pt x="189" y="98"/>
                </a:moveTo>
                <a:lnTo>
                  <a:pt x="189" y="45"/>
                </a:lnTo>
                <a:moveTo>
                  <a:pt x="141" y="0"/>
                </a:moveTo>
                <a:lnTo>
                  <a:pt x="26" y="0"/>
                </a:lnTo>
                <a:lnTo>
                  <a:pt x="26" y="98"/>
                </a:lnTo>
                <a:moveTo>
                  <a:pt x="189" y="45"/>
                </a:moveTo>
                <a:lnTo>
                  <a:pt x="141" y="0"/>
                </a:lnTo>
                <a:lnTo>
                  <a:pt x="141" y="45"/>
                </a:lnTo>
                <a:lnTo>
                  <a:pt x="189" y="45"/>
                </a:lnTo>
                <a:moveTo>
                  <a:pt x="72" y="74"/>
                </a:moveTo>
                <a:lnTo>
                  <a:pt x="48" y="74"/>
                </a:lnTo>
                <a:moveTo>
                  <a:pt x="161" y="74"/>
                </a:moveTo>
                <a:lnTo>
                  <a:pt x="93" y="74"/>
                </a:lnTo>
                <a:moveTo>
                  <a:pt x="48" y="98"/>
                </a:moveTo>
                <a:lnTo>
                  <a:pt x="110" y="98"/>
                </a:lnTo>
                <a:moveTo>
                  <a:pt x="161" y="98"/>
                </a:moveTo>
                <a:lnTo>
                  <a:pt x="137" y="98"/>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Freeform 22"/>
          <p:cNvSpPr>
            <a:spLocks noEditPoints="1"/>
          </p:cNvSpPr>
          <p:nvPr/>
        </p:nvSpPr>
        <p:spPr bwMode="auto">
          <a:xfrm>
            <a:off x="2139951" y="4783138"/>
            <a:ext cx="460375" cy="403225"/>
          </a:xfrm>
          <a:custGeom>
            <a:avLst/>
            <a:gdLst>
              <a:gd name="T0" fmla="*/ 19 w 121"/>
              <a:gd name="T1" fmla="*/ 58 h 106"/>
              <a:gd name="T2" fmla="*/ 12 w 121"/>
              <a:gd name="T3" fmla="*/ 46 h 106"/>
              <a:gd name="T4" fmla="*/ 14 w 121"/>
              <a:gd name="T5" fmla="*/ 40 h 106"/>
              <a:gd name="T6" fmla="*/ 15 w 121"/>
              <a:gd name="T7" fmla="*/ 39 h 106"/>
              <a:gd name="T8" fmla="*/ 22 w 121"/>
              <a:gd name="T9" fmla="*/ 40 h 106"/>
              <a:gd name="T10" fmla="*/ 39 w 121"/>
              <a:gd name="T11" fmla="*/ 68 h 106"/>
              <a:gd name="T12" fmla="*/ 39 w 121"/>
              <a:gd name="T13" fmla="*/ 89 h 106"/>
              <a:gd name="T14" fmla="*/ 19 w 121"/>
              <a:gd name="T15" fmla="*/ 89 h 106"/>
              <a:gd name="T16" fmla="*/ 19 w 121"/>
              <a:gd name="T17" fmla="*/ 81 h 106"/>
              <a:gd name="T18" fmla="*/ 0 w 121"/>
              <a:gd name="T19" fmla="*/ 60 h 106"/>
              <a:gd name="T20" fmla="*/ 0 w 121"/>
              <a:gd name="T21" fmla="*/ 18 h 106"/>
              <a:gd name="T22" fmla="*/ 4 w 121"/>
              <a:gd name="T23" fmla="*/ 13 h 106"/>
              <a:gd name="T24" fmla="*/ 4 w 121"/>
              <a:gd name="T25" fmla="*/ 13 h 106"/>
              <a:gd name="T26" fmla="*/ 9 w 121"/>
              <a:gd name="T27" fmla="*/ 18 h 106"/>
              <a:gd name="T28" fmla="*/ 9 w 121"/>
              <a:gd name="T29" fmla="*/ 35 h 106"/>
              <a:gd name="T30" fmla="*/ 45 w 121"/>
              <a:gd name="T31" fmla="*/ 106 h 106"/>
              <a:gd name="T32" fmla="*/ 45 w 121"/>
              <a:gd name="T33" fmla="*/ 89 h 106"/>
              <a:gd name="T34" fmla="*/ 14 w 121"/>
              <a:gd name="T35" fmla="*/ 89 h 106"/>
              <a:gd name="T36" fmla="*/ 14 w 121"/>
              <a:gd name="T37" fmla="*/ 106 h 106"/>
              <a:gd name="T38" fmla="*/ 101 w 121"/>
              <a:gd name="T39" fmla="*/ 58 h 106"/>
              <a:gd name="T40" fmla="*/ 108 w 121"/>
              <a:gd name="T41" fmla="*/ 46 h 106"/>
              <a:gd name="T42" fmla="*/ 107 w 121"/>
              <a:gd name="T43" fmla="*/ 40 h 106"/>
              <a:gd name="T44" fmla="*/ 105 w 121"/>
              <a:gd name="T45" fmla="*/ 39 h 106"/>
              <a:gd name="T46" fmla="*/ 98 w 121"/>
              <a:gd name="T47" fmla="*/ 40 h 106"/>
              <a:gd name="T48" fmla="*/ 81 w 121"/>
              <a:gd name="T49" fmla="*/ 68 h 106"/>
              <a:gd name="T50" fmla="*/ 81 w 121"/>
              <a:gd name="T51" fmla="*/ 89 h 106"/>
              <a:gd name="T52" fmla="*/ 101 w 121"/>
              <a:gd name="T53" fmla="*/ 89 h 106"/>
              <a:gd name="T54" fmla="*/ 101 w 121"/>
              <a:gd name="T55" fmla="*/ 81 h 106"/>
              <a:gd name="T56" fmla="*/ 121 w 121"/>
              <a:gd name="T57" fmla="*/ 60 h 106"/>
              <a:gd name="T58" fmla="*/ 121 w 121"/>
              <a:gd name="T59" fmla="*/ 18 h 106"/>
              <a:gd name="T60" fmla="*/ 116 w 121"/>
              <a:gd name="T61" fmla="*/ 13 h 106"/>
              <a:gd name="T62" fmla="*/ 116 w 121"/>
              <a:gd name="T63" fmla="*/ 13 h 106"/>
              <a:gd name="T64" fmla="*/ 111 w 121"/>
              <a:gd name="T65" fmla="*/ 18 h 106"/>
              <a:gd name="T66" fmla="*/ 111 w 121"/>
              <a:gd name="T67" fmla="*/ 35 h 106"/>
              <a:gd name="T68" fmla="*/ 106 w 121"/>
              <a:gd name="T69" fmla="*/ 106 h 106"/>
              <a:gd name="T70" fmla="*/ 106 w 121"/>
              <a:gd name="T71" fmla="*/ 89 h 106"/>
              <a:gd name="T72" fmla="*/ 75 w 121"/>
              <a:gd name="T73" fmla="*/ 89 h 106"/>
              <a:gd name="T74" fmla="*/ 75 w 121"/>
              <a:gd name="T75" fmla="*/ 106 h 106"/>
              <a:gd name="T76" fmla="*/ 60 w 121"/>
              <a:gd name="T77" fmla="*/ 0 h 106"/>
              <a:gd name="T78" fmla="*/ 33 w 121"/>
              <a:gd name="T79" fmla="*/ 28 h 106"/>
              <a:gd name="T80" fmla="*/ 60 w 121"/>
              <a:gd name="T81" fmla="*/ 55 h 106"/>
              <a:gd name="T82" fmla="*/ 88 w 121"/>
              <a:gd name="T83" fmla="*/ 28 h 106"/>
              <a:gd name="T84" fmla="*/ 60 w 121"/>
              <a:gd name="T85" fmla="*/ 0 h 106"/>
              <a:gd name="T86" fmla="*/ 53 w 121"/>
              <a:gd name="T87" fmla="*/ 37 h 106"/>
              <a:gd name="T88" fmla="*/ 60 w 121"/>
              <a:gd name="T89" fmla="*/ 41 h 106"/>
              <a:gd name="T90" fmla="*/ 68 w 121"/>
              <a:gd name="T91" fmla="*/ 35 h 106"/>
              <a:gd name="T92" fmla="*/ 60 w 121"/>
              <a:gd name="T93" fmla="*/ 28 h 106"/>
              <a:gd name="T94" fmla="*/ 53 w 121"/>
              <a:gd name="T95" fmla="*/ 21 h 106"/>
              <a:gd name="T96" fmla="*/ 60 w 121"/>
              <a:gd name="T97" fmla="*/ 14 h 106"/>
              <a:gd name="T98" fmla="*/ 67 w 121"/>
              <a:gd name="T99" fmla="*/ 19 h 106"/>
              <a:gd name="T100" fmla="*/ 60 w 121"/>
              <a:gd name="T101" fmla="*/ 14 h 106"/>
              <a:gd name="T102" fmla="*/ 60 w 121"/>
              <a:gd name="T103" fmla="*/ 10 h 106"/>
              <a:gd name="T104" fmla="*/ 60 w 121"/>
              <a:gd name="T105" fmla="*/ 45 h 106"/>
              <a:gd name="T106" fmla="*/ 60 w 121"/>
              <a:gd name="T107" fmla="*/ 41 h 10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1" h="106">
                <a:moveTo>
                  <a:pt x="19" y="58"/>
                </a:moveTo>
                <a:cubicBezTo>
                  <a:pt x="12" y="46"/>
                  <a:pt x="12" y="46"/>
                  <a:pt x="12" y="46"/>
                </a:cubicBezTo>
                <a:cubicBezTo>
                  <a:pt x="11" y="44"/>
                  <a:pt x="12" y="41"/>
                  <a:pt x="14" y="40"/>
                </a:cubicBezTo>
                <a:cubicBezTo>
                  <a:pt x="15" y="39"/>
                  <a:pt x="15" y="39"/>
                  <a:pt x="15" y="39"/>
                </a:cubicBezTo>
                <a:cubicBezTo>
                  <a:pt x="17" y="37"/>
                  <a:pt x="20" y="38"/>
                  <a:pt x="22" y="40"/>
                </a:cubicBezTo>
                <a:cubicBezTo>
                  <a:pt x="39" y="68"/>
                  <a:pt x="39" y="68"/>
                  <a:pt x="39" y="68"/>
                </a:cubicBezTo>
                <a:cubicBezTo>
                  <a:pt x="39" y="89"/>
                  <a:pt x="39" y="89"/>
                  <a:pt x="39" y="89"/>
                </a:cubicBezTo>
                <a:cubicBezTo>
                  <a:pt x="19" y="89"/>
                  <a:pt x="19" y="89"/>
                  <a:pt x="19" y="89"/>
                </a:cubicBezTo>
                <a:cubicBezTo>
                  <a:pt x="19" y="81"/>
                  <a:pt x="19" y="81"/>
                  <a:pt x="19" y="81"/>
                </a:cubicBezTo>
                <a:cubicBezTo>
                  <a:pt x="0" y="60"/>
                  <a:pt x="0" y="60"/>
                  <a:pt x="0" y="60"/>
                </a:cubicBezTo>
                <a:cubicBezTo>
                  <a:pt x="0" y="18"/>
                  <a:pt x="0" y="18"/>
                  <a:pt x="0" y="18"/>
                </a:cubicBezTo>
                <a:cubicBezTo>
                  <a:pt x="0" y="15"/>
                  <a:pt x="2" y="13"/>
                  <a:pt x="4" y="13"/>
                </a:cubicBezTo>
                <a:cubicBezTo>
                  <a:pt x="4" y="13"/>
                  <a:pt x="4" y="13"/>
                  <a:pt x="4" y="13"/>
                </a:cubicBezTo>
                <a:cubicBezTo>
                  <a:pt x="7" y="13"/>
                  <a:pt x="9" y="15"/>
                  <a:pt x="9" y="18"/>
                </a:cubicBezTo>
                <a:cubicBezTo>
                  <a:pt x="9" y="35"/>
                  <a:pt x="9" y="35"/>
                  <a:pt x="9" y="35"/>
                </a:cubicBezTo>
                <a:moveTo>
                  <a:pt x="45" y="106"/>
                </a:moveTo>
                <a:cubicBezTo>
                  <a:pt x="45" y="89"/>
                  <a:pt x="45" y="89"/>
                  <a:pt x="45" y="89"/>
                </a:cubicBezTo>
                <a:cubicBezTo>
                  <a:pt x="14" y="89"/>
                  <a:pt x="14" y="89"/>
                  <a:pt x="14" y="89"/>
                </a:cubicBezTo>
                <a:cubicBezTo>
                  <a:pt x="14" y="106"/>
                  <a:pt x="14" y="106"/>
                  <a:pt x="14" y="106"/>
                </a:cubicBezTo>
                <a:moveTo>
                  <a:pt x="101" y="58"/>
                </a:moveTo>
                <a:cubicBezTo>
                  <a:pt x="108" y="46"/>
                  <a:pt x="108" y="46"/>
                  <a:pt x="108" y="46"/>
                </a:cubicBezTo>
                <a:cubicBezTo>
                  <a:pt x="109" y="44"/>
                  <a:pt x="109" y="41"/>
                  <a:pt x="107" y="40"/>
                </a:cubicBezTo>
                <a:cubicBezTo>
                  <a:pt x="105" y="39"/>
                  <a:pt x="105" y="39"/>
                  <a:pt x="105" y="39"/>
                </a:cubicBezTo>
                <a:cubicBezTo>
                  <a:pt x="103" y="37"/>
                  <a:pt x="100" y="38"/>
                  <a:pt x="98" y="40"/>
                </a:cubicBezTo>
                <a:cubicBezTo>
                  <a:pt x="81" y="68"/>
                  <a:pt x="81" y="68"/>
                  <a:pt x="81" y="68"/>
                </a:cubicBezTo>
                <a:cubicBezTo>
                  <a:pt x="81" y="89"/>
                  <a:pt x="81" y="89"/>
                  <a:pt x="81" y="89"/>
                </a:cubicBezTo>
                <a:cubicBezTo>
                  <a:pt x="101" y="89"/>
                  <a:pt x="101" y="89"/>
                  <a:pt x="101" y="89"/>
                </a:cubicBezTo>
                <a:cubicBezTo>
                  <a:pt x="101" y="81"/>
                  <a:pt x="101" y="81"/>
                  <a:pt x="101" y="81"/>
                </a:cubicBezTo>
                <a:cubicBezTo>
                  <a:pt x="121" y="60"/>
                  <a:pt x="121" y="60"/>
                  <a:pt x="121" y="60"/>
                </a:cubicBezTo>
                <a:cubicBezTo>
                  <a:pt x="121" y="18"/>
                  <a:pt x="121" y="18"/>
                  <a:pt x="121" y="18"/>
                </a:cubicBezTo>
                <a:cubicBezTo>
                  <a:pt x="121" y="15"/>
                  <a:pt x="118" y="13"/>
                  <a:pt x="116" y="13"/>
                </a:cubicBezTo>
                <a:cubicBezTo>
                  <a:pt x="116" y="13"/>
                  <a:pt x="116" y="13"/>
                  <a:pt x="116" y="13"/>
                </a:cubicBezTo>
                <a:cubicBezTo>
                  <a:pt x="113" y="13"/>
                  <a:pt x="111" y="15"/>
                  <a:pt x="111" y="18"/>
                </a:cubicBezTo>
                <a:cubicBezTo>
                  <a:pt x="111" y="35"/>
                  <a:pt x="111" y="35"/>
                  <a:pt x="111" y="35"/>
                </a:cubicBezTo>
                <a:moveTo>
                  <a:pt x="106" y="106"/>
                </a:moveTo>
                <a:cubicBezTo>
                  <a:pt x="106" y="89"/>
                  <a:pt x="106" y="89"/>
                  <a:pt x="106" y="89"/>
                </a:cubicBezTo>
                <a:cubicBezTo>
                  <a:pt x="75" y="89"/>
                  <a:pt x="75" y="89"/>
                  <a:pt x="75" y="89"/>
                </a:cubicBezTo>
                <a:cubicBezTo>
                  <a:pt x="75" y="106"/>
                  <a:pt x="75" y="106"/>
                  <a:pt x="75" y="106"/>
                </a:cubicBezTo>
                <a:moveTo>
                  <a:pt x="60" y="0"/>
                </a:moveTo>
                <a:cubicBezTo>
                  <a:pt x="45" y="0"/>
                  <a:pt x="33" y="12"/>
                  <a:pt x="33" y="28"/>
                </a:cubicBezTo>
                <a:cubicBezTo>
                  <a:pt x="33" y="43"/>
                  <a:pt x="45" y="55"/>
                  <a:pt x="60" y="55"/>
                </a:cubicBezTo>
                <a:cubicBezTo>
                  <a:pt x="75" y="55"/>
                  <a:pt x="88" y="43"/>
                  <a:pt x="88" y="28"/>
                </a:cubicBezTo>
                <a:cubicBezTo>
                  <a:pt x="88" y="12"/>
                  <a:pt x="75" y="0"/>
                  <a:pt x="60" y="0"/>
                </a:cubicBezTo>
                <a:close/>
                <a:moveTo>
                  <a:pt x="53" y="37"/>
                </a:moveTo>
                <a:cubicBezTo>
                  <a:pt x="54" y="39"/>
                  <a:pt x="57" y="41"/>
                  <a:pt x="60" y="41"/>
                </a:cubicBezTo>
                <a:cubicBezTo>
                  <a:pt x="64" y="41"/>
                  <a:pt x="68" y="38"/>
                  <a:pt x="68" y="35"/>
                </a:cubicBezTo>
                <a:cubicBezTo>
                  <a:pt x="68" y="31"/>
                  <a:pt x="64" y="28"/>
                  <a:pt x="60" y="28"/>
                </a:cubicBezTo>
                <a:cubicBezTo>
                  <a:pt x="56" y="27"/>
                  <a:pt x="53" y="25"/>
                  <a:pt x="53" y="21"/>
                </a:cubicBezTo>
                <a:cubicBezTo>
                  <a:pt x="53" y="17"/>
                  <a:pt x="56" y="14"/>
                  <a:pt x="60" y="14"/>
                </a:cubicBezTo>
                <a:cubicBezTo>
                  <a:pt x="63" y="14"/>
                  <a:pt x="66" y="16"/>
                  <a:pt x="67" y="19"/>
                </a:cubicBezTo>
                <a:moveTo>
                  <a:pt x="60" y="14"/>
                </a:moveTo>
                <a:cubicBezTo>
                  <a:pt x="60" y="10"/>
                  <a:pt x="60" y="10"/>
                  <a:pt x="60" y="10"/>
                </a:cubicBezTo>
                <a:moveTo>
                  <a:pt x="60" y="45"/>
                </a:moveTo>
                <a:cubicBezTo>
                  <a:pt x="60" y="41"/>
                  <a:pt x="60" y="41"/>
                  <a:pt x="60" y="4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4" name="Rectangle 31"/>
          <p:cNvSpPr>
            <a:spLocks noChangeArrowheads="1"/>
          </p:cNvSpPr>
          <p:nvPr/>
        </p:nvSpPr>
        <p:spPr bwMode="auto">
          <a:xfrm>
            <a:off x="3887863" y="396875"/>
            <a:ext cx="441627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TIMELINE INFOGRAPHIC</a:t>
            </a:r>
            <a:endParaRPr kumimoji="0" lang="ru-RU" altLang="ru-RU" sz="1800" b="0" i="0" u="none" strike="noStrike" cap="none" normalizeH="0" baseline="0" dirty="0" smtClean="0">
              <a:ln>
                <a:noFill/>
              </a:ln>
              <a:effectLst/>
            </a:endParaRPr>
          </a:p>
        </p:txBody>
      </p:sp>
      <p:sp>
        <p:nvSpPr>
          <p:cNvPr id="25" name="TextBox 24"/>
          <p:cNvSpPr txBox="1"/>
          <p:nvPr/>
        </p:nvSpPr>
        <p:spPr>
          <a:xfrm>
            <a:off x="1709178" y="5206090"/>
            <a:ext cx="1296239" cy="553998"/>
          </a:xfrm>
          <a:prstGeom prst="rect">
            <a:avLst/>
          </a:prstGeom>
          <a:noFill/>
        </p:spPr>
        <p:txBody>
          <a:bodyPr wrap="square" rtlCol="0">
            <a:spAutoFit/>
          </a:bodyPr>
          <a:lstStyle/>
          <a:p>
            <a:pPr algn="ctr"/>
            <a:r>
              <a:rPr lang="en-US" sz="1000" dirty="0" smtClean="0"/>
              <a:t>Lorem ipsum dolor sit amet, consectetur</a:t>
            </a:r>
            <a:endParaRPr lang="ru-RU" sz="1000" dirty="0"/>
          </a:p>
        </p:txBody>
      </p:sp>
      <p:sp>
        <p:nvSpPr>
          <p:cNvPr id="26" name="TextBox 25"/>
          <p:cNvSpPr txBox="1"/>
          <p:nvPr/>
        </p:nvSpPr>
        <p:spPr>
          <a:xfrm>
            <a:off x="5447461" y="5206090"/>
            <a:ext cx="1296239" cy="553998"/>
          </a:xfrm>
          <a:prstGeom prst="rect">
            <a:avLst/>
          </a:prstGeom>
          <a:noFill/>
        </p:spPr>
        <p:txBody>
          <a:bodyPr wrap="square" rtlCol="0">
            <a:spAutoFit/>
          </a:bodyPr>
          <a:lstStyle/>
          <a:p>
            <a:pPr algn="ctr"/>
            <a:r>
              <a:rPr lang="en-US" sz="1000" dirty="0" smtClean="0"/>
              <a:t>Lorem ipsum dolor sit amet, consectetur</a:t>
            </a:r>
            <a:endParaRPr lang="ru-RU" sz="1000" dirty="0"/>
          </a:p>
        </p:txBody>
      </p:sp>
      <p:sp>
        <p:nvSpPr>
          <p:cNvPr id="27" name="TextBox 26"/>
          <p:cNvSpPr txBox="1"/>
          <p:nvPr/>
        </p:nvSpPr>
        <p:spPr>
          <a:xfrm>
            <a:off x="9205914" y="5206090"/>
            <a:ext cx="1296239" cy="553998"/>
          </a:xfrm>
          <a:prstGeom prst="rect">
            <a:avLst/>
          </a:prstGeom>
          <a:noFill/>
        </p:spPr>
        <p:txBody>
          <a:bodyPr wrap="square" rtlCol="0">
            <a:spAutoFit/>
          </a:bodyPr>
          <a:lstStyle/>
          <a:p>
            <a:pPr algn="ctr"/>
            <a:r>
              <a:rPr lang="en-US" sz="1000" dirty="0" smtClean="0"/>
              <a:t>Lorem ipsum dolor sit amet, consectetur</a:t>
            </a:r>
            <a:endParaRPr lang="ru-RU" sz="1000" dirty="0"/>
          </a:p>
        </p:txBody>
      </p:sp>
      <p:sp>
        <p:nvSpPr>
          <p:cNvPr id="28" name="TextBox 27"/>
          <p:cNvSpPr txBox="1"/>
          <p:nvPr/>
        </p:nvSpPr>
        <p:spPr>
          <a:xfrm>
            <a:off x="3577339" y="3456592"/>
            <a:ext cx="1296239" cy="553998"/>
          </a:xfrm>
          <a:prstGeom prst="rect">
            <a:avLst/>
          </a:prstGeom>
          <a:noFill/>
        </p:spPr>
        <p:txBody>
          <a:bodyPr wrap="square" rtlCol="0">
            <a:spAutoFit/>
          </a:bodyPr>
          <a:lstStyle/>
          <a:p>
            <a:pPr algn="ctr"/>
            <a:r>
              <a:rPr lang="en-US" sz="1000" dirty="0" smtClean="0"/>
              <a:t>Lorem ipsum dolor sit amet, consectetur</a:t>
            </a:r>
            <a:endParaRPr lang="ru-RU" sz="1000" dirty="0"/>
          </a:p>
        </p:txBody>
      </p:sp>
      <p:sp>
        <p:nvSpPr>
          <p:cNvPr id="29" name="TextBox 28"/>
          <p:cNvSpPr txBox="1"/>
          <p:nvPr/>
        </p:nvSpPr>
        <p:spPr>
          <a:xfrm>
            <a:off x="7322345" y="3456592"/>
            <a:ext cx="1296239" cy="553998"/>
          </a:xfrm>
          <a:prstGeom prst="rect">
            <a:avLst/>
          </a:prstGeom>
          <a:noFill/>
        </p:spPr>
        <p:txBody>
          <a:bodyPr wrap="square" rtlCol="0">
            <a:spAutoFit/>
          </a:bodyPr>
          <a:lstStyle/>
          <a:p>
            <a:pPr algn="ctr"/>
            <a:r>
              <a:rPr lang="en-US" sz="1000" dirty="0" smtClean="0"/>
              <a:t>Lorem ipsum dolor sit amet, consectetur</a:t>
            </a:r>
            <a:endParaRPr lang="ru-RU" sz="1000" dirty="0"/>
          </a:p>
        </p:txBody>
      </p:sp>
    </p:spTree>
    <p:extLst>
      <p:ext uri="{BB962C8B-B14F-4D97-AF65-F5344CB8AC3E}">
        <p14:creationId xmlns:p14="http://schemas.microsoft.com/office/powerpoint/2010/main" val="1754079772"/>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500"/>
                                            <p:tgtEl>
                                              <p:spTgt spid="2"/>
                                            </p:tgtEl>
                                          </p:cBhvr>
                                        </p:animEffect>
                                      </p:childTnLst>
                                    </p:cTn>
                                  </p:par>
                                  <p:par>
                                    <p:cTn id="8" presetID="2" presetClass="entr" presetSubtype="4" fill="hold" nodeType="withEffect" p14:presetBounceEnd="67000">
                                      <p:stCondLst>
                                        <p:cond delay="100"/>
                                      </p:stCondLst>
                                      <p:childTnLst>
                                        <p:set>
                                          <p:cBhvr>
                                            <p:cTn id="9" dur="1" fill="hold">
                                              <p:stCondLst>
                                                <p:cond delay="0"/>
                                              </p:stCondLst>
                                            </p:cTn>
                                            <p:tgtEl>
                                              <p:spTgt spid="3"/>
                                            </p:tgtEl>
                                            <p:attrNameLst>
                                              <p:attrName>style.visibility</p:attrName>
                                            </p:attrNameLst>
                                          </p:cBhvr>
                                          <p:to>
                                            <p:strVal val="visible"/>
                                          </p:to>
                                        </p:set>
                                        <p:anim calcmode="lin" valueType="num" p14:bounceEnd="67000">
                                          <p:cBhvr additive="base">
                                            <p:cTn id="10" dur="1000" fill="hold"/>
                                            <p:tgtEl>
                                              <p:spTgt spid="3"/>
                                            </p:tgtEl>
                                            <p:attrNameLst>
                                              <p:attrName>ppt_x</p:attrName>
                                            </p:attrNameLst>
                                          </p:cBhvr>
                                          <p:tavLst>
                                            <p:tav tm="0">
                                              <p:val>
                                                <p:strVal val="#ppt_x"/>
                                              </p:val>
                                            </p:tav>
                                            <p:tav tm="100000">
                                              <p:val>
                                                <p:strVal val="#ppt_x"/>
                                              </p:val>
                                            </p:tav>
                                          </p:tavLst>
                                        </p:anim>
                                        <p:anim calcmode="lin" valueType="num" p14:bounceEnd="67000">
                                          <p:cBhvr additive="base">
                                            <p:cTn id="11" dur="1000" fill="hold"/>
                                            <p:tgtEl>
                                              <p:spTgt spid="3"/>
                                            </p:tgtEl>
                                            <p:attrNameLst>
                                              <p:attrName>ppt_y</p:attrName>
                                            </p:attrNameLst>
                                          </p:cBhvr>
                                          <p:tavLst>
                                            <p:tav tm="0">
                                              <p:val>
                                                <p:strVal val="1+#ppt_h/2"/>
                                              </p:val>
                                            </p:tav>
                                            <p:tav tm="100000">
                                              <p:val>
                                                <p:strVal val="#ppt_y"/>
                                              </p:val>
                                            </p:tav>
                                          </p:tavLst>
                                        </p:anim>
                                      </p:childTnLst>
                                    </p:cTn>
                                  </p:par>
                                  <p:par>
                                    <p:cTn id="12" presetID="2" presetClass="entr" presetSubtype="1" fill="hold" nodeType="withEffect" p14:presetBounceEnd="67000">
                                      <p:stCondLst>
                                        <p:cond delay="300"/>
                                      </p:stCondLst>
                                      <p:childTnLst>
                                        <p:set>
                                          <p:cBhvr>
                                            <p:cTn id="13" dur="1" fill="hold">
                                              <p:stCondLst>
                                                <p:cond delay="0"/>
                                              </p:stCondLst>
                                            </p:cTn>
                                            <p:tgtEl>
                                              <p:spTgt spid="4"/>
                                            </p:tgtEl>
                                            <p:attrNameLst>
                                              <p:attrName>style.visibility</p:attrName>
                                            </p:attrNameLst>
                                          </p:cBhvr>
                                          <p:to>
                                            <p:strVal val="visible"/>
                                          </p:to>
                                        </p:set>
                                        <p:anim calcmode="lin" valueType="num" p14:bounceEnd="67000">
                                          <p:cBhvr additive="base">
                                            <p:cTn id="14" dur="1000" fill="hold"/>
                                            <p:tgtEl>
                                              <p:spTgt spid="4"/>
                                            </p:tgtEl>
                                            <p:attrNameLst>
                                              <p:attrName>ppt_x</p:attrName>
                                            </p:attrNameLst>
                                          </p:cBhvr>
                                          <p:tavLst>
                                            <p:tav tm="0">
                                              <p:val>
                                                <p:strVal val="#ppt_x"/>
                                              </p:val>
                                            </p:tav>
                                            <p:tav tm="100000">
                                              <p:val>
                                                <p:strVal val="#ppt_x"/>
                                              </p:val>
                                            </p:tav>
                                          </p:tavLst>
                                        </p:anim>
                                        <p:anim calcmode="lin" valueType="num" p14:bounceEnd="67000">
                                          <p:cBhvr additive="base">
                                            <p:cTn id="15" dur="10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4" fill="hold" nodeType="withEffect" p14:presetBounceEnd="67000">
                                      <p:stCondLst>
                                        <p:cond delay="500"/>
                                      </p:stCondLst>
                                      <p:childTnLst>
                                        <p:set>
                                          <p:cBhvr>
                                            <p:cTn id="17" dur="1" fill="hold">
                                              <p:stCondLst>
                                                <p:cond delay="0"/>
                                              </p:stCondLst>
                                            </p:cTn>
                                            <p:tgtEl>
                                              <p:spTgt spid="5"/>
                                            </p:tgtEl>
                                            <p:attrNameLst>
                                              <p:attrName>style.visibility</p:attrName>
                                            </p:attrNameLst>
                                          </p:cBhvr>
                                          <p:to>
                                            <p:strVal val="visible"/>
                                          </p:to>
                                        </p:set>
                                        <p:anim calcmode="lin" valueType="num" p14:bounceEnd="67000">
                                          <p:cBhvr additive="base">
                                            <p:cTn id="18" dur="1000" fill="hold"/>
                                            <p:tgtEl>
                                              <p:spTgt spid="5"/>
                                            </p:tgtEl>
                                            <p:attrNameLst>
                                              <p:attrName>ppt_x</p:attrName>
                                            </p:attrNameLst>
                                          </p:cBhvr>
                                          <p:tavLst>
                                            <p:tav tm="0">
                                              <p:val>
                                                <p:strVal val="#ppt_x"/>
                                              </p:val>
                                            </p:tav>
                                            <p:tav tm="100000">
                                              <p:val>
                                                <p:strVal val="#ppt_x"/>
                                              </p:val>
                                            </p:tav>
                                          </p:tavLst>
                                        </p:anim>
                                        <p:anim calcmode="lin" valueType="num" p14:bounceEnd="67000">
                                          <p:cBhvr additive="base">
                                            <p:cTn id="19" dur="1000" fill="hold"/>
                                            <p:tgtEl>
                                              <p:spTgt spid="5"/>
                                            </p:tgtEl>
                                            <p:attrNameLst>
                                              <p:attrName>ppt_y</p:attrName>
                                            </p:attrNameLst>
                                          </p:cBhvr>
                                          <p:tavLst>
                                            <p:tav tm="0">
                                              <p:val>
                                                <p:strVal val="1+#ppt_h/2"/>
                                              </p:val>
                                            </p:tav>
                                            <p:tav tm="100000">
                                              <p:val>
                                                <p:strVal val="#ppt_y"/>
                                              </p:val>
                                            </p:tav>
                                          </p:tavLst>
                                        </p:anim>
                                      </p:childTnLst>
                                    </p:cTn>
                                  </p:par>
                                  <p:par>
                                    <p:cTn id="20" presetID="2" presetClass="entr" presetSubtype="1" fill="hold" nodeType="withEffect" p14:presetBounceEnd="67000">
                                      <p:stCondLst>
                                        <p:cond delay="700"/>
                                      </p:stCondLst>
                                      <p:childTnLst>
                                        <p:set>
                                          <p:cBhvr>
                                            <p:cTn id="21" dur="1" fill="hold">
                                              <p:stCondLst>
                                                <p:cond delay="0"/>
                                              </p:stCondLst>
                                            </p:cTn>
                                            <p:tgtEl>
                                              <p:spTgt spid="23"/>
                                            </p:tgtEl>
                                            <p:attrNameLst>
                                              <p:attrName>style.visibility</p:attrName>
                                            </p:attrNameLst>
                                          </p:cBhvr>
                                          <p:to>
                                            <p:strVal val="visible"/>
                                          </p:to>
                                        </p:set>
                                        <p:anim calcmode="lin" valueType="num" p14:bounceEnd="67000">
                                          <p:cBhvr additive="base">
                                            <p:cTn id="22" dur="1000" fill="hold"/>
                                            <p:tgtEl>
                                              <p:spTgt spid="23"/>
                                            </p:tgtEl>
                                            <p:attrNameLst>
                                              <p:attrName>ppt_x</p:attrName>
                                            </p:attrNameLst>
                                          </p:cBhvr>
                                          <p:tavLst>
                                            <p:tav tm="0">
                                              <p:val>
                                                <p:strVal val="#ppt_x"/>
                                              </p:val>
                                            </p:tav>
                                            <p:tav tm="100000">
                                              <p:val>
                                                <p:strVal val="#ppt_x"/>
                                              </p:val>
                                            </p:tav>
                                          </p:tavLst>
                                        </p:anim>
                                        <p:anim calcmode="lin" valueType="num" p14:bounceEnd="67000">
                                          <p:cBhvr additive="base">
                                            <p:cTn id="23" dur="1000" fill="hold"/>
                                            <p:tgtEl>
                                              <p:spTgt spid="23"/>
                                            </p:tgtEl>
                                            <p:attrNameLst>
                                              <p:attrName>ppt_y</p:attrName>
                                            </p:attrNameLst>
                                          </p:cBhvr>
                                          <p:tavLst>
                                            <p:tav tm="0">
                                              <p:val>
                                                <p:strVal val="0-#ppt_h/2"/>
                                              </p:val>
                                            </p:tav>
                                            <p:tav tm="100000">
                                              <p:val>
                                                <p:strVal val="#ppt_y"/>
                                              </p:val>
                                            </p:tav>
                                          </p:tavLst>
                                        </p:anim>
                                      </p:childTnLst>
                                    </p:cTn>
                                  </p:par>
                                  <p:par>
                                    <p:cTn id="24" presetID="2" presetClass="entr" presetSubtype="4" fill="hold" nodeType="withEffect" p14:presetBounceEnd="67000">
                                      <p:stCondLst>
                                        <p:cond delay="900"/>
                                      </p:stCondLst>
                                      <p:childTnLst>
                                        <p:set>
                                          <p:cBhvr>
                                            <p:cTn id="25" dur="1" fill="hold">
                                              <p:stCondLst>
                                                <p:cond delay="0"/>
                                              </p:stCondLst>
                                            </p:cTn>
                                            <p:tgtEl>
                                              <p:spTgt spid="30"/>
                                            </p:tgtEl>
                                            <p:attrNameLst>
                                              <p:attrName>style.visibility</p:attrName>
                                            </p:attrNameLst>
                                          </p:cBhvr>
                                          <p:to>
                                            <p:strVal val="visible"/>
                                          </p:to>
                                        </p:set>
                                        <p:anim calcmode="lin" valueType="num" p14:bounceEnd="67000">
                                          <p:cBhvr additive="base">
                                            <p:cTn id="26" dur="1000" fill="hold"/>
                                            <p:tgtEl>
                                              <p:spTgt spid="30"/>
                                            </p:tgtEl>
                                            <p:attrNameLst>
                                              <p:attrName>ppt_x</p:attrName>
                                            </p:attrNameLst>
                                          </p:cBhvr>
                                          <p:tavLst>
                                            <p:tav tm="0">
                                              <p:val>
                                                <p:strVal val="#ppt_x"/>
                                              </p:val>
                                            </p:tav>
                                            <p:tav tm="100000">
                                              <p:val>
                                                <p:strVal val="#ppt_x"/>
                                              </p:val>
                                            </p:tav>
                                          </p:tavLst>
                                        </p:anim>
                                        <p:anim calcmode="lin" valueType="num" p14:bounceEnd="67000">
                                          <p:cBhvr additive="base">
                                            <p:cTn id="27" dur="1000" fill="hold"/>
                                            <p:tgtEl>
                                              <p:spTgt spid="30"/>
                                            </p:tgtEl>
                                            <p:attrNameLst>
                                              <p:attrName>ppt_y</p:attrName>
                                            </p:attrNameLst>
                                          </p:cBhvr>
                                          <p:tavLst>
                                            <p:tav tm="0">
                                              <p:val>
                                                <p:strVal val="1+#ppt_h/2"/>
                                              </p:val>
                                            </p:tav>
                                            <p:tav tm="100000">
                                              <p:val>
                                                <p:strVal val="#ppt_y"/>
                                              </p:val>
                                            </p:tav>
                                          </p:tavLst>
                                        </p:anim>
                                      </p:childTnLst>
                                    </p:cTn>
                                  </p:par>
                                  <p:par>
                                    <p:cTn id="28" presetID="53" presetClass="entr" presetSubtype="16" fill="hold" grpId="0" nodeType="withEffect">
                                      <p:stCondLst>
                                        <p:cond delay="1250"/>
                                      </p:stCondLst>
                                      <p:childTnLst>
                                        <p:set>
                                          <p:cBhvr>
                                            <p:cTn id="29" dur="1" fill="hold">
                                              <p:stCondLst>
                                                <p:cond delay="0"/>
                                              </p:stCondLst>
                                            </p:cTn>
                                            <p:tgtEl>
                                              <p:spTgt spid="22"/>
                                            </p:tgtEl>
                                            <p:attrNameLst>
                                              <p:attrName>style.visibility</p:attrName>
                                            </p:attrNameLst>
                                          </p:cBhvr>
                                          <p:to>
                                            <p:strVal val="visible"/>
                                          </p:to>
                                        </p:set>
                                        <p:anim calcmode="lin" valueType="num">
                                          <p:cBhvr>
                                            <p:cTn id="30" dur="750" fill="hold"/>
                                            <p:tgtEl>
                                              <p:spTgt spid="22"/>
                                            </p:tgtEl>
                                            <p:attrNameLst>
                                              <p:attrName>ppt_w</p:attrName>
                                            </p:attrNameLst>
                                          </p:cBhvr>
                                          <p:tavLst>
                                            <p:tav tm="0">
                                              <p:val>
                                                <p:fltVal val="0"/>
                                              </p:val>
                                            </p:tav>
                                            <p:tav tm="100000">
                                              <p:val>
                                                <p:strVal val="#ppt_w"/>
                                              </p:val>
                                            </p:tav>
                                          </p:tavLst>
                                        </p:anim>
                                        <p:anim calcmode="lin" valueType="num">
                                          <p:cBhvr>
                                            <p:cTn id="31" dur="750" fill="hold"/>
                                            <p:tgtEl>
                                              <p:spTgt spid="22"/>
                                            </p:tgtEl>
                                            <p:attrNameLst>
                                              <p:attrName>ppt_h</p:attrName>
                                            </p:attrNameLst>
                                          </p:cBhvr>
                                          <p:tavLst>
                                            <p:tav tm="0">
                                              <p:val>
                                                <p:fltVal val="0"/>
                                              </p:val>
                                            </p:tav>
                                            <p:tav tm="100000">
                                              <p:val>
                                                <p:strVal val="#ppt_h"/>
                                              </p:val>
                                            </p:tav>
                                          </p:tavLst>
                                        </p:anim>
                                        <p:animEffect transition="in" filter="fade">
                                          <p:cBhvr>
                                            <p:cTn id="32" dur="750"/>
                                            <p:tgtEl>
                                              <p:spTgt spid="22"/>
                                            </p:tgtEl>
                                          </p:cBhvr>
                                        </p:animEffect>
                                      </p:childTnLst>
                                    </p:cTn>
                                  </p:par>
                                  <p:par>
                                    <p:cTn id="33" presetID="53" presetClass="entr" presetSubtype="16" fill="hold" grpId="0" nodeType="withEffect">
                                      <p:stCondLst>
                                        <p:cond delay="1250"/>
                                      </p:stCondLst>
                                      <p:childTnLst>
                                        <p:set>
                                          <p:cBhvr>
                                            <p:cTn id="34" dur="1" fill="hold">
                                              <p:stCondLst>
                                                <p:cond delay="0"/>
                                              </p:stCondLst>
                                            </p:cTn>
                                            <p:tgtEl>
                                              <p:spTgt spid="25"/>
                                            </p:tgtEl>
                                            <p:attrNameLst>
                                              <p:attrName>style.visibility</p:attrName>
                                            </p:attrNameLst>
                                          </p:cBhvr>
                                          <p:to>
                                            <p:strVal val="visible"/>
                                          </p:to>
                                        </p:set>
                                        <p:anim calcmode="lin" valueType="num">
                                          <p:cBhvr>
                                            <p:cTn id="35" dur="750" fill="hold"/>
                                            <p:tgtEl>
                                              <p:spTgt spid="25"/>
                                            </p:tgtEl>
                                            <p:attrNameLst>
                                              <p:attrName>ppt_w</p:attrName>
                                            </p:attrNameLst>
                                          </p:cBhvr>
                                          <p:tavLst>
                                            <p:tav tm="0">
                                              <p:val>
                                                <p:fltVal val="0"/>
                                              </p:val>
                                            </p:tav>
                                            <p:tav tm="100000">
                                              <p:val>
                                                <p:strVal val="#ppt_w"/>
                                              </p:val>
                                            </p:tav>
                                          </p:tavLst>
                                        </p:anim>
                                        <p:anim calcmode="lin" valueType="num">
                                          <p:cBhvr>
                                            <p:cTn id="36" dur="750" fill="hold"/>
                                            <p:tgtEl>
                                              <p:spTgt spid="25"/>
                                            </p:tgtEl>
                                            <p:attrNameLst>
                                              <p:attrName>ppt_h</p:attrName>
                                            </p:attrNameLst>
                                          </p:cBhvr>
                                          <p:tavLst>
                                            <p:tav tm="0">
                                              <p:val>
                                                <p:fltVal val="0"/>
                                              </p:val>
                                            </p:tav>
                                            <p:tav tm="100000">
                                              <p:val>
                                                <p:strVal val="#ppt_h"/>
                                              </p:val>
                                            </p:tav>
                                          </p:tavLst>
                                        </p:anim>
                                        <p:animEffect transition="in" filter="fade">
                                          <p:cBhvr>
                                            <p:cTn id="37" dur="750"/>
                                            <p:tgtEl>
                                              <p:spTgt spid="25"/>
                                            </p:tgtEl>
                                          </p:cBhvr>
                                        </p:animEffect>
                                      </p:childTnLst>
                                    </p:cTn>
                                  </p:par>
                                  <p:par>
                                    <p:cTn id="38" presetID="53" presetClass="entr" presetSubtype="16" fill="hold" grpId="0" nodeType="withEffect">
                                      <p:stCondLst>
                                        <p:cond delay="1250"/>
                                      </p:stCondLst>
                                      <p:childTnLst>
                                        <p:set>
                                          <p:cBhvr>
                                            <p:cTn id="39" dur="1" fill="hold">
                                              <p:stCondLst>
                                                <p:cond delay="0"/>
                                              </p:stCondLst>
                                            </p:cTn>
                                            <p:tgtEl>
                                              <p:spTgt spid="19"/>
                                            </p:tgtEl>
                                            <p:attrNameLst>
                                              <p:attrName>style.visibility</p:attrName>
                                            </p:attrNameLst>
                                          </p:cBhvr>
                                          <p:to>
                                            <p:strVal val="visible"/>
                                          </p:to>
                                        </p:set>
                                        <p:anim calcmode="lin" valueType="num">
                                          <p:cBhvr>
                                            <p:cTn id="40" dur="750" fill="hold"/>
                                            <p:tgtEl>
                                              <p:spTgt spid="19"/>
                                            </p:tgtEl>
                                            <p:attrNameLst>
                                              <p:attrName>ppt_w</p:attrName>
                                            </p:attrNameLst>
                                          </p:cBhvr>
                                          <p:tavLst>
                                            <p:tav tm="0">
                                              <p:val>
                                                <p:fltVal val="0"/>
                                              </p:val>
                                            </p:tav>
                                            <p:tav tm="100000">
                                              <p:val>
                                                <p:strVal val="#ppt_w"/>
                                              </p:val>
                                            </p:tav>
                                          </p:tavLst>
                                        </p:anim>
                                        <p:anim calcmode="lin" valueType="num">
                                          <p:cBhvr>
                                            <p:cTn id="41" dur="750" fill="hold"/>
                                            <p:tgtEl>
                                              <p:spTgt spid="19"/>
                                            </p:tgtEl>
                                            <p:attrNameLst>
                                              <p:attrName>ppt_h</p:attrName>
                                            </p:attrNameLst>
                                          </p:cBhvr>
                                          <p:tavLst>
                                            <p:tav tm="0">
                                              <p:val>
                                                <p:fltVal val="0"/>
                                              </p:val>
                                            </p:tav>
                                            <p:tav tm="100000">
                                              <p:val>
                                                <p:strVal val="#ppt_h"/>
                                              </p:val>
                                            </p:tav>
                                          </p:tavLst>
                                        </p:anim>
                                        <p:animEffect transition="in" filter="fade">
                                          <p:cBhvr>
                                            <p:cTn id="42" dur="750"/>
                                            <p:tgtEl>
                                              <p:spTgt spid="19"/>
                                            </p:tgtEl>
                                          </p:cBhvr>
                                        </p:animEffect>
                                      </p:childTnLst>
                                    </p:cTn>
                                  </p:par>
                                  <p:par>
                                    <p:cTn id="43" presetID="53" presetClass="entr" presetSubtype="16" fill="hold" grpId="0" nodeType="withEffect">
                                      <p:stCondLst>
                                        <p:cond delay="1250"/>
                                      </p:stCondLst>
                                      <p:childTnLst>
                                        <p:set>
                                          <p:cBhvr>
                                            <p:cTn id="44" dur="1" fill="hold">
                                              <p:stCondLst>
                                                <p:cond delay="0"/>
                                              </p:stCondLst>
                                            </p:cTn>
                                            <p:tgtEl>
                                              <p:spTgt spid="28"/>
                                            </p:tgtEl>
                                            <p:attrNameLst>
                                              <p:attrName>style.visibility</p:attrName>
                                            </p:attrNameLst>
                                          </p:cBhvr>
                                          <p:to>
                                            <p:strVal val="visible"/>
                                          </p:to>
                                        </p:set>
                                        <p:anim calcmode="lin" valueType="num">
                                          <p:cBhvr>
                                            <p:cTn id="45" dur="750" fill="hold"/>
                                            <p:tgtEl>
                                              <p:spTgt spid="28"/>
                                            </p:tgtEl>
                                            <p:attrNameLst>
                                              <p:attrName>ppt_w</p:attrName>
                                            </p:attrNameLst>
                                          </p:cBhvr>
                                          <p:tavLst>
                                            <p:tav tm="0">
                                              <p:val>
                                                <p:fltVal val="0"/>
                                              </p:val>
                                            </p:tav>
                                            <p:tav tm="100000">
                                              <p:val>
                                                <p:strVal val="#ppt_w"/>
                                              </p:val>
                                            </p:tav>
                                          </p:tavLst>
                                        </p:anim>
                                        <p:anim calcmode="lin" valueType="num">
                                          <p:cBhvr>
                                            <p:cTn id="46" dur="750" fill="hold"/>
                                            <p:tgtEl>
                                              <p:spTgt spid="28"/>
                                            </p:tgtEl>
                                            <p:attrNameLst>
                                              <p:attrName>ppt_h</p:attrName>
                                            </p:attrNameLst>
                                          </p:cBhvr>
                                          <p:tavLst>
                                            <p:tav tm="0">
                                              <p:val>
                                                <p:fltVal val="0"/>
                                              </p:val>
                                            </p:tav>
                                            <p:tav tm="100000">
                                              <p:val>
                                                <p:strVal val="#ppt_h"/>
                                              </p:val>
                                            </p:tav>
                                          </p:tavLst>
                                        </p:anim>
                                        <p:animEffect transition="in" filter="fade">
                                          <p:cBhvr>
                                            <p:cTn id="47" dur="750"/>
                                            <p:tgtEl>
                                              <p:spTgt spid="28"/>
                                            </p:tgtEl>
                                          </p:cBhvr>
                                        </p:animEffect>
                                      </p:childTnLst>
                                    </p:cTn>
                                  </p:par>
                                  <p:par>
                                    <p:cTn id="48" presetID="53" presetClass="entr" presetSubtype="16" fill="hold" grpId="0" nodeType="withEffect">
                                      <p:stCondLst>
                                        <p:cond delay="1250"/>
                                      </p:stCondLst>
                                      <p:childTnLst>
                                        <p:set>
                                          <p:cBhvr>
                                            <p:cTn id="49" dur="1" fill="hold">
                                              <p:stCondLst>
                                                <p:cond delay="0"/>
                                              </p:stCondLst>
                                            </p:cTn>
                                            <p:tgtEl>
                                              <p:spTgt spid="20"/>
                                            </p:tgtEl>
                                            <p:attrNameLst>
                                              <p:attrName>style.visibility</p:attrName>
                                            </p:attrNameLst>
                                          </p:cBhvr>
                                          <p:to>
                                            <p:strVal val="visible"/>
                                          </p:to>
                                        </p:set>
                                        <p:anim calcmode="lin" valueType="num">
                                          <p:cBhvr>
                                            <p:cTn id="50" dur="750" fill="hold"/>
                                            <p:tgtEl>
                                              <p:spTgt spid="20"/>
                                            </p:tgtEl>
                                            <p:attrNameLst>
                                              <p:attrName>ppt_w</p:attrName>
                                            </p:attrNameLst>
                                          </p:cBhvr>
                                          <p:tavLst>
                                            <p:tav tm="0">
                                              <p:val>
                                                <p:fltVal val="0"/>
                                              </p:val>
                                            </p:tav>
                                            <p:tav tm="100000">
                                              <p:val>
                                                <p:strVal val="#ppt_w"/>
                                              </p:val>
                                            </p:tav>
                                          </p:tavLst>
                                        </p:anim>
                                        <p:anim calcmode="lin" valueType="num">
                                          <p:cBhvr>
                                            <p:cTn id="51" dur="750" fill="hold"/>
                                            <p:tgtEl>
                                              <p:spTgt spid="20"/>
                                            </p:tgtEl>
                                            <p:attrNameLst>
                                              <p:attrName>ppt_h</p:attrName>
                                            </p:attrNameLst>
                                          </p:cBhvr>
                                          <p:tavLst>
                                            <p:tav tm="0">
                                              <p:val>
                                                <p:fltVal val="0"/>
                                              </p:val>
                                            </p:tav>
                                            <p:tav tm="100000">
                                              <p:val>
                                                <p:strVal val="#ppt_h"/>
                                              </p:val>
                                            </p:tav>
                                          </p:tavLst>
                                        </p:anim>
                                        <p:animEffect transition="in" filter="fade">
                                          <p:cBhvr>
                                            <p:cTn id="52" dur="750"/>
                                            <p:tgtEl>
                                              <p:spTgt spid="20"/>
                                            </p:tgtEl>
                                          </p:cBhvr>
                                        </p:animEffect>
                                      </p:childTnLst>
                                    </p:cTn>
                                  </p:par>
                                  <p:par>
                                    <p:cTn id="53" presetID="53" presetClass="entr" presetSubtype="16" fill="hold" grpId="0" nodeType="withEffect">
                                      <p:stCondLst>
                                        <p:cond delay="1250"/>
                                      </p:stCondLst>
                                      <p:childTnLst>
                                        <p:set>
                                          <p:cBhvr>
                                            <p:cTn id="54" dur="1" fill="hold">
                                              <p:stCondLst>
                                                <p:cond delay="0"/>
                                              </p:stCondLst>
                                            </p:cTn>
                                            <p:tgtEl>
                                              <p:spTgt spid="26"/>
                                            </p:tgtEl>
                                            <p:attrNameLst>
                                              <p:attrName>style.visibility</p:attrName>
                                            </p:attrNameLst>
                                          </p:cBhvr>
                                          <p:to>
                                            <p:strVal val="visible"/>
                                          </p:to>
                                        </p:set>
                                        <p:anim calcmode="lin" valueType="num">
                                          <p:cBhvr>
                                            <p:cTn id="55" dur="750" fill="hold"/>
                                            <p:tgtEl>
                                              <p:spTgt spid="26"/>
                                            </p:tgtEl>
                                            <p:attrNameLst>
                                              <p:attrName>ppt_w</p:attrName>
                                            </p:attrNameLst>
                                          </p:cBhvr>
                                          <p:tavLst>
                                            <p:tav tm="0">
                                              <p:val>
                                                <p:fltVal val="0"/>
                                              </p:val>
                                            </p:tav>
                                            <p:tav tm="100000">
                                              <p:val>
                                                <p:strVal val="#ppt_w"/>
                                              </p:val>
                                            </p:tav>
                                          </p:tavLst>
                                        </p:anim>
                                        <p:anim calcmode="lin" valueType="num">
                                          <p:cBhvr>
                                            <p:cTn id="56" dur="750" fill="hold"/>
                                            <p:tgtEl>
                                              <p:spTgt spid="26"/>
                                            </p:tgtEl>
                                            <p:attrNameLst>
                                              <p:attrName>ppt_h</p:attrName>
                                            </p:attrNameLst>
                                          </p:cBhvr>
                                          <p:tavLst>
                                            <p:tav tm="0">
                                              <p:val>
                                                <p:fltVal val="0"/>
                                              </p:val>
                                            </p:tav>
                                            <p:tav tm="100000">
                                              <p:val>
                                                <p:strVal val="#ppt_h"/>
                                              </p:val>
                                            </p:tav>
                                          </p:tavLst>
                                        </p:anim>
                                        <p:animEffect transition="in" filter="fade">
                                          <p:cBhvr>
                                            <p:cTn id="57" dur="750"/>
                                            <p:tgtEl>
                                              <p:spTgt spid="26"/>
                                            </p:tgtEl>
                                          </p:cBhvr>
                                        </p:animEffect>
                                      </p:childTnLst>
                                    </p:cTn>
                                  </p:par>
                                  <p:par>
                                    <p:cTn id="58" presetID="53" presetClass="entr" presetSubtype="16" fill="hold" grpId="0" nodeType="withEffect">
                                      <p:stCondLst>
                                        <p:cond delay="1250"/>
                                      </p:stCondLst>
                                      <p:childTnLst>
                                        <p:set>
                                          <p:cBhvr>
                                            <p:cTn id="59" dur="1" fill="hold">
                                              <p:stCondLst>
                                                <p:cond delay="0"/>
                                              </p:stCondLst>
                                            </p:cTn>
                                            <p:tgtEl>
                                              <p:spTgt spid="29"/>
                                            </p:tgtEl>
                                            <p:attrNameLst>
                                              <p:attrName>style.visibility</p:attrName>
                                            </p:attrNameLst>
                                          </p:cBhvr>
                                          <p:to>
                                            <p:strVal val="visible"/>
                                          </p:to>
                                        </p:set>
                                        <p:anim calcmode="lin" valueType="num">
                                          <p:cBhvr>
                                            <p:cTn id="60" dur="750" fill="hold"/>
                                            <p:tgtEl>
                                              <p:spTgt spid="29"/>
                                            </p:tgtEl>
                                            <p:attrNameLst>
                                              <p:attrName>ppt_w</p:attrName>
                                            </p:attrNameLst>
                                          </p:cBhvr>
                                          <p:tavLst>
                                            <p:tav tm="0">
                                              <p:val>
                                                <p:fltVal val="0"/>
                                              </p:val>
                                            </p:tav>
                                            <p:tav tm="100000">
                                              <p:val>
                                                <p:strVal val="#ppt_w"/>
                                              </p:val>
                                            </p:tav>
                                          </p:tavLst>
                                        </p:anim>
                                        <p:anim calcmode="lin" valueType="num">
                                          <p:cBhvr>
                                            <p:cTn id="61" dur="750" fill="hold"/>
                                            <p:tgtEl>
                                              <p:spTgt spid="29"/>
                                            </p:tgtEl>
                                            <p:attrNameLst>
                                              <p:attrName>ppt_h</p:attrName>
                                            </p:attrNameLst>
                                          </p:cBhvr>
                                          <p:tavLst>
                                            <p:tav tm="0">
                                              <p:val>
                                                <p:fltVal val="0"/>
                                              </p:val>
                                            </p:tav>
                                            <p:tav tm="100000">
                                              <p:val>
                                                <p:strVal val="#ppt_h"/>
                                              </p:val>
                                            </p:tav>
                                          </p:tavLst>
                                        </p:anim>
                                        <p:animEffect transition="in" filter="fade">
                                          <p:cBhvr>
                                            <p:cTn id="62" dur="750"/>
                                            <p:tgtEl>
                                              <p:spTgt spid="29"/>
                                            </p:tgtEl>
                                          </p:cBhvr>
                                        </p:animEffect>
                                      </p:childTnLst>
                                    </p:cTn>
                                  </p:par>
                                  <p:par>
                                    <p:cTn id="63" presetID="53" presetClass="entr" presetSubtype="16" fill="hold" grpId="0" nodeType="withEffect">
                                      <p:stCondLst>
                                        <p:cond delay="1250"/>
                                      </p:stCondLst>
                                      <p:childTnLst>
                                        <p:set>
                                          <p:cBhvr>
                                            <p:cTn id="64" dur="1" fill="hold">
                                              <p:stCondLst>
                                                <p:cond delay="0"/>
                                              </p:stCondLst>
                                            </p:cTn>
                                            <p:tgtEl>
                                              <p:spTgt spid="18"/>
                                            </p:tgtEl>
                                            <p:attrNameLst>
                                              <p:attrName>style.visibility</p:attrName>
                                            </p:attrNameLst>
                                          </p:cBhvr>
                                          <p:to>
                                            <p:strVal val="visible"/>
                                          </p:to>
                                        </p:set>
                                        <p:anim calcmode="lin" valueType="num">
                                          <p:cBhvr>
                                            <p:cTn id="65" dur="750" fill="hold"/>
                                            <p:tgtEl>
                                              <p:spTgt spid="18"/>
                                            </p:tgtEl>
                                            <p:attrNameLst>
                                              <p:attrName>ppt_w</p:attrName>
                                            </p:attrNameLst>
                                          </p:cBhvr>
                                          <p:tavLst>
                                            <p:tav tm="0">
                                              <p:val>
                                                <p:fltVal val="0"/>
                                              </p:val>
                                            </p:tav>
                                            <p:tav tm="100000">
                                              <p:val>
                                                <p:strVal val="#ppt_w"/>
                                              </p:val>
                                            </p:tav>
                                          </p:tavLst>
                                        </p:anim>
                                        <p:anim calcmode="lin" valueType="num">
                                          <p:cBhvr>
                                            <p:cTn id="66" dur="750" fill="hold"/>
                                            <p:tgtEl>
                                              <p:spTgt spid="18"/>
                                            </p:tgtEl>
                                            <p:attrNameLst>
                                              <p:attrName>ppt_h</p:attrName>
                                            </p:attrNameLst>
                                          </p:cBhvr>
                                          <p:tavLst>
                                            <p:tav tm="0">
                                              <p:val>
                                                <p:fltVal val="0"/>
                                              </p:val>
                                            </p:tav>
                                            <p:tav tm="100000">
                                              <p:val>
                                                <p:strVal val="#ppt_h"/>
                                              </p:val>
                                            </p:tav>
                                          </p:tavLst>
                                        </p:anim>
                                        <p:animEffect transition="in" filter="fade">
                                          <p:cBhvr>
                                            <p:cTn id="67" dur="750"/>
                                            <p:tgtEl>
                                              <p:spTgt spid="18"/>
                                            </p:tgtEl>
                                          </p:cBhvr>
                                        </p:animEffect>
                                      </p:childTnLst>
                                    </p:cTn>
                                  </p:par>
                                  <p:par>
                                    <p:cTn id="68" presetID="53" presetClass="entr" presetSubtype="16" fill="hold" grpId="0" nodeType="withEffect">
                                      <p:stCondLst>
                                        <p:cond delay="1250"/>
                                      </p:stCondLst>
                                      <p:childTnLst>
                                        <p:set>
                                          <p:cBhvr>
                                            <p:cTn id="69" dur="1" fill="hold">
                                              <p:stCondLst>
                                                <p:cond delay="0"/>
                                              </p:stCondLst>
                                            </p:cTn>
                                            <p:tgtEl>
                                              <p:spTgt spid="27"/>
                                            </p:tgtEl>
                                            <p:attrNameLst>
                                              <p:attrName>style.visibility</p:attrName>
                                            </p:attrNameLst>
                                          </p:cBhvr>
                                          <p:to>
                                            <p:strVal val="visible"/>
                                          </p:to>
                                        </p:set>
                                        <p:anim calcmode="lin" valueType="num">
                                          <p:cBhvr>
                                            <p:cTn id="70" dur="750" fill="hold"/>
                                            <p:tgtEl>
                                              <p:spTgt spid="27"/>
                                            </p:tgtEl>
                                            <p:attrNameLst>
                                              <p:attrName>ppt_w</p:attrName>
                                            </p:attrNameLst>
                                          </p:cBhvr>
                                          <p:tavLst>
                                            <p:tav tm="0">
                                              <p:val>
                                                <p:fltVal val="0"/>
                                              </p:val>
                                            </p:tav>
                                            <p:tav tm="100000">
                                              <p:val>
                                                <p:strVal val="#ppt_w"/>
                                              </p:val>
                                            </p:tav>
                                          </p:tavLst>
                                        </p:anim>
                                        <p:anim calcmode="lin" valueType="num">
                                          <p:cBhvr>
                                            <p:cTn id="71" dur="750" fill="hold"/>
                                            <p:tgtEl>
                                              <p:spTgt spid="27"/>
                                            </p:tgtEl>
                                            <p:attrNameLst>
                                              <p:attrName>ppt_h</p:attrName>
                                            </p:attrNameLst>
                                          </p:cBhvr>
                                          <p:tavLst>
                                            <p:tav tm="0">
                                              <p:val>
                                                <p:fltVal val="0"/>
                                              </p:val>
                                            </p:tav>
                                            <p:tav tm="100000">
                                              <p:val>
                                                <p:strVal val="#ppt_h"/>
                                              </p:val>
                                            </p:tav>
                                          </p:tavLst>
                                        </p:anim>
                                        <p:animEffect transition="in" filter="fade">
                                          <p:cBhvr>
                                            <p:cTn id="72" dur="750"/>
                                            <p:tgtEl>
                                              <p:spTgt spid="27"/>
                                            </p:tgtEl>
                                          </p:cBhvr>
                                        </p:animEffect>
                                      </p:childTnLst>
                                    </p:cTn>
                                  </p:par>
                                  <p:par>
                                    <p:cTn id="73" presetID="53" presetClass="entr" presetSubtype="16" fill="hold" grpId="0" nodeType="withEffect">
                                      <p:stCondLst>
                                        <p:cond delay="1250"/>
                                      </p:stCondLst>
                                      <p:childTnLst>
                                        <p:set>
                                          <p:cBhvr>
                                            <p:cTn id="74" dur="1" fill="hold">
                                              <p:stCondLst>
                                                <p:cond delay="0"/>
                                              </p:stCondLst>
                                            </p:cTn>
                                            <p:tgtEl>
                                              <p:spTgt spid="21"/>
                                            </p:tgtEl>
                                            <p:attrNameLst>
                                              <p:attrName>style.visibility</p:attrName>
                                            </p:attrNameLst>
                                          </p:cBhvr>
                                          <p:to>
                                            <p:strVal val="visible"/>
                                          </p:to>
                                        </p:set>
                                        <p:anim calcmode="lin" valueType="num">
                                          <p:cBhvr>
                                            <p:cTn id="75" dur="750" fill="hold"/>
                                            <p:tgtEl>
                                              <p:spTgt spid="21"/>
                                            </p:tgtEl>
                                            <p:attrNameLst>
                                              <p:attrName>ppt_w</p:attrName>
                                            </p:attrNameLst>
                                          </p:cBhvr>
                                          <p:tavLst>
                                            <p:tav tm="0">
                                              <p:val>
                                                <p:fltVal val="0"/>
                                              </p:val>
                                            </p:tav>
                                            <p:tav tm="100000">
                                              <p:val>
                                                <p:strVal val="#ppt_w"/>
                                              </p:val>
                                            </p:tav>
                                          </p:tavLst>
                                        </p:anim>
                                        <p:anim calcmode="lin" valueType="num">
                                          <p:cBhvr>
                                            <p:cTn id="76" dur="750" fill="hold"/>
                                            <p:tgtEl>
                                              <p:spTgt spid="21"/>
                                            </p:tgtEl>
                                            <p:attrNameLst>
                                              <p:attrName>ppt_h</p:attrName>
                                            </p:attrNameLst>
                                          </p:cBhvr>
                                          <p:tavLst>
                                            <p:tav tm="0">
                                              <p:val>
                                                <p:fltVal val="0"/>
                                              </p:val>
                                            </p:tav>
                                            <p:tav tm="100000">
                                              <p:val>
                                                <p:strVal val="#ppt_h"/>
                                              </p:val>
                                            </p:tav>
                                          </p:tavLst>
                                        </p:anim>
                                        <p:animEffect transition="in" filter="fade">
                                          <p:cBhvr>
                                            <p:cTn id="77"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5" grpId="0"/>
          <p:bldP spid="26" grpId="0"/>
          <p:bldP spid="27" grpId="0"/>
          <p:bldP spid="28" grpId="0"/>
          <p:bldP spid="29"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1500"/>
                                            <p:tgtEl>
                                              <p:spTgt spid="2"/>
                                            </p:tgtEl>
                                          </p:cBhvr>
                                        </p:animEffect>
                                      </p:childTnLst>
                                    </p:cTn>
                                  </p:par>
                                  <p:par>
                                    <p:cTn id="8" presetID="2" presetClass="entr" presetSubtype="4" fill="hold" nodeType="withEffect">
                                      <p:stCondLst>
                                        <p:cond delay="100"/>
                                      </p:stCondLst>
                                      <p:childTnLst>
                                        <p:set>
                                          <p:cBhvr>
                                            <p:cTn id="9" dur="1" fill="hold">
                                              <p:stCondLst>
                                                <p:cond delay="0"/>
                                              </p:stCondLst>
                                            </p:cTn>
                                            <p:tgtEl>
                                              <p:spTgt spid="3"/>
                                            </p:tgtEl>
                                            <p:attrNameLst>
                                              <p:attrName>style.visibility</p:attrName>
                                            </p:attrNameLst>
                                          </p:cBhvr>
                                          <p:to>
                                            <p:strVal val="visible"/>
                                          </p:to>
                                        </p:set>
                                        <p:anim calcmode="lin" valueType="num">
                                          <p:cBhvr additive="base">
                                            <p:cTn id="10" dur="1000" fill="hold"/>
                                            <p:tgtEl>
                                              <p:spTgt spid="3"/>
                                            </p:tgtEl>
                                            <p:attrNameLst>
                                              <p:attrName>ppt_x</p:attrName>
                                            </p:attrNameLst>
                                          </p:cBhvr>
                                          <p:tavLst>
                                            <p:tav tm="0">
                                              <p:val>
                                                <p:strVal val="#ppt_x"/>
                                              </p:val>
                                            </p:tav>
                                            <p:tav tm="100000">
                                              <p:val>
                                                <p:strVal val="#ppt_x"/>
                                              </p:val>
                                            </p:tav>
                                          </p:tavLst>
                                        </p:anim>
                                        <p:anim calcmode="lin" valueType="num">
                                          <p:cBhvr additive="base">
                                            <p:cTn id="11" dur="1000" fill="hold"/>
                                            <p:tgtEl>
                                              <p:spTgt spid="3"/>
                                            </p:tgtEl>
                                            <p:attrNameLst>
                                              <p:attrName>ppt_y</p:attrName>
                                            </p:attrNameLst>
                                          </p:cBhvr>
                                          <p:tavLst>
                                            <p:tav tm="0">
                                              <p:val>
                                                <p:strVal val="1+#ppt_h/2"/>
                                              </p:val>
                                            </p:tav>
                                            <p:tav tm="100000">
                                              <p:val>
                                                <p:strVal val="#ppt_y"/>
                                              </p:val>
                                            </p:tav>
                                          </p:tavLst>
                                        </p:anim>
                                      </p:childTnLst>
                                    </p:cTn>
                                  </p:par>
                                  <p:par>
                                    <p:cTn id="12" presetID="2" presetClass="entr" presetSubtype="1" fill="hold" nodeType="withEffect">
                                      <p:stCondLst>
                                        <p:cond delay="300"/>
                                      </p:stCondLst>
                                      <p:childTnLst>
                                        <p:set>
                                          <p:cBhvr>
                                            <p:cTn id="13" dur="1" fill="hold">
                                              <p:stCondLst>
                                                <p:cond delay="0"/>
                                              </p:stCondLst>
                                            </p:cTn>
                                            <p:tgtEl>
                                              <p:spTgt spid="4"/>
                                            </p:tgtEl>
                                            <p:attrNameLst>
                                              <p:attrName>style.visibility</p:attrName>
                                            </p:attrNameLst>
                                          </p:cBhvr>
                                          <p:to>
                                            <p:strVal val="visible"/>
                                          </p:to>
                                        </p:set>
                                        <p:anim calcmode="lin" valueType="num">
                                          <p:cBhvr additive="base">
                                            <p:cTn id="14" dur="1000" fill="hold"/>
                                            <p:tgtEl>
                                              <p:spTgt spid="4"/>
                                            </p:tgtEl>
                                            <p:attrNameLst>
                                              <p:attrName>ppt_x</p:attrName>
                                            </p:attrNameLst>
                                          </p:cBhvr>
                                          <p:tavLst>
                                            <p:tav tm="0">
                                              <p:val>
                                                <p:strVal val="#ppt_x"/>
                                              </p:val>
                                            </p:tav>
                                            <p:tav tm="100000">
                                              <p:val>
                                                <p:strVal val="#ppt_x"/>
                                              </p:val>
                                            </p:tav>
                                          </p:tavLst>
                                        </p:anim>
                                        <p:anim calcmode="lin" valueType="num">
                                          <p:cBhvr additive="base">
                                            <p:cTn id="15" dur="1000" fill="hold"/>
                                            <p:tgtEl>
                                              <p:spTgt spid="4"/>
                                            </p:tgtEl>
                                            <p:attrNameLst>
                                              <p:attrName>ppt_y</p:attrName>
                                            </p:attrNameLst>
                                          </p:cBhvr>
                                          <p:tavLst>
                                            <p:tav tm="0">
                                              <p:val>
                                                <p:strVal val="0-#ppt_h/2"/>
                                              </p:val>
                                            </p:tav>
                                            <p:tav tm="100000">
                                              <p:val>
                                                <p:strVal val="#ppt_y"/>
                                              </p:val>
                                            </p:tav>
                                          </p:tavLst>
                                        </p:anim>
                                      </p:childTnLst>
                                    </p:cTn>
                                  </p:par>
                                  <p:par>
                                    <p:cTn id="16" presetID="2" presetClass="entr" presetSubtype="4" fill="hold" nodeType="withEffect">
                                      <p:stCondLst>
                                        <p:cond delay="50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1000" fill="hold"/>
                                            <p:tgtEl>
                                              <p:spTgt spid="5"/>
                                            </p:tgtEl>
                                            <p:attrNameLst>
                                              <p:attrName>ppt_x</p:attrName>
                                            </p:attrNameLst>
                                          </p:cBhvr>
                                          <p:tavLst>
                                            <p:tav tm="0">
                                              <p:val>
                                                <p:strVal val="#ppt_x"/>
                                              </p:val>
                                            </p:tav>
                                            <p:tav tm="100000">
                                              <p:val>
                                                <p:strVal val="#ppt_x"/>
                                              </p:val>
                                            </p:tav>
                                          </p:tavLst>
                                        </p:anim>
                                        <p:anim calcmode="lin" valueType="num">
                                          <p:cBhvr additive="base">
                                            <p:cTn id="19" dur="1000" fill="hold"/>
                                            <p:tgtEl>
                                              <p:spTgt spid="5"/>
                                            </p:tgtEl>
                                            <p:attrNameLst>
                                              <p:attrName>ppt_y</p:attrName>
                                            </p:attrNameLst>
                                          </p:cBhvr>
                                          <p:tavLst>
                                            <p:tav tm="0">
                                              <p:val>
                                                <p:strVal val="1+#ppt_h/2"/>
                                              </p:val>
                                            </p:tav>
                                            <p:tav tm="100000">
                                              <p:val>
                                                <p:strVal val="#ppt_y"/>
                                              </p:val>
                                            </p:tav>
                                          </p:tavLst>
                                        </p:anim>
                                      </p:childTnLst>
                                    </p:cTn>
                                  </p:par>
                                  <p:par>
                                    <p:cTn id="20" presetID="2" presetClass="entr" presetSubtype="1" fill="hold" nodeType="withEffect">
                                      <p:stCondLst>
                                        <p:cond delay="700"/>
                                      </p:stCondLst>
                                      <p:childTnLst>
                                        <p:set>
                                          <p:cBhvr>
                                            <p:cTn id="21" dur="1" fill="hold">
                                              <p:stCondLst>
                                                <p:cond delay="0"/>
                                              </p:stCondLst>
                                            </p:cTn>
                                            <p:tgtEl>
                                              <p:spTgt spid="23"/>
                                            </p:tgtEl>
                                            <p:attrNameLst>
                                              <p:attrName>style.visibility</p:attrName>
                                            </p:attrNameLst>
                                          </p:cBhvr>
                                          <p:to>
                                            <p:strVal val="visible"/>
                                          </p:to>
                                        </p:set>
                                        <p:anim calcmode="lin" valueType="num">
                                          <p:cBhvr additive="base">
                                            <p:cTn id="22" dur="1000" fill="hold"/>
                                            <p:tgtEl>
                                              <p:spTgt spid="23"/>
                                            </p:tgtEl>
                                            <p:attrNameLst>
                                              <p:attrName>ppt_x</p:attrName>
                                            </p:attrNameLst>
                                          </p:cBhvr>
                                          <p:tavLst>
                                            <p:tav tm="0">
                                              <p:val>
                                                <p:strVal val="#ppt_x"/>
                                              </p:val>
                                            </p:tav>
                                            <p:tav tm="100000">
                                              <p:val>
                                                <p:strVal val="#ppt_x"/>
                                              </p:val>
                                            </p:tav>
                                          </p:tavLst>
                                        </p:anim>
                                        <p:anim calcmode="lin" valueType="num">
                                          <p:cBhvr additive="base">
                                            <p:cTn id="23" dur="1000" fill="hold"/>
                                            <p:tgtEl>
                                              <p:spTgt spid="23"/>
                                            </p:tgtEl>
                                            <p:attrNameLst>
                                              <p:attrName>ppt_y</p:attrName>
                                            </p:attrNameLst>
                                          </p:cBhvr>
                                          <p:tavLst>
                                            <p:tav tm="0">
                                              <p:val>
                                                <p:strVal val="0-#ppt_h/2"/>
                                              </p:val>
                                            </p:tav>
                                            <p:tav tm="100000">
                                              <p:val>
                                                <p:strVal val="#ppt_y"/>
                                              </p:val>
                                            </p:tav>
                                          </p:tavLst>
                                        </p:anim>
                                      </p:childTnLst>
                                    </p:cTn>
                                  </p:par>
                                  <p:par>
                                    <p:cTn id="24" presetID="2" presetClass="entr" presetSubtype="4" fill="hold" nodeType="withEffect">
                                      <p:stCondLst>
                                        <p:cond delay="900"/>
                                      </p:stCondLst>
                                      <p:childTnLst>
                                        <p:set>
                                          <p:cBhvr>
                                            <p:cTn id="25" dur="1" fill="hold">
                                              <p:stCondLst>
                                                <p:cond delay="0"/>
                                              </p:stCondLst>
                                            </p:cTn>
                                            <p:tgtEl>
                                              <p:spTgt spid="30"/>
                                            </p:tgtEl>
                                            <p:attrNameLst>
                                              <p:attrName>style.visibility</p:attrName>
                                            </p:attrNameLst>
                                          </p:cBhvr>
                                          <p:to>
                                            <p:strVal val="visible"/>
                                          </p:to>
                                        </p:set>
                                        <p:anim calcmode="lin" valueType="num">
                                          <p:cBhvr additive="base">
                                            <p:cTn id="26" dur="1000" fill="hold"/>
                                            <p:tgtEl>
                                              <p:spTgt spid="30"/>
                                            </p:tgtEl>
                                            <p:attrNameLst>
                                              <p:attrName>ppt_x</p:attrName>
                                            </p:attrNameLst>
                                          </p:cBhvr>
                                          <p:tavLst>
                                            <p:tav tm="0">
                                              <p:val>
                                                <p:strVal val="#ppt_x"/>
                                              </p:val>
                                            </p:tav>
                                            <p:tav tm="100000">
                                              <p:val>
                                                <p:strVal val="#ppt_x"/>
                                              </p:val>
                                            </p:tav>
                                          </p:tavLst>
                                        </p:anim>
                                        <p:anim calcmode="lin" valueType="num">
                                          <p:cBhvr additive="base">
                                            <p:cTn id="27" dur="1000" fill="hold"/>
                                            <p:tgtEl>
                                              <p:spTgt spid="30"/>
                                            </p:tgtEl>
                                            <p:attrNameLst>
                                              <p:attrName>ppt_y</p:attrName>
                                            </p:attrNameLst>
                                          </p:cBhvr>
                                          <p:tavLst>
                                            <p:tav tm="0">
                                              <p:val>
                                                <p:strVal val="1+#ppt_h/2"/>
                                              </p:val>
                                            </p:tav>
                                            <p:tav tm="100000">
                                              <p:val>
                                                <p:strVal val="#ppt_y"/>
                                              </p:val>
                                            </p:tav>
                                          </p:tavLst>
                                        </p:anim>
                                      </p:childTnLst>
                                    </p:cTn>
                                  </p:par>
                                  <p:par>
                                    <p:cTn id="28" presetID="53" presetClass="entr" presetSubtype="16" fill="hold" grpId="0" nodeType="withEffect">
                                      <p:stCondLst>
                                        <p:cond delay="1250"/>
                                      </p:stCondLst>
                                      <p:childTnLst>
                                        <p:set>
                                          <p:cBhvr>
                                            <p:cTn id="29" dur="1" fill="hold">
                                              <p:stCondLst>
                                                <p:cond delay="0"/>
                                              </p:stCondLst>
                                            </p:cTn>
                                            <p:tgtEl>
                                              <p:spTgt spid="22"/>
                                            </p:tgtEl>
                                            <p:attrNameLst>
                                              <p:attrName>style.visibility</p:attrName>
                                            </p:attrNameLst>
                                          </p:cBhvr>
                                          <p:to>
                                            <p:strVal val="visible"/>
                                          </p:to>
                                        </p:set>
                                        <p:anim calcmode="lin" valueType="num">
                                          <p:cBhvr>
                                            <p:cTn id="30" dur="750" fill="hold"/>
                                            <p:tgtEl>
                                              <p:spTgt spid="22"/>
                                            </p:tgtEl>
                                            <p:attrNameLst>
                                              <p:attrName>ppt_w</p:attrName>
                                            </p:attrNameLst>
                                          </p:cBhvr>
                                          <p:tavLst>
                                            <p:tav tm="0">
                                              <p:val>
                                                <p:fltVal val="0"/>
                                              </p:val>
                                            </p:tav>
                                            <p:tav tm="100000">
                                              <p:val>
                                                <p:strVal val="#ppt_w"/>
                                              </p:val>
                                            </p:tav>
                                          </p:tavLst>
                                        </p:anim>
                                        <p:anim calcmode="lin" valueType="num">
                                          <p:cBhvr>
                                            <p:cTn id="31" dur="750" fill="hold"/>
                                            <p:tgtEl>
                                              <p:spTgt spid="22"/>
                                            </p:tgtEl>
                                            <p:attrNameLst>
                                              <p:attrName>ppt_h</p:attrName>
                                            </p:attrNameLst>
                                          </p:cBhvr>
                                          <p:tavLst>
                                            <p:tav tm="0">
                                              <p:val>
                                                <p:fltVal val="0"/>
                                              </p:val>
                                            </p:tav>
                                            <p:tav tm="100000">
                                              <p:val>
                                                <p:strVal val="#ppt_h"/>
                                              </p:val>
                                            </p:tav>
                                          </p:tavLst>
                                        </p:anim>
                                        <p:animEffect transition="in" filter="fade">
                                          <p:cBhvr>
                                            <p:cTn id="32" dur="750"/>
                                            <p:tgtEl>
                                              <p:spTgt spid="22"/>
                                            </p:tgtEl>
                                          </p:cBhvr>
                                        </p:animEffect>
                                      </p:childTnLst>
                                    </p:cTn>
                                  </p:par>
                                  <p:par>
                                    <p:cTn id="33" presetID="53" presetClass="entr" presetSubtype="16" fill="hold" grpId="0" nodeType="withEffect">
                                      <p:stCondLst>
                                        <p:cond delay="1250"/>
                                      </p:stCondLst>
                                      <p:childTnLst>
                                        <p:set>
                                          <p:cBhvr>
                                            <p:cTn id="34" dur="1" fill="hold">
                                              <p:stCondLst>
                                                <p:cond delay="0"/>
                                              </p:stCondLst>
                                            </p:cTn>
                                            <p:tgtEl>
                                              <p:spTgt spid="25"/>
                                            </p:tgtEl>
                                            <p:attrNameLst>
                                              <p:attrName>style.visibility</p:attrName>
                                            </p:attrNameLst>
                                          </p:cBhvr>
                                          <p:to>
                                            <p:strVal val="visible"/>
                                          </p:to>
                                        </p:set>
                                        <p:anim calcmode="lin" valueType="num">
                                          <p:cBhvr>
                                            <p:cTn id="35" dur="750" fill="hold"/>
                                            <p:tgtEl>
                                              <p:spTgt spid="25"/>
                                            </p:tgtEl>
                                            <p:attrNameLst>
                                              <p:attrName>ppt_w</p:attrName>
                                            </p:attrNameLst>
                                          </p:cBhvr>
                                          <p:tavLst>
                                            <p:tav tm="0">
                                              <p:val>
                                                <p:fltVal val="0"/>
                                              </p:val>
                                            </p:tav>
                                            <p:tav tm="100000">
                                              <p:val>
                                                <p:strVal val="#ppt_w"/>
                                              </p:val>
                                            </p:tav>
                                          </p:tavLst>
                                        </p:anim>
                                        <p:anim calcmode="lin" valueType="num">
                                          <p:cBhvr>
                                            <p:cTn id="36" dur="750" fill="hold"/>
                                            <p:tgtEl>
                                              <p:spTgt spid="25"/>
                                            </p:tgtEl>
                                            <p:attrNameLst>
                                              <p:attrName>ppt_h</p:attrName>
                                            </p:attrNameLst>
                                          </p:cBhvr>
                                          <p:tavLst>
                                            <p:tav tm="0">
                                              <p:val>
                                                <p:fltVal val="0"/>
                                              </p:val>
                                            </p:tav>
                                            <p:tav tm="100000">
                                              <p:val>
                                                <p:strVal val="#ppt_h"/>
                                              </p:val>
                                            </p:tav>
                                          </p:tavLst>
                                        </p:anim>
                                        <p:animEffect transition="in" filter="fade">
                                          <p:cBhvr>
                                            <p:cTn id="37" dur="750"/>
                                            <p:tgtEl>
                                              <p:spTgt spid="25"/>
                                            </p:tgtEl>
                                          </p:cBhvr>
                                        </p:animEffect>
                                      </p:childTnLst>
                                    </p:cTn>
                                  </p:par>
                                  <p:par>
                                    <p:cTn id="38" presetID="53" presetClass="entr" presetSubtype="16" fill="hold" grpId="0" nodeType="withEffect">
                                      <p:stCondLst>
                                        <p:cond delay="1250"/>
                                      </p:stCondLst>
                                      <p:childTnLst>
                                        <p:set>
                                          <p:cBhvr>
                                            <p:cTn id="39" dur="1" fill="hold">
                                              <p:stCondLst>
                                                <p:cond delay="0"/>
                                              </p:stCondLst>
                                            </p:cTn>
                                            <p:tgtEl>
                                              <p:spTgt spid="19"/>
                                            </p:tgtEl>
                                            <p:attrNameLst>
                                              <p:attrName>style.visibility</p:attrName>
                                            </p:attrNameLst>
                                          </p:cBhvr>
                                          <p:to>
                                            <p:strVal val="visible"/>
                                          </p:to>
                                        </p:set>
                                        <p:anim calcmode="lin" valueType="num">
                                          <p:cBhvr>
                                            <p:cTn id="40" dur="750" fill="hold"/>
                                            <p:tgtEl>
                                              <p:spTgt spid="19"/>
                                            </p:tgtEl>
                                            <p:attrNameLst>
                                              <p:attrName>ppt_w</p:attrName>
                                            </p:attrNameLst>
                                          </p:cBhvr>
                                          <p:tavLst>
                                            <p:tav tm="0">
                                              <p:val>
                                                <p:fltVal val="0"/>
                                              </p:val>
                                            </p:tav>
                                            <p:tav tm="100000">
                                              <p:val>
                                                <p:strVal val="#ppt_w"/>
                                              </p:val>
                                            </p:tav>
                                          </p:tavLst>
                                        </p:anim>
                                        <p:anim calcmode="lin" valueType="num">
                                          <p:cBhvr>
                                            <p:cTn id="41" dur="750" fill="hold"/>
                                            <p:tgtEl>
                                              <p:spTgt spid="19"/>
                                            </p:tgtEl>
                                            <p:attrNameLst>
                                              <p:attrName>ppt_h</p:attrName>
                                            </p:attrNameLst>
                                          </p:cBhvr>
                                          <p:tavLst>
                                            <p:tav tm="0">
                                              <p:val>
                                                <p:fltVal val="0"/>
                                              </p:val>
                                            </p:tav>
                                            <p:tav tm="100000">
                                              <p:val>
                                                <p:strVal val="#ppt_h"/>
                                              </p:val>
                                            </p:tav>
                                          </p:tavLst>
                                        </p:anim>
                                        <p:animEffect transition="in" filter="fade">
                                          <p:cBhvr>
                                            <p:cTn id="42" dur="750"/>
                                            <p:tgtEl>
                                              <p:spTgt spid="19"/>
                                            </p:tgtEl>
                                          </p:cBhvr>
                                        </p:animEffect>
                                      </p:childTnLst>
                                    </p:cTn>
                                  </p:par>
                                  <p:par>
                                    <p:cTn id="43" presetID="53" presetClass="entr" presetSubtype="16" fill="hold" grpId="0" nodeType="withEffect">
                                      <p:stCondLst>
                                        <p:cond delay="1250"/>
                                      </p:stCondLst>
                                      <p:childTnLst>
                                        <p:set>
                                          <p:cBhvr>
                                            <p:cTn id="44" dur="1" fill="hold">
                                              <p:stCondLst>
                                                <p:cond delay="0"/>
                                              </p:stCondLst>
                                            </p:cTn>
                                            <p:tgtEl>
                                              <p:spTgt spid="28"/>
                                            </p:tgtEl>
                                            <p:attrNameLst>
                                              <p:attrName>style.visibility</p:attrName>
                                            </p:attrNameLst>
                                          </p:cBhvr>
                                          <p:to>
                                            <p:strVal val="visible"/>
                                          </p:to>
                                        </p:set>
                                        <p:anim calcmode="lin" valueType="num">
                                          <p:cBhvr>
                                            <p:cTn id="45" dur="750" fill="hold"/>
                                            <p:tgtEl>
                                              <p:spTgt spid="28"/>
                                            </p:tgtEl>
                                            <p:attrNameLst>
                                              <p:attrName>ppt_w</p:attrName>
                                            </p:attrNameLst>
                                          </p:cBhvr>
                                          <p:tavLst>
                                            <p:tav tm="0">
                                              <p:val>
                                                <p:fltVal val="0"/>
                                              </p:val>
                                            </p:tav>
                                            <p:tav tm="100000">
                                              <p:val>
                                                <p:strVal val="#ppt_w"/>
                                              </p:val>
                                            </p:tav>
                                          </p:tavLst>
                                        </p:anim>
                                        <p:anim calcmode="lin" valueType="num">
                                          <p:cBhvr>
                                            <p:cTn id="46" dur="750" fill="hold"/>
                                            <p:tgtEl>
                                              <p:spTgt spid="28"/>
                                            </p:tgtEl>
                                            <p:attrNameLst>
                                              <p:attrName>ppt_h</p:attrName>
                                            </p:attrNameLst>
                                          </p:cBhvr>
                                          <p:tavLst>
                                            <p:tav tm="0">
                                              <p:val>
                                                <p:fltVal val="0"/>
                                              </p:val>
                                            </p:tav>
                                            <p:tav tm="100000">
                                              <p:val>
                                                <p:strVal val="#ppt_h"/>
                                              </p:val>
                                            </p:tav>
                                          </p:tavLst>
                                        </p:anim>
                                        <p:animEffect transition="in" filter="fade">
                                          <p:cBhvr>
                                            <p:cTn id="47" dur="750"/>
                                            <p:tgtEl>
                                              <p:spTgt spid="28"/>
                                            </p:tgtEl>
                                          </p:cBhvr>
                                        </p:animEffect>
                                      </p:childTnLst>
                                    </p:cTn>
                                  </p:par>
                                  <p:par>
                                    <p:cTn id="48" presetID="53" presetClass="entr" presetSubtype="16" fill="hold" grpId="0" nodeType="withEffect">
                                      <p:stCondLst>
                                        <p:cond delay="1250"/>
                                      </p:stCondLst>
                                      <p:childTnLst>
                                        <p:set>
                                          <p:cBhvr>
                                            <p:cTn id="49" dur="1" fill="hold">
                                              <p:stCondLst>
                                                <p:cond delay="0"/>
                                              </p:stCondLst>
                                            </p:cTn>
                                            <p:tgtEl>
                                              <p:spTgt spid="20"/>
                                            </p:tgtEl>
                                            <p:attrNameLst>
                                              <p:attrName>style.visibility</p:attrName>
                                            </p:attrNameLst>
                                          </p:cBhvr>
                                          <p:to>
                                            <p:strVal val="visible"/>
                                          </p:to>
                                        </p:set>
                                        <p:anim calcmode="lin" valueType="num">
                                          <p:cBhvr>
                                            <p:cTn id="50" dur="750" fill="hold"/>
                                            <p:tgtEl>
                                              <p:spTgt spid="20"/>
                                            </p:tgtEl>
                                            <p:attrNameLst>
                                              <p:attrName>ppt_w</p:attrName>
                                            </p:attrNameLst>
                                          </p:cBhvr>
                                          <p:tavLst>
                                            <p:tav tm="0">
                                              <p:val>
                                                <p:fltVal val="0"/>
                                              </p:val>
                                            </p:tav>
                                            <p:tav tm="100000">
                                              <p:val>
                                                <p:strVal val="#ppt_w"/>
                                              </p:val>
                                            </p:tav>
                                          </p:tavLst>
                                        </p:anim>
                                        <p:anim calcmode="lin" valueType="num">
                                          <p:cBhvr>
                                            <p:cTn id="51" dur="750" fill="hold"/>
                                            <p:tgtEl>
                                              <p:spTgt spid="20"/>
                                            </p:tgtEl>
                                            <p:attrNameLst>
                                              <p:attrName>ppt_h</p:attrName>
                                            </p:attrNameLst>
                                          </p:cBhvr>
                                          <p:tavLst>
                                            <p:tav tm="0">
                                              <p:val>
                                                <p:fltVal val="0"/>
                                              </p:val>
                                            </p:tav>
                                            <p:tav tm="100000">
                                              <p:val>
                                                <p:strVal val="#ppt_h"/>
                                              </p:val>
                                            </p:tav>
                                          </p:tavLst>
                                        </p:anim>
                                        <p:animEffect transition="in" filter="fade">
                                          <p:cBhvr>
                                            <p:cTn id="52" dur="750"/>
                                            <p:tgtEl>
                                              <p:spTgt spid="20"/>
                                            </p:tgtEl>
                                          </p:cBhvr>
                                        </p:animEffect>
                                      </p:childTnLst>
                                    </p:cTn>
                                  </p:par>
                                  <p:par>
                                    <p:cTn id="53" presetID="53" presetClass="entr" presetSubtype="16" fill="hold" grpId="0" nodeType="withEffect">
                                      <p:stCondLst>
                                        <p:cond delay="1250"/>
                                      </p:stCondLst>
                                      <p:childTnLst>
                                        <p:set>
                                          <p:cBhvr>
                                            <p:cTn id="54" dur="1" fill="hold">
                                              <p:stCondLst>
                                                <p:cond delay="0"/>
                                              </p:stCondLst>
                                            </p:cTn>
                                            <p:tgtEl>
                                              <p:spTgt spid="26"/>
                                            </p:tgtEl>
                                            <p:attrNameLst>
                                              <p:attrName>style.visibility</p:attrName>
                                            </p:attrNameLst>
                                          </p:cBhvr>
                                          <p:to>
                                            <p:strVal val="visible"/>
                                          </p:to>
                                        </p:set>
                                        <p:anim calcmode="lin" valueType="num">
                                          <p:cBhvr>
                                            <p:cTn id="55" dur="750" fill="hold"/>
                                            <p:tgtEl>
                                              <p:spTgt spid="26"/>
                                            </p:tgtEl>
                                            <p:attrNameLst>
                                              <p:attrName>ppt_w</p:attrName>
                                            </p:attrNameLst>
                                          </p:cBhvr>
                                          <p:tavLst>
                                            <p:tav tm="0">
                                              <p:val>
                                                <p:fltVal val="0"/>
                                              </p:val>
                                            </p:tav>
                                            <p:tav tm="100000">
                                              <p:val>
                                                <p:strVal val="#ppt_w"/>
                                              </p:val>
                                            </p:tav>
                                          </p:tavLst>
                                        </p:anim>
                                        <p:anim calcmode="lin" valueType="num">
                                          <p:cBhvr>
                                            <p:cTn id="56" dur="750" fill="hold"/>
                                            <p:tgtEl>
                                              <p:spTgt spid="26"/>
                                            </p:tgtEl>
                                            <p:attrNameLst>
                                              <p:attrName>ppt_h</p:attrName>
                                            </p:attrNameLst>
                                          </p:cBhvr>
                                          <p:tavLst>
                                            <p:tav tm="0">
                                              <p:val>
                                                <p:fltVal val="0"/>
                                              </p:val>
                                            </p:tav>
                                            <p:tav tm="100000">
                                              <p:val>
                                                <p:strVal val="#ppt_h"/>
                                              </p:val>
                                            </p:tav>
                                          </p:tavLst>
                                        </p:anim>
                                        <p:animEffect transition="in" filter="fade">
                                          <p:cBhvr>
                                            <p:cTn id="57" dur="750"/>
                                            <p:tgtEl>
                                              <p:spTgt spid="26"/>
                                            </p:tgtEl>
                                          </p:cBhvr>
                                        </p:animEffect>
                                      </p:childTnLst>
                                    </p:cTn>
                                  </p:par>
                                  <p:par>
                                    <p:cTn id="58" presetID="53" presetClass="entr" presetSubtype="16" fill="hold" grpId="0" nodeType="withEffect">
                                      <p:stCondLst>
                                        <p:cond delay="1250"/>
                                      </p:stCondLst>
                                      <p:childTnLst>
                                        <p:set>
                                          <p:cBhvr>
                                            <p:cTn id="59" dur="1" fill="hold">
                                              <p:stCondLst>
                                                <p:cond delay="0"/>
                                              </p:stCondLst>
                                            </p:cTn>
                                            <p:tgtEl>
                                              <p:spTgt spid="29"/>
                                            </p:tgtEl>
                                            <p:attrNameLst>
                                              <p:attrName>style.visibility</p:attrName>
                                            </p:attrNameLst>
                                          </p:cBhvr>
                                          <p:to>
                                            <p:strVal val="visible"/>
                                          </p:to>
                                        </p:set>
                                        <p:anim calcmode="lin" valueType="num">
                                          <p:cBhvr>
                                            <p:cTn id="60" dur="750" fill="hold"/>
                                            <p:tgtEl>
                                              <p:spTgt spid="29"/>
                                            </p:tgtEl>
                                            <p:attrNameLst>
                                              <p:attrName>ppt_w</p:attrName>
                                            </p:attrNameLst>
                                          </p:cBhvr>
                                          <p:tavLst>
                                            <p:tav tm="0">
                                              <p:val>
                                                <p:fltVal val="0"/>
                                              </p:val>
                                            </p:tav>
                                            <p:tav tm="100000">
                                              <p:val>
                                                <p:strVal val="#ppt_w"/>
                                              </p:val>
                                            </p:tav>
                                          </p:tavLst>
                                        </p:anim>
                                        <p:anim calcmode="lin" valueType="num">
                                          <p:cBhvr>
                                            <p:cTn id="61" dur="750" fill="hold"/>
                                            <p:tgtEl>
                                              <p:spTgt spid="29"/>
                                            </p:tgtEl>
                                            <p:attrNameLst>
                                              <p:attrName>ppt_h</p:attrName>
                                            </p:attrNameLst>
                                          </p:cBhvr>
                                          <p:tavLst>
                                            <p:tav tm="0">
                                              <p:val>
                                                <p:fltVal val="0"/>
                                              </p:val>
                                            </p:tav>
                                            <p:tav tm="100000">
                                              <p:val>
                                                <p:strVal val="#ppt_h"/>
                                              </p:val>
                                            </p:tav>
                                          </p:tavLst>
                                        </p:anim>
                                        <p:animEffect transition="in" filter="fade">
                                          <p:cBhvr>
                                            <p:cTn id="62" dur="750"/>
                                            <p:tgtEl>
                                              <p:spTgt spid="29"/>
                                            </p:tgtEl>
                                          </p:cBhvr>
                                        </p:animEffect>
                                      </p:childTnLst>
                                    </p:cTn>
                                  </p:par>
                                  <p:par>
                                    <p:cTn id="63" presetID="53" presetClass="entr" presetSubtype="16" fill="hold" grpId="0" nodeType="withEffect">
                                      <p:stCondLst>
                                        <p:cond delay="1250"/>
                                      </p:stCondLst>
                                      <p:childTnLst>
                                        <p:set>
                                          <p:cBhvr>
                                            <p:cTn id="64" dur="1" fill="hold">
                                              <p:stCondLst>
                                                <p:cond delay="0"/>
                                              </p:stCondLst>
                                            </p:cTn>
                                            <p:tgtEl>
                                              <p:spTgt spid="18"/>
                                            </p:tgtEl>
                                            <p:attrNameLst>
                                              <p:attrName>style.visibility</p:attrName>
                                            </p:attrNameLst>
                                          </p:cBhvr>
                                          <p:to>
                                            <p:strVal val="visible"/>
                                          </p:to>
                                        </p:set>
                                        <p:anim calcmode="lin" valueType="num">
                                          <p:cBhvr>
                                            <p:cTn id="65" dur="750" fill="hold"/>
                                            <p:tgtEl>
                                              <p:spTgt spid="18"/>
                                            </p:tgtEl>
                                            <p:attrNameLst>
                                              <p:attrName>ppt_w</p:attrName>
                                            </p:attrNameLst>
                                          </p:cBhvr>
                                          <p:tavLst>
                                            <p:tav tm="0">
                                              <p:val>
                                                <p:fltVal val="0"/>
                                              </p:val>
                                            </p:tav>
                                            <p:tav tm="100000">
                                              <p:val>
                                                <p:strVal val="#ppt_w"/>
                                              </p:val>
                                            </p:tav>
                                          </p:tavLst>
                                        </p:anim>
                                        <p:anim calcmode="lin" valueType="num">
                                          <p:cBhvr>
                                            <p:cTn id="66" dur="750" fill="hold"/>
                                            <p:tgtEl>
                                              <p:spTgt spid="18"/>
                                            </p:tgtEl>
                                            <p:attrNameLst>
                                              <p:attrName>ppt_h</p:attrName>
                                            </p:attrNameLst>
                                          </p:cBhvr>
                                          <p:tavLst>
                                            <p:tav tm="0">
                                              <p:val>
                                                <p:fltVal val="0"/>
                                              </p:val>
                                            </p:tav>
                                            <p:tav tm="100000">
                                              <p:val>
                                                <p:strVal val="#ppt_h"/>
                                              </p:val>
                                            </p:tav>
                                          </p:tavLst>
                                        </p:anim>
                                        <p:animEffect transition="in" filter="fade">
                                          <p:cBhvr>
                                            <p:cTn id="67" dur="750"/>
                                            <p:tgtEl>
                                              <p:spTgt spid="18"/>
                                            </p:tgtEl>
                                          </p:cBhvr>
                                        </p:animEffect>
                                      </p:childTnLst>
                                    </p:cTn>
                                  </p:par>
                                  <p:par>
                                    <p:cTn id="68" presetID="53" presetClass="entr" presetSubtype="16" fill="hold" grpId="0" nodeType="withEffect">
                                      <p:stCondLst>
                                        <p:cond delay="1250"/>
                                      </p:stCondLst>
                                      <p:childTnLst>
                                        <p:set>
                                          <p:cBhvr>
                                            <p:cTn id="69" dur="1" fill="hold">
                                              <p:stCondLst>
                                                <p:cond delay="0"/>
                                              </p:stCondLst>
                                            </p:cTn>
                                            <p:tgtEl>
                                              <p:spTgt spid="27"/>
                                            </p:tgtEl>
                                            <p:attrNameLst>
                                              <p:attrName>style.visibility</p:attrName>
                                            </p:attrNameLst>
                                          </p:cBhvr>
                                          <p:to>
                                            <p:strVal val="visible"/>
                                          </p:to>
                                        </p:set>
                                        <p:anim calcmode="lin" valueType="num">
                                          <p:cBhvr>
                                            <p:cTn id="70" dur="750" fill="hold"/>
                                            <p:tgtEl>
                                              <p:spTgt spid="27"/>
                                            </p:tgtEl>
                                            <p:attrNameLst>
                                              <p:attrName>ppt_w</p:attrName>
                                            </p:attrNameLst>
                                          </p:cBhvr>
                                          <p:tavLst>
                                            <p:tav tm="0">
                                              <p:val>
                                                <p:fltVal val="0"/>
                                              </p:val>
                                            </p:tav>
                                            <p:tav tm="100000">
                                              <p:val>
                                                <p:strVal val="#ppt_w"/>
                                              </p:val>
                                            </p:tav>
                                          </p:tavLst>
                                        </p:anim>
                                        <p:anim calcmode="lin" valueType="num">
                                          <p:cBhvr>
                                            <p:cTn id="71" dur="750" fill="hold"/>
                                            <p:tgtEl>
                                              <p:spTgt spid="27"/>
                                            </p:tgtEl>
                                            <p:attrNameLst>
                                              <p:attrName>ppt_h</p:attrName>
                                            </p:attrNameLst>
                                          </p:cBhvr>
                                          <p:tavLst>
                                            <p:tav tm="0">
                                              <p:val>
                                                <p:fltVal val="0"/>
                                              </p:val>
                                            </p:tav>
                                            <p:tav tm="100000">
                                              <p:val>
                                                <p:strVal val="#ppt_h"/>
                                              </p:val>
                                            </p:tav>
                                          </p:tavLst>
                                        </p:anim>
                                        <p:animEffect transition="in" filter="fade">
                                          <p:cBhvr>
                                            <p:cTn id="72" dur="750"/>
                                            <p:tgtEl>
                                              <p:spTgt spid="27"/>
                                            </p:tgtEl>
                                          </p:cBhvr>
                                        </p:animEffect>
                                      </p:childTnLst>
                                    </p:cTn>
                                  </p:par>
                                  <p:par>
                                    <p:cTn id="73" presetID="53" presetClass="entr" presetSubtype="16" fill="hold" grpId="0" nodeType="withEffect">
                                      <p:stCondLst>
                                        <p:cond delay="1250"/>
                                      </p:stCondLst>
                                      <p:childTnLst>
                                        <p:set>
                                          <p:cBhvr>
                                            <p:cTn id="74" dur="1" fill="hold">
                                              <p:stCondLst>
                                                <p:cond delay="0"/>
                                              </p:stCondLst>
                                            </p:cTn>
                                            <p:tgtEl>
                                              <p:spTgt spid="21"/>
                                            </p:tgtEl>
                                            <p:attrNameLst>
                                              <p:attrName>style.visibility</p:attrName>
                                            </p:attrNameLst>
                                          </p:cBhvr>
                                          <p:to>
                                            <p:strVal val="visible"/>
                                          </p:to>
                                        </p:set>
                                        <p:anim calcmode="lin" valueType="num">
                                          <p:cBhvr>
                                            <p:cTn id="75" dur="750" fill="hold"/>
                                            <p:tgtEl>
                                              <p:spTgt spid="21"/>
                                            </p:tgtEl>
                                            <p:attrNameLst>
                                              <p:attrName>ppt_w</p:attrName>
                                            </p:attrNameLst>
                                          </p:cBhvr>
                                          <p:tavLst>
                                            <p:tav tm="0">
                                              <p:val>
                                                <p:fltVal val="0"/>
                                              </p:val>
                                            </p:tav>
                                            <p:tav tm="100000">
                                              <p:val>
                                                <p:strVal val="#ppt_w"/>
                                              </p:val>
                                            </p:tav>
                                          </p:tavLst>
                                        </p:anim>
                                        <p:anim calcmode="lin" valueType="num">
                                          <p:cBhvr>
                                            <p:cTn id="76" dur="750" fill="hold"/>
                                            <p:tgtEl>
                                              <p:spTgt spid="21"/>
                                            </p:tgtEl>
                                            <p:attrNameLst>
                                              <p:attrName>ppt_h</p:attrName>
                                            </p:attrNameLst>
                                          </p:cBhvr>
                                          <p:tavLst>
                                            <p:tav tm="0">
                                              <p:val>
                                                <p:fltVal val="0"/>
                                              </p:val>
                                            </p:tav>
                                            <p:tav tm="100000">
                                              <p:val>
                                                <p:strVal val="#ppt_h"/>
                                              </p:val>
                                            </p:tav>
                                          </p:tavLst>
                                        </p:anim>
                                        <p:animEffect transition="in" filter="fade">
                                          <p:cBhvr>
                                            <p:cTn id="77" dur="750"/>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animBg="1"/>
          <p:bldP spid="19" grpId="0" animBg="1"/>
          <p:bldP spid="20" grpId="0" animBg="1"/>
          <p:bldP spid="21" grpId="0" animBg="1"/>
          <p:bldP spid="22" grpId="0" animBg="1"/>
          <p:bldP spid="25" grpId="0"/>
          <p:bldP spid="26" grpId="0"/>
          <p:bldP spid="27" grpId="0"/>
          <p:bldP spid="28" grpId="0"/>
          <p:bldP spid="29" grpId="0"/>
        </p:bldLst>
      </p:timing>
    </mc:Fallback>
  </mc:AlternateContent>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p:cNvSpPr>
          <p:nvPr/>
        </p:nvSpPr>
        <p:spPr bwMode="auto">
          <a:xfrm>
            <a:off x="2413000" y="1724025"/>
            <a:ext cx="2089150" cy="1812925"/>
          </a:xfrm>
          <a:custGeom>
            <a:avLst/>
            <a:gdLst>
              <a:gd name="T0" fmla="*/ 275 w 549"/>
              <a:gd name="T1" fmla="*/ 0 h 476"/>
              <a:gd name="T2" fmla="*/ 0 w 549"/>
              <a:gd name="T3" fmla="*/ 274 h 476"/>
              <a:gd name="T4" fmla="*/ 81 w 549"/>
              <a:gd name="T5" fmla="*/ 468 h 476"/>
              <a:gd name="T6" fmla="*/ 88 w 549"/>
              <a:gd name="T7" fmla="*/ 476 h 476"/>
              <a:gd name="T8" fmla="*/ 86 w 549"/>
              <a:gd name="T9" fmla="*/ 431 h 476"/>
              <a:gd name="T10" fmla="*/ 131 w 549"/>
              <a:gd name="T11" fmla="*/ 437 h 476"/>
              <a:gd name="T12" fmla="*/ 122 w 549"/>
              <a:gd name="T13" fmla="*/ 427 h 476"/>
              <a:gd name="T14" fmla="*/ 58 w 549"/>
              <a:gd name="T15" fmla="*/ 274 h 476"/>
              <a:gd name="T16" fmla="*/ 275 w 549"/>
              <a:gd name="T17" fmla="*/ 58 h 476"/>
              <a:gd name="T18" fmla="*/ 491 w 549"/>
              <a:gd name="T19" fmla="*/ 274 h 476"/>
              <a:gd name="T20" fmla="*/ 450 w 549"/>
              <a:gd name="T21" fmla="*/ 400 h 476"/>
              <a:gd name="T22" fmla="*/ 448 w 549"/>
              <a:gd name="T23" fmla="*/ 448 h 476"/>
              <a:gd name="T24" fmla="*/ 492 w 549"/>
              <a:gd name="T25" fmla="*/ 442 h 476"/>
              <a:gd name="T26" fmla="*/ 549 w 549"/>
              <a:gd name="T27" fmla="*/ 274 h 476"/>
              <a:gd name="T28" fmla="*/ 275 w 549"/>
              <a:gd name="T29"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9" h="476">
                <a:moveTo>
                  <a:pt x="275" y="0"/>
                </a:moveTo>
                <a:cubicBezTo>
                  <a:pt x="123" y="0"/>
                  <a:pt x="0" y="123"/>
                  <a:pt x="0" y="274"/>
                </a:cubicBezTo>
                <a:cubicBezTo>
                  <a:pt x="0" y="348"/>
                  <a:pt x="29" y="416"/>
                  <a:pt x="81" y="468"/>
                </a:cubicBezTo>
                <a:cubicBezTo>
                  <a:pt x="83" y="471"/>
                  <a:pt x="85" y="473"/>
                  <a:pt x="88" y="476"/>
                </a:cubicBezTo>
                <a:cubicBezTo>
                  <a:pt x="86" y="431"/>
                  <a:pt x="86" y="431"/>
                  <a:pt x="86" y="431"/>
                </a:cubicBezTo>
                <a:cubicBezTo>
                  <a:pt x="131" y="437"/>
                  <a:pt x="131" y="437"/>
                  <a:pt x="131" y="437"/>
                </a:cubicBezTo>
                <a:cubicBezTo>
                  <a:pt x="128" y="434"/>
                  <a:pt x="125" y="430"/>
                  <a:pt x="122" y="427"/>
                </a:cubicBezTo>
                <a:cubicBezTo>
                  <a:pt x="81" y="386"/>
                  <a:pt x="58" y="332"/>
                  <a:pt x="58" y="274"/>
                </a:cubicBezTo>
                <a:cubicBezTo>
                  <a:pt x="58" y="155"/>
                  <a:pt x="155" y="58"/>
                  <a:pt x="275" y="58"/>
                </a:cubicBezTo>
                <a:cubicBezTo>
                  <a:pt x="394" y="58"/>
                  <a:pt x="491" y="155"/>
                  <a:pt x="491" y="274"/>
                </a:cubicBezTo>
                <a:cubicBezTo>
                  <a:pt x="491" y="320"/>
                  <a:pt x="477" y="364"/>
                  <a:pt x="450" y="400"/>
                </a:cubicBezTo>
                <a:cubicBezTo>
                  <a:pt x="448" y="448"/>
                  <a:pt x="448" y="448"/>
                  <a:pt x="448" y="448"/>
                </a:cubicBezTo>
                <a:cubicBezTo>
                  <a:pt x="492" y="442"/>
                  <a:pt x="492" y="442"/>
                  <a:pt x="492" y="442"/>
                </a:cubicBezTo>
                <a:cubicBezTo>
                  <a:pt x="529" y="394"/>
                  <a:pt x="549" y="336"/>
                  <a:pt x="549" y="274"/>
                </a:cubicBezTo>
                <a:cubicBezTo>
                  <a:pt x="549" y="123"/>
                  <a:pt x="426" y="0"/>
                  <a:pt x="275"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7" name="Freeform 7"/>
          <p:cNvSpPr>
            <a:spLocks/>
          </p:cNvSpPr>
          <p:nvPr/>
        </p:nvSpPr>
        <p:spPr bwMode="auto">
          <a:xfrm>
            <a:off x="3732213" y="3324225"/>
            <a:ext cx="2090738" cy="1812925"/>
          </a:xfrm>
          <a:custGeom>
            <a:avLst/>
            <a:gdLst>
              <a:gd name="T0" fmla="*/ 275 w 549"/>
              <a:gd name="T1" fmla="*/ 476 h 476"/>
              <a:gd name="T2" fmla="*/ 0 w 549"/>
              <a:gd name="T3" fmla="*/ 202 h 476"/>
              <a:gd name="T4" fmla="*/ 81 w 549"/>
              <a:gd name="T5" fmla="*/ 8 h 476"/>
              <a:gd name="T6" fmla="*/ 88 w 549"/>
              <a:gd name="T7" fmla="*/ 0 h 476"/>
              <a:gd name="T8" fmla="*/ 86 w 549"/>
              <a:gd name="T9" fmla="*/ 45 h 476"/>
              <a:gd name="T10" fmla="*/ 131 w 549"/>
              <a:gd name="T11" fmla="*/ 39 h 476"/>
              <a:gd name="T12" fmla="*/ 122 w 549"/>
              <a:gd name="T13" fmla="*/ 49 h 476"/>
              <a:gd name="T14" fmla="*/ 58 w 549"/>
              <a:gd name="T15" fmla="*/ 202 h 476"/>
              <a:gd name="T16" fmla="*/ 275 w 549"/>
              <a:gd name="T17" fmla="*/ 418 h 476"/>
              <a:gd name="T18" fmla="*/ 491 w 549"/>
              <a:gd name="T19" fmla="*/ 202 h 476"/>
              <a:gd name="T20" fmla="*/ 450 w 549"/>
              <a:gd name="T21" fmla="*/ 76 h 476"/>
              <a:gd name="T22" fmla="*/ 448 w 549"/>
              <a:gd name="T23" fmla="*/ 28 h 476"/>
              <a:gd name="T24" fmla="*/ 492 w 549"/>
              <a:gd name="T25" fmla="*/ 34 h 476"/>
              <a:gd name="T26" fmla="*/ 549 w 549"/>
              <a:gd name="T27" fmla="*/ 202 h 476"/>
              <a:gd name="T28" fmla="*/ 275 w 549"/>
              <a:gd name="T29" fmla="*/ 47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9" h="476">
                <a:moveTo>
                  <a:pt x="275" y="476"/>
                </a:moveTo>
                <a:cubicBezTo>
                  <a:pt x="123" y="476"/>
                  <a:pt x="0" y="353"/>
                  <a:pt x="0" y="202"/>
                </a:cubicBezTo>
                <a:cubicBezTo>
                  <a:pt x="0" y="128"/>
                  <a:pt x="29" y="60"/>
                  <a:pt x="81" y="8"/>
                </a:cubicBezTo>
                <a:cubicBezTo>
                  <a:pt x="83" y="5"/>
                  <a:pt x="85" y="3"/>
                  <a:pt x="88" y="0"/>
                </a:cubicBezTo>
                <a:cubicBezTo>
                  <a:pt x="86" y="45"/>
                  <a:pt x="86" y="45"/>
                  <a:pt x="86" y="45"/>
                </a:cubicBezTo>
                <a:cubicBezTo>
                  <a:pt x="131" y="39"/>
                  <a:pt x="131" y="39"/>
                  <a:pt x="131" y="39"/>
                </a:cubicBezTo>
                <a:cubicBezTo>
                  <a:pt x="128" y="42"/>
                  <a:pt x="125" y="46"/>
                  <a:pt x="122" y="49"/>
                </a:cubicBezTo>
                <a:cubicBezTo>
                  <a:pt x="81" y="90"/>
                  <a:pt x="58" y="144"/>
                  <a:pt x="58" y="202"/>
                </a:cubicBezTo>
                <a:cubicBezTo>
                  <a:pt x="58" y="321"/>
                  <a:pt x="155" y="418"/>
                  <a:pt x="275" y="418"/>
                </a:cubicBezTo>
                <a:cubicBezTo>
                  <a:pt x="394" y="418"/>
                  <a:pt x="491" y="321"/>
                  <a:pt x="491" y="202"/>
                </a:cubicBezTo>
                <a:cubicBezTo>
                  <a:pt x="491" y="156"/>
                  <a:pt x="477" y="112"/>
                  <a:pt x="450" y="76"/>
                </a:cubicBezTo>
                <a:cubicBezTo>
                  <a:pt x="448" y="28"/>
                  <a:pt x="448" y="28"/>
                  <a:pt x="448" y="28"/>
                </a:cubicBezTo>
                <a:cubicBezTo>
                  <a:pt x="492" y="34"/>
                  <a:pt x="492" y="34"/>
                  <a:pt x="492" y="34"/>
                </a:cubicBezTo>
                <a:cubicBezTo>
                  <a:pt x="529" y="82"/>
                  <a:pt x="549" y="140"/>
                  <a:pt x="549" y="202"/>
                </a:cubicBezTo>
                <a:cubicBezTo>
                  <a:pt x="549" y="353"/>
                  <a:pt x="426" y="476"/>
                  <a:pt x="275" y="47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8" name="Freeform 8"/>
          <p:cNvSpPr>
            <a:spLocks/>
          </p:cNvSpPr>
          <p:nvPr/>
        </p:nvSpPr>
        <p:spPr bwMode="auto">
          <a:xfrm>
            <a:off x="6373813" y="3324225"/>
            <a:ext cx="2089150" cy="1812925"/>
          </a:xfrm>
          <a:custGeom>
            <a:avLst/>
            <a:gdLst>
              <a:gd name="T0" fmla="*/ 275 w 549"/>
              <a:gd name="T1" fmla="*/ 476 h 476"/>
              <a:gd name="T2" fmla="*/ 0 w 549"/>
              <a:gd name="T3" fmla="*/ 202 h 476"/>
              <a:gd name="T4" fmla="*/ 81 w 549"/>
              <a:gd name="T5" fmla="*/ 8 h 476"/>
              <a:gd name="T6" fmla="*/ 88 w 549"/>
              <a:gd name="T7" fmla="*/ 0 h 476"/>
              <a:gd name="T8" fmla="*/ 86 w 549"/>
              <a:gd name="T9" fmla="*/ 45 h 476"/>
              <a:gd name="T10" fmla="*/ 131 w 549"/>
              <a:gd name="T11" fmla="*/ 39 h 476"/>
              <a:gd name="T12" fmla="*/ 122 w 549"/>
              <a:gd name="T13" fmla="*/ 49 h 476"/>
              <a:gd name="T14" fmla="*/ 58 w 549"/>
              <a:gd name="T15" fmla="*/ 202 h 476"/>
              <a:gd name="T16" fmla="*/ 275 w 549"/>
              <a:gd name="T17" fmla="*/ 418 h 476"/>
              <a:gd name="T18" fmla="*/ 491 w 549"/>
              <a:gd name="T19" fmla="*/ 202 h 476"/>
              <a:gd name="T20" fmla="*/ 450 w 549"/>
              <a:gd name="T21" fmla="*/ 76 h 476"/>
              <a:gd name="T22" fmla="*/ 448 w 549"/>
              <a:gd name="T23" fmla="*/ 28 h 476"/>
              <a:gd name="T24" fmla="*/ 492 w 549"/>
              <a:gd name="T25" fmla="*/ 34 h 476"/>
              <a:gd name="T26" fmla="*/ 549 w 549"/>
              <a:gd name="T27" fmla="*/ 202 h 476"/>
              <a:gd name="T28" fmla="*/ 275 w 549"/>
              <a:gd name="T29" fmla="*/ 47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9" h="476">
                <a:moveTo>
                  <a:pt x="275" y="476"/>
                </a:moveTo>
                <a:cubicBezTo>
                  <a:pt x="123" y="476"/>
                  <a:pt x="0" y="353"/>
                  <a:pt x="0" y="202"/>
                </a:cubicBezTo>
                <a:cubicBezTo>
                  <a:pt x="0" y="128"/>
                  <a:pt x="29" y="60"/>
                  <a:pt x="81" y="8"/>
                </a:cubicBezTo>
                <a:cubicBezTo>
                  <a:pt x="83" y="5"/>
                  <a:pt x="86" y="3"/>
                  <a:pt x="88" y="0"/>
                </a:cubicBezTo>
                <a:cubicBezTo>
                  <a:pt x="86" y="45"/>
                  <a:pt x="86" y="45"/>
                  <a:pt x="86" y="45"/>
                </a:cubicBezTo>
                <a:cubicBezTo>
                  <a:pt x="131" y="39"/>
                  <a:pt x="131" y="39"/>
                  <a:pt x="131" y="39"/>
                </a:cubicBezTo>
                <a:cubicBezTo>
                  <a:pt x="128" y="42"/>
                  <a:pt x="125" y="46"/>
                  <a:pt x="122" y="49"/>
                </a:cubicBezTo>
                <a:cubicBezTo>
                  <a:pt x="81" y="90"/>
                  <a:pt x="58" y="144"/>
                  <a:pt x="58" y="202"/>
                </a:cubicBezTo>
                <a:cubicBezTo>
                  <a:pt x="58" y="321"/>
                  <a:pt x="155" y="418"/>
                  <a:pt x="275" y="418"/>
                </a:cubicBezTo>
                <a:cubicBezTo>
                  <a:pt x="394" y="418"/>
                  <a:pt x="491" y="321"/>
                  <a:pt x="491" y="202"/>
                </a:cubicBezTo>
                <a:cubicBezTo>
                  <a:pt x="491" y="156"/>
                  <a:pt x="477" y="112"/>
                  <a:pt x="450" y="76"/>
                </a:cubicBezTo>
                <a:cubicBezTo>
                  <a:pt x="448" y="28"/>
                  <a:pt x="448" y="28"/>
                  <a:pt x="448" y="28"/>
                </a:cubicBezTo>
                <a:cubicBezTo>
                  <a:pt x="492" y="34"/>
                  <a:pt x="492" y="34"/>
                  <a:pt x="492" y="34"/>
                </a:cubicBezTo>
                <a:cubicBezTo>
                  <a:pt x="529" y="82"/>
                  <a:pt x="549" y="140"/>
                  <a:pt x="549" y="202"/>
                </a:cubicBezTo>
                <a:cubicBezTo>
                  <a:pt x="549" y="353"/>
                  <a:pt x="426" y="476"/>
                  <a:pt x="275" y="4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9" name="Freeform 9"/>
          <p:cNvSpPr>
            <a:spLocks/>
          </p:cNvSpPr>
          <p:nvPr/>
        </p:nvSpPr>
        <p:spPr bwMode="auto">
          <a:xfrm>
            <a:off x="1092200" y="3324225"/>
            <a:ext cx="2089150" cy="1812925"/>
          </a:xfrm>
          <a:custGeom>
            <a:avLst/>
            <a:gdLst>
              <a:gd name="T0" fmla="*/ 275 w 549"/>
              <a:gd name="T1" fmla="*/ 476 h 476"/>
              <a:gd name="T2" fmla="*/ 0 w 549"/>
              <a:gd name="T3" fmla="*/ 202 h 476"/>
              <a:gd name="T4" fmla="*/ 81 w 549"/>
              <a:gd name="T5" fmla="*/ 8 h 476"/>
              <a:gd name="T6" fmla="*/ 88 w 549"/>
              <a:gd name="T7" fmla="*/ 0 h 476"/>
              <a:gd name="T8" fmla="*/ 86 w 549"/>
              <a:gd name="T9" fmla="*/ 45 h 476"/>
              <a:gd name="T10" fmla="*/ 131 w 549"/>
              <a:gd name="T11" fmla="*/ 39 h 476"/>
              <a:gd name="T12" fmla="*/ 122 w 549"/>
              <a:gd name="T13" fmla="*/ 49 h 476"/>
              <a:gd name="T14" fmla="*/ 58 w 549"/>
              <a:gd name="T15" fmla="*/ 202 h 476"/>
              <a:gd name="T16" fmla="*/ 275 w 549"/>
              <a:gd name="T17" fmla="*/ 418 h 476"/>
              <a:gd name="T18" fmla="*/ 491 w 549"/>
              <a:gd name="T19" fmla="*/ 202 h 476"/>
              <a:gd name="T20" fmla="*/ 450 w 549"/>
              <a:gd name="T21" fmla="*/ 76 h 476"/>
              <a:gd name="T22" fmla="*/ 448 w 549"/>
              <a:gd name="T23" fmla="*/ 28 h 476"/>
              <a:gd name="T24" fmla="*/ 492 w 549"/>
              <a:gd name="T25" fmla="*/ 34 h 476"/>
              <a:gd name="T26" fmla="*/ 549 w 549"/>
              <a:gd name="T27" fmla="*/ 202 h 476"/>
              <a:gd name="T28" fmla="*/ 275 w 549"/>
              <a:gd name="T29" fmla="*/ 47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9" h="476">
                <a:moveTo>
                  <a:pt x="275" y="476"/>
                </a:moveTo>
                <a:cubicBezTo>
                  <a:pt x="123" y="476"/>
                  <a:pt x="0" y="353"/>
                  <a:pt x="0" y="202"/>
                </a:cubicBezTo>
                <a:cubicBezTo>
                  <a:pt x="0" y="128"/>
                  <a:pt x="29" y="60"/>
                  <a:pt x="81" y="8"/>
                </a:cubicBezTo>
                <a:cubicBezTo>
                  <a:pt x="83" y="5"/>
                  <a:pt x="85" y="3"/>
                  <a:pt x="88" y="0"/>
                </a:cubicBezTo>
                <a:cubicBezTo>
                  <a:pt x="86" y="45"/>
                  <a:pt x="86" y="45"/>
                  <a:pt x="86" y="45"/>
                </a:cubicBezTo>
                <a:cubicBezTo>
                  <a:pt x="131" y="39"/>
                  <a:pt x="131" y="39"/>
                  <a:pt x="131" y="39"/>
                </a:cubicBezTo>
                <a:cubicBezTo>
                  <a:pt x="128" y="42"/>
                  <a:pt x="125" y="46"/>
                  <a:pt x="122" y="49"/>
                </a:cubicBezTo>
                <a:cubicBezTo>
                  <a:pt x="81" y="90"/>
                  <a:pt x="58" y="144"/>
                  <a:pt x="58" y="202"/>
                </a:cubicBezTo>
                <a:cubicBezTo>
                  <a:pt x="58" y="321"/>
                  <a:pt x="155" y="418"/>
                  <a:pt x="275" y="418"/>
                </a:cubicBezTo>
                <a:cubicBezTo>
                  <a:pt x="394" y="418"/>
                  <a:pt x="491" y="321"/>
                  <a:pt x="491" y="202"/>
                </a:cubicBezTo>
                <a:cubicBezTo>
                  <a:pt x="491" y="156"/>
                  <a:pt x="477" y="112"/>
                  <a:pt x="450" y="76"/>
                </a:cubicBezTo>
                <a:cubicBezTo>
                  <a:pt x="448" y="28"/>
                  <a:pt x="448" y="28"/>
                  <a:pt x="448" y="28"/>
                </a:cubicBezTo>
                <a:cubicBezTo>
                  <a:pt x="492" y="34"/>
                  <a:pt x="492" y="34"/>
                  <a:pt x="492" y="34"/>
                </a:cubicBezTo>
                <a:cubicBezTo>
                  <a:pt x="529" y="82"/>
                  <a:pt x="549" y="140"/>
                  <a:pt x="549" y="202"/>
                </a:cubicBezTo>
                <a:cubicBezTo>
                  <a:pt x="549" y="353"/>
                  <a:pt x="426" y="476"/>
                  <a:pt x="275" y="476"/>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Freeform 10"/>
          <p:cNvSpPr>
            <a:spLocks/>
          </p:cNvSpPr>
          <p:nvPr/>
        </p:nvSpPr>
        <p:spPr bwMode="auto">
          <a:xfrm>
            <a:off x="5053013" y="1724025"/>
            <a:ext cx="2089150" cy="1812925"/>
          </a:xfrm>
          <a:custGeom>
            <a:avLst/>
            <a:gdLst>
              <a:gd name="T0" fmla="*/ 275 w 549"/>
              <a:gd name="T1" fmla="*/ 0 h 476"/>
              <a:gd name="T2" fmla="*/ 0 w 549"/>
              <a:gd name="T3" fmla="*/ 274 h 476"/>
              <a:gd name="T4" fmla="*/ 81 w 549"/>
              <a:gd name="T5" fmla="*/ 468 h 476"/>
              <a:gd name="T6" fmla="*/ 88 w 549"/>
              <a:gd name="T7" fmla="*/ 476 h 476"/>
              <a:gd name="T8" fmla="*/ 86 w 549"/>
              <a:gd name="T9" fmla="*/ 431 h 476"/>
              <a:gd name="T10" fmla="*/ 131 w 549"/>
              <a:gd name="T11" fmla="*/ 437 h 476"/>
              <a:gd name="T12" fmla="*/ 122 w 549"/>
              <a:gd name="T13" fmla="*/ 427 h 476"/>
              <a:gd name="T14" fmla="*/ 58 w 549"/>
              <a:gd name="T15" fmla="*/ 274 h 476"/>
              <a:gd name="T16" fmla="*/ 275 w 549"/>
              <a:gd name="T17" fmla="*/ 58 h 476"/>
              <a:gd name="T18" fmla="*/ 491 w 549"/>
              <a:gd name="T19" fmla="*/ 274 h 476"/>
              <a:gd name="T20" fmla="*/ 450 w 549"/>
              <a:gd name="T21" fmla="*/ 400 h 476"/>
              <a:gd name="T22" fmla="*/ 448 w 549"/>
              <a:gd name="T23" fmla="*/ 448 h 476"/>
              <a:gd name="T24" fmla="*/ 492 w 549"/>
              <a:gd name="T25" fmla="*/ 442 h 476"/>
              <a:gd name="T26" fmla="*/ 549 w 549"/>
              <a:gd name="T27" fmla="*/ 274 h 476"/>
              <a:gd name="T28" fmla="*/ 275 w 549"/>
              <a:gd name="T29"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9" h="476">
                <a:moveTo>
                  <a:pt x="275" y="0"/>
                </a:moveTo>
                <a:cubicBezTo>
                  <a:pt x="123" y="0"/>
                  <a:pt x="0" y="123"/>
                  <a:pt x="0" y="274"/>
                </a:cubicBezTo>
                <a:cubicBezTo>
                  <a:pt x="0" y="348"/>
                  <a:pt x="29" y="416"/>
                  <a:pt x="81" y="468"/>
                </a:cubicBezTo>
                <a:cubicBezTo>
                  <a:pt x="83" y="471"/>
                  <a:pt x="85" y="473"/>
                  <a:pt x="88" y="476"/>
                </a:cubicBezTo>
                <a:cubicBezTo>
                  <a:pt x="86" y="431"/>
                  <a:pt x="86" y="431"/>
                  <a:pt x="86" y="431"/>
                </a:cubicBezTo>
                <a:cubicBezTo>
                  <a:pt x="131" y="437"/>
                  <a:pt x="131" y="437"/>
                  <a:pt x="131" y="437"/>
                </a:cubicBezTo>
                <a:cubicBezTo>
                  <a:pt x="128" y="434"/>
                  <a:pt x="125" y="430"/>
                  <a:pt x="122" y="427"/>
                </a:cubicBezTo>
                <a:cubicBezTo>
                  <a:pt x="81" y="386"/>
                  <a:pt x="58" y="332"/>
                  <a:pt x="58" y="274"/>
                </a:cubicBezTo>
                <a:cubicBezTo>
                  <a:pt x="58" y="155"/>
                  <a:pt x="155" y="58"/>
                  <a:pt x="275" y="58"/>
                </a:cubicBezTo>
                <a:cubicBezTo>
                  <a:pt x="394" y="58"/>
                  <a:pt x="491" y="155"/>
                  <a:pt x="491" y="274"/>
                </a:cubicBezTo>
                <a:cubicBezTo>
                  <a:pt x="491" y="320"/>
                  <a:pt x="477" y="364"/>
                  <a:pt x="450" y="400"/>
                </a:cubicBezTo>
                <a:cubicBezTo>
                  <a:pt x="448" y="448"/>
                  <a:pt x="448" y="448"/>
                  <a:pt x="448" y="448"/>
                </a:cubicBezTo>
                <a:cubicBezTo>
                  <a:pt x="492" y="442"/>
                  <a:pt x="492" y="442"/>
                  <a:pt x="492" y="442"/>
                </a:cubicBezTo>
                <a:cubicBezTo>
                  <a:pt x="529" y="394"/>
                  <a:pt x="549" y="336"/>
                  <a:pt x="549" y="274"/>
                </a:cubicBezTo>
                <a:cubicBezTo>
                  <a:pt x="549" y="123"/>
                  <a:pt x="426" y="0"/>
                  <a:pt x="275"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1" name="Freeform 11"/>
          <p:cNvSpPr>
            <a:spLocks/>
          </p:cNvSpPr>
          <p:nvPr/>
        </p:nvSpPr>
        <p:spPr bwMode="auto">
          <a:xfrm>
            <a:off x="7683500" y="1724025"/>
            <a:ext cx="2089150" cy="1812925"/>
          </a:xfrm>
          <a:custGeom>
            <a:avLst/>
            <a:gdLst>
              <a:gd name="T0" fmla="*/ 274 w 549"/>
              <a:gd name="T1" fmla="*/ 0 h 476"/>
              <a:gd name="T2" fmla="*/ 0 w 549"/>
              <a:gd name="T3" fmla="*/ 274 h 476"/>
              <a:gd name="T4" fmla="*/ 80 w 549"/>
              <a:gd name="T5" fmla="*/ 468 h 476"/>
              <a:gd name="T6" fmla="*/ 88 w 549"/>
              <a:gd name="T7" fmla="*/ 476 h 476"/>
              <a:gd name="T8" fmla="*/ 86 w 549"/>
              <a:gd name="T9" fmla="*/ 431 h 476"/>
              <a:gd name="T10" fmla="*/ 131 w 549"/>
              <a:gd name="T11" fmla="*/ 437 h 476"/>
              <a:gd name="T12" fmla="*/ 121 w 549"/>
              <a:gd name="T13" fmla="*/ 427 h 476"/>
              <a:gd name="T14" fmla="*/ 58 w 549"/>
              <a:gd name="T15" fmla="*/ 274 h 476"/>
              <a:gd name="T16" fmla="*/ 274 w 549"/>
              <a:gd name="T17" fmla="*/ 58 h 476"/>
              <a:gd name="T18" fmla="*/ 491 w 549"/>
              <a:gd name="T19" fmla="*/ 274 h 476"/>
              <a:gd name="T20" fmla="*/ 450 w 549"/>
              <a:gd name="T21" fmla="*/ 400 h 476"/>
              <a:gd name="T22" fmla="*/ 448 w 549"/>
              <a:gd name="T23" fmla="*/ 448 h 476"/>
              <a:gd name="T24" fmla="*/ 492 w 549"/>
              <a:gd name="T25" fmla="*/ 442 h 476"/>
              <a:gd name="T26" fmla="*/ 549 w 549"/>
              <a:gd name="T27" fmla="*/ 274 h 476"/>
              <a:gd name="T28" fmla="*/ 274 w 549"/>
              <a:gd name="T29" fmla="*/ 0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9" h="476">
                <a:moveTo>
                  <a:pt x="274" y="0"/>
                </a:moveTo>
                <a:cubicBezTo>
                  <a:pt x="123" y="0"/>
                  <a:pt x="0" y="123"/>
                  <a:pt x="0" y="274"/>
                </a:cubicBezTo>
                <a:cubicBezTo>
                  <a:pt x="0" y="348"/>
                  <a:pt x="28" y="416"/>
                  <a:pt x="80" y="468"/>
                </a:cubicBezTo>
                <a:cubicBezTo>
                  <a:pt x="83" y="471"/>
                  <a:pt x="85" y="473"/>
                  <a:pt x="88" y="476"/>
                </a:cubicBezTo>
                <a:cubicBezTo>
                  <a:pt x="86" y="431"/>
                  <a:pt x="86" y="431"/>
                  <a:pt x="86" y="431"/>
                </a:cubicBezTo>
                <a:cubicBezTo>
                  <a:pt x="131" y="437"/>
                  <a:pt x="131" y="437"/>
                  <a:pt x="131" y="437"/>
                </a:cubicBezTo>
                <a:cubicBezTo>
                  <a:pt x="128" y="434"/>
                  <a:pt x="125" y="430"/>
                  <a:pt x="121" y="427"/>
                </a:cubicBezTo>
                <a:cubicBezTo>
                  <a:pt x="81" y="386"/>
                  <a:pt x="58" y="332"/>
                  <a:pt x="58" y="274"/>
                </a:cubicBezTo>
                <a:cubicBezTo>
                  <a:pt x="58" y="155"/>
                  <a:pt x="155" y="58"/>
                  <a:pt x="274" y="58"/>
                </a:cubicBezTo>
                <a:cubicBezTo>
                  <a:pt x="394" y="58"/>
                  <a:pt x="491" y="155"/>
                  <a:pt x="491" y="274"/>
                </a:cubicBezTo>
                <a:cubicBezTo>
                  <a:pt x="491" y="320"/>
                  <a:pt x="476" y="364"/>
                  <a:pt x="450" y="400"/>
                </a:cubicBezTo>
                <a:cubicBezTo>
                  <a:pt x="448" y="448"/>
                  <a:pt x="448" y="448"/>
                  <a:pt x="448" y="448"/>
                </a:cubicBezTo>
                <a:cubicBezTo>
                  <a:pt x="492" y="442"/>
                  <a:pt x="492" y="442"/>
                  <a:pt x="492" y="442"/>
                </a:cubicBezTo>
                <a:cubicBezTo>
                  <a:pt x="529" y="394"/>
                  <a:pt x="549" y="336"/>
                  <a:pt x="549" y="274"/>
                </a:cubicBezTo>
                <a:cubicBezTo>
                  <a:pt x="549" y="123"/>
                  <a:pt x="426" y="0"/>
                  <a:pt x="274"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2" name="Freeform 12"/>
          <p:cNvSpPr>
            <a:spLocks/>
          </p:cNvSpPr>
          <p:nvPr/>
        </p:nvSpPr>
        <p:spPr bwMode="auto">
          <a:xfrm>
            <a:off x="9004300" y="3324225"/>
            <a:ext cx="2089150" cy="1812925"/>
          </a:xfrm>
          <a:custGeom>
            <a:avLst/>
            <a:gdLst>
              <a:gd name="T0" fmla="*/ 274 w 549"/>
              <a:gd name="T1" fmla="*/ 476 h 476"/>
              <a:gd name="T2" fmla="*/ 0 w 549"/>
              <a:gd name="T3" fmla="*/ 202 h 476"/>
              <a:gd name="T4" fmla="*/ 80 w 549"/>
              <a:gd name="T5" fmla="*/ 8 h 476"/>
              <a:gd name="T6" fmla="*/ 88 w 549"/>
              <a:gd name="T7" fmla="*/ 0 h 476"/>
              <a:gd name="T8" fmla="*/ 86 w 549"/>
              <a:gd name="T9" fmla="*/ 45 h 476"/>
              <a:gd name="T10" fmla="*/ 131 w 549"/>
              <a:gd name="T11" fmla="*/ 39 h 476"/>
              <a:gd name="T12" fmla="*/ 121 w 549"/>
              <a:gd name="T13" fmla="*/ 49 h 476"/>
              <a:gd name="T14" fmla="*/ 58 w 549"/>
              <a:gd name="T15" fmla="*/ 202 h 476"/>
              <a:gd name="T16" fmla="*/ 274 w 549"/>
              <a:gd name="T17" fmla="*/ 418 h 476"/>
              <a:gd name="T18" fmla="*/ 491 w 549"/>
              <a:gd name="T19" fmla="*/ 202 h 476"/>
              <a:gd name="T20" fmla="*/ 450 w 549"/>
              <a:gd name="T21" fmla="*/ 76 h 476"/>
              <a:gd name="T22" fmla="*/ 448 w 549"/>
              <a:gd name="T23" fmla="*/ 28 h 476"/>
              <a:gd name="T24" fmla="*/ 492 w 549"/>
              <a:gd name="T25" fmla="*/ 34 h 476"/>
              <a:gd name="T26" fmla="*/ 549 w 549"/>
              <a:gd name="T27" fmla="*/ 202 h 476"/>
              <a:gd name="T28" fmla="*/ 274 w 549"/>
              <a:gd name="T29" fmla="*/ 476 h 47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549" h="476">
                <a:moveTo>
                  <a:pt x="274" y="476"/>
                </a:moveTo>
                <a:cubicBezTo>
                  <a:pt x="123" y="476"/>
                  <a:pt x="0" y="353"/>
                  <a:pt x="0" y="202"/>
                </a:cubicBezTo>
                <a:cubicBezTo>
                  <a:pt x="0" y="128"/>
                  <a:pt x="28" y="60"/>
                  <a:pt x="80" y="8"/>
                </a:cubicBezTo>
                <a:cubicBezTo>
                  <a:pt x="83" y="5"/>
                  <a:pt x="85" y="3"/>
                  <a:pt x="88" y="0"/>
                </a:cubicBezTo>
                <a:cubicBezTo>
                  <a:pt x="86" y="45"/>
                  <a:pt x="86" y="45"/>
                  <a:pt x="86" y="45"/>
                </a:cubicBezTo>
                <a:cubicBezTo>
                  <a:pt x="131" y="39"/>
                  <a:pt x="131" y="39"/>
                  <a:pt x="131" y="39"/>
                </a:cubicBezTo>
                <a:cubicBezTo>
                  <a:pt x="128" y="42"/>
                  <a:pt x="125" y="46"/>
                  <a:pt x="121" y="49"/>
                </a:cubicBezTo>
                <a:cubicBezTo>
                  <a:pt x="81" y="90"/>
                  <a:pt x="58" y="144"/>
                  <a:pt x="58" y="202"/>
                </a:cubicBezTo>
                <a:cubicBezTo>
                  <a:pt x="58" y="321"/>
                  <a:pt x="155" y="418"/>
                  <a:pt x="274" y="418"/>
                </a:cubicBezTo>
                <a:cubicBezTo>
                  <a:pt x="394" y="418"/>
                  <a:pt x="491" y="321"/>
                  <a:pt x="491" y="202"/>
                </a:cubicBezTo>
                <a:cubicBezTo>
                  <a:pt x="491" y="156"/>
                  <a:pt x="476" y="112"/>
                  <a:pt x="450" y="76"/>
                </a:cubicBezTo>
                <a:cubicBezTo>
                  <a:pt x="448" y="28"/>
                  <a:pt x="448" y="28"/>
                  <a:pt x="448" y="28"/>
                </a:cubicBezTo>
                <a:cubicBezTo>
                  <a:pt x="492" y="34"/>
                  <a:pt x="492" y="34"/>
                  <a:pt x="492" y="34"/>
                </a:cubicBezTo>
                <a:cubicBezTo>
                  <a:pt x="529" y="82"/>
                  <a:pt x="549" y="140"/>
                  <a:pt x="549" y="202"/>
                </a:cubicBezTo>
                <a:cubicBezTo>
                  <a:pt x="549" y="353"/>
                  <a:pt x="426" y="476"/>
                  <a:pt x="274" y="476"/>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grpSp>
        <p:nvGrpSpPr>
          <p:cNvPr id="2" name="Group 1"/>
          <p:cNvGrpSpPr/>
          <p:nvPr/>
        </p:nvGrpSpPr>
        <p:grpSpPr>
          <a:xfrm>
            <a:off x="1517650" y="3468688"/>
            <a:ext cx="1241425" cy="1241425"/>
            <a:chOff x="1517650" y="3468688"/>
            <a:chExt cx="1241425" cy="1241425"/>
          </a:xfrm>
        </p:grpSpPr>
        <p:sp>
          <p:nvSpPr>
            <p:cNvPr id="13" name="Oval 13"/>
            <p:cNvSpPr>
              <a:spLocks noChangeArrowheads="1"/>
            </p:cNvSpPr>
            <p:nvPr/>
          </p:nvSpPr>
          <p:spPr bwMode="auto">
            <a:xfrm>
              <a:off x="1517650" y="3468688"/>
              <a:ext cx="1241425" cy="1241425"/>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20" name="Rectangle 20"/>
            <p:cNvSpPr>
              <a:spLocks noChangeArrowheads="1"/>
            </p:cNvSpPr>
            <p:nvPr/>
          </p:nvSpPr>
          <p:spPr bwMode="auto">
            <a:xfrm>
              <a:off x="1774840" y="3923548"/>
              <a:ext cx="7053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smtClean="0">
                  <a:ln>
                    <a:noFill/>
                  </a:ln>
                  <a:solidFill>
                    <a:schemeClr val="bg2"/>
                  </a:solidFill>
                  <a:effectLst/>
                  <a:latin typeface="Open Sans" panose="020B0606030504020204" pitchFamily="34" charset="0"/>
                </a:rPr>
                <a:t>1998</a:t>
              </a:r>
              <a:endParaRPr kumimoji="0" lang="ru-RU" altLang="ru-RU" sz="1600" b="0" i="0" u="none" strike="noStrike" cap="none" normalizeH="0" baseline="0" dirty="0" smtClean="0">
                <a:ln>
                  <a:noFill/>
                </a:ln>
                <a:solidFill>
                  <a:schemeClr val="bg2"/>
                </a:solidFill>
                <a:effectLst/>
              </a:endParaRPr>
            </a:p>
          </p:txBody>
        </p:sp>
      </p:grpSp>
      <p:grpSp>
        <p:nvGrpSpPr>
          <p:cNvPr id="3" name="Group 2"/>
          <p:cNvGrpSpPr/>
          <p:nvPr/>
        </p:nvGrpSpPr>
        <p:grpSpPr>
          <a:xfrm>
            <a:off x="2838450" y="2147888"/>
            <a:ext cx="1241425" cy="1241425"/>
            <a:chOff x="2838450" y="2147888"/>
            <a:chExt cx="1241425" cy="1241425"/>
          </a:xfrm>
        </p:grpSpPr>
        <p:sp>
          <p:nvSpPr>
            <p:cNvPr id="14" name="Oval 14"/>
            <p:cNvSpPr>
              <a:spLocks noChangeArrowheads="1"/>
            </p:cNvSpPr>
            <p:nvPr/>
          </p:nvSpPr>
          <p:spPr bwMode="auto">
            <a:xfrm>
              <a:off x="2838450" y="2147888"/>
              <a:ext cx="1241425" cy="124142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21" name="Rectangle 21"/>
            <p:cNvSpPr>
              <a:spLocks noChangeArrowheads="1"/>
            </p:cNvSpPr>
            <p:nvPr/>
          </p:nvSpPr>
          <p:spPr bwMode="auto">
            <a:xfrm>
              <a:off x="3095640" y="2588460"/>
              <a:ext cx="7053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chemeClr val="bg2"/>
                  </a:solidFill>
                  <a:effectLst/>
                  <a:latin typeface="Open Sans" panose="020B0606030504020204" pitchFamily="34" charset="0"/>
                </a:rPr>
                <a:t>2001</a:t>
              </a:r>
              <a:endParaRPr kumimoji="0" lang="ru-RU" altLang="ru-RU" sz="1600" b="0" i="0" u="none" strike="noStrike" cap="none" normalizeH="0" baseline="0" smtClean="0">
                <a:ln>
                  <a:noFill/>
                </a:ln>
                <a:solidFill>
                  <a:schemeClr val="bg2"/>
                </a:solidFill>
                <a:effectLst/>
              </a:endParaRPr>
            </a:p>
          </p:txBody>
        </p:sp>
      </p:grpSp>
      <p:grpSp>
        <p:nvGrpSpPr>
          <p:cNvPr id="5" name="Group 4"/>
          <p:cNvGrpSpPr/>
          <p:nvPr/>
        </p:nvGrpSpPr>
        <p:grpSpPr>
          <a:xfrm>
            <a:off x="5480050" y="2147888"/>
            <a:ext cx="1239838" cy="1241425"/>
            <a:chOff x="5480050" y="2147888"/>
            <a:chExt cx="1239838" cy="1241425"/>
          </a:xfrm>
        </p:grpSpPr>
        <p:sp>
          <p:nvSpPr>
            <p:cNvPr id="16" name="Oval 16"/>
            <p:cNvSpPr>
              <a:spLocks noChangeArrowheads="1"/>
            </p:cNvSpPr>
            <p:nvPr/>
          </p:nvSpPr>
          <p:spPr bwMode="auto">
            <a:xfrm>
              <a:off x="5480050" y="2147888"/>
              <a:ext cx="1239838" cy="124142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22" name="Rectangle 22"/>
            <p:cNvSpPr>
              <a:spLocks noChangeArrowheads="1"/>
            </p:cNvSpPr>
            <p:nvPr/>
          </p:nvSpPr>
          <p:spPr bwMode="auto">
            <a:xfrm>
              <a:off x="5737240" y="2588460"/>
              <a:ext cx="7053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chemeClr val="bg2"/>
                  </a:solidFill>
                  <a:effectLst/>
                  <a:latin typeface="Open Sans" panose="020B0606030504020204" pitchFamily="34" charset="0"/>
                </a:rPr>
                <a:t>2009</a:t>
              </a:r>
              <a:endParaRPr kumimoji="0" lang="ru-RU" altLang="ru-RU" sz="1600" b="0" i="0" u="none" strike="noStrike" cap="none" normalizeH="0" baseline="0" smtClean="0">
                <a:ln>
                  <a:noFill/>
                </a:ln>
                <a:solidFill>
                  <a:schemeClr val="bg2"/>
                </a:solidFill>
                <a:effectLst/>
              </a:endParaRPr>
            </a:p>
          </p:txBody>
        </p:sp>
      </p:grpSp>
      <p:grpSp>
        <p:nvGrpSpPr>
          <p:cNvPr id="42" name="Group 41"/>
          <p:cNvGrpSpPr/>
          <p:nvPr/>
        </p:nvGrpSpPr>
        <p:grpSpPr>
          <a:xfrm>
            <a:off x="8105775" y="2147888"/>
            <a:ext cx="1241425" cy="1241425"/>
            <a:chOff x="8105775" y="2147888"/>
            <a:chExt cx="1241425" cy="1241425"/>
          </a:xfrm>
        </p:grpSpPr>
        <p:sp>
          <p:nvSpPr>
            <p:cNvPr id="18" name="Oval 18"/>
            <p:cNvSpPr>
              <a:spLocks noChangeArrowheads="1"/>
            </p:cNvSpPr>
            <p:nvPr/>
          </p:nvSpPr>
          <p:spPr bwMode="auto">
            <a:xfrm>
              <a:off x="8105775" y="2147888"/>
              <a:ext cx="1241425" cy="124142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23" name="Rectangle 23"/>
            <p:cNvSpPr>
              <a:spLocks noChangeArrowheads="1"/>
            </p:cNvSpPr>
            <p:nvPr/>
          </p:nvSpPr>
          <p:spPr bwMode="auto">
            <a:xfrm>
              <a:off x="8366140" y="2588460"/>
              <a:ext cx="7053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chemeClr val="bg2"/>
                  </a:solidFill>
                  <a:effectLst/>
                  <a:latin typeface="Open Sans" panose="020B0606030504020204" pitchFamily="34" charset="0"/>
                </a:rPr>
                <a:t>2017</a:t>
              </a:r>
              <a:endParaRPr kumimoji="0" lang="ru-RU" altLang="ru-RU" sz="1600" b="0" i="0" u="none" strike="noStrike" cap="none" normalizeH="0" baseline="0" smtClean="0">
                <a:ln>
                  <a:noFill/>
                </a:ln>
                <a:solidFill>
                  <a:schemeClr val="bg2"/>
                </a:solidFill>
                <a:effectLst/>
              </a:endParaRPr>
            </a:p>
          </p:txBody>
        </p:sp>
      </p:grpSp>
      <p:grpSp>
        <p:nvGrpSpPr>
          <p:cNvPr id="4" name="Group 3"/>
          <p:cNvGrpSpPr/>
          <p:nvPr/>
        </p:nvGrpSpPr>
        <p:grpSpPr>
          <a:xfrm>
            <a:off x="4159250" y="3468688"/>
            <a:ext cx="1239838" cy="1241425"/>
            <a:chOff x="4159250" y="3468688"/>
            <a:chExt cx="1239838" cy="1241425"/>
          </a:xfrm>
        </p:grpSpPr>
        <p:sp>
          <p:nvSpPr>
            <p:cNvPr id="15" name="Oval 15"/>
            <p:cNvSpPr>
              <a:spLocks noChangeArrowheads="1"/>
            </p:cNvSpPr>
            <p:nvPr/>
          </p:nvSpPr>
          <p:spPr bwMode="auto">
            <a:xfrm>
              <a:off x="4159250" y="3468688"/>
              <a:ext cx="1239838" cy="1241425"/>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24" name="Rectangle 24"/>
            <p:cNvSpPr>
              <a:spLocks noChangeArrowheads="1"/>
            </p:cNvSpPr>
            <p:nvPr/>
          </p:nvSpPr>
          <p:spPr bwMode="auto">
            <a:xfrm>
              <a:off x="4416440" y="3923548"/>
              <a:ext cx="7053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chemeClr val="bg2"/>
                  </a:solidFill>
                  <a:effectLst/>
                  <a:latin typeface="Open Sans" panose="020B0606030504020204" pitchFamily="34" charset="0"/>
                </a:rPr>
                <a:t>2005</a:t>
              </a:r>
              <a:endParaRPr kumimoji="0" lang="ru-RU" altLang="ru-RU" sz="1600" b="0" i="0" u="none" strike="noStrike" cap="none" normalizeH="0" baseline="0" smtClean="0">
                <a:ln>
                  <a:noFill/>
                </a:ln>
                <a:solidFill>
                  <a:schemeClr val="bg2"/>
                </a:solidFill>
                <a:effectLst/>
              </a:endParaRPr>
            </a:p>
          </p:txBody>
        </p:sp>
      </p:grpSp>
      <p:grpSp>
        <p:nvGrpSpPr>
          <p:cNvPr id="41" name="Group 40"/>
          <p:cNvGrpSpPr/>
          <p:nvPr/>
        </p:nvGrpSpPr>
        <p:grpSpPr>
          <a:xfrm>
            <a:off x="6800850" y="3468688"/>
            <a:ext cx="1239838" cy="1241425"/>
            <a:chOff x="6800850" y="3468688"/>
            <a:chExt cx="1239838" cy="1241425"/>
          </a:xfrm>
        </p:grpSpPr>
        <p:sp>
          <p:nvSpPr>
            <p:cNvPr id="17" name="Oval 17"/>
            <p:cNvSpPr>
              <a:spLocks noChangeArrowheads="1"/>
            </p:cNvSpPr>
            <p:nvPr/>
          </p:nvSpPr>
          <p:spPr bwMode="auto">
            <a:xfrm>
              <a:off x="6800850" y="3468688"/>
              <a:ext cx="1239838" cy="1241425"/>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25" name="Rectangle 25"/>
            <p:cNvSpPr>
              <a:spLocks noChangeArrowheads="1"/>
            </p:cNvSpPr>
            <p:nvPr/>
          </p:nvSpPr>
          <p:spPr bwMode="auto">
            <a:xfrm>
              <a:off x="7058040" y="3923548"/>
              <a:ext cx="7053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chemeClr val="bg2"/>
                  </a:solidFill>
                  <a:effectLst/>
                  <a:latin typeface="Open Sans" panose="020B0606030504020204" pitchFamily="34" charset="0"/>
                </a:rPr>
                <a:t>2012</a:t>
              </a:r>
              <a:endParaRPr kumimoji="0" lang="ru-RU" altLang="ru-RU" sz="1600" b="0" i="0" u="none" strike="noStrike" cap="none" normalizeH="0" baseline="0" smtClean="0">
                <a:ln>
                  <a:noFill/>
                </a:ln>
                <a:solidFill>
                  <a:schemeClr val="bg2"/>
                </a:solidFill>
                <a:effectLst/>
              </a:endParaRPr>
            </a:p>
          </p:txBody>
        </p:sp>
      </p:grpSp>
      <p:grpSp>
        <p:nvGrpSpPr>
          <p:cNvPr id="43" name="Group 42"/>
          <p:cNvGrpSpPr/>
          <p:nvPr/>
        </p:nvGrpSpPr>
        <p:grpSpPr>
          <a:xfrm>
            <a:off x="9426575" y="3468688"/>
            <a:ext cx="1239838" cy="1241425"/>
            <a:chOff x="9426575" y="3468688"/>
            <a:chExt cx="1239838" cy="1241425"/>
          </a:xfrm>
        </p:grpSpPr>
        <p:sp>
          <p:nvSpPr>
            <p:cNvPr id="19" name="Oval 19"/>
            <p:cNvSpPr>
              <a:spLocks noChangeArrowheads="1"/>
            </p:cNvSpPr>
            <p:nvPr/>
          </p:nvSpPr>
          <p:spPr bwMode="auto">
            <a:xfrm>
              <a:off x="9426575" y="3468688"/>
              <a:ext cx="1239838" cy="1241425"/>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26" name="Rectangle 26"/>
            <p:cNvSpPr>
              <a:spLocks noChangeArrowheads="1"/>
            </p:cNvSpPr>
            <p:nvPr/>
          </p:nvSpPr>
          <p:spPr bwMode="auto">
            <a:xfrm>
              <a:off x="9699640" y="3923548"/>
              <a:ext cx="705321"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smtClean="0">
                  <a:ln>
                    <a:noFill/>
                  </a:ln>
                  <a:solidFill>
                    <a:schemeClr val="bg2"/>
                  </a:solidFill>
                  <a:effectLst/>
                  <a:latin typeface="Open Sans" panose="020B0606030504020204" pitchFamily="34" charset="0"/>
                </a:rPr>
                <a:t>2021</a:t>
              </a:r>
              <a:endParaRPr kumimoji="0" lang="ru-RU" altLang="ru-RU" sz="1600" b="0" i="0" u="none" strike="noStrike" cap="none" normalizeH="0" baseline="0" smtClean="0">
                <a:ln>
                  <a:noFill/>
                </a:ln>
                <a:solidFill>
                  <a:schemeClr val="bg2"/>
                </a:solidFill>
                <a:effectLst/>
              </a:endParaRPr>
            </a:p>
          </p:txBody>
        </p:sp>
      </p:grpSp>
      <p:sp>
        <p:nvSpPr>
          <p:cNvPr id="27" name="Rectangle 27"/>
          <p:cNvSpPr>
            <a:spLocks noChangeArrowheads="1"/>
          </p:cNvSpPr>
          <p:nvPr/>
        </p:nvSpPr>
        <p:spPr bwMode="auto">
          <a:xfrm>
            <a:off x="1353643" y="5483225"/>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dirty="0" smtClean="0">
                <a:ln>
                  <a:noFill/>
                </a:ln>
                <a:effectLst/>
                <a:latin typeface="Open Sans" panose="020B0606030504020204" pitchFamily="34" charset="0"/>
              </a:rPr>
              <a:t>INFODATA 01</a:t>
            </a:r>
            <a:endParaRPr kumimoji="0" lang="ru-RU" altLang="ru-RU" sz="1800" b="0" i="0" u="none" strike="noStrike" cap="none" normalizeH="0" baseline="0" dirty="0" smtClean="0">
              <a:ln>
                <a:noFill/>
              </a:ln>
              <a:effectLst/>
            </a:endParaRPr>
          </a:p>
        </p:txBody>
      </p:sp>
      <p:sp>
        <p:nvSpPr>
          <p:cNvPr id="28" name="Rectangle 28"/>
          <p:cNvSpPr>
            <a:spLocks noChangeArrowheads="1"/>
          </p:cNvSpPr>
          <p:nvPr/>
        </p:nvSpPr>
        <p:spPr bwMode="auto">
          <a:xfrm>
            <a:off x="4134149" y="5483225"/>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effectLst/>
                <a:latin typeface="Open Sans" panose="020B0606030504020204" pitchFamily="34" charset="0"/>
              </a:rPr>
              <a:t>INFODATA 03</a:t>
            </a:r>
            <a:endParaRPr kumimoji="0" lang="ru-RU" altLang="ru-RU" sz="1800" b="0" i="0" u="none" strike="noStrike" cap="none" normalizeH="0" baseline="0" smtClean="0">
              <a:ln>
                <a:noFill/>
              </a:ln>
              <a:effectLst/>
            </a:endParaRPr>
          </a:p>
        </p:txBody>
      </p:sp>
      <p:sp>
        <p:nvSpPr>
          <p:cNvPr id="29" name="Rectangle 29"/>
          <p:cNvSpPr>
            <a:spLocks noChangeArrowheads="1"/>
          </p:cNvSpPr>
          <p:nvPr/>
        </p:nvSpPr>
        <p:spPr bwMode="auto">
          <a:xfrm>
            <a:off x="6914655" y="5483225"/>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effectLst/>
                <a:latin typeface="Open Sans" panose="020B0606030504020204" pitchFamily="34" charset="0"/>
              </a:rPr>
              <a:t>INFODATA 05</a:t>
            </a:r>
            <a:endParaRPr kumimoji="0" lang="ru-RU" altLang="ru-RU" sz="1800" b="0" i="0" u="none" strike="noStrike" cap="none" normalizeH="0" baseline="0" smtClean="0">
              <a:ln>
                <a:noFill/>
              </a:ln>
              <a:effectLst/>
            </a:endParaRPr>
          </a:p>
        </p:txBody>
      </p:sp>
      <p:sp>
        <p:nvSpPr>
          <p:cNvPr id="30" name="Rectangle 30"/>
          <p:cNvSpPr>
            <a:spLocks noChangeArrowheads="1"/>
          </p:cNvSpPr>
          <p:nvPr/>
        </p:nvSpPr>
        <p:spPr bwMode="auto">
          <a:xfrm>
            <a:off x="2737943" y="581025"/>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effectLst/>
                <a:latin typeface="Open Sans" panose="020B0606030504020204" pitchFamily="34" charset="0"/>
              </a:rPr>
              <a:t>INFODATA 02</a:t>
            </a:r>
            <a:endParaRPr kumimoji="0" lang="ru-RU" altLang="ru-RU" sz="1800" b="0" i="0" u="none" strike="noStrike" cap="none" normalizeH="0" baseline="0" smtClean="0">
              <a:ln>
                <a:noFill/>
              </a:ln>
              <a:effectLst/>
            </a:endParaRPr>
          </a:p>
        </p:txBody>
      </p:sp>
      <p:sp>
        <p:nvSpPr>
          <p:cNvPr id="31" name="Rectangle 31"/>
          <p:cNvSpPr>
            <a:spLocks noChangeArrowheads="1"/>
          </p:cNvSpPr>
          <p:nvPr/>
        </p:nvSpPr>
        <p:spPr bwMode="auto">
          <a:xfrm>
            <a:off x="5517655" y="581025"/>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effectLst/>
                <a:latin typeface="Open Sans" panose="020B0606030504020204" pitchFamily="34" charset="0"/>
              </a:rPr>
              <a:t>INFODATA 04</a:t>
            </a:r>
            <a:endParaRPr kumimoji="0" lang="ru-RU" altLang="ru-RU" sz="1800" b="0" i="0" u="none" strike="noStrike" cap="none" normalizeH="0" baseline="0" smtClean="0">
              <a:ln>
                <a:noFill/>
              </a:ln>
              <a:effectLst/>
            </a:endParaRPr>
          </a:p>
        </p:txBody>
      </p:sp>
      <p:sp>
        <p:nvSpPr>
          <p:cNvPr id="32" name="Rectangle 32"/>
          <p:cNvSpPr>
            <a:spLocks noChangeArrowheads="1"/>
          </p:cNvSpPr>
          <p:nvPr/>
        </p:nvSpPr>
        <p:spPr bwMode="auto">
          <a:xfrm>
            <a:off x="8298161" y="581025"/>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effectLst/>
                <a:latin typeface="Open Sans" panose="020B0606030504020204" pitchFamily="34" charset="0"/>
              </a:rPr>
              <a:t>INFODATA 06</a:t>
            </a:r>
            <a:endParaRPr kumimoji="0" lang="ru-RU" altLang="ru-RU" sz="1800" b="0" i="0" u="none" strike="noStrike" cap="none" normalizeH="0" baseline="0" smtClean="0">
              <a:ln>
                <a:noFill/>
              </a:ln>
              <a:effectLst/>
            </a:endParaRPr>
          </a:p>
        </p:txBody>
      </p:sp>
      <p:sp>
        <p:nvSpPr>
          <p:cNvPr id="33" name="Rectangle 33"/>
          <p:cNvSpPr>
            <a:spLocks noChangeArrowheads="1"/>
          </p:cNvSpPr>
          <p:nvPr/>
        </p:nvSpPr>
        <p:spPr bwMode="auto">
          <a:xfrm>
            <a:off x="9695161" y="5483225"/>
            <a:ext cx="1317027" cy="2462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600" b="1" i="0" u="none" strike="noStrike" cap="none" normalizeH="0" baseline="0" smtClean="0">
                <a:ln>
                  <a:noFill/>
                </a:ln>
                <a:effectLst/>
                <a:latin typeface="Open Sans" panose="020B0606030504020204" pitchFamily="34" charset="0"/>
              </a:rPr>
              <a:t>INFODATA 07</a:t>
            </a:r>
            <a:endParaRPr kumimoji="0" lang="ru-RU" altLang="ru-RU" sz="1800" b="0" i="0" u="none" strike="noStrike" cap="none" normalizeH="0" baseline="0" smtClean="0">
              <a:ln>
                <a:noFill/>
              </a:ln>
              <a:effectLst/>
            </a:endParaRPr>
          </a:p>
        </p:txBody>
      </p:sp>
      <p:sp>
        <p:nvSpPr>
          <p:cNvPr id="34" name="TextBox 33"/>
          <p:cNvSpPr txBox="1"/>
          <p:nvPr/>
        </p:nvSpPr>
        <p:spPr>
          <a:xfrm>
            <a:off x="1245734" y="5710276"/>
            <a:ext cx="1542118"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
        <p:nvSpPr>
          <p:cNvPr id="35" name="TextBox 34"/>
          <p:cNvSpPr txBox="1"/>
          <p:nvPr/>
        </p:nvSpPr>
        <p:spPr>
          <a:xfrm>
            <a:off x="4037060" y="5710276"/>
            <a:ext cx="1542118"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
        <p:nvSpPr>
          <p:cNvPr id="36" name="TextBox 35"/>
          <p:cNvSpPr txBox="1"/>
          <p:nvPr/>
        </p:nvSpPr>
        <p:spPr>
          <a:xfrm>
            <a:off x="6804323" y="5710276"/>
            <a:ext cx="1542118"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
        <p:nvSpPr>
          <p:cNvPr id="37" name="TextBox 36"/>
          <p:cNvSpPr txBox="1"/>
          <p:nvPr/>
        </p:nvSpPr>
        <p:spPr>
          <a:xfrm>
            <a:off x="9619712" y="5710276"/>
            <a:ext cx="1542118"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
        <p:nvSpPr>
          <p:cNvPr id="38" name="TextBox 37"/>
          <p:cNvSpPr txBox="1"/>
          <p:nvPr/>
        </p:nvSpPr>
        <p:spPr>
          <a:xfrm>
            <a:off x="2656520" y="836810"/>
            <a:ext cx="1542118"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
        <p:nvSpPr>
          <p:cNvPr id="39" name="TextBox 38"/>
          <p:cNvSpPr txBox="1"/>
          <p:nvPr/>
        </p:nvSpPr>
        <p:spPr>
          <a:xfrm>
            <a:off x="5447847" y="836810"/>
            <a:ext cx="1542118"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
        <p:nvSpPr>
          <p:cNvPr id="40" name="TextBox 39"/>
          <p:cNvSpPr txBox="1"/>
          <p:nvPr/>
        </p:nvSpPr>
        <p:spPr>
          <a:xfrm>
            <a:off x="8207089" y="836810"/>
            <a:ext cx="1542118"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Tree>
    <p:extLst>
      <p:ext uri="{BB962C8B-B14F-4D97-AF65-F5344CB8AC3E}">
        <p14:creationId xmlns:p14="http://schemas.microsoft.com/office/powerpoint/2010/main" val="863510738"/>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anim calcmode="lin" valueType="num">
                                          <p:cBhvr>
                                            <p:cTn id="8" dur="750" fill="hold"/>
                                            <p:tgtEl>
                                              <p:spTgt spid="9"/>
                                            </p:tgtEl>
                                            <p:attrNameLst>
                                              <p:attrName>ppt_x</p:attrName>
                                            </p:attrNameLst>
                                          </p:cBhvr>
                                          <p:tavLst>
                                            <p:tav tm="0">
                                              <p:val>
                                                <p:strVal val="#ppt_x"/>
                                              </p:val>
                                            </p:tav>
                                            <p:tav tm="100000">
                                              <p:val>
                                                <p:strVal val="#ppt_x"/>
                                              </p:val>
                                            </p:tav>
                                          </p:tavLst>
                                        </p:anim>
                                        <p:anim calcmode="lin" valueType="num">
                                          <p:cBhvr>
                                            <p:cTn id="9" dur="750" fill="hold"/>
                                            <p:tgtEl>
                                              <p:spTgt spid="9"/>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2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47" presetClass="entr" presetSubtype="0" fill="hold" grpId="0" nodeType="withEffect">
                                      <p:stCondLst>
                                        <p:cond delay="4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par>
                                    <p:cTn id="18" presetID="10" presetClass="entr" presetSubtype="0" fill="hold" nodeType="withEffect">
                                      <p:stCondLst>
                                        <p:cond delay="60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42" presetClass="entr" presetSubtype="0" fill="hold" grpId="0" nodeType="withEffect">
                                      <p:stCondLst>
                                        <p:cond delay="80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750"/>
                                            <p:tgtEl>
                                              <p:spTgt spid="7"/>
                                            </p:tgtEl>
                                          </p:cBhvr>
                                        </p:animEffect>
                                        <p:anim calcmode="lin" valueType="num">
                                          <p:cBhvr>
                                            <p:cTn id="24" dur="750" fill="hold"/>
                                            <p:tgtEl>
                                              <p:spTgt spid="7"/>
                                            </p:tgtEl>
                                            <p:attrNameLst>
                                              <p:attrName>ppt_x</p:attrName>
                                            </p:attrNameLst>
                                          </p:cBhvr>
                                          <p:tavLst>
                                            <p:tav tm="0">
                                              <p:val>
                                                <p:strVal val="#ppt_x"/>
                                              </p:val>
                                            </p:tav>
                                            <p:tav tm="100000">
                                              <p:val>
                                                <p:strVal val="#ppt_x"/>
                                              </p:val>
                                            </p:tav>
                                          </p:tavLst>
                                        </p:anim>
                                        <p:anim calcmode="lin" valueType="num">
                                          <p:cBhvr>
                                            <p:cTn id="25" dur="750" fill="hold"/>
                                            <p:tgtEl>
                                              <p:spTgt spid="7"/>
                                            </p:tgtEl>
                                            <p:attrNameLst>
                                              <p:attrName>ppt_y</p:attrName>
                                            </p:attrNameLst>
                                          </p:cBhvr>
                                          <p:tavLst>
                                            <p:tav tm="0">
                                              <p:val>
                                                <p:strVal val="#ppt_y+.1"/>
                                              </p:val>
                                            </p:tav>
                                            <p:tav tm="100000">
                                              <p:val>
                                                <p:strVal val="#ppt_y"/>
                                              </p:val>
                                            </p:tav>
                                          </p:tavLst>
                                        </p:anim>
                                      </p:childTnLst>
                                    </p:cTn>
                                  </p:par>
                                  <p:par>
                                    <p:cTn id="26" presetID="10" presetClass="entr" presetSubtype="0" fill="hold" nodeType="withEffect">
                                      <p:stCondLst>
                                        <p:cond delay="100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47" presetClass="entr" presetSubtype="0" fill="hold" grpId="0" nodeType="withEffect">
                                      <p:stCondLst>
                                        <p:cond delay="12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750"/>
                                            <p:tgtEl>
                                              <p:spTgt spid="10"/>
                                            </p:tgtEl>
                                          </p:cBhvr>
                                        </p:animEffect>
                                        <p:anim calcmode="lin" valueType="num">
                                          <p:cBhvr>
                                            <p:cTn id="32" dur="750" fill="hold"/>
                                            <p:tgtEl>
                                              <p:spTgt spid="10"/>
                                            </p:tgtEl>
                                            <p:attrNameLst>
                                              <p:attrName>ppt_x</p:attrName>
                                            </p:attrNameLst>
                                          </p:cBhvr>
                                          <p:tavLst>
                                            <p:tav tm="0">
                                              <p:val>
                                                <p:strVal val="#ppt_x"/>
                                              </p:val>
                                            </p:tav>
                                            <p:tav tm="100000">
                                              <p:val>
                                                <p:strVal val="#ppt_x"/>
                                              </p:val>
                                            </p:tav>
                                          </p:tavLst>
                                        </p:anim>
                                        <p:anim calcmode="lin" valueType="num">
                                          <p:cBhvr>
                                            <p:cTn id="33" dur="750" fill="hold"/>
                                            <p:tgtEl>
                                              <p:spTgt spid="10"/>
                                            </p:tgtEl>
                                            <p:attrNameLst>
                                              <p:attrName>ppt_y</p:attrName>
                                            </p:attrNameLst>
                                          </p:cBhvr>
                                          <p:tavLst>
                                            <p:tav tm="0">
                                              <p:val>
                                                <p:strVal val="#ppt_y-.1"/>
                                              </p:val>
                                            </p:tav>
                                            <p:tav tm="100000">
                                              <p:val>
                                                <p:strVal val="#ppt_y"/>
                                              </p:val>
                                            </p:tav>
                                          </p:tavLst>
                                        </p:anim>
                                      </p:childTnLst>
                                    </p:cTn>
                                  </p:par>
                                  <p:par>
                                    <p:cTn id="34" presetID="10" presetClass="entr" presetSubtype="0" fill="hold" nodeType="withEffect">
                                      <p:stCondLst>
                                        <p:cond delay="140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42" presetClass="entr" presetSubtype="0" fill="hold" grpId="0" nodeType="withEffect">
                                      <p:stCondLst>
                                        <p:cond delay="160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750"/>
                                            <p:tgtEl>
                                              <p:spTgt spid="8"/>
                                            </p:tgtEl>
                                          </p:cBhvr>
                                        </p:animEffect>
                                        <p:anim calcmode="lin" valueType="num">
                                          <p:cBhvr>
                                            <p:cTn id="40" dur="750" fill="hold"/>
                                            <p:tgtEl>
                                              <p:spTgt spid="8"/>
                                            </p:tgtEl>
                                            <p:attrNameLst>
                                              <p:attrName>ppt_x</p:attrName>
                                            </p:attrNameLst>
                                          </p:cBhvr>
                                          <p:tavLst>
                                            <p:tav tm="0">
                                              <p:val>
                                                <p:strVal val="#ppt_x"/>
                                              </p:val>
                                            </p:tav>
                                            <p:tav tm="100000">
                                              <p:val>
                                                <p:strVal val="#ppt_x"/>
                                              </p:val>
                                            </p:tav>
                                          </p:tavLst>
                                        </p:anim>
                                        <p:anim calcmode="lin" valueType="num">
                                          <p:cBhvr>
                                            <p:cTn id="41" dur="750" fill="hold"/>
                                            <p:tgtEl>
                                              <p:spTgt spid="8"/>
                                            </p:tgtEl>
                                            <p:attrNameLst>
                                              <p:attrName>ppt_y</p:attrName>
                                            </p:attrNameLst>
                                          </p:cBhvr>
                                          <p:tavLst>
                                            <p:tav tm="0">
                                              <p:val>
                                                <p:strVal val="#ppt_y+.1"/>
                                              </p:val>
                                            </p:tav>
                                            <p:tav tm="100000">
                                              <p:val>
                                                <p:strVal val="#ppt_y"/>
                                              </p:val>
                                            </p:tav>
                                          </p:tavLst>
                                        </p:anim>
                                      </p:childTnLst>
                                    </p:cTn>
                                  </p:par>
                                  <p:par>
                                    <p:cTn id="42" presetID="10" presetClass="entr" presetSubtype="0" fill="hold" nodeType="withEffect">
                                      <p:stCondLst>
                                        <p:cond delay="180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47" presetClass="entr" presetSubtype="0" fill="hold" grpId="0" nodeType="withEffect">
                                      <p:stCondLst>
                                        <p:cond delay="200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750"/>
                                            <p:tgtEl>
                                              <p:spTgt spid="11"/>
                                            </p:tgtEl>
                                          </p:cBhvr>
                                        </p:animEffect>
                                        <p:anim calcmode="lin" valueType="num">
                                          <p:cBhvr>
                                            <p:cTn id="48" dur="750" fill="hold"/>
                                            <p:tgtEl>
                                              <p:spTgt spid="11"/>
                                            </p:tgtEl>
                                            <p:attrNameLst>
                                              <p:attrName>ppt_x</p:attrName>
                                            </p:attrNameLst>
                                          </p:cBhvr>
                                          <p:tavLst>
                                            <p:tav tm="0">
                                              <p:val>
                                                <p:strVal val="#ppt_x"/>
                                              </p:val>
                                            </p:tav>
                                            <p:tav tm="100000">
                                              <p:val>
                                                <p:strVal val="#ppt_x"/>
                                              </p:val>
                                            </p:tav>
                                          </p:tavLst>
                                        </p:anim>
                                        <p:anim calcmode="lin" valueType="num">
                                          <p:cBhvr>
                                            <p:cTn id="49" dur="750" fill="hold"/>
                                            <p:tgtEl>
                                              <p:spTgt spid="11"/>
                                            </p:tgtEl>
                                            <p:attrNameLst>
                                              <p:attrName>ppt_y</p:attrName>
                                            </p:attrNameLst>
                                          </p:cBhvr>
                                          <p:tavLst>
                                            <p:tav tm="0">
                                              <p:val>
                                                <p:strVal val="#ppt_y-.1"/>
                                              </p:val>
                                            </p:tav>
                                            <p:tav tm="100000">
                                              <p:val>
                                                <p:strVal val="#ppt_y"/>
                                              </p:val>
                                            </p:tav>
                                          </p:tavLst>
                                        </p:anim>
                                      </p:childTnLst>
                                    </p:cTn>
                                  </p:par>
                                  <p:par>
                                    <p:cTn id="50" presetID="10" presetClass="entr" presetSubtype="0" fill="hold" nodeType="withEffect">
                                      <p:stCondLst>
                                        <p:cond delay="220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42" presetClass="entr" presetSubtype="0" fill="hold" grpId="0" nodeType="withEffect">
                                      <p:stCondLst>
                                        <p:cond delay="240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750"/>
                                            <p:tgtEl>
                                              <p:spTgt spid="12"/>
                                            </p:tgtEl>
                                          </p:cBhvr>
                                        </p:animEffect>
                                        <p:anim calcmode="lin" valueType="num">
                                          <p:cBhvr>
                                            <p:cTn id="56" dur="750" fill="hold"/>
                                            <p:tgtEl>
                                              <p:spTgt spid="12"/>
                                            </p:tgtEl>
                                            <p:attrNameLst>
                                              <p:attrName>ppt_x</p:attrName>
                                            </p:attrNameLst>
                                          </p:cBhvr>
                                          <p:tavLst>
                                            <p:tav tm="0">
                                              <p:val>
                                                <p:strVal val="#ppt_x"/>
                                              </p:val>
                                            </p:tav>
                                            <p:tav tm="100000">
                                              <p:val>
                                                <p:strVal val="#ppt_x"/>
                                              </p:val>
                                            </p:tav>
                                          </p:tavLst>
                                        </p:anim>
                                        <p:anim calcmode="lin" valueType="num">
                                          <p:cBhvr>
                                            <p:cTn id="57" dur="750" fill="hold"/>
                                            <p:tgtEl>
                                              <p:spTgt spid="12"/>
                                            </p:tgtEl>
                                            <p:attrNameLst>
                                              <p:attrName>ppt_y</p:attrName>
                                            </p:attrNameLst>
                                          </p:cBhvr>
                                          <p:tavLst>
                                            <p:tav tm="0">
                                              <p:val>
                                                <p:strVal val="#ppt_y+.1"/>
                                              </p:val>
                                            </p:tav>
                                            <p:tav tm="100000">
                                              <p:val>
                                                <p:strVal val="#ppt_y"/>
                                              </p:val>
                                            </p:tav>
                                          </p:tavLst>
                                        </p:anim>
                                      </p:childTnLst>
                                    </p:cTn>
                                  </p:par>
                                  <p:par>
                                    <p:cTn id="58" presetID="10" presetClass="entr" presetSubtype="0" fill="hold" nodeType="withEffect">
                                      <p:stCondLst>
                                        <p:cond delay="260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2" presetClass="entr" presetSubtype="4" fill="hold" grpId="0" nodeType="withEffect" p14:presetBounceEnd="67000">
                                      <p:stCondLst>
                                        <p:cond delay="300"/>
                                      </p:stCondLst>
                                      <p:childTnLst>
                                        <p:set>
                                          <p:cBhvr>
                                            <p:cTn id="62" dur="1" fill="hold">
                                              <p:stCondLst>
                                                <p:cond delay="0"/>
                                              </p:stCondLst>
                                            </p:cTn>
                                            <p:tgtEl>
                                              <p:spTgt spid="27"/>
                                            </p:tgtEl>
                                            <p:attrNameLst>
                                              <p:attrName>style.visibility</p:attrName>
                                            </p:attrNameLst>
                                          </p:cBhvr>
                                          <p:to>
                                            <p:strVal val="visible"/>
                                          </p:to>
                                        </p:set>
                                        <p:anim calcmode="lin" valueType="num" p14:bounceEnd="67000">
                                          <p:cBhvr additive="base">
                                            <p:cTn id="63" dur="1000" fill="hold"/>
                                            <p:tgtEl>
                                              <p:spTgt spid="27"/>
                                            </p:tgtEl>
                                            <p:attrNameLst>
                                              <p:attrName>ppt_x</p:attrName>
                                            </p:attrNameLst>
                                          </p:cBhvr>
                                          <p:tavLst>
                                            <p:tav tm="0">
                                              <p:val>
                                                <p:strVal val="#ppt_x"/>
                                              </p:val>
                                            </p:tav>
                                            <p:tav tm="100000">
                                              <p:val>
                                                <p:strVal val="#ppt_x"/>
                                              </p:val>
                                            </p:tav>
                                          </p:tavLst>
                                        </p:anim>
                                        <p:anim calcmode="lin" valueType="num" p14:bounceEnd="67000">
                                          <p:cBhvr additive="base">
                                            <p:cTn id="64" dur="1000" fill="hold"/>
                                            <p:tgtEl>
                                              <p:spTgt spid="2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14:presetBounceEnd="67000">
                                      <p:stCondLst>
                                        <p:cond delay="300"/>
                                      </p:stCondLst>
                                      <p:childTnLst>
                                        <p:set>
                                          <p:cBhvr>
                                            <p:cTn id="66" dur="1" fill="hold">
                                              <p:stCondLst>
                                                <p:cond delay="0"/>
                                              </p:stCondLst>
                                            </p:cTn>
                                            <p:tgtEl>
                                              <p:spTgt spid="34"/>
                                            </p:tgtEl>
                                            <p:attrNameLst>
                                              <p:attrName>style.visibility</p:attrName>
                                            </p:attrNameLst>
                                          </p:cBhvr>
                                          <p:to>
                                            <p:strVal val="visible"/>
                                          </p:to>
                                        </p:set>
                                        <p:anim calcmode="lin" valueType="num" p14:bounceEnd="67000">
                                          <p:cBhvr additive="base">
                                            <p:cTn id="67" dur="1000" fill="hold"/>
                                            <p:tgtEl>
                                              <p:spTgt spid="34"/>
                                            </p:tgtEl>
                                            <p:attrNameLst>
                                              <p:attrName>ppt_x</p:attrName>
                                            </p:attrNameLst>
                                          </p:cBhvr>
                                          <p:tavLst>
                                            <p:tav tm="0">
                                              <p:val>
                                                <p:strVal val="#ppt_x"/>
                                              </p:val>
                                            </p:tav>
                                            <p:tav tm="100000">
                                              <p:val>
                                                <p:strVal val="#ppt_x"/>
                                              </p:val>
                                            </p:tav>
                                          </p:tavLst>
                                        </p:anim>
                                        <p:anim calcmode="lin" valueType="num" p14:bounceEnd="67000">
                                          <p:cBhvr additive="base">
                                            <p:cTn id="68" dur="1000" fill="hold"/>
                                            <p:tgtEl>
                                              <p:spTgt spid="34"/>
                                            </p:tgtEl>
                                            <p:attrNameLst>
                                              <p:attrName>ppt_y</p:attrName>
                                            </p:attrNameLst>
                                          </p:cBhvr>
                                          <p:tavLst>
                                            <p:tav tm="0">
                                              <p:val>
                                                <p:strVal val="1+#ppt_h/2"/>
                                              </p:val>
                                            </p:tav>
                                            <p:tav tm="100000">
                                              <p:val>
                                                <p:strVal val="#ppt_y"/>
                                              </p:val>
                                            </p:tav>
                                          </p:tavLst>
                                        </p:anim>
                                      </p:childTnLst>
                                    </p:cTn>
                                  </p:par>
                                  <p:par>
                                    <p:cTn id="69" presetID="2" presetClass="entr" presetSubtype="1" fill="hold" grpId="0" nodeType="withEffect" p14:presetBounceEnd="67000">
                                      <p:stCondLst>
                                        <p:cond delay="600"/>
                                      </p:stCondLst>
                                      <p:childTnLst>
                                        <p:set>
                                          <p:cBhvr>
                                            <p:cTn id="70" dur="1" fill="hold">
                                              <p:stCondLst>
                                                <p:cond delay="0"/>
                                              </p:stCondLst>
                                            </p:cTn>
                                            <p:tgtEl>
                                              <p:spTgt spid="30"/>
                                            </p:tgtEl>
                                            <p:attrNameLst>
                                              <p:attrName>style.visibility</p:attrName>
                                            </p:attrNameLst>
                                          </p:cBhvr>
                                          <p:to>
                                            <p:strVal val="visible"/>
                                          </p:to>
                                        </p:set>
                                        <p:anim calcmode="lin" valueType="num" p14:bounceEnd="67000">
                                          <p:cBhvr additive="base">
                                            <p:cTn id="71" dur="1000" fill="hold"/>
                                            <p:tgtEl>
                                              <p:spTgt spid="30"/>
                                            </p:tgtEl>
                                            <p:attrNameLst>
                                              <p:attrName>ppt_x</p:attrName>
                                            </p:attrNameLst>
                                          </p:cBhvr>
                                          <p:tavLst>
                                            <p:tav tm="0">
                                              <p:val>
                                                <p:strVal val="#ppt_x"/>
                                              </p:val>
                                            </p:tav>
                                            <p:tav tm="100000">
                                              <p:val>
                                                <p:strVal val="#ppt_x"/>
                                              </p:val>
                                            </p:tav>
                                          </p:tavLst>
                                        </p:anim>
                                        <p:anim calcmode="lin" valueType="num" p14:bounceEnd="67000">
                                          <p:cBhvr additive="base">
                                            <p:cTn id="72" dur="1000" fill="hold"/>
                                            <p:tgtEl>
                                              <p:spTgt spid="30"/>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14:presetBounceEnd="67000">
                                      <p:stCondLst>
                                        <p:cond delay="600"/>
                                      </p:stCondLst>
                                      <p:childTnLst>
                                        <p:set>
                                          <p:cBhvr>
                                            <p:cTn id="74" dur="1" fill="hold">
                                              <p:stCondLst>
                                                <p:cond delay="0"/>
                                              </p:stCondLst>
                                            </p:cTn>
                                            <p:tgtEl>
                                              <p:spTgt spid="38"/>
                                            </p:tgtEl>
                                            <p:attrNameLst>
                                              <p:attrName>style.visibility</p:attrName>
                                            </p:attrNameLst>
                                          </p:cBhvr>
                                          <p:to>
                                            <p:strVal val="visible"/>
                                          </p:to>
                                        </p:set>
                                        <p:anim calcmode="lin" valueType="num" p14:bounceEnd="67000">
                                          <p:cBhvr additive="base">
                                            <p:cTn id="75" dur="1000" fill="hold"/>
                                            <p:tgtEl>
                                              <p:spTgt spid="38"/>
                                            </p:tgtEl>
                                            <p:attrNameLst>
                                              <p:attrName>ppt_x</p:attrName>
                                            </p:attrNameLst>
                                          </p:cBhvr>
                                          <p:tavLst>
                                            <p:tav tm="0">
                                              <p:val>
                                                <p:strVal val="#ppt_x"/>
                                              </p:val>
                                            </p:tav>
                                            <p:tav tm="100000">
                                              <p:val>
                                                <p:strVal val="#ppt_x"/>
                                              </p:val>
                                            </p:tav>
                                          </p:tavLst>
                                        </p:anim>
                                        <p:anim calcmode="lin" valueType="num" p14:bounceEnd="67000">
                                          <p:cBhvr additive="base">
                                            <p:cTn id="76" dur="1000" fill="hold"/>
                                            <p:tgtEl>
                                              <p:spTgt spid="38"/>
                                            </p:tgtEl>
                                            <p:attrNameLst>
                                              <p:attrName>ppt_y</p:attrName>
                                            </p:attrNameLst>
                                          </p:cBhvr>
                                          <p:tavLst>
                                            <p:tav tm="0">
                                              <p:val>
                                                <p:strVal val="0-#ppt_h/2"/>
                                              </p:val>
                                            </p:tav>
                                            <p:tav tm="100000">
                                              <p:val>
                                                <p:strVal val="#ppt_y"/>
                                              </p:val>
                                            </p:tav>
                                          </p:tavLst>
                                        </p:anim>
                                      </p:childTnLst>
                                    </p:cTn>
                                  </p:par>
                                  <p:par>
                                    <p:cTn id="77" presetID="2" presetClass="entr" presetSubtype="4" fill="hold" grpId="0" nodeType="withEffect" p14:presetBounceEnd="67000">
                                      <p:stCondLst>
                                        <p:cond delay="900"/>
                                      </p:stCondLst>
                                      <p:childTnLst>
                                        <p:set>
                                          <p:cBhvr>
                                            <p:cTn id="78" dur="1" fill="hold">
                                              <p:stCondLst>
                                                <p:cond delay="0"/>
                                              </p:stCondLst>
                                            </p:cTn>
                                            <p:tgtEl>
                                              <p:spTgt spid="28"/>
                                            </p:tgtEl>
                                            <p:attrNameLst>
                                              <p:attrName>style.visibility</p:attrName>
                                            </p:attrNameLst>
                                          </p:cBhvr>
                                          <p:to>
                                            <p:strVal val="visible"/>
                                          </p:to>
                                        </p:set>
                                        <p:anim calcmode="lin" valueType="num" p14:bounceEnd="67000">
                                          <p:cBhvr additive="base">
                                            <p:cTn id="79" dur="1000" fill="hold"/>
                                            <p:tgtEl>
                                              <p:spTgt spid="28"/>
                                            </p:tgtEl>
                                            <p:attrNameLst>
                                              <p:attrName>ppt_x</p:attrName>
                                            </p:attrNameLst>
                                          </p:cBhvr>
                                          <p:tavLst>
                                            <p:tav tm="0">
                                              <p:val>
                                                <p:strVal val="#ppt_x"/>
                                              </p:val>
                                            </p:tav>
                                            <p:tav tm="100000">
                                              <p:val>
                                                <p:strVal val="#ppt_x"/>
                                              </p:val>
                                            </p:tav>
                                          </p:tavLst>
                                        </p:anim>
                                        <p:anim calcmode="lin" valueType="num" p14:bounceEnd="67000">
                                          <p:cBhvr additive="base">
                                            <p:cTn id="80" dur="10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14:presetBounceEnd="67000">
                                      <p:stCondLst>
                                        <p:cond delay="900"/>
                                      </p:stCondLst>
                                      <p:childTnLst>
                                        <p:set>
                                          <p:cBhvr>
                                            <p:cTn id="82" dur="1" fill="hold">
                                              <p:stCondLst>
                                                <p:cond delay="0"/>
                                              </p:stCondLst>
                                            </p:cTn>
                                            <p:tgtEl>
                                              <p:spTgt spid="35"/>
                                            </p:tgtEl>
                                            <p:attrNameLst>
                                              <p:attrName>style.visibility</p:attrName>
                                            </p:attrNameLst>
                                          </p:cBhvr>
                                          <p:to>
                                            <p:strVal val="visible"/>
                                          </p:to>
                                        </p:set>
                                        <p:anim calcmode="lin" valueType="num" p14:bounceEnd="67000">
                                          <p:cBhvr additive="base">
                                            <p:cTn id="83" dur="1000" fill="hold"/>
                                            <p:tgtEl>
                                              <p:spTgt spid="35"/>
                                            </p:tgtEl>
                                            <p:attrNameLst>
                                              <p:attrName>ppt_x</p:attrName>
                                            </p:attrNameLst>
                                          </p:cBhvr>
                                          <p:tavLst>
                                            <p:tav tm="0">
                                              <p:val>
                                                <p:strVal val="#ppt_x"/>
                                              </p:val>
                                            </p:tav>
                                            <p:tav tm="100000">
                                              <p:val>
                                                <p:strVal val="#ppt_x"/>
                                              </p:val>
                                            </p:tav>
                                          </p:tavLst>
                                        </p:anim>
                                        <p:anim calcmode="lin" valueType="num" p14:bounceEnd="67000">
                                          <p:cBhvr additive="base">
                                            <p:cTn id="84" dur="1000" fill="hold"/>
                                            <p:tgtEl>
                                              <p:spTgt spid="35"/>
                                            </p:tgtEl>
                                            <p:attrNameLst>
                                              <p:attrName>ppt_y</p:attrName>
                                            </p:attrNameLst>
                                          </p:cBhvr>
                                          <p:tavLst>
                                            <p:tav tm="0">
                                              <p:val>
                                                <p:strVal val="1+#ppt_h/2"/>
                                              </p:val>
                                            </p:tav>
                                            <p:tav tm="100000">
                                              <p:val>
                                                <p:strVal val="#ppt_y"/>
                                              </p:val>
                                            </p:tav>
                                          </p:tavLst>
                                        </p:anim>
                                      </p:childTnLst>
                                    </p:cTn>
                                  </p:par>
                                  <p:par>
                                    <p:cTn id="85" presetID="2" presetClass="entr" presetSubtype="1" fill="hold" grpId="0" nodeType="withEffect" p14:presetBounceEnd="67000">
                                      <p:stCondLst>
                                        <p:cond delay="1200"/>
                                      </p:stCondLst>
                                      <p:childTnLst>
                                        <p:set>
                                          <p:cBhvr>
                                            <p:cTn id="86" dur="1" fill="hold">
                                              <p:stCondLst>
                                                <p:cond delay="0"/>
                                              </p:stCondLst>
                                            </p:cTn>
                                            <p:tgtEl>
                                              <p:spTgt spid="31"/>
                                            </p:tgtEl>
                                            <p:attrNameLst>
                                              <p:attrName>style.visibility</p:attrName>
                                            </p:attrNameLst>
                                          </p:cBhvr>
                                          <p:to>
                                            <p:strVal val="visible"/>
                                          </p:to>
                                        </p:set>
                                        <p:anim calcmode="lin" valueType="num" p14:bounceEnd="67000">
                                          <p:cBhvr additive="base">
                                            <p:cTn id="87" dur="1000" fill="hold"/>
                                            <p:tgtEl>
                                              <p:spTgt spid="31"/>
                                            </p:tgtEl>
                                            <p:attrNameLst>
                                              <p:attrName>ppt_x</p:attrName>
                                            </p:attrNameLst>
                                          </p:cBhvr>
                                          <p:tavLst>
                                            <p:tav tm="0">
                                              <p:val>
                                                <p:strVal val="#ppt_x"/>
                                              </p:val>
                                            </p:tav>
                                            <p:tav tm="100000">
                                              <p:val>
                                                <p:strVal val="#ppt_x"/>
                                              </p:val>
                                            </p:tav>
                                          </p:tavLst>
                                        </p:anim>
                                        <p:anim calcmode="lin" valueType="num" p14:bounceEnd="67000">
                                          <p:cBhvr additive="base">
                                            <p:cTn id="88" dur="1000" fill="hold"/>
                                            <p:tgtEl>
                                              <p:spTgt spid="31"/>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14:presetBounceEnd="67000">
                                      <p:stCondLst>
                                        <p:cond delay="1200"/>
                                      </p:stCondLst>
                                      <p:childTnLst>
                                        <p:set>
                                          <p:cBhvr>
                                            <p:cTn id="90" dur="1" fill="hold">
                                              <p:stCondLst>
                                                <p:cond delay="0"/>
                                              </p:stCondLst>
                                            </p:cTn>
                                            <p:tgtEl>
                                              <p:spTgt spid="39"/>
                                            </p:tgtEl>
                                            <p:attrNameLst>
                                              <p:attrName>style.visibility</p:attrName>
                                            </p:attrNameLst>
                                          </p:cBhvr>
                                          <p:to>
                                            <p:strVal val="visible"/>
                                          </p:to>
                                        </p:set>
                                        <p:anim calcmode="lin" valueType="num" p14:bounceEnd="67000">
                                          <p:cBhvr additive="base">
                                            <p:cTn id="91" dur="1000" fill="hold"/>
                                            <p:tgtEl>
                                              <p:spTgt spid="39"/>
                                            </p:tgtEl>
                                            <p:attrNameLst>
                                              <p:attrName>ppt_x</p:attrName>
                                            </p:attrNameLst>
                                          </p:cBhvr>
                                          <p:tavLst>
                                            <p:tav tm="0">
                                              <p:val>
                                                <p:strVal val="#ppt_x"/>
                                              </p:val>
                                            </p:tav>
                                            <p:tav tm="100000">
                                              <p:val>
                                                <p:strVal val="#ppt_x"/>
                                              </p:val>
                                            </p:tav>
                                          </p:tavLst>
                                        </p:anim>
                                        <p:anim calcmode="lin" valueType="num" p14:bounceEnd="67000">
                                          <p:cBhvr additive="base">
                                            <p:cTn id="92" dur="1000" fill="hold"/>
                                            <p:tgtEl>
                                              <p:spTgt spid="39"/>
                                            </p:tgtEl>
                                            <p:attrNameLst>
                                              <p:attrName>ppt_y</p:attrName>
                                            </p:attrNameLst>
                                          </p:cBhvr>
                                          <p:tavLst>
                                            <p:tav tm="0">
                                              <p:val>
                                                <p:strVal val="0-#ppt_h/2"/>
                                              </p:val>
                                            </p:tav>
                                            <p:tav tm="100000">
                                              <p:val>
                                                <p:strVal val="#ppt_y"/>
                                              </p:val>
                                            </p:tav>
                                          </p:tavLst>
                                        </p:anim>
                                      </p:childTnLst>
                                    </p:cTn>
                                  </p:par>
                                  <p:par>
                                    <p:cTn id="93" presetID="2" presetClass="entr" presetSubtype="4" fill="hold" grpId="0" nodeType="withEffect" p14:presetBounceEnd="67000">
                                      <p:stCondLst>
                                        <p:cond delay="1500"/>
                                      </p:stCondLst>
                                      <p:childTnLst>
                                        <p:set>
                                          <p:cBhvr>
                                            <p:cTn id="94" dur="1" fill="hold">
                                              <p:stCondLst>
                                                <p:cond delay="0"/>
                                              </p:stCondLst>
                                            </p:cTn>
                                            <p:tgtEl>
                                              <p:spTgt spid="29"/>
                                            </p:tgtEl>
                                            <p:attrNameLst>
                                              <p:attrName>style.visibility</p:attrName>
                                            </p:attrNameLst>
                                          </p:cBhvr>
                                          <p:to>
                                            <p:strVal val="visible"/>
                                          </p:to>
                                        </p:set>
                                        <p:anim calcmode="lin" valueType="num" p14:bounceEnd="67000">
                                          <p:cBhvr additive="base">
                                            <p:cTn id="95" dur="1000" fill="hold"/>
                                            <p:tgtEl>
                                              <p:spTgt spid="29"/>
                                            </p:tgtEl>
                                            <p:attrNameLst>
                                              <p:attrName>ppt_x</p:attrName>
                                            </p:attrNameLst>
                                          </p:cBhvr>
                                          <p:tavLst>
                                            <p:tav tm="0">
                                              <p:val>
                                                <p:strVal val="#ppt_x"/>
                                              </p:val>
                                            </p:tav>
                                            <p:tav tm="100000">
                                              <p:val>
                                                <p:strVal val="#ppt_x"/>
                                              </p:val>
                                            </p:tav>
                                          </p:tavLst>
                                        </p:anim>
                                        <p:anim calcmode="lin" valueType="num" p14:bounceEnd="67000">
                                          <p:cBhvr additive="base">
                                            <p:cTn id="96" dur="10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14:presetBounceEnd="67000">
                                      <p:stCondLst>
                                        <p:cond delay="1500"/>
                                      </p:stCondLst>
                                      <p:childTnLst>
                                        <p:set>
                                          <p:cBhvr>
                                            <p:cTn id="98" dur="1" fill="hold">
                                              <p:stCondLst>
                                                <p:cond delay="0"/>
                                              </p:stCondLst>
                                            </p:cTn>
                                            <p:tgtEl>
                                              <p:spTgt spid="36"/>
                                            </p:tgtEl>
                                            <p:attrNameLst>
                                              <p:attrName>style.visibility</p:attrName>
                                            </p:attrNameLst>
                                          </p:cBhvr>
                                          <p:to>
                                            <p:strVal val="visible"/>
                                          </p:to>
                                        </p:set>
                                        <p:anim calcmode="lin" valueType="num" p14:bounceEnd="67000">
                                          <p:cBhvr additive="base">
                                            <p:cTn id="99" dur="1000" fill="hold"/>
                                            <p:tgtEl>
                                              <p:spTgt spid="36"/>
                                            </p:tgtEl>
                                            <p:attrNameLst>
                                              <p:attrName>ppt_x</p:attrName>
                                            </p:attrNameLst>
                                          </p:cBhvr>
                                          <p:tavLst>
                                            <p:tav tm="0">
                                              <p:val>
                                                <p:strVal val="#ppt_x"/>
                                              </p:val>
                                            </p:tav>
                                            <p:tav tm="100000">
                                              <p:val>
                                                <p:strVal val="#ppt_x"/>
                                              </p:val>
                                            </p:tav>
                                          </p:tavLst>
                                        </p:anim>
                                        <p:anim calcmode="lin" valueType="num" p14:bounceEnd="67000">
                                          <p:cBhvr additive="base">
                                            <p:cTn id="100" dur="1000" fill="hold"/>
                                            <p:tgtEl>
                                              <p:spTgt spid="36"/>
                                            </p:tgtEl>
                                            <p:attrNameLst>
                                              <p:attrName>ppt_y</p:attrName>
                                            </p:attrNameLst>
                                          </p:cBhvr>
                                          <p:tavLst>
                                            <p:tav tm="0">
                                              <p:val>
                                                <p:strVal val="1+#ppt_h/2"/>
                                              </p:val>
                                            </p:tav>
                                            <p:tav tm="100000">
                                              <p:val>
                                                <p:strVal val="#ppt_y"/>
                                              </p:val>
                                            </p:tav>
                                          </p:tavLst>
                                        </p:anim>
                                      </p:childTnLst>
                                    </p:cTn>
                                  </p:par>
                                  <p:par>
                                    <p:cTn id="101" presetID="2" presetClass="entr" presetSubtype="1" fill="hold" grpId="0" nodeType="withEffect" p14:presetBounceEnd="67000">
                                      <p:stCondLst>
                                        <p:cond delay="1800"/>
                                      </p:stCondLst>
                                      <p:childTnLst>
                                        <p:set>
                                          <p:cBhvr>
                                            <p:cTn id="102" dur="1" fill="hold">
                                              <p:stCondLst>
                                                <p:cond delay="0"/>
                                              </p:stCondLst>
                                            </p:cTn>
                                            <p:tgtEl>
                                              <p:spTgt spid="32"/>
                                            </p:tgtEl>
                                            <p:attrNameLst>
                                              <p:attrName>style.visibility</p:attrName>
                                            </p:attrNameLst>
                                          </p:cBhvr>
                                          <p:to>
                                            <p:strVal val="visible"/>
                                          </p:to>
                                        </p:set>
                                        <p:anim calcmode="lin" valueType="num" p14:bounceEnd="67000">
                                          <p:cBhvr additive="base">
                                            <p:cTn id="103" dur="1000" fill="hold"/>
                                            <p:tgtEl>
                                              <p:spTgt spid="32"/>
                                            </p:tgtEl>
                                            <p:attrNameLst>
                                              <p:attrName>ppt_x</p:attrName>
                                            </p:attrNameLst>
                                          </p:cBhvr>
                                          <p:tavLst>
                                            <p:tav tm="0">
                                              <p:val>
                                                <p:strVal val="#ppt_x"/>
                                              </p:val>
                                            </p:tav>
                                            <p:tav tm="100000">
                                              <p:val>
                                                <p:strVal val="#ppt_x"/>
                                              </p:val>
                                            </p:tav>
                                          </p:tavLst>
                                        </p:anim>
                                        <p:anim calcmode="lin" valueType="num" p14:bounceEnd="67000">
                                          <p:cBhvr additive="base">
                                            <p:cTn id="104" dur="1000" fill="hold"/>
                                            <p:tgtEl>
                                              <p:spTgt spid="32"/>
                                            </p:tgtEl>
                                            <p:attrNameLst>
                                              <p:attrName>ppt_y</p:attrName>
                                            </p:attrNameLst>
                                          </p:cBhvr>
                                          <p:tavLst>
                                            <p:tav tm="0">
                                              <p:val>
                                                <p:strVal val="0-#ppt_h/2"/>
                                              </p:val>
                                            </p:tav>
                                            <p:tav tm="100000">
                                              <p:val>
                                                <p:strVal val="#ppt_y"/>
                                              </p:val>
                                            </p:tav>
                                          </p:tavLst>
                                        </p:anim>
                                      </p:childTnLst>
                                    </p:cTn>
                                  </p:par>
                                  <p:par>
                                    <p:cTn id="105" presetID="2" presetClass="entr" presetSubtype="1" fill="hold" grpId="0" nodeType="withEffect" p14:presetBounceEnd="67000">
                                      <p:stCondLst>
                                        <p:cond delay="1800"/>
                                      </p:stCondLst>
                                      <p:childTnLst>
                                        <p:set>
                                          <p:cBhvr>
                                            <p:cTn id="106" dur="1" fill="hold">
                                              <p:stCondLst>
                                                <p:cond delay="0"/>
                                              </p:stCondLst>
                                            </p:cTn>
                                            <p:tgtEl>
                                              <p:spTgt spid="40"/>
                                            </p:tgtEl>
                                            <p:attrNameLst>
                                              <p:attrName>style.visibility</p:attrName>
                                            </p:attrNameLst>
                                          </p:cBhvr>
                                          <p:to>
                                            <p:strVal val="visible"/>
                                          </p:to>
                                        </p:set>
                                        <p:anim calcmode="lin" valueType="num" p14:bounceEnd="67000">
                                          <p:cBhvr additive="base">
                                            <p:cTn id="107" dur="1000" fill="hold"/>
                                            <p:tgtEl>
                                              <p:spTgt spid="40"/>
                                            </p:tgtEl>
                                            <p:attrNameLst>
                                              <p:attrName>ppt_x</p:attrName>
                                            </p:attrNameLst>
                                          </p:cBhvr>
                                          <p:tavLst>
                                            <p:tav tm="0">
                                              <p:val>
                                                <p:strVal val="#ppt_x"/>
                                              </p:val>
                                            </p:tav>
                                            <p:tav tm="100000">
                                              <p:val>
                                                <p:strVal val="#ppt_x"/>
                                              </p:val>
                                            </p:tav>
                                          </p:tavLst>
                                        </p:anim>
                                        <p:anim calcmode="lin" valueType="num" p14:bounceEnd="67000">
                                          <p:cBhvr additive="base">
                                            <p:cTn id="108" dur="1000" fill="hold"/>
                                            <p:tgtEl>
                                              <p:spTgt spid="40"/>
                                            </p:tgtEl>
                                            <p:attrNameLst>
                                              <p:attrName>ppt_y</p:attrName>
                                            </p:attrNameLst>
                                          </p:cBhvr>
                                          <p:tavLst>
                                            <p:tav tm="0">
                                              <p:val>
                                                <p:strVal val="0-#ppt_h/2"/>
                                              </p:val>
                                            </p:tav>
                                            <p:tav tm="100000">
                                              <p:val>
                                                <p:strVal val="#ppt_y"/>
                                              </p:val>
                                            </p:tav>
                                          </p:tavLst>
                                        </p:anim>
                                      </p:childTnLst>
                                    </p:cTn>
                                  </p:par>
                                  <p:par>
                                    <p:cTn id="109" presetID="2" presetClass="entr" presetSubtype="4" fill="hold" grpId="0" nodeType="withEffect" p14:presetBounceEnd="67000">
                                      <p:stCondLst>
                                        <p:cond delay="2000"/>
                                      </p:stCondLst>
                                      <p:childTnLst>
                                        <p:set>
                                          <p:cBhvr>
                                            <p:cTn id="110" dur="1" fill="hold">
                                              <p:stCondLst>
                                                <p:cond delay="0"/>
                                              </p:stCondLst>
                                            </p:cTn>
                                            <p:tgtEl>
                                              <p:spTgt spid="33"/>
                                            </p:tgtEl>
                                            <p:attrNameLst>
                                              <p:attrName>style.visibility</p:attrName>
                                            </p:attrNameLst>
                                          </p:cBhvr>
                                          <p:to>
                                            <p:strVal val="visible"/>
                                          </p:to>
                                        </p:set>
                                        <p:anim calcmode="lin" valueType="num" p14:bounceEnd="67000">
                                          <p:cBhvr additive="base">
                                            <p:cTn id="111" dur="1000" fill="hold"/>
                                            <p:tgtEl>
                                              <p:spTgt spid="33"/>
                                            </p:tgtEl>
                                            <p:attrNameLst>
                                              <p:attrName>ppt_x</p:attrName>
                                            </p:attrNameLst>
                                          </p:cBhvr>
                                          <p:tavLst>
                                            <p:tav tm="0">
                                              <p:val>
                                                <p:strVal val="#ppt_x"/>
                                              </p:val>
                                            </p:tav>
                                            <p:tav tm="100000">
                                              <p:val>
                                                <p:strVal val="#ppt_x"/>
                                              </p:val>
                                            </p:tav>
                                          </p:tavLst>
                                        </p:anim>
                                        <p:anim calcmode="lin" valueType="num" p14:bounceEnd="67000">
                                          <p:cBhvr additive="base">
                                            <p:cTn id="112" dur="1000" fill="hold"/>
                                            <p:tgtEl>
                                              <p:spTgt spid="3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14:presetBounceEnd="67000">
                                      <p:stCondLst>
                                        <p:cond delay="2000"/>
                                      </p:stCondLst>
                                      <p:childTnLst>
                                        <p:set>
                                          <p:cBhvr>
                                            <p:cTn id="114" dur="1" fill="hold">
                                              <p:stCondLst>
                                                <p:cond delay="0"/>
                                              </p:stCondLst>
                                            </p:cTn>
                                            <p:tgtEl>
                                              <p:spTgt spid="37"/>
                                            </p:tgtEl>
                                            <p:attrNameLst>
                                              <p:attrName>style.visibility</p:attrName>
                                            </p:attrNameLst>
                                          </p:cBhvr>
                                          <p:to>
                                            <p:strVal val="visible"/>
                                          </p:to>
                                        </p:set>
                                        <p:anim calcmode="lin" valueType="num" p14:bounceEnd="67000">
                                          <p:cBhvr additive="base">
                                            <p:cTn id="115" dur="1000" fill="hold"/>
                                            <p:tgtEl>
                                              <p:spTgt spid="37"/>
                                            </p:tgtEl>
                                            <p:attrNameLst>
                                              <p:attrName>ppt_x</p:attrName>
                                            </p:attrNameLst>
                                          </p:cBhvr>
                                          <p:tavLst>
                                            <p:tav tm="0">
                                              <p:val>
                                                <p:strVal val="#ppt_x"/>
                                              </p:val>
                                            </p:tav>
                                            <p:tav tm="100000">
                                              <p:val>
                                                <p:strVal val="#ppt_x"/>
                                              </p:val>
                                            </p:tav>
                                          </p:tavLst>
                                        </p:anim>
                                        <p:anim calcmode="lin" valueType="num" p14:bounceEnd="67000">
                                          <p:cBhvr additive="base">
                                            <p:cTn id="116"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750"/>
                                            <p:tgtEl>
                                              <p:spTgt spid="9"/>
                                            </p:tgtEl>
                                          </p:cBhvr>
                                        </p:animEffect>
                                        <p:anim calcmode="lin" valueType="num">
                                          <p:cBhvr>
                                            <p:cTn id="8" dur="750" fill="hold"/>
                                            <p:tgtEl>
                                              <p:spTgt spid="9"/>
                                            </p:tgtEl>
                                            <p:attrNameLst>
                                              <p:attrName>ppt_x</p:attrName>
                                            </p:attrNameLst>
                                          </p:cBhvr>
                                          <p:tavLst>
                                            <p:tav tm="0">
                                              <p:val>
                                                <p:strVal val="#ppt_x"/>
                                              </p:val>
                                            </p:tav>
                                            <p:tav tm="100000">
                                              <p:val>
                                                <p:strVal val="#ppt_x"/>
                                              </p:val>
                                            </p:tav>
                                          </p:tavLst>
                                        </p:anim>
                                        <p:anim calcmode="lin" valueType="num">
                                          <p:cBhvr>
                                            <p:cTn id="9" dur="750" fill="hold"/>
                                            <p:tgtEl>
                                              <p:spTgt spid="9"/>
                                            </p:tgtEl>
                                            <p:attrNameLst>
                                              <p:attrName>ppt_y</p:attrName>
                                            </p:attrNameLst>
                                          </p:cBhvr>
                                          <p:tavLst>
                                            <p:tav tm="0">
                                              <p:val>
                                                <p:strVal val="#ppt_y+.1"/>
                                              </p:val>
                                            </p:tav>
                                            <p:tav tm="100000">
                                              <p:val>
                                                <p:strVal val="#ppt_y"/>
                                              </p:val>
                                            </p:tav>
                                          </p:tavLst>
                                        </p:anim>
                                      </p:childTnLst>
                                    </p:cTn>
                                  </p:par>
                                  <p:par>
                                    <p:cTn id="10" presetID="10" presetClass="entr" presetSubtype="0" fill="hold" nodeType="withEffect">
                                      <p:stCondLst>
                                        <p:cond delay="200"/>
                                      </p:stCondLst>
                                      <p:childTnLst>
                                        <p:set>
                                          <p:cBhvr>
                                            <p:cTn id="11" dur="1" fill="hold">
                                              <p:stCondLst>
                                                <p:cond delay="0"/>
                                              </p:stCondLst>
                                            </p:cTn>
                                            <p:tgtEl>
                                              <p:spTgt spid="2"/>
                                            </p:tgtEl>
                                            <p:attrNameLst>
                                              <p:attrName>style.visibility</p:attrName>
                                            </p:attrNameLst>
                                          </p:cBhvr>
                                          <p:to>
                                            <p:strVal val="visible"/>
                                          </p:to>
                                        </p:set>
                                        <p:animEffect transition="in" filter="fade">
                                          <p:cBhvr>
                                            <p:cTn id="12" dur="500"/>
                                            <p:tgtEl>
                                              <p:spTgt spid="2"/>
                                            </p:tgtEl>
                                          </p:cBhvr>
                                        </p:animEffect>
                                      </p:childTnLst>
                                    </p:cTn>
                                  </p:par>
                                  <p:par>
                                    <p:cTn id="13" presetID="47" presetClass="entr" presetSubtype="0" fill="hold" grpId="0" nodeType="withEffect">
                                      <p:stCondLst>
                                        <p:cond delay="40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750"/>
                                            <p:tgtEl>
                                              <p:spTgt spid="6"/>
                                            </p:tgtEl>
                                          </p:cBhvr>
                                        </p:animEffect>
                                        <p:anim calcmode="lin" valueType="num">
                                          <p:cBhvr>
                                            <p:cTn id="16" dur="750" fill="hold"/>
                                            <p:tgtEl>
                                              <p:spTgt spid="6"/>
                                            </p:tgtEl>
                                            <p:attrNameLst>
                                              <p:attrName>ppt_x</p:attrName>
                                            </p:attrNameLst>
                                          </p:cBhvr>
                                          <p:tavLst>
                                            <p:tav tm="0">
                                              <p:val>
                                                <p:strVal val="#ppt_x"/>
                                              </p:val>
                                            </p:tav>
                                            <p:tav tm="100000">
                                              <p:val>
                                                <p:strVal val="#ppt_x"/>
                                              </p:val>
                                            </p:tav>
                                          </p:tavLst>
                                        </p:anim>
                                        <p:anim calcmode="lin" valueType="num">
                                          <p:cBhvr>
                                            <p:cTn id="17" dur="750" fill="hold"/>
                                            <p:tgtEl>
                                              <p:spTgt spid="6"/>
                                            </p:tgtEl>
                                            <p:attrNameLst>
                                              <p:attrName>ppt_y</p:attrName>
                                            </p:attrNameLst>
                                          </p:cBhvr>
                                          <p:tavLst>
                                            <p:tav tm="0">
                                              <p:val>
                                                <p:strVal val="#ppt_y-.1"/>
                                              </p:val>
                                            </p:tav>
                                            <p:tav tm="100000">
                                              <p:val>
                                                <p:strVal val="#ppt_y"/>
                                              </p:val>
                                            </p:tav>
                                          </p:tavLst>
                                        </p:anim>
                                      </p:childTnLst>
                                    </p:cTn>
                                  </p:par>
                                  <p:par>
                                    <p:cTn id="18" presetID="10" presetClass="entr" presetSubtype="0" fill="hold" nodeType="withEffect">
                                      <p:stCondLst>
                                        <p:cond delay="600"/>
                                      </p:stCondLst>
                                      <p:childTnLst>
                                        <p:set>
                                          <p:cBhvr>
                                            <p:cTn id="19" dur="1" fill="hold">
                                              <p:stCondLst>
                                                <p:cond delay="0"/>
                                              </p:stCondLst>
                                            </p:cTn>
                                            <p:tgtEl>
                                              <p:spTgt spid="3"/>
                                            </p:tgtEl>
                                            <p:attrNameLst>
                                              <p:attrName>style.visibility</p:attrName>
                                            </p:attrNameLst>
                                          </p:cBhvr>
                                          <p:to>
                                            <p:strVal val="visible"/>
                                          </p:to>
                                        </p:set>
                                        <p:animEffect transition="in" filter="fade">
                                          <p:cBhvr>
                                            <p:cTn id="20" dur="500"/>
                                            <p:tgtEl>
                                              <p:spTgt spid="3"/>
                                            </p:tgtEl>
                                          </p:cBhvr>
                                        </p:animEffect>
                                      </p:childTnLst>
                                    </p:cTn>
                                  </p:par>
                                  <p:par>
                                    <p:cTn id="21" presetID="42" presetClass="entr" presetSubtype="0" fill="hold" grpId="0" nodeType="withEffect">
                                      <p:stCondLst>
                                        <p:cond delay="800"/>
                                      </p:stCondLst>
                                      <p:childTnLst>
                                        <p:set>
                                          <p:cBhvr>
                                            <p:cTn id="22" dur="1" fill="hold">
                                              <p:stCondLst>
                                                <p:cond delay="0"/>
                                              </p:stCondLst>
                                            </p:cTn>
                                            <p:tgtEl>
                                              <p:spTgt spid="7"/>
                                            </p:tgtEl>
                                            <p:attrNameLst>
                                              <p:attrName>style.visibility</p:attrName>
                                            </p:attrNameLst>
                                          </p:cBhvr>
                                          <p:to>
                                            <p:strVal val="visible"/>
                                          </p:to>
                                        </p:set>
                                        <p:animEffect transition="in" filter="fade">
                                          <p:cBhvr>
                                            <p:cTn id="23" dur="750"/>
                                            <p:tgtEl>
                                              <p:spTgt spid="7"/>
                                            </p:tgtEl>
                                          </p:cBhvr>
                                        </p:animEffect>
                                        <p:anim calcmode="lin" valueType="num">
                                          <p:cBhvr>
                                            <p:cTn id="24" dur="750" fill="hold"/>
                                            <p:tgtEl>
                                              <p:spTgt spid="7"/>
                                            </p:tgtEl>
                                            <p:attrNameLst>
                                              <p:attrName>ppt_x</p:attrName>
                                            </p:attrNameLst>
                                          </p:cBhvr>
                                          <p:tavLst>
                                            <p:tav tm="0">
                                              <p:val>
                                                <p:strVal val="#ppt_x"/>
                                              </p:val>
                                            </p:tav>
                                            <p:tav tm="100000">
                                              <p:val>
                                                <p:strVal val="#ppt_x"/>
                                              </p:val>
                                            </p:tav>
                                          </p:tavLst>
                                        </p:anim>
                                        <p:anim calcmode="lin" valueType="num">
                                          <p:cBhvr>
                                            <p:cTn id="25" dur="750" fill="hold"/>
                                            <p:tgtEl>
                                              <p:spTgt spid="7"/>
                                            </p:tgtEl>
                                            <p:attrNameLst>
                                              <p:attrName>ppt_y</p:attrName>
                                            </p:attrNameLst>
                                          </p:cBhvr>
                                          <p:tavLst>
                                            <p:tav tm="0">
                                              <p:val>
                                                <p:strVal val="#ppt_y+.1"/>
                                              </p:val>
                                            </p:tav>
                                            <p:tav tm="100000">
                                              <p:val>
                                                <p:strVal val="#ppt_y"/>
                                              </p:val>
                                            </p:tav>
                                          </p:tavLst>
                                        </p:anim>
                                      </p:childTnLst>
                                    </p:cTn>
                                  </p:par>
                                  <p:par>
                                    <p:cTn id="26" presetID="10" presetClass="entr" presetSubtype="0" fill="hold" nodeType="withEffect">
                                      <p:stCondLst>
                                        <p:cond delay="1000"/>
                                      </p:stCondLst>
                                      <p:childTnLst>
                                        <p:set>
                                          <p:cBhvr>
                                            <p:cTn id="27" dur="1" fill="hold">
                                              <p:stCondLst>
                                                <p:cond delay="0"/>
                                              </p:stCondLst>
                                            </p:cTn>
                                            <p:tgtEl>
                                              <p:spTgt spid="4"/>
                                            </p:tgtEl>
                                            <p:attrNameLst>
                                              <p:attrName>style.visibility</p:attrName>
                                            </p:attrNameLst>
                                          </p:cBhvr>
                                          <p:to>
                                            <p:strVal val="visible"/>
                                          </p:to>
                                        </p:set>
                                        <p:animEffect transition="in" filter="fade">
                                          <p:cBhvr>
                                            <p:cTn id="28" dur="500"/>
                                            <p:tgtEl>
                                              <p:spTgt spid="4"/>
                                            </p:tgtEl>
                                          </p:cBhvr>
                                        </p:animEffect>
                                      </p:childTnLst>
                                    </p:cTn>
                                  </p:par>
                                  <p:par>
                                    <p:cTn id="29" presetID="47" presetClass="entr" presetSubtype="0" fill="hold" grpId="0" nodeType="withEffect">
                                      <p:stCondLst>
                                        <p:cond delay="1200"/>
                                      </p:stCondLst>
                                      <p:childTnLst>
                                        <p:set>
                                          <p:cBhvr>
                                            <p:cTn id="30" dur="1" fill="hold">
                                              <p:stCondLst>
                                                <p:cond delay="0"/>
                                              </p:stCondLst>
                                            </p:cTn>
                                            <p:tgtEl>
                                              <p:spTgt spid="10"/>
                                            </p:tgtEl>
                                            <p:attrNameLst>
                                              <p:attrName>style.visibility</p:attrName>
                                            </p:attrNameLst>
                                          </p:cBhvr>
                                          <p:to>
                                            <p:strVal val="visible"/>
                                          </p:to>
                                        </p:set>
                                        <p:animEffect transition="in" filter="fade">
                                          <p:cBhvr>
                                            <p:cTn id="31" dur="750"/>
                                            <p:tgtEl>
                                              <p:spTgt spid="10"/>
                                            </p:tgtEl>
                                          </p:cBhvr>
                                        </p:animEffect>
                                        <p:anim calcmode="lin" valueType="num">
                                          <p:cBhvr>
                                            <p:cTn id="32" dur="750" fill="hold"/>
                                            <p:tgtEl>
                                              <p:spTgt spid="10"/>
                                            </p:tgtEl>
                                            <p:attrNameLst>
                                              <p:attrName>ppt_x</p:attrName>
                                            </p:attrNameLst>
                                          </p:cBhvr>
                                          <p:tavLst>
                                            <p:tav tm="0">
                                              <p:val>
                                                <p:strVal val="#ppt_x"/>
                                              </p:val>
                                            </p:tav>
                                            <p:tav tm="100000">
                                              <p:val>
                                                <p:strVal val="#ppt_x"/>
                                              </p:val>
                                            </p:tav>
                                          </p:tavLst>
                                        </p:anim>
                                        <p:anim calcmode="lin" valueType="num">
                                          <p:cBhvr>
                                            <p:cTn id="33" dur="750" fill="hold"/>
                                            <p:tgtEl>
                                              <p:spTgt spid="10"/>
                                            </p:tgtEl>
                                            <p:attrNameLst>
                                              <p:attrName>ppt_y</p:attrName>
                                            </p:attrNameLst>
                                          </p:cBhvr>
                                          <p:tavLst>
                                            <p:tav tm="0">
                                              <p:val>
                                                <p:strVal val="#ppt_y-.1"/>
                                              </p:val>
                                            </p:tav>
                                            <p:tav tm="100000">
                                              <p:val>
                                                <p:strVal val="#ppt_y"/>
                                              </p:val>
                                            </p:tav>
                                          </p:tavLst>
                                        </p:anim>
                                      </p:childTnLst>
                                    </p:cTn>
                                  </p:par>
                                  <p:par>
                                    <p:cTn id="34" presetID="10" presetClass="entr" presetSubtype="0" fill="hold" nodeType="withEffect">
                                      <p:stCondLst>
                                        <p:cond delay="1400"/>
                                      </p:stCondLst>
                                      <p:childTnLst>
                                        <p:set>
                                          <p:cBhvr>
                                            <p:cTn id="35" dur="1" fill="hold">
                                              <p:stCondLst>
                                                <p:cond delay="0"/>
                                              </p:stCondLst>
                                            </p:cTn>
                                            <p:tgtEl>
                                              <p:spTgt spid="5"/>
                                            </p:tgtEl>
                                            <p:attrNameLst>
                                              <p:attrName>style.visibility</p:attrName>
                                            </p:attrNameLst>
                                          </p:cBhvr>
                                          <p:to>
                                            <p:strVal val="visible"/>
                                          </p:to>
                                        </p:set>
                                        <p:animEffect transition="in" filter="fade">
                                          <p:cBhvr>
                                            <p:cTn id="36" dur="500"/>
                                            <p:tgtEl>
                                              <p:spTgt spid="5"/>
                                            </p:tgtEl>
                                          </p:cBhvr>
                                        </p:animEffect>
                                      </p:childTnLst>
                                    </p:cTn>
                                  </p:par>
                                  <p:par>
                                    <p:cTn id="37" presetID="42" presetClass="entr" presetSubtype="0" fill="hold" grpId="0" nodeType="withEffect">
                                      <p:stCondLst>
                                        <p:cond delay="1600"/>
                                      </p:stCondLst>
                                      <p:childTnLst>
                                        <p:set>
                                          <p:cBhvr>
                                            <p:cTn id="38" dur="1" fill="hold">
                                              <p:stCondLst>
                                                <p:cond delay="0"/>
                                              </p:stCondLst>
                                            </p:cTn>
                                            <p:tgtEl>
                                              <p:spTgt spid="8"/>
                                            </p:tgtEl>
                                            <p:attrNameLst>
                                              <p:attrName>style.visibility</p:attrName>
                                            </p:attrNameLst>
                                          </p:cBhvr>
                                          <p:to>
                                            <p:strVal val="visible"/>
                                          </p:to>
                                        </p:set>
                                        <p:animEffect transition="in" filter="fade">
                                          <p:cBhvr>
                                            <p:cTn id="39" dur="750"/>
                                            <p:tgtEl>
                                              <p:spTgt spid="8"/>
                                            </p:tgtEl>
                                          </p:cBhvr>
                                        </p:animEffect>
                                        <p:anim calcmode="lin" valueType="num">
                                          <p:cBhvr>
                                            <p:cTn id="40" dur="750" fill="hold"/>
                                            <p:tgtEl>
                                              <p:spTgt spid="8"/>
                                            </p:tgtEl>
                                            <p:attrNameLst>
                                              <p:attrName>ppt_x</p:attrName>
                                            </p:attrNameLst>
                                          </p:cBhvr>
                                          <p:tavLst>
                                            <p:tav tm="0">
                                              <p:val>
                                                <p:strVal val="#ppt_x"/>
                                              </p:val>
                                            </p:tav>
                                            <p:tav tm="100000">
                                              <p:val>
                                                <p:strVal val="#ppt_x"/>
                                              </p:val>
                                            </p:tav>
                                          </p:tavLst>
                                        </p:anim>
                                        <p:anim calcmode="lin" valueType="num">
                                          <p:cBhvr>
                                            <p:cTn id="41" dur="750" fill="hold"/>
                                            <p:tgtEl>
                                              <p:spTgt spid="8"/>
                                            </p:tgtEl>
                                            <p:attrNameLst>
                                              <p:attrName>ppt_y</p:attrName>
                                            </p:attrNameLst>
                                          </p:cBhvr>
                                          <p:tavLst>
                                            <p:tav tm="0">
                                              <p:val>
                                                <p:strVal val="#ppt_y+.1"/>
                                              </p:val>
                                            </p:tav>
                                            <p:tav tm="100000">
                                              <p:val>
                                                <p:strVal val="#ppt_y"/>
                                              </p:val>
                                            </p:tav>
                                          </p:tavLst>
                                        </p:anim>
                                      </p:childTnLst>
                                    </p:cTn>
                                  </p:par>
                                  <p:par>
                                    <p:cTn id="42" presetID="10" presetClass="entr" presetSubtype="0" fill="hold" nodeType="withEffect">
                                      <p:stCondLst>
                                        <p:cond delay="1800"/>
                                      </p:stCondLst>
                                      <p:childTnLst>
                                        <p:set>
                                          <p:cBhvr>
                                            <p:cTn id="43" dur="1" fill="hold">
                                              <p:stCondLst>
                                                <p:cond delay="0"/>
                                              </p:stCondLst>
                                            </p:cTn>
                                            <p:tgtEl>
                                              <p:spTgt spid="41"/>
                                            </p:tgtEl>
                                            <p:attrNameLst>
                                              <p:attrName>style.visibility</p:attrName>
                                            </p:attrNameLst>
                                          </p:cBhvr>
                                          <p:to>
                                            <p:strVal val="visible"/>
                                          </p:to>
                                        </p:set>
                                        <p:animEffect transition="in" filter="fade">
                                          <p:cBhvr>
                                            <p:cTn id="44" dur="500"/>
                                            <p:tgtEl>
                                              <p:spTgt spid="41"/>
                                            </p:tgtEl>
                                          </p:cBhvr>
                                        </p:animEffect>
                                      </p:childTnLst>
                                    </p:cTn>
                                  </p:par>
                                  <p:par>
                                    <p:cTn id="45" presetID="47" presetClass="entr" presetSubtype="0" fill="hold" grpId="0" nodeType="withEffect">
                                      <p:stCondLst>
                                        <p:cond delay="200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750"/>
                                            <p:tgtEl>
                                              <p:spTgt spid="11"/>
                                            </p:tgtEl>
                                          </p:cBhvr>
                                        </p:animEffect>
                                        <p:anim calcmode="lin" valueType="num">
                                          <p:cBhvr>
                                            <p:cTn id="48" dur="750" fill="hold"/>
                                            <p:tgtEl>
                                              <p:spTgt spid="11"/>
                                            </p:tgtEl>
                                            <p:attrNameLst>
                                              <p:attrName>ppt_x</p:attrName>
                                            </p:attrNameLst>
                                          </p:cBhvr>
                                          <p:tavLst>
                                            <p:tav tm="0">
                                              <p:val>
                                                <p:strVal val="#ppt_x"/>
                                              </p:val>
                                            </p:tav>
                                            <p:tav tm="100000">
                                              <p:val>
                                                <p:strVal val="#ppt_x"/>
                                              </p:val>
                                            </p:tav>
                                          </p:tavLst>
                                        </p:anim>
                                        <p:anim calcmode="lin" valueType="num">
                                          <p:cBhvr>
                                            <p:cTn id="49" dur="750" fill="hold"/>
                                            <p:tgtEl>
                                              <p:spTgt spid="11"/>
                                            </p:tgtEl>
                                            <p:attrNameLst>
                                              <p:attrName>ppt_y</p:attrName>
                                            </p:attrNameLst>
                                          </p:cBhvr>
                                          <p:tavLst>
                                            <p:tav tm="0">
                                              <p:val>
                                                <p:strVal val="#ppt_y-.1"/>
                                              </p:val>
                                            </p:tav>
                                            <p:tav tm="100000">
                                              <p:val>
                                                <p:strVal val="#ppt_y"/>
                                              </p:val>
                                            </p:tav>
                                          </p:tavLst>
                                        </p:anim>
                                      </p:childTnLst>
                                    </p:cTn>
                                  </p:par>
                                  <p:par>
                                    <p:cTn id="50" presetID="10" presetClass="entr" presetSubtype="0" fill="hold" nodeType="withEffect">
                                      <p:stCondLst>
                                        <p:cond delay="2200"/>
                                      </p:stCondLst>
                                      <p:childTnLst>
                                        <p:set>
                                          <p:cBhvr>
                                            <p:cTn id="51" dur="1" fill="hold">
                                              <p:stCondLst>
                                                <p:cond delay="0"/>
                                              </p:stCondLst>
                                            </p:cTn>
                                            <p:tgtEl>
                                              <p:spTgt spid="42"/>
                                            </p:tgtEl>
                                            <p:attrNameLst>
                                              <p:attrName>style.visibility</p:attrName>
                                            </p:attrNameLst>
                                          </p:cBhvr>
                                          <p:to>
                                            <p:strVal val="visible"/>
                                          </p:to>
                                        </p:set>
                                        <p:animEffect transition="in" filter="fade">
                                          <p:cBhvr>
                                            <p:cTn id="52" dur="500"/>
                                            <p:tgtEl>
                                              <p:spTgt spid="42"/>
                                            </p:tgtEl>
                                          </p:cBhvr>
                                        </p:animEffect>
                                      </p:childTnLst>
                                    </p:cTn>
                                  </p:par>
                                  <p:par>
                                    <p:cTn id="53" presetID="42" presetClass="entr" presetSubtype="0" fill="hold" grpId="0" nodeType="withEffect">
                                      <p:stCondLst>
                                        <p:cond delay="2400"/>
                                      </p:stCondLst>
                                      <p:childTnLst>
                                        <p:set>
                                          <p:cBhvr>
                                            <p:cTn id="54" dur="1" fill="hold">
                                              <p:stCondLst>
                                                <p:cond delay="0"/>
                                              </p:stCondLst>
                                            </p:cTn>
                                            <p:tgtEl>
                                              <p:spTgt spid="12"/>
                                            </p:tgtEl>
                                            <p:attrNameLst>
                                              <p:attrName>style.visibility</p:attrName>
                                            </p:attrNameLst>
                                          </p:cBhvr>
                                          <p:to>
                                            <p:strVal val="visible"/>
                                          </p:to>
                                        </p:set>
                                        <p:animEffect transition="in" filter="fade">
                                          <p:cBhvr>
                                            <p:cTn id="55" dur="750"/>
                                            <p:tgtEl>
                                              <p:spTgt spid="12"/>
                                            </p:tgtEl>
                                          </p:cBhvr>
                                        </p:animEffect>
                                        <p:anim calcmode="lin" valueType="num">
                                          <p:cBhvr>
                                            <p:cTn id="56" dur="750" fill="hold"/>
                                            <p:tgtEl>
                                              <p:spTgt spid="12"/>
                                            </p:tgtEl>
                                            <p:attrNameLst>
                                              <p:attrName>ppt_x</p:attrName>
                                            </p:attrNameLst>
                                          </p:cBhvr>
                                          <p:tavLst>
                                            <p:tav tm="0">
                                              <p:val>
                                                <p:strVal val="#ppt_x"/>
                                              </p:val>
                                            </p:tav>
                                            <p:tav tm="100000">
                                              <p:val>
                                                <p:strVal val="#ppt_x"/>
                                              </p:val>
                                            </p:tav>
                                          </p:tavLst>
                                        </p:anim>
                                        <p:anim calcmode="lin" valueType="num">
                                          <p:cBhvr>
                                            <p:cTn id="57" dur="750" fill="hold"/>
                                            <p:tgtEl>
                                              <p:spTgt spid="12"/>
                                            </p:tgtEl>
                                            <p:attrNameLst>
                                              <p:attrName>ppt_y</p:attrName>
                                            </p:attrNameLst>
                                          </p:cBhvr>
                                          <p:tavLst>
                                            <p:tav tm="0">
                                              <p:val>
                                                <p:strVal val="#ppt_y+.1"/>
                                              </p:val>
                                            </p:tav>
                                            <p:tav tm="100000">
                                              <p:val>
                                                <p:strVal val="#ppt_y"/>
                                              </p:val>
                                            </p:tav>
                                          </p:tavLst>
                                        </p:anim>
                                      </p:childTnLst>
                                    </p:cTn>
                                  </p:par>
                                  <p:par>
                                    <p:cTn id="58" presetID="10" presetClass="entr" presetSubtype="0" fill="hold" nodeType="withEffect">
                                      <p:stCondLst>
                                        <p:cond delay="2600"/>
                                      </p:stCondLst>
                                      <p:childTnLst>
                                        <p:set>
                                          <p:cBhvr>
                                            <p:cTn id="59" dur="1" fill="hold">
                                              <p:stCondLst>
                                                <p:cond delay="0"/>
                                              </p:stCondLst>
                                            </p:cTn>
                                            <p:tgtEl>
                                              <p:spTgt spid="43"/>
                                            </p:tgtEl>
                                            <p:attrNameLst>
                                              <p:attrName>style.visibility</p:attrName>
                                            </p:attrNameLst>
                                          </p:cBhvr>
                                          <p:to>
                                            <p:strVal val="visible"/>
                                          </p:to>
                                        </p:set>
                                        <p:animEffect transition="in" filter="fade">
                                          <p:cBhvr>
                                            <p:cTn id="60" dur="500"/>
                                            <p:tgtEl>
                                              <p:spTgt spid="43"/>
                                            </p:tgtEl>
                                          </p:cBhvr>
                                        </p:animEffect>
                                      </p:childTnLst>
                                    </p:cTn>
                                  </p:par>
                                  <p:par>
                                    <p:cTn id="61" presetID="2" presetClass="entr" presetSubtype="4" fill="hold" grpId="0" nodeType="withEffect">
                                      <p:stCondLst>
                                        <p:cond delay="300"/>
                                      </p:stCondLst>
                                      <p:childTnLst>
                                        <p:set>
                                          <p:cBhvr>
                                            <p:cTn id="62" dur="1" fill="hold">
                                              <p:stCondLst>
                                                <p:cond delay="0"/>
                                              </p:stCondLst>
                                            </p:cTn>
                                            <p:tgtEl>
                                              <p:spTgt spid="27"/>
                                            </p:tgtEl>
                                            <p:attrNameLst>
                                              <p:attrName>style.visibility</p:attrName>
                                            </p:attrNameLst>
                                          </p:cBhvr>
                                          <p:to>
                                            <p:strVal val="visible"/>
                                          </p:to>
                                        </p:set>
                                        <p:anim calcmode="lin" valueType="num">
                                          <p:cBhvr additive="base">
                                            <p:cTn id="63" dur="1000" fill="hold"/>
                                            <p:tgtEl>
                                              <p:spTgt spid="27"/>
                                            </p:tgtEl>
                                            <p:attrNameLst>
                                              <p:attrName>ppt_x</p:attrName>
                                            </p:attrNameLst>
                                          </p:cBhvr>
                                          <p:tavLst>
                                            <p:tav tm="0">
                                              <p:val>
                                                <p:strVal val="#ppt_x"/>
                                              </p:val>
                                            </p:tav>
                                            <p:tav tm="100000">
                                              <p:val>
                                                <p:strVal val="#ppt_x"/>
                                              </p:val>
                                            </p:tav>
                                          </p:tavLst>
                                        </p:anim>
                                        <p:anim calcmode="lin" valueType="num">
                                          <p:cBhvr additive="base">
                                            <p:cTn id="64" dur="1000" fill="hold"/>
                                            <p:tgtEl>
                                              <p:spTgt spid="27"/>
                                            </p:tgtEl>
                                            <p:attrNameLst>
                                              <p:attrName>ppt_y</p:attrName>
                                            </p:attrNameLst>
                                          </p:cBhvr>
                                          <p:tavLst>
                                            <p:tav tm="0">
                                              <p:val>
                                                <p:strVal val="1+#ppt_h/2"/>
                                              </p:val>
                                            </p:tav>
                                            <p:tav tm="100000">
                                              <p:val>
                                                <p:strVal val="#ppt_y"/>
                                              </p:val>
                                            </p:tav>
                                          </p:tavLst>
                                        </p:anim>
                                      </p:childTnLst>
                                    </p:cTn>
                                  </p:par>
                                  <p:par>
                                    <p:cTn id="65" presetID="2" presetClass="entr" presetSubtype="4" fill="hold" grpId="0" nodeType="withEffect">
                                      <p:stCondLst>
                                        <p:cond delay="300"/>
                                      </p:stCondLst>
                                      <p:childTnLst>
                                        <p:set>
                                          <p:cBhvr>
                                            <p:cTn id="66" dur="1" fill="hold">
                                              <p:stCondLst>
                                                <p:cond delay="0"/>
                                              </p:stCondLst>
                                            </p:cTn>
                                            <p:tgtEl>
                                              <p:spTgt spid="34"/>
                                            </p:tgtEl>
                                            <p:attrNameLst>
                                              <p:attrName>style.visibility</p:attrName>
                                            </p:attrNameLst>
                                          </p:cBhvr>
                                          <p:to>
                                            <p:strVal val="visible"/>
                                          </p:to>
                                        </p:set>
                                        <p:anim calcmode="lin" valueType="num">
                                          <p:cBhvr additive="base">
                                            <p:cTn id="67" dur="1000" fill="hold"/>
                                            <p:tgtEl>
                                              <p:spTgt spid="34"/>
                                            </p:tgtEl>
                                            <p:attrNameLst>
                                              <p:attrName>ppt_x</p:attrName>
                                            </p:attrNameLst>
                                          </p:cBhvr>
                                          <p:tavLst>
                                            <p:tav tm="0">
                                              <p:val>
                                                <p:strVal val="#ppt_x"/>
                                              </p:val>
                                            </p:tav>
                                            <p:tav tm="100000">
                                              <p:val>
                                                <p:strVal val="#ppt_x"/>
                                              </p:val>
                                            </p:tav>
                                          </p:tavLst>
                                        </p:anim>
                                        <p:anim calcmode="lin" valueType="num">
                                          <p:cBhvr additive="base">
                                            <p:cTn id="68" dur="1000" fill="hold"/>
                                            <p:tgtEl>
                                              <p:spTgt spid="34"/>
                                            </p:tgtEl>
                                            <p:attrNameLst>
                                              <p:attrName>ppt_y</p:attrName>
                                            </p:attrNameLst>
                                          </p:cBhvr>
                                          <p:tavLst>
                                            <p:tav tm="0">
                                              <p:val>
                                                <p:strVal val="1+#ppt_h/2"/>
                                              </p:val>
                                            </p:tav>
                                            <p:tav tm="100000">
                                              <p:val>
                                                <p:strVal val="#ppt_y"/>
                                              </p:val>
                                            </p:tav>
                                          </p:tavLst>
                                        </p:anim>
                                      </p:childTnLst>
                                    </p:cTn>
                                  </p:par>
                                  <p:par>
                                    <p:cTn id="69" presetID="2" presetClass="entr" presetSubtype="1" fill="hold" grpId="0" nodeType="withEffect">
                                      <p:stCondLst>
                                        <p:cond delay="600"/>
                                      </p:stCondLst>
                                      <p:childTnLst>
                                        <p:set>
                                          <p:cBhvr>
                                            <p:cTn id="70" dur="1" fill="hold">
                                              <p:stCondLst>
                                                <p:cond delay="0"/>
                                              </p:stCondLst>
                                            </p:cTn>
                                            <p:tgtEl>
                                              <p:spTgt spid="30"/>
                                            </p:tgtEl>
                                            <p:attrNameLst>
                                              <p:attrName>style.visibility</p:attrName>
                                            </p:attrNameLst>
                                          </p:cBhvr>
                                          <p:to>
                                            <p:strVal val="visible"/>
                                          </p:to>
                                        </p:set>
                                        <p:anim calcmode="lin" valueType="num">
                                          <p:cBhvr additive="base">
                                            <p:cTn id="71" dur="1000" fill="hold"/>
                                            <p:tgtEl>
                                              <p:spTgt spid="30"/>
                                            </p:tgtEl>
                                            <p:attrNameLst>
                                              <p:attrName>ppt_x</p:attrName>
                                            </p:attrNameLst>
                                          </p:cBhvr>
                                          <p:tavLst>
                                            <p:tav tm="0">
                                              <p:val>
                                                <p:strVal val="#ppt_x"/>
                                              </p:val>
                                            </p:tav>
                                            <p:tav tm="100000">
                                              <p:val>
                                                <p:strVal val="#ppt_x"/>
                                              </p:val>
                                            </p:tav>
                                          </p:tavLst>
                                        </p:anim>
                                        <p:anim calcmode="lin" valueType="num">
                                          <p:cBhvr additive="base">
                                            <p:cTn id="72" dur="1000" fill="hold"/>
                                            <p:tgtEl>
                                              <p:spTgt spid="30"/>
                                            </p:tgtEl>
                                            <p:attrNameLst>
                                              <p:attrName>ppt_y</p:attrName>
                                            </p:attrNameLst>
                                          </p:cBhvr>
                                          <p:tavLst>
                                            <p:tav tm="0">
                                              <p:val>
                                                <p:strVal val="0-#ppt_h/2"/>
                                              </p:val>
                                            </p:tav>
                                            <p:tav tm="100000">
                                              <p:val>
                                                <p:strVal val="#ppt_y"/>
                                              </p:val>
                                            </p:tav>
                                          </p:tavLst>
                                        </p:anim>
                                      </p:childTnLst>
                                    </p:cTn>
                                  </p:par>
                                  <p:par>
                                    <p:cTn id="73" presetID="2" presetClass="entr" presetSubtype="1" fill="hold" grpId="0" nodeType="withEffect">
                                      <p:stCondLst>
                                        <p:cond delay="600"/>
                                      </p:stCondLst>
                                      <p:childTnLst>
                                        <p:set>
                                          <p:cBhvr>
                                            <p:cTn id="74" dur="1" fill="hold">
                                              <p:stCondLst>
                                                <p:cond delay="0"/>
                                              </p:stCondLst>
                                            </p:cTn>
                                            <p:tgtEl>
                                              <p:spTgt spid="38"/>
                                            </p:tgtEl>
                                            <p:attrNameLst>
                                              <p:attrName>style.visibility</p:attrName>
                                            </p:attrNameLst>
                                          </p:cBhvr>
                                          <p:to>
                                            <p:strVal val="visible"/>
                                          </p:to>
                                        </p:set>
                                        <p:anim calcmode="lin" valueType="num">
                                          <p:cBhvr additive="base">
                                            <p:cTn id="75" dur="1000" fill="hold"/>
                                            <p:tgtEl>
                                              <p:spTgt spid="38"/>
                                            </p:tgtEl>
                                            <p:attrNameLst>
                                              <p:attrName>ppt_x</p:attrName>
                                            </p:attrNameLst>
                                          </p:cBhvr>
                                          <p:tavLst>
                                            <p:tav tm="0">
                                              <p:val>
                                                <p:strVal val="#ppt_x"/>
                                              </p:val>
                                            </p:tav>
                                            <p:tav tm="100000">
                                              <p:val>
                                                <p:strVal val="#ppt_x"/>
                                              </p:val>
                                            </p:tav>
                                          </p:tavLst>
                                        </p:anim>
                                        <p:anim calcmode="lin" valueType="num">
                                          <p:cBhvr additive="base">
                                            <p:cTn id="76" dur="1000" fill="hold"/>
                                            <p:tgtEl>
                                              <p:spTgt spid="38"/>
                                            </p:tgtEl>
                                            <p:attrNameLst>
                                              <p:attrName>ppt_y</p:attrName>
                                            </p:attrNameLst>
                                          </p:cBhvr>
                                          <p:tavLst>
                                            <p:tav tm="0">
                                              <p:val>
                                                <p:strVal val="0-#ppt_h/2"/>
                                              </p:val>
                                            </p:tav>
                                            <p:tav tm="100000">
                                              <p:val>
                                                <p:strVal val="#ppt_y"/>
                                              </p:val>
                                            </p:tav>
                                          </p:tavLst>
                                        </p:anim>
                                      </p:childTnLst>
                                    </p:cTn>
                                  </p:par>
                                  <p:par>
                                    <p:cTn id="77" presetID="2" presetClass="entr" presetSubtype="4" fill="hold" grpId="0" nodeType="withEffect">
                                      <p:stCondLst>
                                        <p:cond delay="900"/>
                                      </p:stCondLst>
                                      <p:childTnLst>
                                        <p:set>
                                          <p:cBhvr>
                                            <p:cTn id="78" dur="1" fill="hold">
                                              <p:stCondLst>
                                                <p:cond delay="0"/>
                                              </p:stCondLst>
                                            </p:cTn>
                                            <p:tgtEl>
                                              <p:spTgt spid="28"/>
                                            </p:tgtEl>
                                            <p:attrNameLst>
                                              <p:attrName>style.visibility</p:attrName>
                                            </p:attrNameLst>
                                          </p:cBhvr>
                                          <p:to>
                                            <p:strVal val="visible"/>
                                          </p:to>
                                        </p:set>
                                        <p:anim calcmode="lin" valueType="num">
                                          <p:cBhvr additive="base">
                                            <p:cTn id="79" dur="1000" fill="hold"/>
                                            <p:tgtEl>
                                              <p:spTgt spid="28"/>
                                            </p:tgtEl>
                                            <p:attrNameLst>
                                              <p:attrName>ppt_x</p:attrName>
                                            </p:attrNameLst>
                                          </p:cBhvr>
                                          <p:tavLst>
                                            <p:tav tm="0">
                                              <p:val>
                                                <p:strVal val="#ppt_x"/>
                                              </p:val>
                                            </p:tav>
                                            <p:tav tm="100000">
                                              <p:val>
                                                <p:strVal val="#ppt_x"/>
                                              </p:val>
                                            </p:tav>
                                          </p:tavLst>
                                        </p:anim>
                                        <p:anim calcmode="lin" valueType="num">
                                          <p:cBhvr additive="base">
                                            <p:cTn id="80" dur="1000" fill="hold"/>
                                            <p:tgtEl>
                                              <p:spTgt spid="28"/>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900"/>
                                      </p:stCondLst>
                                      <p:childTnLst>
                                        <p:set>
                                          <p:cBhvr>
                                            <p:cTn id="82" dur="1" fill="hold">
                                              <p:stCondLst>
                                                <p:cond delay="0"/>
                                              </p:stCondLst>
                                            </p:cTn>
                                            <p:tgtEl>
                                              <p:spTgt spid="35"/>
                                            </p:tgtEl>
                                            <p:attrNameLst>
                                              <p:attrName>style.visibility</p:attrName>
                                            </p:attrNameLst>
                                          </p:cBhvr>
                                          <p:to>
                                            <p:strVal val="visible"/>
                                          </p:to>
                                        </p:set>
                                        <p:anim calcmode="lin" valueType="num">
                                          <p:cBhvr additive="base">
                                            <p:cTn id="83" dur="1000" fill="hold"/>
                                            <p:tgtEl>
                                              <p:spTgt spid="35"/>
                                            </p:tgtEl>
                                            <p:attrNameLst>
                                              <p:attrName>ppt_x</p:attrName>
                                            </p:attrNameLst>
                                          </p:cBhvr>
                                          <p:tavLst>
                                            <p:tav tm="0">
                                              <p:val>
                                                <p:strVal val="#ppt_x"/>
                                              </p:val>
                                            </p:tav>
                                            <p:tav tm="100000">
                                              <p:val>
                                                <p:strVal val="#ppt_x"/>
                                              </p:val>
                                            </p:tav>
                                          </p:tavLst>
                                        </p:anim>
                                        <p:anim calcmode="lin" valueType="num">
                                          <p:cBhvr additive="base">
                                            <p:cTn id="84" dur="1000" fill="hold"/>
                                            <p:tgtEl>
                                              <p:spTgt spid="35"/>
                                            </p:tgtEl>
                                            <p:attrNameLst>
                                              <p:attrName>ppt_y</p:attrName>
                                            </p:attrNameLst>
                                          </p:cBhvr>
                                          <p:tavLst>
                                            <p:tav tm="0">
                                              <p:val>
                                                <p:strVal val="1+#ppt_h/2"/>
                                              </p:val>
                                            </p:tav>
                                            <p:tav tm="100000">
                                              <p:val>
                                                <p:strVal val="#ppt_y"/>
                                              </p:val>
                                            </p:tav>
                                          </p:tavLst>
                                        </p:anim>
                                      </p:childTnLst>
                                    </p:cTn>
                                  </p:par>
                                  <p:par>
                                    <p:cTn id="85" presetID="2" presetClass="entr" presetSubtype="1" fill="hold" grpId="0" nodeType="withEffect">
                                      <p:stCondLst>
                                        <p:cond delay="1200"/>
                                      </p:stCondLst>
                                      <p:childTnLst>
                                        <p:set>
                                          <p:cBhvr>
                                            <p:cTn id="86" dur="1" fill="hold">
                                              <p:stCondLst>
                                                <p:cond delay="0"/>
                                              </p:stCondLst>
                                            </p:cTn>
                                            <p:tgtEl>
                                              <p:spTgt spid="31"/>
                                            </p:tgtEl>
                                            <p:attrNameLst>
                                              <p:attrName>style.visibility</p:attrName>
                                            </p:attrNameLst>
                                          </p:cBhvr>
                                          <p:to>
                                            <p:strVal val="visible"/>
                                          </p:to>
                                        </p:set>
                                        <p:anim calcmode="lin" valueType="num">
                                          <p:cBhvr additive="base">
                                            <p:cTn id="87" dur="1000" fill="hold"/>
                                            <p:tgtEl>
                                              <p:spTgt spid="31"/>
                                            </p:tgtEl>
                                            <p:attrNameLst>
                                              <p:attrName>ppt_x</p:attrName>
                                            </p:attrNameLst>
                                          </p:cBhvr>
                                          <p:tavLst>
                                            <p:tav tm="0">
                                              <p:val>
                                                <p:strVal val="#ppt_x"/>
                                              </p:val>
                                            </p:tav>
                                            <p:tav tm="100000">
                                              <p:val>
                                                <p:strVal val="#ppt_x"/>
                                              </p:val>
                                            </p:tav>
                                          </p:tavLst>
                                        </p:anim>
                                        <p:anim calcmode="lin" valueType="num">
                                          <p:cBhvr additive="base">
                                            <p:cTn id="88" dur="1000" fill="hold"/>
                                            <p:tgtEl>
                                              <p:spTgt spid="31"/>
                                            </p:tgtEl>
                                            <p:attrNameLst>
                                              <p:attrName>ppt_y</p:attrName>
                                            </p:attrNameLst>
                                          </p:cBhvr>
                                          <p:tavLst>
                                            <p:tav tm="0">
                                              <p:val>
                                                <p:strVal val="0-#ppt_h/2"/>
                                              </p:val>
                                            </p:tav>
                                            <p:tav tm="100000">
                                              <p:val>
                                                <p:strVal val="#ppt_y"/>
                                              </p:val>
                                            </p:tav>
                                          </p:tavLst>
                                        </p:anim>
                                      </p:childTnLst>
                                    </p:cTn>
                                  </p:par>
                                  <p:par>
                                    <p:cTn id="89" presetID="2" presetClass="entr" presetSubtype="1" fill="hold" grpId="0" nodeType="withEffect">
                                      <p:stCondLst>
                                        <p:cond delay="1200"/>
                                      </p:stCondLst>
                                      <p:childTnLst>
                                        <p:set>
                                          <p:cBhvr>
                                            <p:cTn id="90" dur="1" fill="hold">
                                              <p:stCondLst>
                                                <p:cond delay="0"/>
                                              </p:stCondLst>
                                            </p:cTn>
                                            <p:tgtEl>
                                              <p:spTgt spid="39"/>
                                            </p:tgtEl>
                                            <p:attrNameLst>
                                              <p:attrName>style.visibility</p:attrName>
                                            </p:attrNameLst>
                                          </p:cBhvr>
                                          <p:to>
                                            <p:strVal val="visible"/>
                                          </p:to>
                                        </p:set>
                                        <p:anim calcmode="lin" valueType="num">
                                          <p:cBhvr additive="base">
                                            <p:cTn id="91" dur="1000" fill="hold"/>
                                            <p:tgtEl>
                                              <p:spTgt spid="39"/>
                                            </p:tgtEl>
                                            <p:attrNameLst>
                                              <p:attrName>ppt_x</p:attrName>
                                            </p:attrNameLst>
                                          </p:cBhvr>
                                          <p:tavLst>
                                            <p:tav tm="0">
                                              <p:val>
                                                <p:strVal val="#ppt_x"/>
                                              </p:val>
                                            </p:tav>
                                            <p:tav tm="100000">
                                              <p:val>
                                                <p:strVal val="#ppt_x"/>
                                              </p:val>
                                            </p:tav>
                                          </p:tavLst>
                                        </p:anim>
                                        <p:anim calcmode="lin" valueType="num">
                                          <p:cBhvr additive="base">
                                            <p:cTn id="92" dur="1000" fill="hold"/>
                                            <p:tgtEl>
                                              <p:spTgt spid="39"/>
                                            </p:tgtEl>
                                            <p:attrNameLst>
                                              <p:attrName>ppt_y</p:attrName>
                                            </p:attrNameLst>
                                          </p:cBhvr>
                                          <p:tavLst>
                                            <p:tav tm="0">
                                              <p:val>
                                                <p:strVal val="0-#ppt_h/2"/>
                                              </p:val>
                                            </p:tav>
                                            <p:tav tm="100000">
                                              <p:val>
                                                <p:strVal val="#ppt_y"/>
                                              </p:val>
                                            </p:tav>
                                          </p:tavLst>
                                        </p:anim>
                                      </p:childTnLst>
                                    </p:cTn>
                                  </p:par>
                                  <p:par>
                                    <p:cTn id="93" presetID="2" presetClass="entr" presetSubtype="4" fill="hold" grpId="0" nodeType="withEffect">
                                      <p:stCondLst>
                                        <p:cond delay="1500"/>
                                      </p:stCondLst>
                                      <p:childTnLst>
                                        <p:set>
                                          <p:cBhvr>
                                            <p:cTn id="94" dur="1" fill="hold">
                                              <p:stCondLst>
                                                <p:cond delay="0"/>
                                              </p:stCondLst>
                                            </p:cTn>
                                            <p:tgtEl>
                                              <p:spTgt spid="29"/>
                                            </p:tgtEl>
                                            <p:attrNameLst>
                                              <p:attrName>style.visibility</p:attrName>
                                            </p:attrNameLst>
                                          </p:cBhvr>
                                          <p:to>
                                            <p:strVal val="visible"/>
                                          </p:to>
                                        </p:set>
                                        <p:anim calcmode="lin" valueType="num">
                                          <p:cBhvr additive="base">
                                            <p:cTn id="95" dur="1000" fill="hold"/>
                                            <p:tgtEl>
                                              <p:spTgt spid="29"/>
                                            </p:tgtEl>
                                            <p:attrNameLst>
                                              <p:attrName>ppt_x</p:attrName>
                                            </p:attrNameLst>
                                          </p:cBhvr>
                                          <p:tavLst>
                                            <p:tav tm="0">
                                              <p:val>
                                                <p:strVal val="#ppt_x"/>
                                              </p:val>
                                            </p:tav>
                                            <p:tav tm="100000">
                                              <p:val>
                                                <p:strVal val="#ppt_x"/>
                                              </p:val>
                                            </p:tav>
                                          </p:tavLst>
                                        </p:anim>
                                        <p:anim calcmode="lin" valueType="num">
                                          <p:cBhvr additive="base">
                                            <p:cTn id="96" dur="1000" fill="hold"/>
                                            <p:tgtEl>
                                              <p:spTgt spid="29"/>
                                            </p:tgtEl>
                                            <p:attrNameLst>
                                              <p:attrName>ppt_y</p:attrName>
                                            </p:attrNameLst>
                                          </p:cBhvr>
                                          <p:tavLst>
                                            <p:tav tm="0">
                                              <p:val>
                                                <p:strVal val="1+#ppt_h/2"/>
                                              </p:val>
                                            </p:tav>
                                            <p:tav tm="100000">
                                              <p:val>
                                                <p:strVal val="#ppt_y"/>
                                              </p:val>
                                            </p:tav>
                                          </p:tavLst>
                                        </p:anim>
                                      </p:childTnLst>
                                    </p:cTn>
                                  </p:par>
                                  <p:par>
                                    <p:cTn id="97" presetID="2" presetClass="entr" presetSubtype="4" fill="hold" grpId="0" nodeType="withEffect">
                                      <p:stCondLst>
                                        <p:cond delay="1500"/>
                                      </p:stCondLst>
                                      <p:childTnLst>
                                        <p:set>
                                          <p:cBhvr>
                                            <p:cTn id="98" dur="1" fill="hold">
                                              <p:stCondLst>
                                                <p:cond delay="0"/>
                                              </p:stCondLst>
                                            </p:cTn>
                                            <p:tgtEl>
                                              <p:spTgt spid="36"/>
                                            </p:tgtEl>
                                            <p:attrNameLst>
                                              <p:attrName>style.visibility</p:attrName>
                                            </p:attrNameLst>
                                          </p:cBhvr>
                                          <p:to>
                                            <p:strVal val="visible"/>
                                          </p:to>
                                        </p:set>
                                        <p:anim calcmode="lin" valueType="num">
                                          <p:cBhvr additive="base">
                                            <p:cTn id="99" dur="1000" fill="hold"/>
                                            <p:tgtEl>
                                              <p:spTgt spid="36"/>
                                            </p:tgtEl>
                                            <p:attrNameLst>
                                              <p:attrName>ppt_x</p:attrName>
                                            </p:attrNameLst>
                                          </p:cBhvr>
                                          <p:tavLst>
                                            <p:tav tm="0">
                                              <p:val>
                                                <p:strVal val="#ppt_x"/>
                                              </p:val>
                                            </p:tav>
                                            <p:tav tm="100000">
                                              <p:val>
                                                <p:strVal val="#ppt_x"/>
                                              </p:val>
                                            </p:tav>
                                          </p:tavLst>
                                        </p:anim>
                                        <p:anim calcmode="lin" valueType="num">
                                          <p:cBhvr additive="base">
                                            <p:cTn id="100" dur="1000" fill="hold"/>
                                            <p:tgtEl>
                                              <p:spTgt spid="36"/>
                                            </p:tgtEl>
                                            <p:attrNameLst>
                                              <p:attrName>ppt_y</p:attrName>
                                            </p:attrNameLst>
                                          </p:cBhvr>
                                          <p:tavLst>
                                            <p:tav tm="0">
                                              <p:val>
                                                <p:strVal val="1+#ppt_h/2"/>
                                              </p:val>
                                            </p:tav>
                                            <p:tav tm="100000">
                                              <p:val>
                                                <p:strVal val="#ppt_y"/>
                                              </p:val>
                                            </p:tav>
                                          </p:tavLst>
                                        </p:anim>
                                      </p:childTnLst>
                                    </p:cTn>
                                  </p:par>
                                  <p:par>
                                    <p:cTn id="101" presetID="2" presetClass="entr" presetSubtype="1" fill="hold" grpId="0" nodeType="withEffect">
                                      <p:stCondLst>
                                        <p:cond delay="1800"/>
                                      </p:stCondLst>
                                      <p:childTnLst>
                                        <p:set>
                                          <p:cBhvr>
                                            <p:cTn id="102" dur="1" fill="hold">
                                              <p:stCondLst>
                                                <p:cond delay="0"/>
                                              </p:stCondLst>
                                            </p:cTn>
                                            <p:tgtEl>
                                              <p:spTgt spid="32"/>
                                            </p:tgtEl>
                                            <p:attrNameLst>
                                              <p:attrName>style.visibility</p:attrName>
                                            </p:attrNameLst>
                                          </p:cBhvr>
                                          <p:to>
                                            <p:strVal val="visible"/>
                                          </p:to>
                                        </p:set>
                                        <p:anim calcmode="lin" valueType="num">
                                          <p:cBhvr additive="base">
                                            <p:cTn id="103" dur="1000" fill="hold"/>
                                            <p:tgtEl>
                                              <p:spTgt spid="32"/>
                                            </p:tgtEl>
                                            <p:attrNameLst>
                                              <p:attrName>ppt_x</p:attrName>
                                            </p:attrNameLst>
                                          </p:cBhvr>
                                          <p:tavLst>
                                            <p:tav tm="0">
                                              <p:val>
                                                <p:strVal val="#ppt_x"/>
                                              </p:val>
                                            </p:tav>
                                            <p:tav tm="100000">
                                              <p:val>
                                                <p:strVal val="#ppt_x"/>
                                              </p:val>
                                            </p:tav>
                                          </p:tavLst>
                                        </p:anim>
                                        <p:anim calcmode="lin" valueType="num">
                                          <p:cBhvr additive="base">
                                            <p:cTn id="104" dur="1000" fill="hold"/>
                                            <p:tgtEl>
                                              <p:spTgt spid="32"/>
                                            </p:tgtEl>
                                            <p:attrNameLst>
                                              <p:attrName>ppt_y</p:attrName>
                                            </p:attrNameLst>
                                          </p:cBhvr>
                                          <p:tavLst>
                                            <p:tav tm="0">
                                              <p:val>
                                                <p:strVal val="0-#ppt_h/2"/>
                                              </p:val>
                                            </p:tav>
                                            <p:tav tm="100000">
                                              <p:val>
                                                <p:strVal val="#ppt_y"/>
                                              </p:val>
                                            </p:tav>
                                          </p:tavLst>
                                        </p:anim>
                                      </p:childTnLst>
                                    </p:cTn>
                                  </p:par>
                                  <p:par>
                                    <p:cTn id="105" presetID="2" presetClass="entr" presetSubtype="1" fill="hold" grpId="0" nodeType="withEffect">
                                      <p:stCondLst>
                                        <p:cond delay="1800"/>
                                      </p:stCondLst>
                                      <p:childTnLst>
                                        <p:set>
                                          <p:cBhvr>
                                            <p:cTn id="106" dur="1" fill="hold">
                                              <p:stCondLst>
                                                <p:cond delay="0"/>
                                              </p:stCondLst>
                                            </p:cTn>
                                            <p:tgtEl>
                                              <p:spTgt spid="40"/>
                                            </p:tgtEl>
                                            <p:attrNameLst>
                                              <p:attrName>style.visibility</p:attrName>
                                            </p:attrNameLst>
                                          </p:cBhvr>
                                          <p:to>
                                            <p:strVal val="visible"/>
                                          </p:to>
                                        </p:set>
                                        <p:anim calcmode="lin" valueType="num">
                                          <p:cBhvr additive="base">
                                            <p:cTn id="107" dur="1000" fill="hold"/>
                                            <p:tgtEl>
                                              <p:spTgt spid="40"/>
                                            </p:tgtEl>
                                            <p:attrNameLst>
                                              <p:attrName>ppt_x</p:attrName>
                                            </p:attrNameLst>
                                          </p:cBhvr>
                                          <p:tavLst>
                                            <p:tav tm="0">
                                              <p:val>
                                                <p:strVal val="#ppt_x"/>
                                              </p:val>
                                            </p:tav>
                                            <p:tav tm="100000">
                                              <p:val>
                                                <p:strVal val="#ppt_x"/>
                                              </p:val>
                                            </p:tav>
                                          </p:tavLst>
                                        </p:anim>
                                        <p:anim calcmode="lin" valueType="num">
                                          <p:cBhvr additive="base">
                                            <p:cTn id="108" dur="1000" fill="hold"/>
                                            <p:tgtEl>
                                              <p:spTgt spid="40"/>
                                            </p:tgtEl>
                                            <p:attrNameLst>
                                              <p:attrName>ppt_y</p:attrName>
                                            </p:attrNameLst>
                                          </p:cBhvr>
                                          <p:tavLst>
                                            <p:tav tm="0">
                                              <p:val>
                                                <p:strVal val="0-#ppt_h/2"/>
                                              </p:val>
                                            </p:tav>
                                            <p:tav tm="100000">
                                              <p:val>
                                                <p:strVal val="#ppt_y"/>
                                              </p:val>
                                            </p:tav>
                                          </p:tavLst>
                                        </p:anim>
                                      </p:childTnLst>
                                    </p:cTn>
                                  </p:par>
                                  <p:par>
                                    <p:cTn id="109" presetID="2" presetClass="entr" presetSubtype="4" fill="hold" grpId="0" nodeType="withEffect">
                                      <p:stCondLst>
                                        <p:cond delay="2000"/>
                                      </p:stCondLst>
                                      <p:childTnLst>
                                        <p:set>
                                          <p:cBhvr>
                                            <p:cTn id="110" dur="1" fill="hold">
                                              <p:stCondLst>
                                                <p:cond delay="0"/>
                                              </p:stCondLst>
                                            </p:cTn>
                                            <p:tgtEl>
                                              <p:spTgt spid="33"/>
                                            </p:tgtEl>
                                            <p:attrNameLst>
                                              <p:attrName>style.visibility</p:attrName>
                                            </p:attrNameLst>
                                          </p:cBhvr>
                                          <p:to>
                                            <p:strVal val="visible"/>
                                          </p:to>
                                        </p:set>
                                        <p:anim calcmode="lin" valueType="num">
                                          <p:cBhvr additive="base">
                                            <p:cTn id="111" dur="1000" fill="hold"/>
                                            <p:tgtEl>
                                              <p:spTgt spid="33"/>
                                            </p:tgtEl>
                                            <p:attrNameLst>
                                              <p:attrName>ppt_x</p:attrName>
                                            </p:attrNameLst>
                                          </p:cBhvr>
                                          <p:tavLst>
                                            <p:tav tm="0">
                                              <p:val>
                                                <p:strVal val="#ppt_x"/>
                                              </p:val>
                                            </p:tav>
                                            <p:tav tm="100000">
                                              <p:val>
                                                <p:strVal val="#ppt_x"/>
                                              </p:val>
                                            </p:tav>
                                          </p:tavLst>
                                        </p:anim>
                                        <p:anim calcmode="lin" valueType="num">
                                          <p:cBhvr additive="base">
                                            <p:cTn id="112" dur="1000" fill="hold"/>
                                            <p:tgtEl>
                                              <p:spTgt spid="33"/>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2000"/>
                                      </p:stCondLst>
                                      <p:childTnLst>
                                        <p:set>
                                          <p:cBhvr>
                                            <p:cTn id="114" dur="1" fill="hold">
                                              <p:stCondLst>
                                                <p:cond delay="0"/>
                                              </p:stCondLst>
                                            </p:cTn>
                                            <p:tgtEl>
                                              <p:spTgt spid="37"/>
                                            </p:tgtEl>
                                            <p:attrNameLst>
                                              <p:attrName>style.visibility</p:attrName>
                                            </p:attrNameLst>
                                          </p:cBhvr>
                                          <p:to>
                                            <p:strVal val="visible"/>
                                          </p:to>
                                        </p:set>
                                        <p:anim calcmode="lin" valueType="num">
                                          <p:cBhvr additive="base">
                                            <p:cTn id="115" dur="1000" fill="hold"/>
                                            <p:tgtEl>
                                              <p:spTgt spid="37"/>
                                            </p:tgtEl>
                                            <p:attrNameLst>
                                              <p:attrName>ppt_x</p:attrName>
                                            </p:attrNameLst>
                                          </p:cBhvr>
                                          <p:tavLst>
                                            <p:tav tm="0">
                                              <p:val>
                                                <p:strVal val="#ppt_x"/>
                                              </p:val>
                                            </p:tav>
                                            <p:tav tm="100000">
                                              <p:val>
                                                <p:strVal val="#ppt_x"/>
                                              </p:val>
                                            </p:tav>
                                          </p:tavLst>
                                        </p:anim>
                                        <p:anim calcmode="lin" valueType="num">
                                          <p:cBhvr additive="base">
                                            <p:cTn id="116" dur="1000" fill="hold"/>
                                            <p:tgtEl>
                                              <p:spTgt spid="3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27" grpId="0"/>
          <p:bldP spid="28" grpId="0"/>
          <p:bldP spid="29" grpId="0"/>
          <p:bldP spid="30" grpId="0"/>
          <p:bldP spid="31" grpId="0"/>
          <p:bldP spid="32" grpId="0"/>
          <p:bldP spid="33" grpId="0"/>
          <p:bldP spid="34" grpId="0"/>
          <p:bldP spid="35" grpId="0"/>
          <p:bldP spid="36" grpId="0"/>
          <p:bldP spid="37" grpId="0"/>
          <p:bldP spid="38" grpId="0"/>
          <p:bldP spid="39" grpId="0"/>
          <p:bldP spid="40" grpId="0"/>
        </p:bldLst>
      </p:timing>
    </mc:Fallback>
  </mc:AlternateContent>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p:cNvSpPr>
          <p:nvPr/>
        </p:nvSpPr>
        <p:spPr bwMode="auto">
          <a:xfrm>
            <a:off x="7669213" y="2978150"/>
            <a:ext cx="1985962" cy="1487488"/>
          </a:xfrm>
          <a:custGeom>
            <a:avLst/>
            <a:gdLst>
              <a:gd name="T0" fmla="*/ 326 w 522"/>
              <a:gd name="T1" fmla="*/ 0 h 391"/>
              <a:gd name="T2" fmla="*/ 326 w 522"/>
              <a:gd name="T3" fmla="*/ 0 h 391"/>
              <a:gd name="T4" fmla="*/ 326 w 522"/>
              <a:gd name="T5" fmla="*/ 0 h 391"/>
              <a:gd name="T6" fmla="*/ 0 w 522"/>
              <a:gd name="T7" fmla="*/ 0 h 391"/>
              <a:gd name="T8" fmla="*/ 106 w 522"/>
              <a:gd name="T9" fmla="*/ 195 h 391"/>
              <a:gd name="T10" fmla="*/ 0 w 522"/>
              <a:gd name="T11" fmla="*/ 391 h 391"/>
              <a:gd name="T12" fmla="*/ 326 w 522"/>
              <a:gd name="T13" fmla="*/ 391 h 391"/>
              <a:gd name="T14" fmla="*/ 326 w 522"/>
              <a:gd name="T15" fmla="*/ 391 h 391"/>
              <a:gd name="T16" fmla="*/ 326 w 522"/>
              <a:gd name="T17" fmla="*/ 391 h 391"/>
              <a:gd name="T18" fmla="*/ 522 w 522"/>
              <a:gd name="T19" fmla="*/ 195 h 391"/>
              <a:gd name="T20" fmla="*/ 326 w 522"/>
              <a:gd name="T21"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2" h="391">
                <a:moveTo>
                  <a:pt x="326" y="0"/>
                </a:moveTo>
                <a:cubicBezTo>
                  <a:pt x="326" y="0"/>
                  <a:pt x="326" y="0"/>
                  <a:pt x="326" y="0"/>
                </a:cubicBezTo>
                <a:cubicBezTo>
                  <a:pt x="326" y="0"/>
                  <a:pt x="326" y="0"/>
                  <a:pt x="326" y="0"/>
                </a:cubicBezTo>
                <a:cubicBezTo>
                  <a:pt x="0" y="0"/>
                  <a:pt x="0" y="0"/>
                  <a:pt x="0" y="0"/>
                </a:cubicBezTo>
                <a:cubicBezTo>
                  <a:pt x="63" y="42"/>
                  <a:pt x="106" y="114"/>
                  <a:pt x="106" y="195"/>
                </a:cubicBezTo>
                <a:cubicBezTo>
                  <a:pt x="106" y="277"/>
                  <a:pt x="63" y="349"/>
                  <a:pt x="0" y="391"/>
                </a:cubicBezTo>
                <a:cubicBezTo>
                  <a:pt x="326" y="391"/>
                  <a:pt x="326" y="391"/>
                  <a:pt x="326" y="391"/>
                </a:cubicBezTo>
                <a:cubicBezTo>
                  <a:pt x="326" y="391"/>
                  <a:pt x="326" y="391"/>
                  <a:pt x="326" y="391"/>
                </a:cubicBezTo>
                <a:cubicBezTo>
                  <a:pt x="326" y="391"/>
                  <a:pt x="326" y="391"/>
                  <a:pt x="326" y="391"/>
                </a:cubicBezTo>
                <a:cubicBezTo>
                  <a:pt x="434" y="391"/>
                  <a:pt x="522" y="303"/>
                  <a:pt x="522" y="195"/>
                </a:cubicBezTo>
                <a:cubicBezTo>
                  <a:pt x="522" y="87"/>
                  <a:pt x="434" y="0"/>
                  <a:pt x="326" y="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7" name="Freeform 7"/>
          <p:cNvSpPr>
            <a:spLocks/>
          </p:cNvSpPr>
          <p:nvPr/>
        </p:nvSpPr>
        <p:spPr bwMode="auto">
          <a:xfrm>
            <a:off x="9410700" y="2978150"/>
            <a:ext cx="1987550" cy="1487488"/>
          </a:xfrm>
          <a:custGeom>
            <a:avLst/>
            <a:gdLst>
              <a:gd name="T0" fmla="*/ 327 w 522"/>
              <a:gd name="T1" fmla="*/ 0 h 391"/>
              <a:gd name="T2" fmla="*/ 0 w 522"/>
              <a:gd name="T3" fmla="*/ 0 h 391"/>
              <a:gd name="T4" fmla="*/ 106 w 522"/>
              <a:gd name="T5" fmla="*/ 195 h 391"/>
              <a:gd name="T6" fmla="*/ 0 w 522"/>
              <a:gd name="T7" fmla="*/ 391 h 391"/>
              <a:gd name="T8" fmla="*/ 327 w 522"/>
              <a:gd name="T9" fmla="*/ 391 h 391"/>
              <a:gd name="T10" fmla="*/ 522 w 522"/>
              <a:gd name="T11" fmla="*/ 195 h 391"/>
              <a:gd name="T12" fmla="*/ 327 w 522"/>
              <a:gd name="T13" fmla="*/ 0 h 391"/>
            </a:gdLst>
            <a:ahLst/>
            <a:cxnLst>
              <a:cxn ang="0">
                <a:pos x="T0" y="T1"/>
              </a:cxn>
              <a:cxn ang="0">
                <a:pos x="T2" y="T3"/>
              </a:cxn>
              <a:cxn ang="0">
                <a:pos x="T4" y="T5"/>
              </a:cxn>
              <a:cxn ang="0">
                <a:pos x="T6" y="T7"/>
              </a:cxn>
              <a:cxn ang="0">
                <a:pos x="T8" y="T9"/>
              </a:cxn>
              <a:cxn ang="0">
                <a:pos x="T10" y="T11"/>
              </a:cxn>
              <a:cxn ang="0">
                <a:pos x="T12" y="T13"/>
              </a:cxn>
            </a:cxnLst>
            <a:rect l="0" t="0" r="r" b="b"/>
            <a:pathLst>
              <a:path w="522" h="391">
                <a:moveTo>
                  <a:pt x="327" y="0"/>
                </a:moveTo>
                <a:cubicBezTo>
                  <a:pt x="0" y="0"/>
                  <a:pt x="0" y="0"/>
                  <a:pt x="0" y="0"/>
                </a:cubicBezTo>
                <a:cubicBezTo>
                  <a:pt x="64" y="42"/>
                  <a:pt x="106" y="114"/>
                  <a:pt x="106" y="195"/>
                </a:cubicBezTo>
                <a:cubicBezTo>
                  <a:pt x="106" y="277"/>
                  <a:pt x="64" y="349"/>
                  <a:pt x="0" y="391"/>
                </a:cubicBezTo>
                <a:cubicBezTo>
                  <a:pt x="327" y="391"/>
                  <a:pt x="327" y="391"/>
                  <a:pt x="327" y="391"/>
                </a:cubicBezTo>
                <a:cubicBezTo>
                  <a:pt x="435" y="391"/>
                  <a:pt x="522" y="303"/>
                  <a:pt x="522" y="195"/>
                </a:cubicBezTo>
                <a:cubicBezTo>
                  <a:pt x="522" y="87"/>
                  <a:pt x="435" y="0"/>
                  <a:pt x="327" y="0"/>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8" name="Freeform 8"/>
          <p:cNvSpPr>
            <a:spLocks/>
          </p:cNvSpPr>
          <p:nvPr/>
        </p:nvSpPr>
        <p:spPr bwMode="auto">
          <a:xfrm>
            <a:off x="688975" y="2978150"/>
            <a:ext cx="1987550" cy="1487488"/>
          </a:xfrm>
          <a:custGeom>
            <a:avLst/>
            <a:gdLst>
              <a:gd name="T0" fmla="*/ 326 w 522"/>
              <a:gd name="T1" fmla="*/ 0 h 391"/>
              <a:gd name="T2" fmla="*/ 0 w 522"/>
              <a:gd name="T3" fmla="*/ 0 h 391"/>
              <a:gd name="T4" fmla="*/ 106 w 522"/>
              <a:gd name="T5" fmla="*/ 195 h 391"/>
              <a:gd name="T6" fmla="*/ 0 w 522"/>
              <a:gd name="T7" fmla="*/ 391 h 391"/>
              <a:gd name="T8" fmla="*/ 326 w 522"/>
              <a:gd name="T9" fmla="*/ 391 h 391"/>
              <a:gd name="T10" fmla="*/ 522 w 522"/>
              <a:gd name="T11" fmla="*/ 195 h 391"/>
              <a:gd name="T12" fmla="*/ 326 w 522"/>
              <a:gd name="T13" fmla="*/ 0 h 391"/>
            </a:gdLst>
            <a:ahLst/>
            <a:cxnLst>
              <a:cxn ang="0">
                <a:pos x="T0" y="T1"/>
              </a:cxn>
              <a:cxn ang="0">
                <a:pos x="T2" y="T3"/>
              </a:cxn>
              <a:cxn ang="0">
                <a:pos x="T4" y="T5"/>
              </a:cxn>
              <a:cxn ang="0">
                <a:pos x="T6" y="T7"/>
              </a:cxn>
              <a:cxn ang="0">
                <a:pos x="T8" y="T9"/>
              </a:cxn>
              <a:cxn ang="0">
                <a:pos x="T10" y="T11"/>
              </a:cxn>
              <a:cxn ang="0">
                <a:pos x="T12" y="T13"/>
              </a:cxn>
            </a:cxnLst>
            <a:rect l="0" t="0" r="r" b="b"/>
            <a:pathLst>
              <a:path w="522" h="391">
                <a:moveTo>
                  <a:pt x="326" y="0"/>
                </a:moveTo>
                <a:cubicBezTo>
                  <a:pt x="0" y="0"/>
                  <a:pt x="0" y="0"/>
                  <a:pt x="0" y="0"/>
                </a:cubicBezTo>
                <a:cubicBezTo>
                  <a:pt x="64" y="42"/>
                  <a:pt x="106" y="114"/>
                  <a:pt x="106" y="195"/>
                </a:cubicBezTo>
                <a:cubicBezTo>
                  <a:pt x="106" y="277"/>
                  <a:pt x="64" y="349"/>
                  <a:pt x="0" y="391"/>
                </a:cubicBezTo>
                <a:cubicBezTo>
                  <a:pt x="326" y="391"/>
                  <a:pt x="326" y="391"/>
                  <a:pt x="326" y="391"/>
                </a:cubicBezTo>
                <a:cubicBezTo>
                  <a:pt x="434" y="391"/>
                  <a:pt x="522" y="303"/>
                  <a:pt x="522" y="195"/>
                </a:cubicBezTo>
                <a:cubicBezTo>
                  <a:pt x="522" y="87"/>
                  <a:pt x="434" y="0"/>
                  <a:pt x="326" y="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9" name="Freeform 9"/>
          <p:cNvSpPr>
            <a:spLocks/>
          </p:cNvSpPr>
          <p:nvPr/>
        </p:nvSpPr>
        <p:spPr bwMode="auto">
          <a:xfrm>
            <a:off x="2436813" y="2978150"/>
            <a:ext cx="1982787" cy="1487488"/>
          </a:xfrm>
          <a:custGeom>
            <a:avLst/>
            <a:gdLst>
              <a:gd name="T0" fmla="*/ 326 w 521"/>
              <a:gd name="T1" fmla="*/ 0 h 391"/>
              <a:gd name="T2" fmla="*/ 0 w 521"/>
              <a:gd name="T3" fmla="*/ 0 h 391"/>
              <a:gd name="T4" fmla="*/ 105 w 521"/>
              <a:gd name="T5" fmla="*/ 195 h 391"/>
              <a:gd name="T6" fmla="*/ 0 w 521"/>
              <a:gd name="T7" fmla="*/ 391 h 391"/>
              <a:gd name="T8" fmla="*/ 326 w 521"/>
              <a:gd name="T9" fmla="*/ 391 h 391"/>
              <a:gd name="T10" fmla="*/ 521 w 521"/>
              <a:gd name="T11" fmla="*/ 195 h 391"/>
              <a:gd name="T12" fmla="*/ 326 w 521"/>
              <a:gd name="T13" fmla="*/ 0 h 391"/>
            </a:gdLst>
            <a:ahLst/>
            <a:cxnLst>
              <a:cxn ang="0">
                <a:pos x="T0" y="T1"/>
              </a:cxn>
              <a:cxn ang="0">
                <a:pos x="T2" y="T3"/>
              </a:cxn>
              <a:cxn ang="0">
                <a:pos x="T4" y="T5"/>
              </a:cxn>
              <a:cxn ang="0">
                <a:pos x="T6" y="T7"/>
              </a:cxn>
              <a:cxn ang="0">
                <a:pos x="T8" y="T9"/>
              </a:cxn>
              <a:cxn ang="0">
                <a:pos x="T10" y="T11"/>
              </a:cxn>
              <a:cxn ang="0">
                <a:pos x="T12" y="T13"/>
              </a:cxn>
            </a:cxnLst>
            <a:rect l="0" t="0" r="r" b="b"/>
            <a:pathLst>
              <a:path w="521" h="391">
                <a:moveTo>
                  <a:pt x="326" y="0"/>
                </a:moveTo>
                <a:cubicBezTo>
                  <a:pt x="0" y="0"/>
                  <a:pt x="0" y="0"/>
                  <a:pt x="0" y="0"/>
                </a:cubicBezTo>
                <a:cubicBezTo>
                  <a:pt x="63" y="42"/>
                  <a:pt x="105" y="114"/>
                  <a:pt x="105" y="195"/>
                </a:cubicBezTo>
                <a:cubicBezTo>
                  <a:pt x="105" y="277"/>
                  <a:pt x="63" y="349"/>
                  <a:pt x="0" y="391"/>
                </a:cubicBezTo>
                <a:cubicBezTo>
                  <a:pt x="326" y="391"/>
                  <a:pt x="326" y="391"/>
                  <a:pt x="326" y="391"/>
                </a:cubicBezTo>
                <a:cubicBezTo>
                  <a:pt x="434" y="391"/>
                  <a:pt x="521" y="303"/>
                  <a:pt x="521" y="195"/>
                </a:cubicBezTo>
                <a:cubicBezTo>
                  <a:pt x="521" y="87"/>
                  <a:pt x="434" y="0"/>
                  <a:pt x="326" y="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Freeform 10"/>
          <p:cNvSpPr>
            <a:spLocks/>
          </p:cNvSpPr>
          <p:nvPr/>
        </p:nvSpPr>
        <p:spPr bwMode="auto">
          <a:xfrm>
            <a:off x="4179888" y="2978150"/>
            <a:ext cx="1985962" cy="1487488"/>
          </a:xfrm>
          <a:custGeom>
            <a:avLst/>
            <a:gdLst>
              <a:gd name="T0" fmla="*/ 326 w 522"/>
              <a:gd name="T1" fmla="*/ 0 h 391"/>
              <a:gd name="T2" fmla="*/ 326 w 522"/>
              <a:gd name="T3" fmla="*/ 0 h 391"/>
              <a:gd name="T4" fmla="*/ 326 w 522"/>
              <a:gd name="T5" fmla="*/ 0 h 391"/>
              <a:gd name="T6" fmla="*/ 0 w 522"/>
              <a:gd name="T7" fmla="*/ 0 h 391"/>
              <a:gd name="T8" fmla="*/ 106 w 522"/>
              <a:gd name="T9" fmla="*/ 195 h 391"/>
              <a:gd name="T10" fmla="*/ 0 w 522"/>
              <a:gd name="T11" fmla="*/ 391 h 391"/>
              <a:gd name="T12" fmla="*/ 326 w 522"/>
              <a:gd name="T13" fmla="*/ 391 h 391"/>
              <a:gd name="T14" fmla="*/ 326 w 522"/>
              <a:gd name="T15" fmla="*/ 391 h 391"/>
              <a:gd name="T16" fmla="*/ 326 w 522"/>
              <a:gd name="T17" fmla="*/ 391 h 391"/>
              <a:gd name="T18" fmla="*/ 522 w 522"/>
              <a:gd name="T19" fmla="*/ 195 h 391"/>
              <a:gd name="T20" fmla="*/ 326 w 522"/>
              <a:gd name="T21" fmla="*/ 0 h 3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522" h="391">
                <a:moveTo>
                  <a:pt x="326" y="0"/>
                </a:moveTo>
                <a:cubicBezTo>
                  <a:pt x="326" y="0"/>
                  <a:pt x="326" y="0"/>
                  <a:pt x="326" y="0"/>
                </a:cubicBezTo>
                <a:cubicBezTo>
                  <a:pt x="326" y="0"/>
                  <a:pt x="326" y="0"/>
                  <a:pt x="326" y="0"/>
                </a:cubicBezTo>
                <a:cubicBezTo>
                  <a:pt x="0" y="0"/>
                  <a:pt x="0" y="0"/>
                  <a:pt x="0" y="0"/>
                </a:cubicBezTo>
                <a:cubicBezTo>
                  <a:pt x="64" y="42"/>
                  <a:pt x="106" y="114"/>
                  <a:pt x="106" y="195"/>
                </a:cubicBezTo>
                <a:cubicBezTo>
                  <a:pt x="106" y="277"/>
                  <a:pt x="64" y="349"/>
                  <a:pt x="0" y="391"/>
                </a:cubicBezTo>
                <a:cubicBezTo>
                  <a:pt x="326" y="391"/>
                  <a:pt x="326" y="391"/>
                  <a:pt x="326" y="391"/>
                </a:cubicBezTo>
                <a:cubicBezTo>
                  <a:pt x="326" y="391"/>
                  <a:pt x="326" y="391"/>
                  <a:pt x="326" y="391"/>
                </a:cubicBezTo>
                <a:cubicBezTo>
                  <a:pt x="326" y="391"/>
                  <a:pt x="326" y="391"/>
                  <a:pt x="326" y="391"/>
                </a:cubicBezTo>
                <a:cubicBezTo>
                  <a:pt x="434" y="391"/>
                  <a:pt x="522" y="303"/>
                  <a:pt x="522" y="195"/>
                </a:cubicBezTo>
                <a:cubicBezTo>
                  <a:pt x="522" y="87"/>
                  <a:pt x="434" y="0"/>
                  <a:pt x="326" y="0"/>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11" name="Freeform 11"/>
          <p:cNvSpPr>
            <a:spLocks/>
          </p:cNvSpPr>
          <p:nvPr/>
        </p:nvSpPr>
        <p:spPr bwMode="auto">
          <a:xfrm>
            <a:off x="5926138" y="2978150"/>
            <a:ext cx="1982787" cy="1487488"/>
          </a:xfrm>
          <a:custGeom>
            <a:avLst/>
            <a:gdLst>
              <a:gd name="T0" fmla="*/ 326 w 521"/>
              <a:gd name="T1" fmla="*/ 0 h 391"/>
              <a:gd name="T2" fmla="*/ 0 w 521"/>
              <a:gd name="T3" fmla="*/ 0 h 391"/>
              <a:gd name="T4" fmla="*/ 105 w 521"/>
              <a:gd name="T5" fmla="*/ 195 h 391"/>
              <a:gd name="T6" fmla="*/ 0 w 521"/>
              <a:gd name="T7" fmla="*/ 391 h 391"/>
              <a:gd name="T8" fmla="*/ 326 w 521"/>
              <a:gd name="T9" fmla="*/ 391 h 391"/>
              <a:gd name="T10" fmla="*/ 521 w 521"/>
              <a:gd name="T11" fmla="*/ 195 h 391"/>
              <a:gd name="T12" fmla="*/ 326 w 521"/>
              <a:gd name="T13" fmla="*/ 0 h 391"/>
            </a:gdLst>
            <a:ahLst/>
            <a:cxnLst>
              <a:cxn ang="0">
                <a:pos x="T0" y="T1"/>
              </a:cxn>
              <a:cxn ang="0">
                <a:pos x="T2" y="T3"/>
              </a:cxn>
              <a:cxn ang="0">
                <a:pos x="T4" y="T5"/>
              </a:cxn>
              <a:cxn ang="0">
                <a:pos x="T6" y="T7"/>
              </a:cxn>
              <a:cxn ang="0">
                <a:pos x="T8" y="T9"/>
              </a:cxn>
              <a:cxn ang="0">
                <a:pos x="T10" y="T11"/>
              </a:cxn>
              <a:cxn ang="0">
                <a:pos x="T12" y="T13"/>
              </a:cxn>
            </a:cxnLst>
            <a:rect l="0" t="0" r="r" b="b"/>
            <a:pathLst>
              <a:path w="521" h="391">
                <a:moveTo>
                  <a:pt x="326" y="0"/>
                </a:moveTo>
                <a:cubicBezTo>
                  <a:pt x="0" y="0"/>
                  <a:pt x="0" y="0"/>
                  <a:pt x="0" y="0"/>
                </a:cubicBezTo>
                <a:cubicBezTo>
                  <a:pt x="63" y="42"/>
                  <a:pt x="105" y="114"/>
                  <a:pt x="105" y="195"/>
                </a:cubicBezTo>
                <a:cubicBezTo>
                  <a:pt x="105" y="277"/>
                  <a:pt x="63" y="349"/>
                  <a:pt x="0" y="391"/>
                </a:cubicBezTo>
                <a:cubicBezTo>
                  <a:pt x="326" y="391"/>
                  <a:pt x="326" y="391"/>
                  <a:pt x="326" y="391"/>
                </a:cubicBezTo>
                <a:cubicBezTo>
                  <a:pt x="434" y="391"/>
                  <a:pt x="521" y="303"/>
                  <a:pt x="521" y="195"/>
                </a:cubicBezTo>
                <a:cubicBezTo>
                  <a:pt x="521" y="87"/>
                  <a:pt x="434" y="0"/>
                  <a:pt x="326" y="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2" name="Oval 12"/>
          <p:cNvSpPr>
            <a:spLocks noChangeArrowheads="1"/>
          </p:cNvSpPr>
          <p:nvPr/>
        </p:nvSpPr>
        <p:spPr bwMode="auto">
          <a:xfrm>
            <a:off x="8345488" y="3155950"/>
            <a:ext cx="1127125" cy="1127125"/>
          </a:xfrm>
          <a:prstGeom prst="ellipse">
            <a:avLst/>
          </a:prstGeom>
          <a:solidFill>
            <a:schemeClr val="bg2"/>
          </a:solidFill>
          <a:ln>
            <a:noFill/>
          </a:ln>
          <a:effectLst>
            <a:outerShdw blurRad="152400" dist="889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13" name="Oval 13"/>
          <p:cNvSpPr>
            <a:spLocks noChangeArrowheads="1"/>
          </p:cNvSpPr>
          <p:nvPr/>
        </p:nvSpPr>
        <p:spPr bwMode="auto">
          <a:xfrm>
            <a:off x="10093325" y="3155950"/>
            <a:ext cx="1125537" cy="1127125"/>
          </a:xfrm>
          <a:prstGeom prst="ellipse">
            <a:avLst/>
          </a:prstGeom>
          <a:solidFill>
            <a:schemeClr val="bg2"/>
          </a:solidFill>
          <a:ln>
            <a:noFill/>
          </a:ln>
          <a:effectLst>
            <a:outerShdw blurRad="152400" dist="889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14" name="Oval 14"/>
          <p:cNvSpPr>
            <a:spLocks noChangeArrowheads="1"/>
          </p:cNvSpPr>
          <p:nvPr/>
        </p:nvSpPr>
        <p:spPr bwMode="auto">
          <a:xfrm>
            <a:off x="1366838" y="3155950"/>
            <a:ext cx="1127125" cy="1127125"/>
          </a:xfrm>
          <a:prstGeom prst="ellipse">
            <a:avLst/>
          </a:prstGeom>
          <a:solidFill>
            <a:schemeClr val="bg2"/>
          </a:solidFill>
          <a:ln>
            <a:noFill/>
          </a:ln>
          <a:effectLst>
            <a:outerShdw blurRad="152400" dist="889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15" name="Oval 15"/>
          <p:cNvSpPr>
            <a:spLocks noChangeArrowheads="1"/>
          </p:cNvSpPr>
          <p:nvPr/>
        </p:nvSpPr>
        <p:spPr bwMode="auto">
          <a:xfrm>
            <a:off x="3113088" y="3155950"/>
            <a:ext cx="1127125" cy="1127125"/>
          </a:xfrm>
          <a:prstGeom prst="ellipse">
            <a:avLst/>
          </a:prstGeom>
          <a:solidFill>
            <a:schemeClr val="bg2"/>
          </a:solidFill>
          <a:ln>
            <a:noFill/>
          </a:ln>
          <a:effectLst>
            <a:outerShdw blurRad="152400" dist="889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16" name="Oval 16"/>
          <p:cNvSpPr>
            <a:spLocks noChangeArrowheads="1"/>
          </p:cNvSpPr>
          <p:nvPr/>
        </p:nvSpPr>
        <p:spPr bwMode="auto">
          <a:xfrm>
            <a:off x="4856163" y="3155950"/>
            <a:ext cx="1127125" cy="1127125"/>
          </a:xfrm>
          <a:prstGeom prst="ellipse">
            <a:avLst/>
          </a:prstGeom>
          <a:solidFill>
            <a:schemeClr val="bg2"/>
          </a:solidFill>
          <a:ln>
            <a:noFill/>
          </a:ln>
          <a:effectLst>
            <a:outerShdw blurRad="152400" dist="889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17" name="Oval 17"/>
          <p:cNvSpPr>
            <a:spLocks noChangeArrowheads="1"/>
          </p:cNvSpPr>
          <p:nvPr/>
        </p:nvSpPr>
        <p:spPr bwMode="auto">
          <a:xfrm>
            <a:off x="6602413" y="3155950"/>
            <a:ext cx="1127125" cy="1127125"/>
          </a:xfrm>
          <a:prstGeom prst="ellipse">
            <a:avLst/>
          </a:prstGeom>
          <a:solidFill>
            <a:schemeClr val="bg2"/>
          </a:solidFill>
          <a:ln>
            <a:noFill/>
          </a:ln>
          <a:effectLst>
            <a:outerShdw blurRad="152400" dist="889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sp>
        <p:nvSpPr>
          <p:cNvPr id="18" name="Freeform 18"/>
          <p:cNvSpPr>
            <a:spLocks noEditPoints="1"/>
          </p:cNvSpPr>
          <p:nvPr/>
        </p:nvSpPr>
        <p:spPr bwMode="auto">
          <a:xfrm>
            <a:off x="1568450" y="3517900"/>
            <a:ext cx="727075" cy="407988"/>
          </a:xfrm>
          <a:custGeom>
            <a:avLst/>
            <a:gdLst>
              <a:gd name="T0" fmla="*/ 45 w 191"/>
              <a:gd name="T1" fmla="*/ 87 h 107"/>
              <a:gd name="T2" fmla="*/ 44 w 191"/>
              <a:gd name="T3" fmla="*/ 79 h 107"/>
              <a:gd name="T4" fmla="*/ 55 w 191"/>
              <a:gd name="T5" fmla="*/ 69 h 107"/>
              <a:gd name="T6" fmla="*/ 62 w 191"/>
              <a:gd name="T7" fmla="*/ 74 h 107"/>
              <a:gd name="T8" fmla="*/ 53 w 191"/>
              <a:gd name="T9" fmla="*/ 87 h 107"/>
              <a:gd name="T10" fmla="*/ 116 w 191"/>
              <a:gd name="T11" fmla="*/ 78 h 107"/>
              <a:gd name="T12" fmla="*/ 139 w 191"/>
              <a:gd name="T13" fmla="*/ 88 h 107"/>
              <a:gd name="T14" fmla="*/ 140 w 191"/>
              <a:gd name="T15" fmla="*/ 78 h 107"/>
              <a:gd name="T16" fmla="*/ 116 w 191"/>
              <a:gd name="T17" fmla="*/ 95 h 107"/>
              <a:gd name="T18" fmla="*/ 127 w 191"/>
              <a:gd name="T19" fmla="*/ 96 h 107"/>
              <a:gd name="T20" fmla="*/ 129 w 191"/>
              <a:gd name="T21" fmla="*/ 87 h 107"/>
              <a:gd name="T22" fmla="*/ 104 w 191"/>
              <a:gd name="T23" fmla="*/ 103 h 107"/>
              <a:gd name="T24" fmla="*/ 114 w 191"/>
              <a:gd name="T25" fmla="*/ 103 h 107"/>
              <a:gd name="T26" fmla="*/ 117 w 191"/>
              <a:gd name="T27" fmla="*/ 95 h 107"/>
              <a:gd name="T28" fmla="*/ 89 w 191"/>
              <a:gd name="T29" fmla="*/ 105 h 107"/>
              <a:gd name="T30" fmla="*/ 101 w 191"/>
              <a:gd name="T31" fmla="*/ 104 h 107"/>
              <a:gd name="T32" fmla="*/ 61 w 191"/>
              <a:gd name="T33" fmla="*/ 95 h 107"/>
              <a:gd name="T34" fmla="*/ 73 w 191"/>
              <a:gd name="T35" fmla="*/ 73 h 107"/>
              <a:gd name="T36" fmla="*/ 65 w 191"/>
              <a:gd name="T37" fmla="*/ 73 h 107"/>
              <a:gd name="T38" fmla="*/ 52 w 191"/>
              <a:gd name="T39" fmla="*/ 96 h 107"/>
              <a:gd name="T40" fmla="*/ 61 w 191"/>
              <a:gd name="T41" fmla="*/ 95 h 107"/>
              <a:gd name="T42" fmla="*/ 83 w 191"/>
              <a:gd name="T43" fmla="*/ 87 h 107"/>
              <a:gd name="T44" fmla="*/ 78 w 191"/>
              <a:gd name="T45" fmla="*/ 78 h 107"/>
              <a:gd name="T46" fmla="*/ 63 w 191"/>
              <a:gd name="T47" fmla="*/ 93 h 107"/>
              <a:gd name="T48" fmla="*/ 68 w 191"/>
              <a:gd name="T49" fmla="*/ 102 h 107"/>
              <a:gd name="T50" fmla="*/ 88 w 191"/>
              <a:gd name="T51" fmla="*/ 99 h 107"/>
              <a:gd name="T52" fmla="*/ 89 w 191"/>
              <a:gd name="T53" fmla="*/ 89 h 107"/>
              <a:gd name="T54" fmla="*/ 81 w 191"/>
              <a:gd name="T55" fmla="*/ 90 h 107"/>
              <a:gd name="T56" fmla="*/ 75 w 191"/>
              <a:gd name="T57" fmla="*/ 106 h 107"/>
              <a:gd name="T58" fmla="*/ 83 w 191"/>
              <a:gd name="T59" fmla="*/ 105 h 107"/>
              <a:gd name="T60" fmla="*/ 164 w 191"/>
              <a:gd name="T61" fmla="*/ 0 h 107"/>
              <a:gd name="T62" fmla="*/ 158 w 191"/>
              <a:gd name="T63" fmla="*/ 64 h 107"/>
              <a:gd name="T64" fmla="*/ 191 w 191"/>
              <a:gd name="T65" fmla="*/ 51 h 107"/>
              <a:gd name="T66" fmla="*/ 103 w 191"/>
              <a:gd name="T67" fmla="*/ 27 h 107"/>
              <a:gd name="T68" fmla="*/ 94 w 191"/>
              <a:gd name="T69" fmla="*/ 28 h 107"/>
              <a:gd name="T70" fmla="*/ 65 w 191"/>
              <a:gd name="T71" fmla="*/ 41 h 107"/>
              <a:gd name="T72" fmla="*/ 90 w 191"/>
              <a:gd name="T73" fmla="*/ 48 h 107"/>
              <a:gd name="T74" fmla="*/ 140 w 191"/>
              <a:gd name="T75" fmla="*/ 78 h 107"/>
              <a:gd name="T76" fmla="*/ 148 w 191"/>
              <a:gd name="T77" fmla="*/ 67 h 107"/>
              <a:gd name="T78" fmla="*/ 140 w 191"/>
              <a:gd name="T79" fmla="*/ 78 h 107"/>
              <a:gd name="T80" fmla="*/ 48 w 191"/>
              <a:gd name="T81" fmla="*/ 76 h 107"/>
              <a:gd name="T82" fmla="*/ 27 w 191"/>
              <a:gd name="T83" fmla="*/ 71 h 107"/>
              <a:gd name="T84" fmla="*/ 39 w 191"/>
              <a:gd name="T85" fmla="*/ 0 h 107"/>
              <a:gd name="T86" fmla="*/ 46 w 191"/>
              <a:gd name="T87" fmla="*/ 78 h 107"/>
              <a:gd name="T88" fmla="*/ 63 w 191"/>
              <a:gd name="T89" fmla="*/ 26 h 10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1" h="107">
                <a:moveTo>
                  <a:pt x="49" y="89"/>
                </a:moveTo>
                <a:cubicBezTo>
                  <a:pt x="48" y="89"/>
                  <a:pt x="46" y="88"/>
                  <a:pt x="45" y="87"/>
                </a:cubicBezTo>
                <a:cubicBezTo>
                  <a:pt x="44" y="86"/>
                  <a:pt x="43" y="85"/>
                  <a:pt x="43" y="83"/>
                </a:cubicBezTo>
                <a:cubicBezTo>
                  <a:pt x="43" y="82"/>
                  <a:pt x="43" y="80"/>
                  <a:pt x="44" y="79"/>
                </a:cubicBezTo>
                <a:cubicBezTo>
                  <a:pt x="52" y="71"/>
                  <a:pt x="52" y="71"/>
                  <a:pt x="52" y="71"/>
                </a:cubicBezTo>
                <a:cubicBezTo>
                  <a:pt x="53" y="70"/>
                  <a:pt x="54" y="69"/>
                  <a:pt x="55" y="69"/>
                </a:cubicBezTo>
                <a:cubicBezTo>
                  <a:pt x="57" y="69"/>
                  <a:pt x="59" y="69"/>
                  <a:pt x="60" y="71"/>
                </a:cubicBezTo>
                <a:cubicBezTo>
                  <a:pt x="61" y="72"/>
                  <a:pt x="62" y="73"/>
                  <a:pt x="62" y="74"/>
                </a:cubicBezTo>
                <a:cubicBezTo>
                  <a:pt x="62" y="76"/>
                  <a:pt x="61" y="77"/>
                  <a:pt x="60" y="79"/>
                </a:cubicBezTo>
                <a:cubicBezTo>
                  <a:pt x="53" y="87"/>
                  <a:pt x="53" y="87"/>
                  <a:pt x="53" y="87"/>
                </a:cubicBezTo>
                <a:cubicBezTo>
                  <a:pt x="52" y="88"/>
                  <a:pt x="51" y="89"/>
                  <a:pt x="49" y="89"/>
                </a:cubicBezTo>
                <a:close/>
                <a:moveTo>
                  <a:pt x="116" y="78"/>
                </a:moveTo>
                <a:cubicBezTo>
                  <a:pt x="116" y="78"/>
                  <a:pt x="130" y="89"/>
                  <a:pt x="133" y="90"/>
                </a:cubicBezTo>
                <a:cubicBezTo>
                  <a:pt x="136" y="90"/>
                  <a:pt x="137" y="89"/>
                  <a:pt x="139" y="88"/>
                </a:cubicBezTo>
                <a:cubicBezTo>
                  <a:pt x="141" y="86"/>
                  <a:pt x="141" y="84"/>
                  <a:pt x="141" y="82"/>
                </a:cubicBezTo>
                <a:cubicBezTo>
                  <a:pt x="141" y="80"/>
                  <a:pt x="141" y="79"/>
                  <a:pt x="140" y="78"/>
                </a:cubicBezTo>
                <a:moveTo>
                  <a:pt x="105" y="85"/>
                </a:moveTo>
                <a:cubicBezTo>
                  <a:pt x="116" y="95"/>
                  <a:pt x="116" y="95"/>
                  <a:pt x="116" y="95"/>
                </a:cubicBezTo>
                <a:cubicBezTo>
                  <a:pt x="118" y="97"/>
                  <a:pt x="120" y="98"/>
                  <a:pt x="122" y="98"/>
                </a:cubicBezTo>
                <a:cubicBezTo>
                  <a:pt x="124" y="98"/>
                  <a:pt x="126" y="97"/>
                  <a:pt x="127" y="96"/>
                </a:cubicBezTo>
                <a:cubicBezTo>
                  <a:pt x="129" y="94"/>
                  <a:pt x="130" y="92"/>
                  <a:pt x="130" y="90"/>
                </a:cubicBezTo>
                <a:cubicBezTo>
                  <a:pt x="130" y="89"/>
                  <a:pt x="129" y="88"/>
                  <a:pt x="129" y="87"/>
                </a:cubicBezTo>
                <a:moveTo>
                  <a:pt x="98" y="97"/>
                </a:moveTo>
                <a:cubicBezTo>
                  <a:pt x="104" y="103"/>
                  <a:pt x="104" y="103"/>
                  <a:pt x="104" y="103"/>
                </a:cubicBezTo>
                <a:cubicBezTo>
                  <a:pt x="105" y="104"/>
                  <a:pt x="107" y="105"/>
                  <a:pt x="109" y="105"/>
                </a:cubicBezTo>
                <a:cubicBezTo>
                  <a:pt x="111" y="105"/>
                  <a:pt x="113" y="105"/>
                  <a:pt x="114" y="103"/>
                </a:cubicBezTo>
                <a:cubicBezTo>
                  <a:pt x="116" y="102"/>
                  <a:pt x="117" y="100"/>
                  <a:pt x="117" y="97"/>
                </a:cubicBezTo>
                <a:cubicBezTo>
                  <a:pt x="117" y="97"/>
                  <a:pt x="117" y="96"/>
                  <a:pt x="117" y="95"/>
                </a:cubicBezTo>
                <a:moveTo>
                  <a:pt x="85" y="102"/>
                </a:moveTo>
                <a:cubicBezTo>
                  <a:pt x="89" y="105"/>
                  <a:pt x="89" y="105"/>
                  <a:pt x="89" y="105"/>
                </a:cubicBezTo>
                <a:cubicBezTo>
                  <a:pt x="90" y="105"/>
                  <a:pt x="93" y="106"/>
                  <a:pt x="96" y="106"/>
                </a:cubicBezTo>
                <a:cubicBezTo>
                  <a:pt x="98" y="105"/>
                  <a:pt x="100" y="105"/>
                  <a:pt x="101" y="104"/>
                </a:cubicBezTo>
                <a:cubicBezTo>
                  <a:pt x="102" y="103"/>
                  <a:pt x="102" y="103"/>
                  <a:pt x="103" y="102"/>
                </a:cubicBezTo>
                <a:moveTo>
                  <a:pt x="61" y="95"/>
                </a:moveTo>
                <a:cubicBezTo>
                  <a:pt x="74" y="81"/>
                  <a:pt x="74" y="81"/>
                  <a:pt x="74" y="81"/>
                </a:cubicBezTo>
                <a:cubicBezTo>
                  <a:pt x="76" y="79"/>
                  <a:pt x="75" y="75"/>
                  <a:pt x="73" y="73"/>
                </a:cubicBezTo>
                <a:cubicBezTo>
                  <a:pt x="72" y="72"/>
                  <a:pt x="70" y="71"/>
                  <a:pt x="68" y="71"/>
                </a:cubicBezTo>
                <a:cubicBezTo>
                  <a:pt x="67" y="72"/>
                  <a:pt x="66" y="72"/>
                  <a:pt x="65" y="73"/>
                </a:cubicBezTo>
                <a:cubicBezTo>
                  <a:pt x="52" y="88"/>
                  <a:pt x="52" y="88"/>
                  <a:pt x="52" y="88"/>
                </a:cubicBezTo>
                <a:cubicBezTo>
                  <a:pt x="50" y="90"/>
                  <a:pt x="50" y="94"/>
                  <a:pt x="52" y="96"/>
                </a:cubicBezTo>
                <a:cubicBezTo>
                  <a:pt x="54" y="97"/>
                  <a:pt x="55" y="98"/>
                  <a:pt x="57" y="97"/>
                </a:cubicBezTo>
                <a:cubicBezTo>
                  <a:pt x="58" y="97"/>
                  <a:pt x="60" y="96"/>
                  <a:pt x="61" y="95"/>
                </a:cubicBezTo>
                <a:close/>
                <a:moveTo>
                  <a:pt x="71" y="101"/>
                </a:moveTo>
                <a:cubicBezTo>
                  <a:pt x="83" y="87"/>
                  <a:pt x="83" y="87"/>
                  <a:pt x="83" y="87"/>
                </a:cubicBezTo>
                <a:cubicBezTo>
                  <a:pt x="85" y="85"/>
                  <a:pt x="85" y="81"/>
                  <a:pt x="83" y="79"/>
                </a:cubicBezTo>
                <a:cubicBezTo>
                  <a:pt x="82" y="78"/>
                  <a:pt x="80" y="77"/>
                  <a:pt x="78" y="78"/>
                </a:cubicBezTo>
                <a:cubicBezTo>
                  <a:pt x="77" y="78"/>
                  <a:pt x="76" y="79"/>
                  <a:pt x="75" y="80"/>
                </a:cubicBezTo>
                <a:cubicBezTo>
                  <a:pt x="63" y="93"/>
                  <a:pt x="63" y="93"/>
                  <a:pt x="63" y="93"/>
                </a:cubicBezTo>
                <a:cubicBezTo>
                  <a:pt x="61" y="95"/>
                  <a:pt x="61" y="99"/>
                  <a:pt x="63" y="101"/>
                </a:cubicBezTo>
                <a:cubicBezTo>
                  <a:pt x="65" y="102"/>
                  <a:pt x="66" y="103"/>
                  <a:pt x="68" y="102"/>
                </a:cubicBezTo>
                <a:cubicBezTo>
                  <a:pt x="69" y="102"/>
                  <a:pt x="70" y="102"/>
                  <a:pt x="71" y="101"/>
                </a:cubicBezTo>
                <a:close/>
                <a:moveTo>
                  <a:pt x="88" y="99"/>
                </a:moveTo>
                <a:cubicBezTo>
                  <a:pt x="90" y="97"/>
                  <a:pt x="90" y="97"/>
                  <a:pt x="90" y="97"/>
                </a:cubicBezTo>
                <a:cubicBezTo>
                  <a:pt x="92" y="95"/>
                  <a:pt x="91" y="91"/>
                  <a:pt x="89" y="89"/>
                </a:cubicBezTo>
                <a:cubicBezTo>
                  <a:pt x="88" y="88"/>
                  <a:pt x="86" y="88"/>
                  <a:pt x="84" y="88"/>
                </a:cubicBezTo>
                <a:cubicBezTo>
                  <a:pt x="83" y="88"/>
                  <a:pt x="82" y="89"/>
                  <a:pt x="81" y="90"/>
                </a:cubicBezTo>
                <a:cubicBezTo>
                  <a:pt x="74" y="97"/>
                  <a:pt x="74" y="97"/>
                  <a:pt x="74" y="97"/>
                </a:cubicBezTo>
                <a:cubicBezTo>
                  <a:pt x="72" y="100"/>
                  <a:pt x="72" y="103"/>
                  <a:pt x="75" y="106"/>
                </a:cubicBezTo>
                <a:cubicBezTo>
                  <a:pt x="76" y="107"/>
                  <a:pt x="77" y="107"/>
                  <a:pt x="79" y="107"/>
                </a:cubicBezTo>
                <a:cubicBezTo>
                  <a:pt x="80" y="107"/>
                  <a:pt x="82" y="106"/>
                  <a:pt x="83" y="105"/>
                </a:cubicBezTo>
                <a:lnTo>
                  <a:pt x="88" y="99"/>
                </a:lnTo>
                <a:close/>
                <a:moveTo>
                  <a:pt x="164" y="0"/>
                </a:moveTo>
                <a:cubicBezTo>
                  <a:pt x="151" y="7"/>
                  <a:pt x="134" y="16"/>
                  <a:pt x="131" y="17"/>
                </a:cubicBezTo>
                <a:cubicBezTo>
                  <a:pt x="134" y="22"/>
                  <a:pt x="145" y="40"/>
                  <a:pt x="158" y="64"/>
                </a:cubicBezTo>
                <a:cubicBezTo>
                  <a:pt x="160" y="67"/>
                  <a:pt x="160" y="67"/>
                  <a:pt x="160" y="67"/>
                </a:cubicBezTo>
                <a:cubicBezTo>
                  <a:pt x="191" y="51"/>
                  <a:pt x="191" y="51"/>
                  <a:pt x="191" y="51"/>
                </a:cubicBezTo>
                <a:moveTo>
                  <a:pt x="135" y="24"/>
                </a:moveTo>
                <a:cubicBezTo>
                  <a:pt x="120" y="18"/>
                  <a:pt x="112" y="27"/>
                  <a:pt x="103" y="27"/>
                </a:cubicBezTo>
                <a:cubicBezTo>
                  <a:pt x="99" y="27"/>
                  <a:pt x="96" y="27"/>
                  <a:pt x="94" y="28"/>
                </a:cubicBezTo>
                <a:cubicBezTo>
                  <a:pt x="94" y="28"/>
                  <a:pt x="94" y="28"/>
                  <a:pt x="94" y="28"/>
                </a:cubicBezTo>
                <a:cubicBezTo>
                  <a:pt x="93" y="28"/>
                  <a:pt x="92" y="28"/>
                  <a:pt x="91" y="28"/>
                </a:cubicBezTo>
                <a:cubicBezTo>
                  <a:pt x="65" y="41"/>
                  <a:pt x="65" y="41"/>
                  <a:pt x="65" y="41"/>
                </a:cubicBezTo>
                <a:cubicBezTo>
                  <a:pt x="54" y="48"/>
                  <a:pt x="65" y="57"/>
                  <a:pt x="69" y="56"/>
                </a:cubicBezTo>
                <a:cubicBezTo>
                  <a:pt x="73" y="55"/>
                  <a:pt x="84" y="51"/>
                  <a:pt x="90" y="48"/>
                </a:cubicBezTo>
                <a:cubicBezTo>
                  <a:pt x="95" y="46"/>
                  <a:pt x="99" y="47"/>
                  <a:pt x="103" y="49"/>
                </a:cubicBezTo>
                <a:cubicBezTo>
                  <a:pt x="114" y="58"/>
                  <a:pt x="138" y="76"/>
                  <a:pt x="140" y="78"/>
                </a:cubicBezTo>
                <a:moveTo>
                  <a:pt x="157" y="61"/>
                </a:moveTo>
                <a:cubicBezTo>
                  <a:pt x="155" y="62"/>
                  <a:pt x="150" y="66"/>
                  <a:pt x="148" y="67"/>
                </a:cubicBezTo>
                <a:cubicBezTo>
                  <a:pt x="148" y="68"/>
                  <a:pt x="147" y="69"/>
                  <a:pt x="146" y="70"/>
                </a:cubicBezTo>
                <a:cubicBezTo>
                  <a:pt x="144" y="73"/>
                  <a:pt x="142" y="77"/>
                  <a:pt x="140" y="78"/>
                </a:cubicBezTo>
                <a:moveTo>
                  <a:pt x="48" y="76"/>
                </a:moveTo>
                <a:cubicBezTo>
                  <a:pt x="48" y="76"/>
                  <a:pt x="48" y="76"/>
                  <a:pt x="48" y="76"/>
                </a:cubicBezTo>
                <a:moveTo>
                  <a:pt x="0" y="48"/>
                </a:moveTo>
                <a:cubicBezTo>
                  <a:pt x="27" y="71"/>
                  <a:pt x="27" y="71"/>
                  <a:pt x="27" y="71"/>
                </a:cubicBezTo>
                <a:cubicBezTo>
                  <a:pt x="66" y="22"/>
                  <a:pt x="66" y="22"/>
                  <a:pt x="66" y="22"/>
                </a:cubicBezTo>
                <a:cubicBezTo>
                  <a:pt x="39" y="0"/>
                  <a:pt x="39" y="0"/>
                  <a:pt x="39" y="0"/>
                </a:cubicBezTo>
                <a:moveTo>
                  <a:pt x="30" y="67"/>
                </a:moveTo>
                <a:cubicBezTo>
                  <a:pt x="38" y="73"/>
                  <a:pt x="46" y="78"/>
                  <a:pt x="46" y="78"/>
                </a:cubicBezTo>
                <a:moveTo>
                  <a:pt x="82" y="33"/>
                </a:moveTo>
                <a:cubicBezTo>
                  <a:pt x="78" y="31"/>
                  <a:pt x="70" y="28"/>
                  <a:pt x="63" y="26"/>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Freeform 19"/>
          <p:cNvSpPr>
            <a:spLocks noEditPoints="1"/>
          </p:cNvSpPr>
          <p:nvPr/>
        </p:nvSpPr>
        <p:spPr bwMode="auto">
          <a:xfrm>
            <a:off x="5176838" y="3446463"/>
            <a:ext cx="485775" cy="550863"/>
          </a:xfrm>
          <a:custGeom>
            <a:avLst/>
            <a:gdLst>
              <a:gd name="T0" fmla="*/ 41 w 128"/>
              <a:gd name="T1" fmla="*/ 113 h 145"/>
              <a:gd name="T2" fmla="*/ 31 w 128"/>
              <a:gd name="T3" fmla="*/ 87 h 145"/>
              <a:gd name="T4" fmla="*/ 24 w 128"/>
              <a:gd name="T5" fmla="*/ 65 h 145"/>
              <a:gd name="T6" fmla="*/ 64 w 128"/>
              <a:gd name="T7" fmla="*/ 25 h 145"/>
              <a:gd name="T8" fmla="*/ 104 w 128"/>
              <a:gd name="T9" fmla="*/ 65 h 145"/>
              <a:gd name="T10" fmla="*/ 98 w 128"/>
              <a:gd name="T11" fmla="*/ 87 h 145"/>
              <a:gd name="T12" fmla="*/ 88 w 128"/>
              <a:gd name="T13" fmla="*/ 108 h 145"/>
              <a:gd name="T14" fmla="*/ 64 w 128"/>
              <a:gd name="T15" fmla="*/ 40 h 145"/>
              <a:gd name="T16" fmla="*/ 40 w 128"/>
              <a:gd name="T17" fmla="*/ 64 h 145"/>
              <a:gd name="T18" fmla="*/ 64 w 128"/>
              <a:gd name="T19" fmla="*/ 88 h 145"/>
              <a:gd name="T20" fmla="*/ 88 w 128"/>
              <a:gd name="T21" fmla="*/ 64 h 145"/>
              <a:gd name="T22" fmla="*/ 64 w 128"/>
              <a:gd name="T23" fmla="*/ 40 h 145"/>
              <a:gd name="T24" fmla="*/ 55 w 128"/>
              <a:gd name="T25" fmla="*/ 68 h 145"/>
              <a:gd name="T26" fmla="*/ 62 w 128"/>
              <a:gd name="T27" fmla="*/ 76 h 145"/>
              <a:gd name="T28" fmla="*/ 74 w 128"/>
              <a:gd name="T29" fmla="*/ 57 h 145"/>
              <a:gd name="T30" fmla="*/ 64 w 128"/>
              <a:gd name="T31" fmla="*/ 12 h 145"/>
              <a:gd name="T32" fmla="*/ 64 w 128"/>
              <a:gd name="T33" fmla="*/ 0 h 145"/>
              <a:gd name="T34" fmla="*/ 39 w 128"/>
              <a:gd name="T35" fmla="*/ 19 h 145"/>
              <a:gd name="T36" fmla="*/ 32 w 128"/>
              <a:gd name="T37" fmla="*/ 8 h 145"/>
              <a:gd name="T38" fmla="*/ 9 w 128"/>
              <a:gd name="T39" fmla="*/ 32 h 145"/>
              <a:gd name="T40" fmla="*/ 20 w 128"/>
              <a:gd name="T41" fmla="*/ 38 h 145"/>
              <a:gd name="T42" fmla="*/ 0 w 128"/>
              <a:gd name="T43" fmla="*/ 64 h 145"/>
              <a:gd name="T44" fmla="*/ 13 w 128"/>
              <a:gd name="T45" fmla="*/ 64 h 145"/>
              <a:gd name="T46" fmla="*/ 96 w 128"/>
              <a:gd name="T47" fmla="*/ 8 h 145"/>
              <a:gd name="T48" fmla="*/ 90 w 128"/>
              <a:gd name="T49" fmla="*/ 19 h 145"/>
              <a:gd name="T50" fmla="*/ 120 w 128"/>
              <a:gd name="T51" fmla="*/ 32 h 145"/>
              <a:gd name="T52" fmla="*/ 109 w 128"/>
              <a:gd name="T53" fmla="*/ 38 h 145"/>
              <a:gd name="T54" fmla="*/ 116 w 128"/>
              <a:gd name="T55" fmla="*/ 64 h 145"/>
              <a:gd name="T56" fmla="*/ 128 w 128"/>
              <a:gd name="T57" fmla="*/ 64 h 145"/>
              <a:gd name="T58" fmla="*/ 79 w 128"/>
              <a:gd name="T59" fmla="*/ 116 h 145"/>
              <a:gd name="T60" fmla="*/ 47 w 128"/>
              <a:gd name="T61" fmla="*/ 125 h 145"/>
              <a:gd name="T62" fmla="*/ 44 w 128"/>
              <a:gd name="T63" fmla="*/ 130 h 145"/>
              <a:gd name="T64" fmla="*/ 49 w 128"/>
              <a:gd name="T65" fmla="*/ 136 h 145"/>
              <a:gd name="T66" fmla="*/ 51 w 128"/>
              <a:gd name="T67" fmla="*/ 135 h 145"/>
              <a:gd name="T68" fmla="*/ 79 w 128"/>
              <a:gd name="T69" fmla="*/ 127 h 145"/>
              <a:gd name="T70" fmla="*/ 79 w 128"/>
              <a:gd name="T71" fmla="*/ 127 h 145"/>
              <a:gd name="T72" fmla="*/ 80 w 128"/>
              <a:gd name="T73" fmla="*/ 127 h 145"/>
              <a:gd name="T74" fmla="*/ 85 w 128"/>
              <a:gd name="T75" fmla="*/ 132 h 145"/>
              <a:gd name="T76" fmla="*/ 82 w 128"/>
              <a:gd name="T77" fmla="*/ 137 h 145"/>
              <a:gd name="T78" fmla="*/ 55 w 128"/>
              <a:gd name="T79"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45">
                <a:moveTo>
                  <a:pt x="41" y="113"/>
                </a:moveTo>
                <a:cubicBezTo>
                  <a:pt x="42" y="106"/>
                  <a:pt x="39" y="100"/>
                  <a:pt x="31" y="87"/>
                </a:cubicBezTo>
                <a:cubicBezTo>
                  <a:pt x="27" y="80"/>
                  <a:pt x="24" y="73"/>
                  <a:pt x="24" y="65"/>
                </a:cubicBezTo>
                <a:cubicBezTo>
                  <a:pt x="24" y="43"/>
                  <a:pt x="42" y="25"/>
                  <a:pt x="64" y="25"/>
                </a:cubicBezTo>
                <a:cubicBezTo>
                  <a:pt x="86" y="25"/>
                  <a:pt x="104" y="43"/>
                  <a:pt x="104" y="65"/>
                </a:cubicBezTo>
                <a:cubicBezTo>
                  <a:pt x="104" y="73"/>
                  <a:pt x="102" y="80"/>
                  <a:pt x="98" y="87"/>
                </a:cubicBezTo>
                <a:cubicBezTo>
                  <a:pt x="91" y="97"/>
                  <a:pt x="88" y="103"/>
                  <a:pt x="88" y="108"/>
                </a:cubicBezTo>
                <a:moveTo>
                  <a:pt x="64" y="40"/>
                </a:moveTo>
                <a:cubicBezTo>
                  <a:pt x="51" y="40"/>
                  <a:pt x="40" y="51"/>
                  <a:pt x="40" y="64"/>
                </a:cubicBezTo>
                <a:cubicBezTo>
                  <a:pt x="40" y="77"/>
                  <a:pt x="51" y="88"/>
                  <a:pt x="64" y="88"/>
                </a:cubicBezTo>
                <a:cubicBezTo>
                  <a:pt x="78" y="88"/>
                  <a:pt x="88" y="77"/>
                  <a:pt x="88" y="64"/>
                </a:cubicBezTo>
                <a:cubicBezTo>
                  <a:pt x="88" y="51"/>
                  <a:pt x="78" y="40"/>
                  <a:pt x="64" y="40"/>
                </a:cubicBezTo>
                <a:close/>
                <a:moveTo>
                  <a:pt x="55" y="68"/>
                </a:moveTo>
                <a:cubicBezTo>
                  <a:pt x="62" y="76"/>
                  <a:pt x="62" y="76"/>
                  <a:pt x="62" y="76"/>
                </a:cubicBezTo>
                <a:cubicBezTo>
                  <a:pt x="74" y="57"/>
                  <a:pt x="74" y="57"/>
                  <a:pt x="74" y="57"/>
                </a:cubicBezTo>
                <a:moveTo>
                  <a:pt x="64" y="12"/>
                </a:moveTo>
                <a:cubicBezTo>
                  <a:pt x="64" y="0"/>
                  <a:pt x="64" y="0"/>
                  <a:pt x="64" y="0"/>
                </a:cubicBezTo>
                <a:moveTo>
                  <a:pt x="39" y="19"/>
                </a:moveTo>
                <a:cubicBezTo>
                  <a:pt x="32" y="8"/>
                  <a:pt x="32" y="8"/>
                  <a:pt x="32" y="8"/>
                </a:cubicBezTo>
                <a:moveTo>
                  <a:pt x="9" y="32"/>
                </a:moveTo>
                <a:cubicBezTo>
                  <a:pt x="20" y="38"/>
                  <a:pt x="20" y="38"/>
                  <a:pt x="20" y="38"/>
                </a:cubicBezTo>
                <a:moveTo>
                  <a:pt x="0" y="64"/>
                </a:moveTo>
                <a:cubicBezTo>
                  <a:pt x="13" y="64"/>
                  <a:pt x="13" y="64"/>
                  <a:pt x="13" y="64"/>
                </a:cubicBezTo>
                <a:moveTo>
                  <a:pt x="96" y="8"/>
                </a:moveTo>
                <a:cubicBezTo>
                  <a:pt x="90" y="19"/>
                  <a:pt x="90" y="19"/>
                  <a:pt x="90" y="19"/>
                </a:cubicBezTo>
                <a:moveTo>
                  <a:pt x="120" y="32"/>
                </a:moveTo>
                <a:cubicBezTo>
                  <a:pt x="109" y="38"/>
                  <a:pt x="109" y="38"/>
                  <a:pt x="109" y="38"/>
                </a:cubicBezTo>
                <a:moveTo>
                  <a:pt x="116" y="64"/>
                </a:moveTo>
                <a:cubicBezTo>
                  <a:pt x="128" y="64"/>
                  <a:pt x="128" y="64"/>
                  <a:pt x="128" y="64"/>
                </a:cubicBezTo>
                <a:moveTo>
                  <a:pt x="79" y="116"/>
                </a:moveTo>
                <a:cubicBezTo>
                  <a:pt x="79" y="116"/>
                  <a:pt x="47" y="125"/>
                  <a:pt x="47" y="125"/>
                </a:cubicBezTo>
                <a:cubicBezTo>
                  <a:pt x="45" y="126"/>
                  <a:pt x="44" y="128"/>
                  <a:pt x="44" y="130"/>
                </a:cubicBezTo>
                <a:cubicBezTo>
                  <a:pt x="44" y="133"/>
                  <a:pt x="46" y="136"/>
                  <a:pt x="49" y="136"/>
                </a:cubicBezTo>
                <a:cubicBezTo>
                  <a:pt x="50" y="136"/>
                  <a:pt x="51" y="135"/>
                  <a:pt x="51" y="135"/>
                </a:cubicBezTo>
                <a:cubicBezTo>
                  <a:pt x="79" y="127"/>
                  <a:pt x="79" y="127"/>
                  <a:pt x="79" y="127"/>
                </a:cubicBezTo>
                <a:cubicBezTo>
                  <a:pt x="79" y="127"/>
                  <a:pt x="79" y="127"/>
                  <a:pt x="79" y="127"/>
                </a:cubicBezTo>
                <a:cubicBezTo>
                  <a:pt x="79" y="127"/>
                  <a:pt x="80" y="127"/>
                  <a:pt x="80" y="127"/>
                </a:cubicBezTo>
                <a:cubicBezTo>
                  <a:pt x="83" y="127"/>
                  <a:pt x="85" y="130"/>
                  <a:pt x="85" y="132"/>
                </a:cubicBezTo>
                <a:cubicBezTo>
                  <a:pt x="85" y="135"/>
                  <a:pt x="84" y="137"/>
                  <a:pt x="82" y="137"/>
                </a:cubicBezTo>
                <a:cubicBezTo>
                  <a:pt x="55" y="145"/>
                  <a:pt x="55" y="145"/>
                  <a:pt x="55" y="145"/>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Freeform 20"/>
          <p:cNvSpPr>
            <a:spLocks noEditPoints="1"/>
          </p:cNvSpPr>
          <p:nvPr/>
        </p:nvSpPr>
        <p:spPr bwMode="auto">
          <a:xfrm>
            <a:off x="3409950" y="3422650"/>
            <a:ext cx="533400" cy="549275"/>
          </a:xfrm>
          <a:custGeom>
            <a:avLst/>
            <a:gdLst>
              <a:gd name="T0" fmla="*/ 52 w 140"/>
              <a:gd name="T1" fmla="*/ 15 h 144"/>
              <a:gd name="T2" fmla="*/ 122 w 140"/>
              <a:gd name="T3" fmla="*/ 58 h 144"/>
              <a:gd name="T4" fmla="*/ 140 w 140"/>
              <a:gd name="T5" fmla="*/ 92 h 144"/>
              <a:gd name="T6" fmla="*/ 125 w 140"/>
              <a:gd name="T7" fmla="*/ 92 h 144"/>
              <a:gd name="T8" fmla="*/ 125 w 140"/>
              <a:gd name="T9" fmla="*/ 117 h 144"/>
              <a:gd name="T10" fmla="*/ 117 w 140"/>
              <a:gd name="T11" fmla="*/ 124 h 144"/>
              <a:gd name="T12" fmla="*/ 102 w 140"/>
              <a:gd name="T13" fmla="*/ 124 h 144"/>
              <a:gd name="T14" fmla="*/ 102 w 140"/>
              <a:gd name="T15" fmla="*/ 144 h 144"/>
              <a:gd name="T16" fmla="*/ 38 w 140"/>
              <a:gd name="T17" fmla="*/ 144 h 144"/>
              <a:gd name="T18" fmla="*/ 38 w 140"/>
              <a:gd name="T19" fmla="*/ 123 h 144"/>
              <a:gd name="T20" fmla="*/ 31 w 140"/>
              <a:gd name="T21" fmla="*/ 109 h 144"/>
              <a:gd name="T22" fmla="*/ 78 w 140"/>
              <a:gd name="T23" fmla="*/ 65 h 144"/>
              <a:gd name="T24" fmla="*/ 78 w 140"/>
              <a:gd name="T25" fmla="*/ 55 h 144"/>
              <a:gd name="T26" fmla="*/ 67 w 140"/>
              <a:gd name="T27" fmla="*/ 51 h 144"/>
              <a:gd name="T28" fmla="*/ 65 w 140"/>
              <a:gd name="T29" fmla="*/ 47 h 144"/>
              <a:gd name="T30" fmla="*/ 70 w 140"/>
              <a:gd name="T31" fmla="*/ 36 h 144"/>
              <a:gd name="T32" fmla="*/ 63 w 140"/>
              <a:gd name="T33" fmla="*/ 29 h 144"/>
              <a:gd name="T34" fmla="*/ 52 w 140"/>
              <a:gd name="T35" fmla="*/ 34 h 144"/>
              <a:gd name="T36" fmla="*/ 48 w 140"/>
              <a:gd name="T37" fmla="*/ 32 h 144"/>
              <a:gd name="T38" fmla="*/ 44 w 140"/>
              <a:gd name="T39" fmla="*/ 21 h 144"/>
              <a:gd name="T40" fmla="*/ 34 w 140"/>
              <a:gd name="T41" fmla="*/ 21 h 144"/>
              <a:gd name="T42" fmla="*/ 30 w 140"/>
              <a:gd name="T43" fmla="*/ 32 h 144"/>
              <a:gd name="T44" fmla="*/ 26 w 140"/>
              <a:gd name="T45" fmla="*/ 34 h 144"/>
              <a:gd name="T46" fmla="*/ 15 w 140"/>
              <a:gd name="T47" fmla="*/ 29 h 144"/>
              <a:gd name="T48" fmla="*/ 8 w 140"/>
              <a:gd name="T49" fmla="*/ 36 h 144"/>
              <a:gd name="T50" fmla="*/ 13 w 140"/>
              <a:gd name="T51" fmla="*/ 47 h 144"/>
              <a:gd name="T52" fmla="*/ 11 w 140"/>
              <a:gd name="T53" fmla="*/ 51 h 144"/>
              <a:gd name="T54" fmla="*/ 0 w 140"/>
              <a:gd name="T55" fmla="*/ 55 h 144"/>
              <a:gd name="T56" fmla="*/ 0 w 140"/>
              <a:gd name="T57" fmla="*/ 65 h 144"/>
              <a:gd name="T58" fmla="*/ 11 w 140"/>
              <a:gd name="T59" fmla="*/ 70 h 144"/>
              <a:gd name="T60" fmla="*/ 13 w 140"/>
              <a:gd name="T61" fmla="*/ 73 h 144"/>
              <a:gd name="T62" fmla="*/ 8 w 140"/>
              <a:gd name="T63" fmla="*/ 84 h 144"/>
              <a:gd name="T64" fmla="*/ 15 w 140"/>
              <a:gd name="T65" fmla="*/ 91 h 144"/>
              <a:gd name="T66" fmla="*/ 26 w 140"/>
              <a:gd name="T67" fmla="*/ 87 h 144"/>
              <a:gd name="T68" fmla="*/ 30 w 140"/>
              <a:gd name="T69" fmla="*/ 88 h 144"/>
              <a:gd name="T70" fmla="*/ 34 w 140"/>
              <a:gd name="T71" fmla="*/ 99 h 144"/>
              <a:gd name="T72" fmla="*/ 44 w 140"/>
              <a:gd name="T73" fmla="*/ 99 h 144"/>
              <a:gd name="T74" fmla="*/ 48 w 140"/>
              <a:gd name="T75" fmla="*/ 88 h 144"/>
              <a:gd name="T76" fmla="*/ 52 w 140"/>
              <a:gd name="T77" fmla="*/ 87 h 144"/>
              <a:gd name="T78" fmla="*/ 63 w 140"/>
              <a:gd name="T79" fmla="*/ 91 h 144"/>
              <a:gd name="T80" fmla="*/ 70 w 140"/>
              <a:gd name="T81" fmla="*/ 84 h 144"/>
              <a:gd name="T82" fmla="*/ 65 w 140"/>
              <a:gd name="T83" fmla="*/ 73 h 144"/>
              <a:gd name="T84" fmla="*/ 67 w 140"/>
              <a:gd name="T85" fmla="*/ 70 h 144"/>
              <a:gd name="T86" fmla="*/ 78 w 140"/>
              <a:gd name="T87" fmla="*/ 65 h 144"/>
              <a:gd name="T88" fmla="*/ 39 w 140"/>
              <a:gd name="T89" fmla="*/ 44 h 144"/>
              <a:gd name="T90" fmla="*/ 23 w 140"/>
              <a:gd name="T91" fmla="*/ 60 h 144"/>
              <a:gd name="T92" fmla="*/ 39 w 140"/>
              <a:gd name="T93" fmla="*/ 77 h 144"/>
              <a:gd name="T94" fmla="*/ 56 w 140"/>
              <a:gd name="T95" fmla="*/ 60 h 144"/>
              <a:gd name="T96" fmla="*/ 39 w 140"/>
              <a:gd name="T97" fmla="*/ 44 h 144"/>
              <a:gd name="T98" fmla="*/ 102 w 140"/>
              <a:gd name="T99" fmla="*/ 124 h 144"/>
              <a:gd name="T100" fmla="*/ 93 w 140"/>
              <a:gd name="T101" fmla="*/ 124 h 14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40" h="144">
                <a:moveTo>
                  <a:pt x="52" y="15"/>
                </a:moveTo>
                <a:cubicBezTo>
                  <a:pt x="129" y="0"/>
                  <a:pt x="122" y="58"/>
                  <a:pt x="122" y="58"/>
                </a:cubicBezTo>
                <a:cubicBezTo>
                  <a:pt x="140" y="92"/>
                  <a:pt x="140" y="92"/>
                  <a:pt x="140" y="92"/>
                </a:cubicBezTo>
                <a:cubicBezTo>
                  <a:pt x="125" y="92"/>
                  <a:pt x="125" y="92"/>
                  <a:pt x="125" y="92"/>
                </a:cubicBezTo>
                <a:cubicBezTo>
                  <a:pt x="125" y="117"/>
                  <a:pt x="125" y="117"/>
                  <a:pt x="125" y="117"/>
                </a:cubicBezTo>
                <a:cubicBezTo>
                  <a:pt x="125" y="121"/>
                  <a:pt x="122" y="124"/>
                  <a:pt x="117" y="124"/>
                </a:cubicBezTo>
                <a:cubicBezTo>
                  <a:pt x="102" y="124"/>
                  <a:pt x="102" y="124"/>
                  <a:pt x="102" y="124"/>
                </a:cubicBezTo>
                <a:cubicBezTo>
                  <a:pt x="102" y="144"/>
                  <a:pt x="102" y="144"/>
                  <a:pt x="102" y="144"/>
                </a:cubicBezTo>
                <a:moveTo>
                  <a:pt x="38" y="144"/>
                </a:moveTo>
                <a:cubicBezTo>
                  <a:pt x="38" y="123"/>
                  <a:pt x="38" y="123"/>
                  <a:pt x="38" y="123"/>
                </a:cubicBezTo>
                <a:cubicBezTo>
                  <a:pt x="31" y="109"/>
                  <a:pt x="31" y="109"/>
                  <a:pt x="31" y="109"/>
                </a:cubicBezTo>
                <a:moveTo>
                  <a:pt x="78" y="65"/>
                </a:moveTo>
                <a:cubicBezTo>
                  <a:pt x="78" y="55"/>
                  <a:pt x="78" y="55"/>
                  <a:pt x="78" y="55"/>
                </a:cubicBezTo>
                <a:cubicBezTo>
                  <a:pt x="67" y="51"/>
                  <a:pt x="67" y="51"/>
                  <a:pt x="67" y="51"/>
                </a:cubicBezTo>
                <a:cubicBezTo>
                  <a:pt x="66" y="50"/>
                  <a:pt x="66" y="48"/>
                  <a:pt x="65" y="47"/>
                </a:cubicBezTo>
                <a:cubicBezTo>
                  <a:pt x="70" y="36"/>
                  <a:pt x="70" y="36"/>
                  <a:pt x="70" y="36"/>
                </a:cubicBezTo>
                <a:cubicBezTo>
                  <a:pt x="63" y="29"/>
                  <a:pt x="63" y="29"/>
                  <a:pt x="63" y="29"/>
                </a:cubicBezTo>
                <a:cubicBezTo>
                  <a:pt x="52" y="34"/>
                  <a:pt x="52" y="34"/>
                  <a:pt x="52" y="34"/>
                </a:cubicBezTo>
                <a:cubicBezTo>
                  <a:pt x="51" y="33"/>
                  <a:pt x="50" y="33"/>
                  <a:pt x="48" y="32"/>
                </a:cubicBezTo>
                <a:cubicBezTo>
                  <a:pt x="44" y="21"/>
                  <a:pt x="44" y="21"/>
                  <a:pt x="44" y="21"/>
                </a:cubicBezTo>
                <a:cubicBezTo>
                  <a:pt x="34" y="21"/>
                  <a:pt x="34" y="21"/>
                  <a:pt x="34" y="21"/>
                </a:cubicBezTo>
                <a:cubicBezTo>
                  <a:pt x="30" y="32"/>
                  <a:pt x="30" y="32"/>
                  <a:pt x="30" y="32"/>
                </a:cubicBezTo>
                <a:cubicBezTo>
                  <a:pt x="29" y="33"/>
                  <a:pt x="27" y="33"/>
                  <a:pt x="26" y="34"/>
                </a:cubicBezTo>
                <a:cubicBezTo>
                  <a:pt x="15" y="29"/>
                  <a:pt x="15" y="29"/>
                  <a:pt x="15" y="29"/>
                </a:cubicBezTo>
                <a:cubicBezTo>
                  <a:pt x="8" y="36"/>
                  <a:pt x="8" y="36"/>
                  <a:pt x="8" y="36"/>
                </a:cubicBezTo>
                <a:cubicBezTo>
                  <a:pt x="13" y="47"/>
                  <a:pt x="13" y="47"/>
                  <a:pt x="13" y="47"/>
                </a:cubicBezTo>
                <a:cubicBezTo>
                  <a:pt x="12" y="48"/>
                  <a:pt x="12" y="50"/>
                  <a:pt x="11" y="51"/>
                </a:cubicBezTo>
                <a:cubicBezTo>
                  <a:pt x="0" y="55"/>
                  <a:pt x="0" y="55"/>
                  <a:pt x="0" y="55"/>
                </a:cubicBezTo>
                <a:cubicBezTo>
                  <a:pt x="0" y="65"/>
                  <a:pt x="0" y="65"/>
                  <a:pt x="0" y="65"/>
                </a:cubicBezTo>
                <a:cubicBezTo>
                  <a:pt x="11" y="70"/>
                  <a:pt x="11" y="70"/>
                  <a:pt x="11" y="70"/>
                </a:cubicBezTo>
                <a:cubicBezTo>
                  <a:pt x="12" y="71"/>
                  <a:pt x="12" y="72"/>
                  <a:pt x="13" y="73"/>
                </a:cubicBezTo>
                <a:cubicBezTo>
                  <a:pt x="8" y="84"/>
                  <a:pt x="8" y="84"/>
                  <a:pt x="8" y="84"/>
                </a:cubicBezTo>
                <a:cubicBezTo>
                  <a:pt x="15" y="91"/>
                  <a:pt x="15" y="91"/>
                  <a:pt x="15" y="91"/>
                </a:cubicBezTo>
                <a:cubicBezTo>
                  <a:pt x="26" y="87"/>
                  <a:pt x="26" y="87"/>
                  <a:pt x="26" y="87"/>
                </a:cubicBezTo>
                <a:cubicBezTo>
                  <a:pt x="27" y="87"/>
                  <a:pt x="29" y="88"/>
                  <a:pt x="30" y="88"/>
                </a:cubicBezTo>
                <a:cubicBezTo>
                  <a:pt x="34" y="99"/>
                  <a:pt x="34" y="99"/>
                  <a:pt x="34" y="99"/>
                </a:cubicBezTo>
                <a:cubicBezTo>
                  <a:pt x="44" y="99"/>
                  <a:pt x="44" y="99"/>
                  <a:pt x="44" y="99"/>
                </a:cubicBezTo>
                <a:cubicBezTo>
                  <a:pt x="48" y="88"/>
                  <a:pt x="48" y="88"/>
                  <a:pt x="48" y="88"/>
                </a:cubicBezTo>
                <a:cubicBezTo>
                  <a:pt x="50" y="88"/>
                  <a:pt x="51" y="87"/>
                  <a:pt x="52" y="87"/>
                </a:cubicBezTo>
                <a:cubicBezTo>
                  <a:pt x="63" y="91"/>
                  <a:pt x="63" y="91"/>
                  <a:pt x="63" y="91"/>
                </a:cubicBezTo>
                <a:cubicBezTo>
                  <a:pt x="70" y="84"/>
                  <a:pt x="70" y="84"/>
                  <a:pt x="70" y="84"/>
                </a:cubicBezTo>
                <a:cubicBezTo>
                  <a:pt x="65" y="73"/>
                  <a:pt x="65" y="73"/>
                  <a:pt x="65" y="73"/>
                </a:cubicBezTo>
                <a:cubicBezTo>
                  <a:pt x="66" y="72"/>
                  <a:pt x="66" y="71"/>
                  <a:pt x="67" y="70"/>
                </a:cubicBezTo>
                <a:lnTo>
                  <a:pt x="78" y="65"/>
                </a:lnTo>
                <a:close/>
                <a:moveTo>
                  <a:pt x="39" y="44"/>
                </a:moveTo>
                <a:cubicBezTo>
                  <a:pt x="30" y="44"/>
                  <a:pt x="23" y="51"/>
                  <a:pt x="23" y="60"/>
                </a:cubicBezTo>
                <a:cubicBezTo>
                  <a:pt x="23" y="69"/>
                  <a:pt x="30" y="77"/>
                  <a:pt x="39" y="77"/>
                </a:cubicBezTo>
                <a:cubicBezTo>
                  <a:pt x="48" y="77"/>
                  <a:pt x="56" y="69"/>
                  <a:pt x="56" y="60"/>
                </a:cubicBezTo>
                <a:cubicBezTo>
                  <a:pt x="56" y="51"/>
                  <a:pt x="48" y="44"/>
                  <a:pt x="39" y="44"/>
                </a:cubicBezTo>
                <a:close/>
                <a:moveTo>
                  <a:pt x="102" y="124"/>
                </a:moveTo>
                <a:cubicBezTo>
                  <a:pt x="93" y="124"/>
                  <a:pt x="93" y="124"/>
                  <a:pt x="93" y="124"/>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1" name="Freeform 21"/>
          <p:cNvSpPr>
            <a:spLocks noEditPoints="1"/>
          </p:cNvSpPr>
          <p:nvPr/>
        </p:nvSpPr>
        <p:spPr bwMode="auto">
          <a:xfrm>
            <a:off x="6972300" y="3490913"/>
            <a:ext cx="387350" cy="461963"/>
          </a:xfrm>
          <a:custGeom>
            <a:avLst/>
            <a:gdLst>
              <a:gd name="T0" fmla="*/ 244 w 244"/>
              <a:gd name="T1" fmla="*/ 120 h 291"/>
              <a:gd name="T2" fmla="*/ 244 w 244"/>
              <a:gd name="T3" fmla="*/ 291 h 291"/>
              <a:gd name="T4" fmla="*/ 0 w 244"/>
              <a:gd name="T5" fmla="*/ 291 h 291"/>
              <a:gd name="T6" fmla="*/ 0 w 244"/>
              <a:gd name="T7" fmla="*/ 120 h 291"/>
              <a:gd name="T8" fmla="*/ 244 w 244"/>
              <a:gd name="T9" fmla="*/ 291 h 291"/>
              <a:gd name="T10" fmla="*/ 122 w 244"/>
              <a:gd name="T11" fmla="*/ 204 h 291"/>
              <a:gd name="T12" fmla="*/ 0 w 244"/>
              <a:gd name="T13" fmla="*/ 291 h 291"/>
              <a:gd name="T14" fmla="*/ 244 w 244"/>
              <a:gd name="T15" fmla="*/ 120 h 291"/>
              <a:gd name="T16" fmla="*/ 163 w 244"/>
              <a:gd name="T17" fmla="*/ 207 h 291"/>
              <a:gd name="T18" fmla="*/ 0 w 244"/>
              <a:gd name="T19" fmla="*/ 120 h 291"/>
              <a:gd name="T20" fmla="*/ 81 w 244"/>
              <a:gd name="T21" fmla="*/ 207 h 291"/>
              <a:gd name="T22" fmla="*/ 216 w 244"/>
              <a:gd name="T23" fmla="*/ 113 h 291"/>
              <a:gd name="T24" fmla="*/ 216 w 244"/>
              <a:gd name="T25" fmla="*/ 53 h 291"/>
              <a:gd name="T26" fmla="*/ 161 w 244"/>
              <a:gd name="T27" fmla="*/ 0 h 291"/>
              <a:gd name="T28" fmla="*/ 29 w 244"/>
              <a:gd name="T29" fmla="*/ 0 h 291"/>
              <a:gd name="T30" fmla="*/ 29 w 244"/>
              <a:gd name="T31" fmla="*/ 113 h 291"/>
              <a:gd name="T32" fmla="*/ 216 w 244"/>
              <a:gd name="T33" fmla="*/ 53 h 291"/>
              <a:gd name="T34" fmla="*/ 161 w 244"/>
              <a:gd name="T35" fmla="*/ 0 h 291"/>
              <a:gd name="T36" fmla="*/ 161 w 244"/>
              <a:gd name="T37" fmla="*/ 53 h 291"/>
              <a:gd name="T38" fmla="*/ 216 w 244"/>
              <a:gd name="T39" fmla="*/ 53 h 291"/>
              <a:gd name="T40" fmla="*/ 81 w 244"/>
              <a:gd name="T41" fmla="*/ 84 h 291"/>
              <a:gd name="T42" fmla="*/ 55 w 244"/>
              <a:gd name="T43" fmla="*/ 84 h 291"/>
              <a:gd name="T44" fmla="*/ 182 w 244"/>
              <a:gd name="T45" fmla="*/ 84 h 291"/>
              <a:gd name="T46" fmla="*/ 108 w 244"/>
              <a:gd name="T47" fmla="*/ 84 h 291"/>
              <a:gd name="T48" fmla="*/ 55 w 244"/>
              <a:gd name="T49" fmla="*/ 111 h 291"/>
              <a:gd name="T50" fmla="*/ 127 w 244"/>
              <a:gd name="T51" fmla="*/ 111 h 291"/>
              <a:gd name="T52" fmla="*/ 182 w 244"/>
              <a:gd name="T53" fmla="*/ 111 h 291"/>
              <a:gd name="T54" fmla="*/ 153 w 244"/>
              <a:gd name="T55" fmla="*/ 111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4" h="291">
                <a:moveTo>
                  <a:pt x="244" y="120"/>
                </a:moveTo>
                <a:lnTo>
                  <a:pt x="244" y="291"/>
                </a:lnTo>
                <a:lnTo>
                  <a:pt x="0" y="291"/>
                </a:lnTo>
                <a:lnTo>
                  <a:pt x="0" y="120"/>
                </a:lnTo>
                <a:moveTo>
                  <a:pt x="244" y="291"/>
                </a:moveTo>
                <a:lnTo>
                  <a:pt x="122" y="204"/>
                </a:lnTo>
                <a:lnTo>
                  <a:pt x="0" y="291"/>
                </a:lnTo>
                <a:moveTo>
                  <a:pt x="244" y="120"/>
                </a:moveTo>
                <a:lnTo>
                  <a:pt x="163" y="207"/>
                </a:lnTo>
                <a:moveTo>
                  <a:pt x="0" y="120"/>
                </a:moveTo>
                <a:lnTo>
                  <a:pt x="81" y="207"/>
                </a:lnTo>
                <a:moveTo>
                  <a:pt x="216" y="113"/>
                </a:moveTo>
                <a:lnTo>
                  <a:pt x="216" y="53"/>
                </a:lnTo>
                <a:moveTo>
                  <a:pt x="161" y="0"/>
                </a:moveTo>
                <a:lnTo>
                  <a:pt x="29" y="0"/>
                </a:lnTo>
                <a:lnTo>
                  <a:pt x="29" y="113"/>
                </a:lnTo>
                <a:moveTo>
                  <a:pt x="216" y="53"/>
                </a:moveTo>
                <a:lnTo>
                  <a:pt x="161" y="0"/>
                </a:lnTo>
                <a:lnTo>
                  <a:pt x="161" y="53"/>
                </a:lnTo>
                <a:lnTo>
                  <a:pt x="216" y="53"/>
                </a:lnTo>
                <a:moveTo>
                  <a:pt x="81" y="84"/>
                </a:moveTo>
                <a:lnTo>
                  <a:pt x="55" y="84"/>
                </a:lnTo>
                <a:moveTo>
                  <a:pt x="182" y="84"/>
                </a:moveTo>
                <a:lnTo>
                  <a:pt x="108" y="84"/>
                </a:lnTo>
                <a:moveTo>
                  <a:pt x="55" y="111"/>
                </a:moveTo>
                <a:lnTo>
                  <a:pt x="127" y="111"/>
                </a:lnTo>
                <a:moveTo>
                  <a:pt x="182" y="111"/>
                </a:moveTo>
                <a:lnTo>
                  <a:pt x="153" y="111"/>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Freeform 22"/>
          <p:cNvSpPr>
            <a:spLocks noEditPoints="1"/>
          </p:cNvSpPr>
          <p:nvPr/>
        </p:nvSpPr>
        <p:spPr bwMode="auto">
          <a:xfrm>
            <a:off x="10423525" y="3452813"/>
            <a:ext cx="498475" cy="500063"/>
          </a:xfrm>
          <a:custGeom>
            <a:avLst/>
            <a:gdLst>
              <a:gd name="T0" fmla="*/ 112 w 131"/>
              <a:gd name="T1" fmla="*/ 36 h 131"/>
              <a:gd name="T2" fmla="*/ 122 w 131"/>
              <a:gd name="T3" fmla="*/ 70 h 131"/>
              <a:gd name="T4" fmla="*/ 61 w 131"/>
              <a:gd name="T5" fmla="*/ 131 h 131"/>
              <a:gd name="T6" fmla="*/ 0 w 131"/>
              <a:gd name="T7" fmla="*/ 70 h 131"/>
              <a:gd name="T8" fmla="*/ 61 w 131"/>
              <a:gd name="T9" fmla="*/ 9 h 131"/>
              <a:gd name="T10" fmla="*/ 94 w 131"/>
              <a:gd name="T11" fmla="*/ 19 h 131"/>
              <a:gd name="T12" fmla="*/ 84 w 131"/>
              <a:gd name="T13" fmla="*/ 30 h 131"/>
              <a:gd name="T14" fmla="*/ 61 w 131"/>
              <a:gd name="T15" fmla="*/ 24 h 131"/>
              <a:gd name="T16" fmla="*/ 15 w 131"/>
              <a:gd name="T17" fmla="*/ 70 h 131"/>
              <a:gd name="T18" fmla="*/ 61 w 131"/>
              <a:gd name="T19" fmla="*/ 116 h 131"/>
              <a:gd name="T20" fmla="*/ 107 w 131"/>
              <a:gd name="T21" fmla="*/ 70 h 131"/>
              <a:gd name="T22" fmla="*/ 101 w 131"/>
              <a:gd name="T23" fmla="*/ 47 h 131"/>
              <a:gd name="T24" fmla="*/ 72 w 131"/>
              <a:gd name="T25" fmla="*/ 42 h 131"/>
              <a:gd name="T26" fmla="*/ 61 w 131"/>
              <a:gd name="T27" fmla="*/ 40 h 131"/>
              <a:gd name="T28" fmla="*/ 31 w 131"/>
              <a:gd name="T29" fmla="*/ 70 h 131"/>
              <a:gd name="T30" fmla="*/ 61 w 131"/>
              <a:gd name="T31" fmla="*/ 100 h 131"/>
              <a:gd name="T32" fmla="*/ 91 w 131"/>
              <a:gd name="T33" fmla="*/ 70 h 131"/>
              <a:gd name="T34" fmla="*/ 88 w 131"/>
              <a:gd name="T35" fmla="*/ 57 h 131"/>
              <a:gd name="T36" fmla="*/ 61 w 131"/>
              <a:gd name="T37" fmla="*/ 70 h 131"/>
              <a:gd name="T38" fmla="*/ 127 w 131"/>
              <a:gd name="T39" fmla="*/ 4 h 131"/>
              <a:gd name="T40" fmla="*/ 111 w 131"/>
              <a:gd name="T41" fmla="*/ 0 h 131"/>
              <a:gd name="T42" fmla="*/ 111 w 131"/>
              <a:gd name="T43" fmla="*/ 20 h 131"/>
              <a:gd name="T44" fmla="*/ 131 w 131"/>
              <a:gd name="T45" fmla="*/ 20 h 131"/>
              <a:gd name="T46" fmla="*/ 10 w 131"/>
              <a:gd name="T47" fmla="*/ 131 h 131"/>
              <a:gd name="T48" fmla="*/ 22 w 131"/>
              <a:gd name="T49" fmla="*/ 118 h 131"/>
              <a:gd name="T50" fmla="*/ 99 w 131"/>
              <a:gd name="T51" fmla="*/ 118 h 131"/>
              <a:gd name="T52" fmla="*/ 112 w 131"/>
              <a:gd name="T53"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 h="131">
                <a:moveTo>
                  <a:pt x="112" y="36"/>
                </a:moveTo>
                <a:cubicBezTo>
                  <a:pt x="118" y="46"/>
                  <a:pt x="122" y="58"/>
                  <a:pt x="122" y="70"/>
                </a:cubicBezTo>
                <a:cubicBezTo>
                  <a:pt x="122" y="104"/>
                  <a:pt x="95" y="131"/>
                  <a:pt x="61" y="131"/>
                </a:cubicBezTo>
                <a:cubicBezTo>
                  <a:pt x="27" y="131"/>
                  <a:pt x="0" y="104"/>
                  <a:pt x="0" y="70"/>
                </a:cubicBezTo>
                <a:cubicBezTo>
                  <a:pt x="0" y="36"/>
                  <a:pt x="27" y="9"/>
                  <a:pt x="61" y="9"/>
                </a:cubicBezTo>
                <a:cubicBezTo>
                  <a:pt x="73" y="9"/>
                  <a:pt x="85" y="12"/>
                  <a:pt x="94" y="19"/>
                </a:cubicBezTo>
                <a:moveTo>
                  <a:pt x="84" y="30"/>
                </a:moveTo>
                <a:cubicBezTo>
                  <a:pt x="78" y="26"/>
                  <a:pt x="69" y="24"/>
                  <a:pt x="61" y="24"/>
                </a:cubicBezTo>
                <a:cubicBezTo>
                  <a:pt x="35" y="24"/>
                  <a:pt x="15" y="44"/>
                  <a:pt x="15" y="70"/>
                </a:cubicBezTo>
                <a:cubicBezTo>
                  <a:pt x="15" y="96"/>
                  <a:pt x="35" y="116"/>
                  <a:pt x="61" y="116"/>
                </a:cubicBezTo>
                <a:cubicBezTo>
                  <a:pt x="86" y="116"/>
                  <a:pt x="107" y="96"/>
                  <a:pt x="107" y="70"/>
                </a:cubicBezTo>
                <a:cubicBezTo>
                  <a:pt x="107" y="61"/>
                  <a:pt x="105" y="53"/>
                  <a:pt x="101" y="47"/>
                </a:cubicBezTo>
                <a:moveTo>
                  <a:pt x="72" y="42"/>
                </a:moveTo>
                <a:cubicBezTo>
                  <a:pt x="69" y="41"/>
                  <a:pt x="65" y="40"/>
                  <a:pt x="61" y="40"/>
                </a:cubicBezTo>
                <a:cubicBezTo>
                  <a:pt x="44" y="40"/>
                  <a:pt x="31" y="53"/>
                  <a:pt x="31" y="70"/>
                </a:cubicBezTo>
                <a:cubicBezTo>
                  <a:pt x="31" y="87"/>
                  <a:pt x="44" y="100"/>
                  <a:pt x="61" y="100"/>
                </a:cubicBezTo>
                <a:cubicBezTo>
                  <a:pt x="78" y="100"/>
                  <a:pt x="91" y="87"/>
                  <a:pt x="91" y="70"/>
                </a:cubicBezTo>
                <a:cubicBezTo>
                  <a:pt x="91" y="65"/>
                  <a:pt x="90" y="61"/>
                  <a:pt x="88" y="57"/>
                </a:cubicBezTo>
                <a:moveTo>
                  <a:pt x="61" y="70"/>
                </a:moveTo>
                <a:cubicBezTo>
                  <a:pt x="127" y="4"/>
                  <a:pt x="127" y="4"/>
                  <a:pt x="127" y="4"/>
                </a:cubicBezTo>
                <a:moveTo>
                  <a:pt x="111" y="0"/>
                </a:moveTo>
                <a:cubicBezTo>
                  <a:pt x="111" y="20"/>
                  <a:pt x="111" y="20"/>
                  <a:pt x="111" y="20"/>
                </a:cubicBezTo>
                <a:cubicBezTo>
                  <a:pt x="131" y="20"/>
                  <a:pt x="131" y="20"/>
                  <a:pt x="131" y="20"/>
                </a:cubicBezTo>
                <a:moveTo>
                  <a:pt x="10" y="131"/>
                </a:moveTo>
                <a:cubicBezTo>
                  <a:pt x="22" y="118"/>
                  <a:pt x="22" y="118"/>
                  <a:pt x="22" y="118"/>
                </a:cubicBezTo>
                <a:moveTo>
                  <a:pt x="99" y="118"/>
                </a:moveTo>
                <a:cubicBezTo>
                  <a:pt x="112" y="131"/>
                  <a:pt x="112" y="131"/>
                  <a:pt x="112" y="13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3" name="Freeform 23"/>
          <p:cNvSpPr>
            <a:spLocks noEditPoints="1"/>
          </p:cNvSpPr>
          <p:nvPr/>
        </p:nvSpPr>
        <p:spPr bwMode="auto">
          <a:xfrm>
            <a:off x="8642350" y="3506788"/>
            <a:ext cx="533400" cy="430213"/>
          </a:xfrm>
          <a:custGeom>
            <a:avLst/>
            <a:gdLst>
              <a:gd name="T0" fmla="*/ 140 w 140"/>
              <a:gd name="T1" fmla="*/ 113 h 113"/>
              <a:gd name="T2" fmla="*/ 0 w 140"/>
              <a:gd name="T3" fmla="*/ 113 h 113"/>
              <a:gd name="T4" fmla="*/ 34 w 140"/>
              <a:gd name="T5" fmla="*/ 82 h 113"/>
              <a:gd name="T6" fmla="*/ 15 w 140"/>
              <a:gd name="T7" fmla="*/ 82 h 113"/>
              <a:gd name="T8" fmla="*/ 15 w 140"/>
              <a:gd name="T9" fmla="*/ 113 h 113"/>
              <a:gd name="T10" fmla="*/ 34 w 140"/>
              <a:gd name="T11" fmla="*/ 113 h 113"/>
              <a:gd name="T12" fmla="*/ 34 w 140"/>
              <a:gd name="T13" fmla="*/ 82 h 113"/>
              <a:gd name="T14" fmla="*/ 64 w 140"/>
              <a:gd name="T15" fmla="*/ 52 h 113"/>
              <a:gd name="T16" fmla="*/ 45 w 140"/>
              <a:gd name="T17" fmla="*/ 52 h 113"/>
              <a:gd name="T18" fmla="*/ 45 w 140"/>
              <a:gd name="T19" fmla="*/ 113 h 113"/>
              <a:gd name="T20" fmla="*/ 64 w 140"/>
              <a:gd name="T21" fmla="*/ 113 h 113"/>
              <a:gd name="T22" fmla="*/ 64 w 140"/>
              <a:gd name="T23" fmla="*/ 52 h 113"/>
              <a:gd name="T24" fmla="*/ 95 w 140"/>
              <a:gd name="T25" fmla="*/ 65 h 113"/>
              <a:gd name="T26" fmla="*/ 75 w 140"/>
              <a:gd name="T27" fmla="*/ 65 h 113"/>
              <a:gd name="T28" fmla="*/ 75 w 140"/>
              <a:gd name="T29" fmla="*/ 113 h 113"/>
              <a:gd name="T30" fmla="*/ 95 w 140"/>
              <a:gd name="T31" fmla="*/ 113 h 113"/>
              <a:gd name="T32" fmla="*/ 95 w 140"/>
              <a:gd name="T33" fmla="*/ 65 h 113"/>
              <a:gd name="T34" fmla="*/ 125 w 140"/>
              <a:gd name="T35" fmla="*/ 35 h 113"/>
              <a:gd name="T36" fmla="*/ 106 w 140"/>
              <a:gd name="T37" fmla="*/ 35 h 113"/>
              <a:gd name="T38" fmla="*/ 106 w 140"/>
              <a:gd name="T39" fmla="*/ 113 h 113"/>
              <a:gd name="T40" fmla="*/ 125 w 140"/>
              <a:gd name="T41" fmla="*/ 113 h 113"/>
              <a:gd name="T42" fmla="*/ 125 w 140"/>
              <a:gd name="T43" fmla="*/ 35 h 113"/>
              <a:gd name="T44" fmla="*/ 24 w 140"/>
              <a:gd name="T45" fmla="*/ 49 h 113"/>
              <a:gd name="T46" fmla="*/ 19 w 140"/>
              <a:gd name="T47" fmla="*/ 55 h 113"/>
              <a:gd name="T48" fmla="*/ 24 w 140"/>
              <a:gd name="T49" fmla="*/ 60 h 113"/>
              <a:gd name="T50" fmla="*/ 30 w 140"/>
              <a:gd name="T51" fmla="*/ 55 h 113"/>
              <a:gd name="T52" fmla="*/ 24 w 140"/>
              <a:gd name="T53" fmla="*/ 49 h 113"/>
              <a:gd name="T54" fmla="*/ 55 w 140"/>
              <a:gd name="T55" fmla="*/ 20 h 113"/>
              <a:gd name="T56" fmla="*/ 49 w 140"/>
              <a:gd name="T57" fmla="*/ 26 h 113"/>
              <a:gd name="T58" fmla="*/ 55 w 140"/>
              <a:gd name="T59" fmla="*/ 31 h 113"/>
              <a:gd name="T60" fmla="*/ 60 w 140"/>
              <a:gd name="T61" fmla="*/ 26 h 113"/>
              <a:gd name="T62" fmla="*/ 55 w 140"/>
              <a:gd name="T63" fmla="*/ 20 h 113"/>
              <a:gd name="T64" fmla="*/ 85 w 140"/>
              <a:gd name="T65" fmla="*/ 35 h 113"/>
              <a:gd name="T66" fmla="*/ 79 w 140"/>
              <a:gd name="T67" fmla="*/ 40 h 113"/>
              <a:gd name="T68" fmla="*/ 85 w 140"/>
              <a:gd name="T69" fmla="*/ 46 h 113"/>
              <a:gd name="T70" fmla="*/ 90 w 140"/>
              <a:gd name="T71" fmla="*/ 40 h 113"/>
              <a:gd name="T72" fmla="*/ 85 w 140"/>
              <a:gd name="T73" fmla="*/ 35 h 113"/>
              <a:gd name="T74" fmla="*/ 115 w 140"/>
              <a:gd name="T75" fmla="*/ 0 h 113"/>
              <a:gd name="T76" fmla="*/ 110 w 140"/>
              <a:gd name="T77" fmla="*/ 6 h 113"/>
              <a:gd name="T78" fmla="*/ 115 w 140"/>
              <a:gd name="T79" fmla="*/ 11 h 113"/>
              <a:gd name="T80" fmla="*/ 121 w 140"/>
              <a:gd name="T81" fmla="*/ 6 h 113"/>
              <a:gd name="T82" fmla="*/ 115 w 140"/>
              <a:gd name="T83" fmla="*/ 0 h 113"/>
              <a:gd name="T84" fmla="*/ 89 w 140"/>
              <a:gd name="T85" fmla="*/ 36 h 113"/>
              <a:gd name="T86" fmla="*/ 112 w 140"/>
              <a:gd name="T87" fmla="*/ 10 h 113"/>
              <a:gd name="T88" fmla="*/ 60 w 140"/>
              <a:gd name="T89" fmla="*/ 28 h 113"/>
              <a:gd name="T90" fmla="*/ 80 w 140"/>
              <a:gd name="T91" fmla="*/ 38 h 113"/>
              <a:gd name="T92" fmla="*/ 51 w 140"/>
              <a:gd name="T93" fmla="*/ 30 h 113"/>
              <a:gd name="T94" fmla="*/ 28 w 140"/>
              <a:gd name="T95" fmla="*/ 5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0" h="113">
                <a:moveTo>
                  <a:pt x="140" y="113"/>
                </a:moveTo>
                <a:cubicBezTo>
                  <a:pt x="0" y="113"/>
                  <a:pt x="0" y="113"/>
                  <a:pt x="0" y="113"/>
                </a:cubicBezTo>
                <a:moveTo>
                  <a:pt x="34" y="82"/>
                </a:moveTo>
                <a:cubicBezTo>
                  <a:pt x="15" y="82"/>
                  <a:pt x="15" y="82"/>
                  <a:pt x="15" y="82"/>
                </a:cubicBezTo>
                <a:cubicBezTo>
                  <a:pt x="15" y="113"/>
                  <a:pt x="15" y="113"/>
                  <a:pt x="15" y="113"/>
                </a:cubicBezTo>
                <a:cubicBezTo>
                  <a:pt x="34" y="113"/>
                  <a:pt x="34" y="113"/>
                  <a:pt x="34" y="113"/>
                </a:cubicBezTo>
                <a:lnTo>
                  <a:pt x="34" y="82"/>
                </a:lnTo>
                <a:close/>
                <a:moveTo>
                  <a:pt x="64" y="52"/>
                </a:moveTo>
                <a:cubicBezTo>
                  <a:pt x="45" y="52"/>
                  <a:pt x="45" y="52"/>
                  <a:pt x="45" y="52"/>
                </a:cubicBezTo>
                <a:cubicBezTo>
                  <a:pt x="45" y="113"/>
                  <a:pt x="45" y="113"/>
                  <a:pt x="45" y="113"/>
                </a:cubicBezTo>
                <a:cubicBezTo>
                  <a:pt x="64" y="113"/>
                  <a:pt x="64" y="113"/>
                  <a:pt x="64" y="113"/>
                </a:cubicBezTo>
                <a:lnTo>
                  <a:pt x="64" y="52"/>
                </a:lnTo>
                <a:close/>
                <a:moveTo>
                  <a:pt x="95" y="65"/>
                </a:moveTo>
                <a:cubicBezTo>
                  <a:pt x="75" y="65"/>
                  <a:pt x="75" y="65"/>
                  <a:pt x="75" y="65"/>
                </a:cubicBezTo>
                <a:cubicBezTo>
                  <a:pt x="75" y="113"/>
                  <a:pt x="75" y="113"/>
                  <a:pt x="75" y="113"/>
                </a:cubicBezTo>
                <a:cubicBezTo>
                  <a:pt x="95" y="113"/>
                  <a:pt x="95" y="113"/>
                  <a:pt x="95" y="113"/>
                </a:cubicBezTo>
                <a:lnTo>
                  <a:pt x="95" y="65"/>
                </a:lnTo>
                <a:close/>
                <a:moveTo>
                  <a:pt x="125" y="35"/>
                </a:moveTo>
                <a:cubicBezTo>
                  <a:pt x="106" y="35"/>
                  <a:pt x="106" y="35"/>
                  <a:pt x="106" y="35"/>
                </a:cubicBezTo>
                <a:cubicBezTo>
                  <a:pt x="106" y="113"/>
                  <a:pt x="106" y="113"/>
                  <a:pt x="106" y="113"/>
                </a:cubicBezTo>
                <a:cubicBezTo>
                  <a:pt x="125" y="113"/>
                  <a:pt x="125" y="113"/>
                  <a:pt x="125" y="113"/>
                </a:cubicBezTo>
                <a:lnTo>
                  <a:pt x="125" y="35"/>
                </a:lnTo>
                <a:close/>
                <a:moveTo>
                  <a:pt x="24" y="49"/>
                </a:moveTo>
                <a:cubicBezTo>
                  <a:pt x="21" y="49"/>
                  <a:pt x="19" y="52"/>
                  <a:pt x="19" y="55"/>
                </a:cubicBezTo>
                <a:cubicBezTo>
                  <a:pt x="19" y="58"/>
                  <a:pt x="21" y="60"/>
                  <a:pt x="24" y="60"/>
                </a:cubicBezTo>
                <a:cubicBezTo>
                  <a:pt x="27" y="60"/>
                  <a:pt x="30" y="58"/>
                  <a:pt x="30" y="55"/>
                </a:cubicBezTo>
                <a:cubicBezTo>
                  <a:pt x="30" y="52"/>
                  <a:pt x="27" y="49"/>
                  <a:pt x="24" y="49"/>
                </a:cubicBezTo>
                <a:close/>
                <a:moveTo>
                  <a:pt x="55" y="20"/>
                </a:moveTo>
                <a:cubicBezTo>
                  <a:pt x="51" y="20"/>
                  <a:pt x="49" y="23"/>
                  <a:pt x="49" y="26"/>
                </a:cubicBezTo>
                <a:cubicBezTo>
                  <a:pt x="49" y="29"/>
                  <a:pt x="51" y="31"/>
                  <a:pt x="55" y="31"/>
                </a:cubicBezTo>
                <a:cubicBezTo>
                  <a:pt x="58" y="31"/>
                  <a:pt x="60" y="29"/>
                  <a:pt x="60" y="26"/>
                </a:cubicBezTo>
                <a:cubicBezTo>
                  <a:pt x="60" y="23"/>
                  <a:pt x="58" y="20"/>
                  <a:pt x="55" y="20"/>
                </a:cubicBezTo>
                <a:close/>
                <a:moveTo>
                  <a:pt x="85" y="35"/>
                </a:moveTo>
                <a:cubicBezTo>
                  <a:pt x="82" y="35"/>
                  <a:pt x="79" y="37"/>
                  <a:pt x="79" y="40"/>
                </a:cubicBezTo>
                <a:cubicBezTo>
                  <a:pt x="79" y="43"/>
                  <a:pt x="82" y="46"/>
                  <a:pt x="85" y="46"/>
                </a:cubicBezTo>
                <a:cubicBezTo>
                  <a:pt x="88" y="46"/>
                  <a:pt x="90" y="43"/>
                  <a:pt x="90" y="40"/>
                </a:cubicBezTo>
                <a:cubicBezTo>
                  <a:pt x="90" y="37"/>
                  <a:pt x="88" y="35"/>
                  <a:pt x="85" y="35"/>
                </a:cubicBezTo>
                <a:close/>
                <a:moveTo>
                  <a:pt x="115" y="0"/>
                </a:moveTo>
                <a:cubicBezTo>
                  <a:pt x="112" y="0"/>
                  <a:pt x="110" y="3"/>
                  <a:pt x="110" y="6"/>
                </a:cubicBezTo>
                <a:cubicBezTo>
                  <a:pt x="110" y="9"/>
                  <a:pt x="112" y="11"/>
                  <a:pt x="115" y="11"/>
                </a:cubicBezTo>
                <a:cubicBezTo>
                  <a:pt x="118" y="11"/>
                  <a:pt x="121" y="9"/>
                  <a:pt x="121" y="6"/>
                </a:cubicBezTo>
                <a:cubicBezTo>
                  <a:pt x="121" y="3"/>
                  <a:pt x="118" y="0"/>
                  <a:pt x="115" y="0"/>
                </a:cubicBezTo>
                <a:close/>
                <a:moveTo>
                  <a:pt x="89" y="36"/>
                </a:moveTo>
                <a:cubicBezTo>
                  <a:pt x="112" y="10"/>
                  <a:pt x="112" y="10"/>
                  <a:pt x="112" y="10"/>
                </a:cubicBezTo>
                <a:moveTo>
                  <a:pt x="60" y="28"/>
                </a:moveTo>
                <a:cubicBezTo>
                  <a:pt x="80" y="38"/>
                  <a:pt x="80" y="38"/>
                  <a:pt x="80" y="38"/>
                </a:cubicBezTo>
                <a:moveTo>
                  <a:pt x="51" y="30"/>
                </a:moveTo>
                <a:cubicBezTo>
                  <a:pt x="28" y="51"/>
                  <a:pt x="28" y="51"/>
                  <a:pt x="28" y="5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4" name="Rectangle 24"/>
          <p:cNvSpPr>
            <a:spLocks noChangeArrowheads="1"/>
          </p:cNvSpPr>
          <p:nvPr/>
        </p:nvSpPr>
        <p:spPr bwMode="auto">
          <a:xfrm>
            <a:off x="1273181" y="5030788"/>
            <a:ext cx="81111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700" b="1" i="0" u="none" strike="noStrike" cap="none" normalizeH="0" baseline="0" dirty="0" smtClean="0">
                <a:ln>
                  <a:noFill/>
                </a:ln>
                <a:solidFill>
                  <a:schemeClr val="accent3"/>
                </a:solidFill>
                <a:effectLst/>
                <a:latin typeface="Open Sans" panose="020B0606030504020204" pitchFamily="34" charset="0"/>
              </a:rPr>
              <a:t>STEP 01</a:t>
            </a:r>
            <a:endParaRPr kumimoji="0" lang="ru-RU" altLang="ru-RU" sz="1800" b="0" i="0" u="none" strike="noStrike" cap="none" normalizeH="0" baseline="0" dirty="0" smtClean="0">
              <a:ln>
                <a:noFill/>
              </a:ln>
              <a:solidFill>
                <a:schemeClr val="accent3"/>
              </a:solidFill>
              <a:effectLst/>
            </a:endParaRPr>
          </a:p>
        </p:txBody>
      </p:sp>
      <p:sp>
        <p:nvSpPr>
          <p:cNvPr id="25" name="Rectangle 25"/>
          <p:cNvSpPr>
            <a:spLocks noChangeArrowheads="1"/>
          </p:cNvSpPr>
          <p:nvPr/>
        </p:nvSpPr>
        <p:spPr bwMode="auto">
          <a:xfrm>
            <a:off x="3017049" y="5030788"/>
            <a:ext cx="81111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700" b="1" i="0" u="none" strike="noStrike" cap="none" normalizeH="0" baseline="0" dirty="0" smtClean="0">
                <a:ln>
                  <a:noFill/>
                </a:ln>
                <a:solidFill>
                  <a:schemeClr val="accent1"/>
                </a:solidFill>
                <a:effectLst/>
                <a:latin typeface="Open Sans" panose="020B0606030504020204" pitchFamily="34" charset="0"/>
              </a:rPr>
              <a:t>STEP 02</a:t>
            </a:r>
            <a:endParaRPr kumimoji="0" lang="ru-RU" altLang="ru-RU" sz="1800" b="0" i="0" u="none" strike="noStrike" cap="none" normalizeH="0" baseline="0" dirty="0" smtClean="0">
              <a:ln>
                <a:noFill/>
              </a:ln>
              <a:solidFill>
                <a:schemeClr val="accent1"/>
              </a:solidFill>
              <a:effectLst/>
            </a:endParaRPr>
          </a:p>
        </p:txBody>
      </p:sp>
      <p:sp>
        <p:nvSpPr>
          <p:cNvPr id="26" name="Rectangle 26"/>
          <p:cNvSpPr>
            <a:spLocks noChangeArrowheads="1"/>
          </p:cNvSpPr>
          <p:nvPr/>
        </p:nvSpPr>
        <p:spPr bwMode="auto">
          <a:xfrm>
            <a:off x="4761711" y="5030788"/>
            <a:ext cx="81111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700" b="1" i="0" u="none" strike="noStrike" cap="none" normalizeH="0" baseline="0" dirty="0" smtClean="0">
                <a:ln>
                  <a:noFill/>
                </a:ln>
                <a:solidFill>
                  <a:schemeClr val="accent6"/>
                </a:solidFill>
                <a:effectLst/>
                <a:latin typeface="Open Sans" panose="020B0606030504020204" pitchFamily="34" charset="0"/>
              </a:rPr>
              <a:t>STEP 03</a:t>
            </a:r>
            <a:endParaRPr kumimoji="0" lang="ru-RU" altLang="ru-RU" sz="1800" b="0" i="0" u="none" strike="noStrike" cap="none" normalizeH="0" baseline="0" dirty="0" smtClean="0">
              <a:ln>
                <a:noFill/>
              </a:ln>
              <a:solidFill>
                <a:schemeClr val="accent6"/>
              </a:solidFill>
              <a:effectLst/>
            </a:endParaRPr>
          </a:p>
        </p:txBody>
      </p:sp>
      <p:sp>
        <p:nvSpPr>
          <p:cNvPr id="27" name="Rectangle 27"/>
          <p:cNvSpPr>
            <a:spLocks noChangeArrowheads="1"/>
          </p:cNvSpPr>
          <p:nvPr/>
        </p:nvSpPr>
        <p:spPr bwMode="auto">
          <a:xfrm>
            <a:off x="6506374" y="5030788"/>
            <a:ext cx="81111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700" b="1" i="0" u="none" strike="noStrike" cap="none" normalizeH="0" baseline="0" dirty="0" smtClean="0">
                <a:ln>
                  <a:noFill/>
                </a:ln>
                <a:solidFill>
                  <a:schemeClr val="accent4"/>
                </a:solidFill>
                <a:effectLst/>
                <a:latin typeface="Open Sans" panose="020B0606030504020204" pitchFamily="34" charset="0"/>
              </a:rPr>
              <a:t>STEP 04</a:t>
            </a:r>
            <a:endParaRPr kumimoji="0" lang="ru-RU" altLang="ru-RU" sz="1800" b="0" i="0" u="none" strike="noStrike" cap="none" normalizeH="0" baseline="0" dirty="0" smtClean="0">
              <a:ln>
                <a:noFill/>
              </a:ln>
              <a:solidFill>
                <a:schemeClr val="accent4"/>
              </a:solidFill>
              <a:effectLst/>
            </a:endParaRPr>
          </a:p>
        </p:txBody>
      </p:sp>
      <p:sp>
        <p:nvSpPr>
          <p:cNvPr id="28" name="Rectangle 28"/>
          <p:cNvSpPr>
            <a:spLocks noChangeArrowheads="1"/>
          </p:cNvSpPr>
          <p:nvPr/>
        </p:nvSpPr>
        <p:spPr bwMode="auto">
          <a:xfrm>
            <a:off x="8251036" y="5030788"/>
            <a:ext cx="81111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700" b="1" i="0" u="none" strike="noStrike" cap="none" normalizeH="0" baseline="0" dirty="0" smtClean="0">
                <a:ln>
                  <a:noFill/>
                </a:ln>
                <a:solidFill>
                  <a:schemeClr val="accent5"/>
                </a:solidFill>
                <a:effectLst/>
                <a:latin typeface="Open Sans" panose="020B0606030504020204" pitchFamily="34" charset="0"/>
              </a:rPr>
              <a:t>STEP 05</a:t>
            </a:r>
            <a:endParaRPr kumimoji="0" lang="ru-RU" altLang="ru-RU" sz="1800" b="0" i="0" u="none" strike="noStrike" cap="none" normalizeH="0" baseline="0" dirty="0" smtClean="0">
              <a:ln>
                <a:noFill/>
              </a:ln>
              <a:solidFill>
                <a:schemeClr val="accent5"/>
              </a:solidFill>
              <a:effectLst/>
            </a:endParaRPr>
          </a:p>
        </p:txBody>
      </p:sp>
      <p:sp>
        <p:nvSpPr>
          <p:cNvPr id="29" name="Rectangle 29"/>
          <p:cNvSpPr>
            <a:spLocks noChangeArrowheads="1"/>
          </p:cNvSpPr>
          <p:nvPr/>
        </p:nvSpPr>
        <p:spPr bwMode="auto">
          <a:xfrm>
            <a:off x="9994906" y="5030788"/>
            <a:ext cx="81111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700" b="1" i="0" u="none" strike="noStrike" cap="none" normalizeH="0" baseline="0" dirty="0" smtClean="0">
                <a:ln>
                  <a:noFill/>
                </a:ln>
                <a:solidFill>
                  <a:schemeClr val="accent2"/>
                </a:solidFill>
                <a:effectLst/>
                <a:latin typeface="Open Sans" panose="020B0606030504020204" pitchFamily="34" charset="0"/>
              </a:rPr>
              <a:t>STEP 06</a:t>
            </a:r>
            <a:endParaRPr kumimoji="0" lang="ru-RU" altLang="ru-RU" sz="1800" b="0" i="0" u="none" strike="noStrike" cap="none" normalizeH="0" baseline="0" dirty="0" smtClean="0">
              <a:ln>
                <a:noFill/>
              </a:ln>
              <a:solidFill>
                <a:schemeClr val="accent2"/>
              </a:solidFill>
              <a:effectLst/>
            </a:endParaRPr>
          </a:p>
        </p:txBody>
      </p:sp>
      <p:sp>
        <p:nvSpPr>
          <p:cNvPr id="31" name="Rectangle 30"/>
          <p:cNvSpPr>
            <a:spLocks noChangeArrowheads="1"/>
          </p:cNvSpPr>
          <p:nvPr/>
        </p:nvSpPr>
        <p:spPr bwMode="auto">
          <a:xfrm>
            <a:off x="3895884" y="372812"/>
            <a:ext cx="441627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TIMELINE INFOGRAPHIC</a:t>
            </a:r>
            <a:endParaRPr kumimoji="0" lang="ru-RU" altLang="ru-RU" sz="1800" b="0" i="0" u="none" strike="noStrike" cap="none" normalizeH="0" baseline="0" dirty="0" smtClean="0">
              <a:ln>
                <a:noFill/>
              </a:ln>
              <a:effectLst/>
            </a:endParaRPr>
          </a:p>
        </p:txBody>
      </p:sp>
      <p:sp>
        <p:nvSpPr>
          <p:cNvPr id="32" name="TextBox 31"/>
          <p:cNvSpPr txBox="1"/>
          <p:nvPr/>
        </p:nvSpPr>
        <p:spPr>
          <a:xfrm>
            <a:off x="932912" y="5261097"/>
            <a:ext cx="1481425"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33" name="TextBox 32"/>
          <p:cNvSpPr txBox="1"/>
          <p:nvPr/>
        </p:nvSpPr>
        <p:spPr>
          <a:xfrm>
            <a:off x="2665459" y="5261097"/>
            <a:ext cx="1481425"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34" name="TextBox 33"/>
          <p:cNvSpPr txBox="1"/>
          <p:nvPr/>
        </p:nvSpPr>
        <p:spPr>
          <a:xfrm>
            <a:off x="4406028" y="5261097"/>
            <a:ext cx="1481425"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35" name="TextBox 34"/>
          <p:cNvSpPr txBox="1"/>
          <p:nvPr/>
        </p:nvSpPr>
        <p:spPr>
          <a:xfrm>
            <a:off x="6154618" y="5261097"/>
            <a:ext cx="1481425"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36" name="TextBox 35"/>
          <p:cNvSpPr txBox="1"/>
          <p:nvPr/>
        </p:nvSpPr>
        <p:spPr>
          <a:xfrm>
            <a:off x="7879144" y="5261097"/>
            <a:ext cx="1481425"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37" name="TextBox 36"/>
          <p:cNvSpPr txBox="1"/>
          <p:nvPr/>
        </p:nvSpPr>
        <p:spPr>
          <a:xfrm>
            <a:off x="9659817" y="5261097"/>
            <a:ext cx="1481425"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Tree>
    <p:extLst>
      <p:ext uri="{BB962C8B-B14F-4D97-AF65-F5344CB8AC3E}">
        <p14:creationId xmlns:p14="http://schemas.microsoft.com/office/powerpoint/2010/main" val="1032538410"/>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14:presetBounceEnd="67000">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14:bounceEnd="67000">
                                          <p:cBhvr additive="base">
                                            <p:cTn id="7" dur="1000" fill="hold"/>
                                            <p:tgtEl>
                                              <p:spTgt spid="7"/>
                                            </p:tgtEl>
                                            <p:attrNameLst>
                                              <p:attrName>ppt_x</p:attrName>
                                            </p:attrNameLst>
                                          </p:cBhvr>
                                          <p:tavLst>
                                            <p:tav tm="0">
                                              <p:val>
                                                <p:strVal val="0-#ppt_w/2"/>
                                              </p:val>
                                            </p:tav>
                                            <p:tav tm="100000">
                                              <p:val>
                                                <p:strVal val="#ppt_x"/>
                                              </p:val>
                                            </p:tav>
                                          </p:tavLst>
                                        </p:anim>
                                        <p:anim calcmode="lin" valueType="num" p14:bounceEnd="67000">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14:presetBounceEnd="67000">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14:bounceEnd="67000">
                                          <p:cBhvr additive="base">
                                            <p:cTn id="11" dur="1000" fill="hold"/>
                                            <p:tgtEl>
                                              <p:spTgt spid="6"/>
                                            </p:tgtEl>
                                            <p:attrNameLst>
                                              <p:attrName>ppt_x</p:attrName>
                                            </p:attrNameLst>
                                          </p:cBhvr>
                                          <p:tavLst>
                                            <p:tav tm="0">
                                              <p:val>
                                                <p:strVal val="0-#ppt_w/2"/>
                                              </p:val>
                                            </p:tav>
                                            <p:tav tm="100000">
                                              <p:val>
                                                <p:strVal val="#ppt_x"/>
                                              </p:val>
                                            </p:tav>
                                          </p:tavLst>
                                        </p:anim>
                                        <p:anim calcmode="lin" valueType="num" p14:bounceEnd="67000">
                                          <p:cBhvr additive="base">
                                            <p:cTn id="12" dur="10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14:presetBounceEnd="67000">
                                      <p:stCondLst>
                                        <p:cond delay="400"/>
                                      </p:stCondLst>
                                      <p:childTnLst>
                                        <p:set>
                                          <p:cBhvr>
                                            <p:cTn id="14" dur="1" fill="hold">
                                              <p:stCondLst>
                                                <p:cond delay="0"/>
                                              </p:stCondLst>
                                            </p:cTn>
                                            <p:tgtEl>
                                              <p:spTgt spid="11"/>
                                            </p:tgtEl>
                                            <p:attrNameLst>
                                              <p:attrName>style.visibility</p:attrName>
                                            </p:attrNameLst>
                                          </p:cBhvr>
                                          <p:to>
                                            <p:strVal val="visible"/>
                                          </p:to>
                                        </p:set>
                                        <p:anim calcmode="lin" valueType="num" p14:bounceEnd="67000">
                                          <p:cBhvr additive="base">
                                            <p:cTn id="15" dur="1000" fill="hold"/>
                                            <p:tgtEl>
                                              <p:spTgt spid="11"/>
                                            </p:tgtEl>
                                            <p:attrNameLst>
                                              <p:attrName>ppt_x</p:attrName>
                                            </p:attrNameLst>
                                          </p:cBhvr>
                                          <p:tavLst>
                                            <p:tav tm="0">
                                              <p:val>
                                                <p:strVal val="0-#ppt_w/2"/>
                                              </p:val>
                                            </p:tav>
                                            <p:tav tm="100000">
                                              <p:val>
                                                <p:strVal val="#ppt_x"/>
                                              </p:val>
                                            </p:tav>
                                          </p:tavLst>
                                        </p:anim>
                                        <p:anim calcmode="lin" valueType="num" p14:bounceEnd="67000">
                                          <p:cBhvr additive="base">
                                            <p:cTn id="16" dur="10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14:presetBounceEnd="67000">
                                      <p:stCondLst>
                                        <p:cond delay="600"/>
                                      </p:stCondLst>
                                      <p:childTnLst>
                                        <p:set>
                                          <p:cBhvr>
                                            <p:cTn id="18" dur="1" fill="hold">
                                              <p:stCondLst>
                                                <p:cond delay="0"/>
                                              </p:stCondLst>
                                            </p:cTn>
                                            <p:tgtEl>
                                              <p:spTgt spid="10"/>
                                            </p:tgtEl>
                                            <p:attrNameLst>
                                              <p:attrName>style.visibility</p:attrName>
                                            </p:attrNameLst>
                                          </p:cBhvr>
                                          <p:to>
                                            <p:strVal val="visible"/>
                                          </p:to>
                                        </p:set>
                                        <p:anim calcmode="lin" valueType="num" p14:bounceEnd="67000">
                                          <p:cBhvr additive="base">
                                            <p:cTn id="19" dur="1000" fill="hold"/>
                                            <p:tgtEl>
                                              <p:spTgt spid="10"/>
                                            </p:tgtEl>
                                            <p:attrNameLst>
                                              <p:attrName>ppt_x</p:attrName>
                                            </p:attrNameLst>
                                          </p:cBhvr>
                                          <p:tavLst>
                                            <p:tav tm="0">
                                              <p:val>
                                                <p:strVal val="0-#ppt_w/2"/>
                                              </p:val>
                                            </p:tav>
                                            <p:tav tm="100000">
                                              <p:val>
                                                <p:strVal val="#ppt_x"/>
                                              </p:val>
                                            </p:tav>
                                          </p:tavLst>
                                        </p:anim>
                                        <p:anim calcmode="lin" valueType="num" p14:bounceEnd="67000">
                                          <p:cBhvr additive="base">
                                            <p:cTn id="20" dur="10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14:presetBounceEnd="67000">
                                      <p:stCondLst>
                                        <p:cond delay="800"/>
                                      </p:stCondLst>
                                      <p:childTnLst>
                                        <p:set>
                                          <p:cBhvr>
                                            <p:cTn id="22" dur="1" fill="hold">
                                              <p:stCondLst>
                                                <p:cond delay="0"/>
                                              </p:stCondLst>
                                            </p:cTn>
                                            <p:tgtEl>
                                              <p:spTgt spid="9"/>
                                            </p:tgtEl>
                                            <p:attrNameLst>
                                              <p:attrName>style.visibility</p:attrName>
                                            </p:attrNameLst>
                                          </p:cBhvr>
                                          <p:to>
                                            <p:strVal val="visible"/>
                                          </p:to>
                                        </p:set>
                                        <p:anim calcmode="lin" valueType="num" p14:bounceEnd="67000">
                                          <p:cBhvr additive="base">
                                            <p:cTn id="23" dur="1000" fill="hold"/>
                                            <p:tgtEl>
                                              <p:spTgt spid="9"/>
                                            </p:tgtEl>
                                            <p:attrNameLst>
                                              <p:attrName>ppt_x</p:attrName>
                                            </p:attrNameLst>
                                          </p:cBhvr>
                                          <p:tavLst>
                                            <p:tav tm="0">
                                              <p:val>
                                                <p:strVal val="0-#ppt_w/2"/>
                                              </p:val>
                                            </p:tav>
                                            <p:tav tm="100000">
                                              <p:val>
                                                <p:strVal val="#ppt_x"/>
                                              </p:val>
                                            </p:tav>
                                          </p:tavLst>
                                        </p:anim>
                                        <p:anim calcmode="lin" valueType="num" p14:bounceEnd="67000">
                                          <p:cBhvr additive="base">
                                            <p:cTn id="24" dur="10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14:presetBounceEnd="67000">
                                      <p:stCondLst>
                                        <p:cond delay="1000"/>
                                      </p:stCondLst>
                                      <p:childTnLst>
                                        <p:set>
                                          <p:cBhvr>
                                            <p:cTn id="26" dur="1" fill="hold">
                                              <p:stCondLst>
                                                <p:cond delay="0"/>
                                              </p:stCondLst>
                                            </p:cTn>
                                            <p:tgtEl>
                                              <p:spTgt spid="8"/>
                                            </p:tgtEl>
                                            <p:attrNameLst>
                                              <p:attrName>style.visibility</p:attrName>
                                            </p:attrNameLst>
                                          </p:cBhvr>
                                          <p:to>
                                            <p:strVal val="visible"/>
                                          </p:to>
                                        </p:set>
                                        <p:anim calcmode="lin" valueType="num" p14:bounceEnd="67000">
                                          <p:cBhvr additive="base">
                                            <p:cTn id="27" dur="1000" fill="hold"/>
                                            <p:tgtEl>
                                              <p:spTgt spid="8"/>
                                            </p:tgtEl>
                                            <p:attrNameLst>
                                              <p:attrName>ppt_x</p:attrName>
                                            </p:attrNameLst>
                                          </p:cBhvr>
                                          <p:tavLst>
                                            <p:tav tm="0">
                                              <p:val>
                                                <p:strVal val="0-#ppt_w/2"/>
                                              </p:val>
                                            </p:tav>
                                            <p:tav tm="100000">
                                              <p:val>
                                                <p:strVal val="#ppt_x"/>
                                              </p:val>
                                            </p:tav>
                                          </p:tavLst>
                                        </p:anim>
                                        <p:anim calcmode="lin" valueType="num" p14:bounceEnd="67000">
                                          <p:cBhvr additive="base">
                                            <p:cTn id="28" dur="1000" fill="hold"/>
                                            <p:tgtEl>
                                              <p:spTgt spid="8"/>
                                            </p:tgtEl>
                                            <p:attrNameLst>
                                              <p:attrName>ppt_y</p:attrName>
                                            </p:attrNameLst>
                                          </p:cBhvr>
                                          <p:tavLst>
                                            <p:tav tm="0">
                                              <p:val>
                                                <p:strVal val="#ppt_y"/>
                                              </p:val>
                                            </p:tav>
                                            <p:tav tm="100000">
                                              <p:val>
                                                <p:strVal val="#ppt_y"/>
                                              </p:val>
                                            </p:tav>
                                          </p:tavLst>
                                        </p:anim>
                                      </p:childTnLst>
                                    </p:cTn>
                                  </p:par>
                                  <p:par>
                                    <p:cTn id="29" presetID="10" presetClass="entr" presetSubtype="0" fill="hold" grpId="0" nodeType="withEffect">
                                      <p:stCondLst>
                                        <p:cond delay="10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750"/>
                                            <p:tgtEl>
                                              <p:spTgt spid="13"/>
                                            </p:tgtEl>
                                          </p:cBhvr>
                                        </p:animEffect>
                                      </p:childTnLst>
                                    </p:cTn>
                                  </p:par>
                                  <p:par>
                                    <p:cTn id="32" presetID="10" presetClass="entr" presetSubtype="0" fill="hold" grpId="0" nodeType="withEffect">
                                      <p:stCondLst>
                                        <p:cond delay="3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750"/>
                                            <p:tgtEl>
                                              <p:spTgt spid="12"/>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750"/>
                                            <p:tgtEl>
                                              <p:spTgt spid="17"/>
                                            </p:tgtEl>
                                          </p:cBhvr>
                                        </p:animEffect>
                                      </p:childTnLst>
                                    </p:cTn>
                                  </p:par>
                                  <p:par>
                                    <p:cTn id="38" presetID="10" presetClass="entr" presetSubtype="0" fill="hold" grpId="0" nodeType="withEffect">
                                      <p:stCondLst>
                                        <p:cond delay="70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750"/>
                                            <p:tgtEl>
                                              <p:spTgt spid="16"/>
                                            </p:tgtEl>
                                          </p:cBhvr>
                                        </p:animEffect>
                                      </p:childTnLst>
                                    </p:cTn>
                                  </p:par>
                                  <p:par>
                                    <p:cTn id="41" presetID="10" presetClass="entr" presetSubtype="0" fill="hold" grpId="0" nodeType="withEffect">
                                      <p:stCondLst>
                                        <p:cond delay="9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750"/>
                                            <p:tgtEl>
                                              <p:spTgt spid="15"/>
                                            </p:tgtEl>
                                          </p:cBhvr>
                                        </p:animEffect>
                                      </p:childTnLst>
                                    </p:cTn>
                                  </p:par>
                                  <p:par>
                                    <p:cTn id="44" presetID="10" presetClass="entr" presetSubtype="0" fill="hold" grpId="0" nodeType="withEffect">
                                      <p:stCondLst>
                                        <p:cond delay="110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750"/>
                                            <p:tgtEl>
                                              <p:spTgt spid="14"/>
                                            </p:tgtEl>
                                          </p:cBhvr>
                                        </p:animEffect>
                                      </p:childTnLst>
                                    </p:cTn>
                                  </p:par>
                                  <p:par>
                                    <p:cTn id="47" presetID="10" presetClass="entr" presetSubtype="0" fill="hold" grpId="0" nodeType="withEffect">
                                      <p:stCondLst>
                                        <p:cond delay="1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750"/>
                                            <p:tgtEl>
                                              <p:spTgt spid="22"/>
                                            </p:tgtEl>
                                          </p:cBhvr>
                                        </p:animEffect>
                                      </p:childTnLst>
                                    </p:cTn>
                                  </p:par>
                                  <p:par>
                                    <p:cTn id="50" presetID="10" presetClass="entr" presetSubtype="0" fill="hold" grpId="0" nodeType="withEffect">
                                      <p:stCondLst>
                                        <p:cond delay="125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750"/>
                                            <p:tgtEl>
                                              <p:spTgt spid="23"/>
                                            </p:tgtEl>
                                          </p:cBhvr>
                                        </p:animEffect>
                                      </p:childTnLst>
                                    </p:cTn>
                                  </p:par>
                                  <p:par>
                                    <p:cTn id="53" presetID="10" presetClass="entr" presetSubtype="0" fill="hold" grpId="0" nodeType="withEffect">
                                      <p:stCondLst>
                                        <p:cond delay="125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750"/>
                                            <p:tgtEl>
                                              <p:spTgt spid="21"/>
                                            </p:tgtEl>
                                          </p:cBhvr>
                                        </p:animEffect>
                                      </p:childTnLst>
                                    </p:cTn>
                                  </p:par>
                                  <p:par>
                                    <p:cTn id="56" presetID="10" presetClass="entr" presetSubtype="0" fill="hold" grpId="0" nodeType="withEffect">
                                      <p:stCondLst>
                                        <p:cond delay="125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750"/>
                                            <p:tgtEl>
                                              <p:spTgt spid="19"/>
                                            </p:tgtEl>
                                          </p:cBhvr>
                                        </p:animEffect>
                                      </p:childTnLst>
                                    </p:cTn>
                                  </p:par>
                                  <p:par>
                                    <p:cTn id="59" presetID="10" presetClass="entr" presetSubtype="0" fill="hold" grpId="0" nodeType="withEffect">
                                      <p:stCondLst>
                                        <p:cond delay="125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750"/>
                                            <p:tgtEl>
                                              <p:spTgt spid="18"/>
                                            </p:tgtEl>
                                          </p:cBhvr>
                                        </p:animEffect>
                                      </p:childTnLst>
                                    </p:cTn>
                                  </p:par>
                                  <p:par>
                                    <p:cTn id="62" presetID="10" presetClass="entr" presetSubtype="0" fill="hold" grpId="0" nodeType="withEffect">
                                      <p:stCondLst>
                                        <p:cond delay="125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750"/>
                                            <p:tgtEl>
                                              <p:spTgt spid="20"/>
                                            </p:tgtEl>
                                          </p:cBhvr>
                                        </p:animEffect>
                                      </p:childTnLst>
                                    </p:cTn>
                                  </p:par>
                                  <p:par>
                                    <p:cTn id="65" presetID="42" presetClass="entr" presetSubtype="0" fill="hold" grpId="0" nodeType="withEffect">
                                      <p:stCondLst>
                                        <p:cond delay="10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750"/>
                                            <p:tgtEl>
                                              <p:spTgt spid="29"/>
                                            </p:tgtEl>
                                          </p:cBhvr>
                                        </p:animEffect>
                                        <p:anim calcmode="lin" valueType="num">
                                          <p:cBhvr>
                                            <p:cTn id="68" dur="750" fill="hold"/>
                                            <p:tgtEl>
                                              <p:spTgt spid="29"/>
                                            </p:tgtEl>
                                            <p:attrNameLst>
                                              <p:attrName>ppt_x</p:attrName>
                                            </p:attrNameLst>
                                          </p:cBhvr>
                                          <p:tavLst>
                                            <p:tav tm="0">
                                              <p:val>
                                                <p:strVal val="#ppt_x"/>
                                              </p:val>
                                            </p:tav>
                                            <p:tav tm="100000">
                                              <p:val>
                                                <p:strVal val="#ppt_x"/>
                                              </p:val>
                                            </p:tav>
                                          </p:tavLst>
                                        </p:anim>
                                        <p:anim calcmode="lin" valueType="num">
                                          <p:cBhvr>
                                            <p:cTn id="69" dur="750" fill="hold"/>
                                            <p:tgtEl>
                                              <p:spTgt spid="2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10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750"/>
                                            <p:tgtEl>
                                              <p:spTgt spid="37"/>
                                            </p:tgtEl>
                                          </p:cBhvr>
                                        </p:animEffect>
                                        <p:anim calcmode="lin" valueType="num">
                                          <p:cBhvr>
                                            <p:cTn id="73" dur="750" fill="hold"/>
                                            <p:tgtEl>
                                              <p:spTgt spid="37"/>
                                            </p:tgtEl>
                                            <p:attrNameLst>
                                              <p:attrName>ppt_x</p:attrName>
                                            </p:attrNameLst>
                                          </p:cBhvr>
                                          <p:tavLst>
                                            <p:tav tm="0">
                                              <p:val>
                                                <p:strVal val="#ppt_x"/>
                                              </p:val>
                                            </p:tav>
                                            <p:tav tm="100000">
                                              <p:val>
                                                <p:strVal val="#ppt_x"/>
                                              </p:val>
                                            </p:tav>
                                          </p:tavLst>
                                        </p:anim>
                                        <p:anim calcmode="lin" valueType="num">
                                          <p:cBhvr>
                                            <p:cTn id="74" dur="750" fill="hold"/>
                                            <p:tgtEl>
                                              <p:spTgt spid="3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30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750"/>
                                            <p:tgtEl>
                                              <p:spTgt spid="28"/>
                                            </p:tgtEl>
                                          </p:cBhvr>
                                        </p:animEffect>
                                        <p:anim calcmode="lin" valueType="num">
                                          <p:cBhvr>
                                            <p:cTn id="78" dur="750" fill="hold"/>
                                            <p:tgtEl>
                                              <p:spTgt spid="28"/>
                                            </p:tgtEl>
                                            <p:attrNameLst>
                                              <p:attrName>ppt_x</p:attrName>
                                            </p:attrNameLst>
                                          </p:cBhvr>
                                          <p:tavLst>
                                            <p:tav tm="0">
                                              <p:val>
                                                <p:strVal val="#ppt_x"/>
                                              </p:val>
                                            </p:tav>
                                            <p:tav tm="100000">
                                              <p:val>
                                                <p:strVal val="#ppt_x"/>
                                              </p:val>
                                            </p:tav>
                                          </p:tavLst>
                                        </p:anim>
                                        <p:anim calcmode="lin" valueType="num">
                                          <p:cBhvr>
                                            <p:cTn id="79" dur="750" fill="hold"/>
                                            <p:tgtEl>
                                              <p:spTgt spid="2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30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750"/>
                                            <p:tgtEl>
                                              <p:spTgt spid="36"/>
                                            </p:tgtEl>
                                          </p:cBhvr>
                                        </p:animEffect>
                                        <p:anim calcmode="lin" valueType="num">
                                          <p:cBhvr>
                                            <p:cTn id="83" dur="750" fill="hold"/>
                                            <p:tgtEl>
                                              <p:spTgt spid="36"/>
                                            </p:tgtEl>
                                            <p:attrNameLst>
                                              <p:attrName>ppt_x</p:attrName>
                                            </p:attrNameLst>
                                          </p:cBhvr>
                                          <p:tavLst>
                                            <p:tav tm="0">
                                              <p:val>
                                                <p:strVal val="#ppt_x"/>
                                              </p:val>
                                            </p:tav>
                                            <p:tav tm="100000">
                                              <p:val>
                                                <p:strVal val="#ppt_x"/>
                                              </p:val>
                                            </p:tav>
                                          </p:tavLst>
                                        </p:anim>
                                        <p:anim calcmode="lin" valueType="num">
                                          <p:cBhvr>
                                            <p:cTn id="84" dur="750" fill="hold"/>
                                            <p:tgtEl>
                                              <p:spTgt spid="3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50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750"/>
                                            <p:tgtEl>
                                              <p:spTgt spid="27"/>
                                            </p:tgtEl>
                                          </p:cBhvr>
                                        </p:animEffect>
                                        <p:anim calcmode="lin" valueType="num">
                                          <p:cBhvr>
                                            <p:cTn id="88" dur="750" fill="hold"/>
                                            <p:tgtEl>
                                              <p:spTgt spid="27"/>
                                            </p:tgtEl>
                                            <p:attrNameLst>
                                              <p:attrName>ppt_x</p:attrName>
                                            </p:attrNameLst>
                                          </p:cBhvr>
                                          <p:tavLst>
                                            <p:tav tm="0">
                                              <p:val>
                                                <p:strVal val="#ppt_x"/>
                                              </p:val>
                                            </p:tav>
                                            <p:tav tm="100000">
                                              <p:val>
                                                <p:strVal val="#ppt_x"/>
                                              </p:val>
                                            </p:tav>
                                          </p:tavLst>
                                        </p:anim>
                                        <p:anim calcmode="lin" valueType="num">
                                          <p:cBhvr>
                                            <p:cTn id="89" dur="750" fill="hold"/>
                                            <p:tgtEl>
                                              <p:spTgt spid="2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500"/>
                                      </p:stCondLst>
                                      <p:childTnLst>
                                        <p:set>
                                          <p:cBhvr>
                                            <p:cTn id="91" dur="1" fill="hold">
                                              <p:stCondLst>
                                                <p:cond delay="0"/>
                                              </p:stCondLst>
                                            </p:cTn>
                                            <p:tgtEl>
                                              <p:spTgt spid="35"/>
                                            </p:tgtEl>
                                            <p:attrNameLst>
                                              <p:attrName>style.visibility</p:attrName>
                                            </p:attrNameLst>
                                          </p:cBhvr>
                                          <p:to>
                                            <p:strVal val="visible"/>
                                          </p:to>
                                        </p:set>
                                        <p:animEffect transition="in" filter="fade">
                                          <p:cBhvr>
                                            <p:cTn id="92" dur="750"/>
                                            <p:tgtEl>
                                              <p:spTgt spid="35"/>
                                            </p:tgtEl>
                                          </p:cBhvr>
                                        </p:animEffect>
                                        <p:anim calcmode="lin" valueType="num">
                                          <p:cBhvr>
                                            <p:cTn id="93" dur="750" fill="hold"/>
                                            <p:tgtEl>
                                              <p:spTgt spid="35"/>
                                            </p:tgtEl>
                                            <p:attrNameLst>
                                              <p:attrName>ppt_x</p:attrName>
                                            </p:attrNameLst>
                                          </p:cBhvr>
                                          <p:tavLst>
                                            <p:tav tm="0">
                                              <p:val>
                                                <p:strVal val="#ppt_x"/>
                                              </p:val>
                                            </p:tav>
                                            <p:tav tm="100000">
                                              <p:val>
                                                <p:strVal val="#ppt_x"/>
                                              </p:val>
                                            </p:tav>
                                          </p:tavLst>
                                        </p:anim>
                                        <p:anim calcmode="lin" valueType="num">
                                          <p:cBhvr>
                                            <p:cTn id="94" dur="750" fill="hold"/>
                                            <p:tgtEl>
                                              <p:spTgt spid="3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70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750"/>
                                            <p:tgtEl>
                                              <p:spTgt spid="26"/>
                                            </p:tgtEl>
                                          </p:cBhvr>
                                        </p:animEffect>
                                        <p:anim calcmode="lin" valueType="num">
                                          <p:cBhvr>
                                            <p:cTn id="98" dur="750" fill="hold"/>
                                            <p:tgtEl>
                                              <p:spTgt spid="26"/>
                                            </p:tgtEl>
                                            <p:attrNameLst>
                                              <p:attrName>ppt_x</p:attrName>
                                            </p:attrNameLst>
                                          </p:cBhvr>
                                          <p:tavLst>
                                            <p:tav tm="0">
                                              <p:val>
                                                <p:strVal val="#ppt_x"/>
                                              </p:val>
                                            </p:tav>
                                            <p:tav tm="100000">
                                              <p:val>
                                                <p:strVal val="#ppt_x"/>
                                              </p:val>
                                            </p:tav>
                                          </p:tavLst>
                                        </p:anim>
                                        <p:anim calcmode="lin" valueType="num">
                                          <p:cBhvr>
                                            <p:cTn id="99" dur="750" fill="hold"/>
                                            <p:tgtEl>
                                              <p:spTgt spid="2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700"/>
                                      </p:stCondLst>
                                      <p:childTnLst>
                                        <p:set>
                                          <p:cBhvr>
                                            <p:cTn id="101" dur="1" fill="hold">
                                              <p:stCondLst>
                                                <p:cond delay="0"/>
                                              </p:stCondLst>
                                            </p:cTn>
                                            <p:tgtEl>
                                              <p:spTgt spid="34"/>
                                            </p:tgtEl>
                                            <p:attrNameLst>
                                              <p:attrName>style.visibility</p:attrName>
                                            </p:attrNameLst>
                                          </p:cBhvr>
                                          <p:to>
                                            <p:strVal val="visible"/>
                                          </p:to>
                                        </p:set>
                                        <p:animEffect transition="in" filter="fade">
                                          <p:cBhvr>
                                            <p:cTn id="102" dur="750"/>
                                            <p:tgtEl>
                                              <p:spTgt spid="34"/>
                                            </p:tgtEl>
                                          </p:cBhvr>
                                        </p:animEffect>
                                        <p:anim calcmode="lin" valueType="num">
                                          <p:cBhvr>
                                            <p:cTn id="103" dur="750" fill="hold"/>
                                            <p:tgtEl>
                                              <p:spTgt spid="34"/>
                                            </p:tgtEl>
                                            <p:attrNameLst>
                                              <p:attrName>ppt_x</p:attrName>
                                            </p:attrNameLst>
                                          </p:cBhvr>
                                          <p:tavLst>
                                            <p:tav tm="0">
                                              <p:val>
                                                <p:strVal val="#ppt_x"/>
                                              </p:val>
                                            </p:tav>
                                            <p:tav tm="100000">
                                              <p:val>
                                                <p:strVal val="#ppt_x"/>
                                              </p:val>
                                            </p:tav>
                                          </p:tavLst>
                                        </p:anim>
                                        <p:anim calcmode="lin" valueType="num">
                                          <p:cBhvr>
                                            <p:cTn id="104" dur="750" fill="hold"/>
                                            <p:tgtEl>
                                              <p:spTgt spid="34"/>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90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750"/>
                                            <p:tgtEl>
                                              <p:spTgt spid="25"/>
                                            </p:tgtEl>
                                          </p:cBhvr>
                                        </p:animEffect>
                                        <p:anim calcmode="lin" valueType="num">
                                          <p:cBhvr>
                                            <p:cTn id="108" dur="750" fill="hold"/>
                                            <p:tgtEl>
                                              <p:spTgt spid="25"/>
                                            </p:tgtEl>
                                            <p:attrNameLst>
                                              <p:attrName>ppt_x</p:attrName>
                                            </p:attrNameLst>
                                          </p:cBhvr>
                                          <p:tavLst>
                                            <p:tav tm="0">
                                              <p:val>
                                                <p:strVal val="#ppt_x"/>
                                              </p:val>
                                            </p:tav>
                                            <p:tav tm="100000">
                                              <p:val>
                                                <p:strVal val="#ppt_x"/>
                                              </p:val>
                                            </p:tav>
                                          </p:tavLst>
                                        </p:anim>
                                        <p:anim calcmode="lin" valueType="num">
                                          <p:cBhvr>
                                            <p:cTn id="109" dur="750" fill="hold"/>
                                            <p:tgtEl>
                                              <p:spTgt spid="25"/>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90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750"/>
                                            <p:tgtEl>
                                              <p:spTgt spid="33"/>
                                            </p:tgtEl>
                                          </p:cBhvr>
                                        </p:animEffect>
                                        <p:anim calcmode="lin" valueType="num">
                                          <p:cBhvr>
                                            <p:cTn id="113" dur="750" fill="hold"/>
                                            <p:tgtEl>
                                              <p:spTgt spid="33"/>
                                            </p:tgtEl>
                                            <p:attrNameLst>
                                              <p:attrName>ppt_x</p:attrName>
                                            </p:attrNameLst>
                                          </p:cBhvr>
                                          <p:tavLst>
                                            <p:tav tm="0">
                                              <p:val>
                                                <p:strVal val="#ppt_x"/>
                                              </p:val>
                                            </p:tav>
                                            <p:tav tm="100000">
                                              <p:val>
                                                <p:strVal val="#ppt_x"/>
                                              </p:val>
                                            </p:tav>
                                          </p:tavLst>
                                        </p:anim>
                                        <p:anim calcmode="lin" valueType="num">
                                          <p:cBhvr>
                                            <p:cTn id="114" dur="750" fill="hold"/>
                                            <p:tgtEl>
                                              <p:spTgt spid="3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1100"/>
                                      </p:stCondLst>
                                      <p:childTnLst>
                                        <p:set>
                                          <p:cBhvr>
                                            <p:cTn id="116" dur="1" fill="hold">
                                              <p:stCondLst>
                                                <p:cond delay="0"/>
                                              </p:stCondLst>
                                            </p:cTn>
                                            <p:tgtEl>
                                              <p:spTgt spid="24"/>
                                            </p:tgtEl>
                                            <p:attrNameLst>
                                              <p:attrName>style.visibility</p:attrName>
                                            </p:attrNameLst>
                                          </p:cBhvr>
                                          <p:to>
                                            <p:strVal val="visible"/>
                                          </p:to>
                                        </p:set>
                                        <p:animEffect transition="in" filter="fade">
                                          <p:cBhvr>
                                            <p:cTn id="117" dur="750"/>
                                            <p:tgtEl>
                                              <p:spTgt spid="24"/>
                                            </p:tgtEl>
                                          </p:cBhvr>
                                        </p:animEffect>
                                        <p:anim calcmode="lin" valueType="num">
                                          <p:cBhvr>
                                            <p:cTn id="118" dur="750" fill="hold"/>
                                            <p:tgtEl>
                                              <p:spTgt spid="24"/>
                                            </p:tgtEl>
                                            <p:attrNameLst>
                                              <p:attrName>ppt_x</p:attrName>
                                            </p:attrNameLst>
                                          </p:cBhvr>
                                          <p:tavLst>
                                            <p:tav tm="0">
                                              <p:val>
                                                <p:strVal val="#ppt_x"/>
                                              </p:val>
                                            </p:tav>
                                            <p:tav tm="100000">
                                              <p:val>
                                                <p:strVal val="#ppt_x"/>
                                              </p:val>
                                            </p:tav>
                                          </p:tavLst>
                                        </p:anim>
                                        <p:anim calcmode="lin" valueType="num">
                                          <p:cBhvr>
                                            <p:cTn id="119" dur="750" fill="hold"/>
                                            <p:tgtEl>
                                              <p:spTgt spid="24"/>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1100"/>
                                      </p:stCondLst>
                                      <p:childTnLst>
                                        <p:set>
                                          <p:cBhvr>
                                            <p:cTn id="121" dur="1" fill="hold">
                                              <p:stCondLst>
                                                <p:cond delay="0"/>
                                              </p:stCondLst>
                                            </p:cTn>
                                            <p:tgtEl>
                                              <p:spTgt spid="32"/>
                                            </p:tgtEl>
                                            <p:attrNameLst>
                                              <p:attrName>style.visibility</p:attrName>
                                            </p:attrNameLst>
                                          </p:cBhvr>
                                          <p:to>
                                            <p:strVal val="visible"/>
                                          </p:to>
                                        </p:set>
                                        <p:animEffect transition="in" filter="fade">
                                          <p:cBhvr>
                                            <p:cTn id="122" dur="750"/>
                                            <p:tgtEl>
                                              <p:spTgt spid="32"/>
                                            </p:tgtEl>
                                          </p:cBhvr>
                                        </p:animEffect>
                                        <p:anim calcmode="lin" valueType="num">
                                          <p:cBhvr>
                                            <p:cTn id="123" dur="750" fill="hold"/>
                                            <p:tgtEl>
                                              <p:spTgt spid="32"/>
                                            </p:tgtEl>
                                            <p:attrNameLst>
                                              <p:attrName>ppt_x</p:attrName>
                                            </p:attrNameLst>
                                          </p:cBhvr>
                                          <p:tavLst>
                                            <p:tav tm="0">
                                              <p:val>
                                                <p:strVal val="#ppt_x"/>
                                              </p:val>
                                            </p:tav>
                                            <p:tav tm="100000">
                                              <p:val>
                                                <p:strVal val="#ppt_x"/>
                                              </p:val>
                                            </p:tav>
                                          </p:tavLst>
                                        </p:anim>
                                        <p:anim calcmode="lin" valueType="num">
                                          <p:cBhvr>
                                            <p:cTn id="124" dur="75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p:bldP spid="27" grpId="0"/>
          <p:bldP spid="28" grpId="0"/>
          <p:bldP spid="29" grpId="0"/>
          <p:bldP spid="32" grpId="0"/>
          <p:bldP spid="33" grpId="0"/>
          <p:bldP spid="34" grpId="0"/>
          <p:bldP spid="35" grpId="0"/>
          <p:bldP spid="36" grpId="0"/>
          <p:bldP spid="37"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8"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1000" fill="hold"/>
                                            <p:tgtEl>
                                              <p:spTgt spid="7"/>
                                            </p:tgtEl>
                                            <p:attrNameLst>
                                              <p:attrName>ppt_x</p:attrName>
                                            </p:attrNameLst>
                                          </p:cBhvr>
                                          <p:tavLst>
                                            <p:tav tm="0">
                                              <p:val>
                                                <p:strVal val="0-#ppt_w/2"/>
                                              </p:val>
                                            </p:tav>
                                            <p:tav tm="100000">
                                              <p:val>
                                                <p:strVal val="#ppt_x"/>
                                              </p:val>
                                            </p:tav>
                                          </p:tavLst>
                                        </p:anim>
                                        <p:anim calcmode="lin" valueType="num">
                                          <p:cBhvr additive="base">
                                            <p:cTn id="8" dur="1000" fill="hold"/>
                                            <p:tgtEl>
                                              <p:spTgt spid="7"/>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200"/>
                                      </p:stCondLst>
                                      <p:childTnLst>
                                        <p:set>
                                          <p:cBhvr>
                                            <p:cTn id="10" dur="1" fill="hold">
                                              <p:stCondLst>
                                                <p:cond delay="0"/>
                                              </p:stCondLst>
                                            </p:cTn>
                                            <p:tgtEl>
                                              <p:spTgt spid="6"/>
                                            </p:tgtEl>
                                            <p:attrNameLst>
                                              <p:attrName>style.visibility</p:attrName>
                                            </p:attrNameLst>
                                          </p:cBhvr>
                                          <p:to>
                                            <p:strVal val="visible"/>
                                          </p:to>
                                        </p:set>
                                        <p:anim calcmode="lin" valueType="num">
                                          <p:cBhvr additive="base">
                                            <p:cTn id="11" dur="1000" fill="hold"/>
                                            <p:tgtEl>
                                              <p:spTgt spid="6"/>
                                            </p:tgtEl>
                                            <p:attrNameLst>
                                              <p:attrName>ppt_x</p:attrName>
                                            </p:attrNameLst>
                                          </p:cBhvr>
                                          <p:tavLst>
                                            <p:tav tm="0">
                                              <p:val>
                                                <p:strVal val="0-#ppt_w/2"/>
                                              </p:val>
                                            </p:tav>
                                            <p:tav tm="100000">
                                              <p:val>
                                                <p:strVal val="#ppt_x"/>
                                              </p:val>
                                            </p:tav>
                                          </p:tavLst>
                                        </p:anim>
                                        <p:anim calcmode="lin" valueType="num">
                                          <p:cBhvr additive="base">
                                            <p:cTn id="12" dur="1000" fill="hold"/>
                                            <p:tgtEl>
                                              <p:spTgt spid="6"/>
                                            </p:tgtEl>
                                            <p:attrNameLst>
                                              <p:attrName>ppt_y</p:attrName>
                                            </p:attrNameLst>
                                          </p:cBhvr>
                                          <p:tavLst>
                                            <p:tav tm="0">
                                              <p:val>
                                                <p:strVal val="#ppt_y"/>
                                              </p:val>
                                            </p:tav>
                                            <p:tav tm="100000">
                                              <p:val>
                                                <p:strVal val="#ppt_y"/>
                                              </p:val>
                                            </p:tav>
                                          </p:tavLst>
                                        </p:anim>
                                      </p:childTnLst>
                                    </p:cTn>
                                  </p:par>
                                  <p:par>
                                    <p:cTn id="13" presetID="2" presetClass="entr" presetSubtype="8" fill="hold" grpId="0" nodeType="withEffect">
                                      <p:stCondLst>
                                        <p:cond delay="400"/>
                                      </p:stCondLst>
                                      <p:childTnLst>
                                        <p:set>
                                          <p:cBhvr>
                                            <p:cTn id="14" dur="1" fill="hold">
                                              <p:stCondLst>
                                                <p:cond delay="0"/>
                                              </p:stCondLst>
                                            </p:cTn>
                                            <p:tgtEl>
                                              <p:spTgt spid="11"/>
                                            </p:tgtEl>
                                            <p:attrNameLst>
                                              <p:attrName>style.visibility</p:attrName>
                                            </p:attrNameLst>
                                          </p:cBhvr>
                                          <p:to>
                                            <p:strVal val="visible"/>
                                          </p:to>
                                        </p:set>
                                        <p:anim calcmode="lin" valueType="num">
                                          <p:cBhvr additive="base">
                                            <p:cTn id="15" dur="1000" fill="hold"/>
                                            <p:tgtEl>
                                              <p:spTgt spid="11"/>
                                            </p:tgtEl>
                                            <p:attrNameLst>
                                              <p:attrName>ppt_x</p:attrName>
                                            </p:attrNameLst>
                                          </p:cBhvr>
                                          <p:tavLst>
                                            <p:tav tm="0">
                                              <p:val>
                                                <p:strVal val="0-#ppt_w/2"/>
                                              </p:val>
                                            </p:tav>
                                            <p:tav tm="100000">
                                              <p:val>
                                                <p:strVal val="#ppt_x"/>
                                              </p:val>
                                            </p:tav>
                                          </p:tavLst>
                                        </p:anim>
                                        <p:anim calcmode="lin" valueType="num">
                                          <p:cBhvr additive="base">
                                            <p:cTn id="16" dur="1000" fill="hold"/>
                                            <p:tgtEl>
                                              <p:spTgt spid="11"/>
                                            </p:tgtEl>
                                            <p:attrNameLst>
                                              <p:attrName>ppt_y</p:attrName>
                                            </p:attrNameLst>
                                          </p:cBhvr>
                                          <p:tavLst>
                                            <p:tav tm="0">
                                              <p:val>
                                                <p:strVal val="#ppt_y"/>
                                              </p:val>
                                            </p:tav>
                                            <p:tav tm="100000">
                                              <p:val>
                                                <p:strVal val="#ppt_y"/>
                                              </p:val>
                                            </p:tav>
                                          </p:tavLst>
                                        </p:anim>
                                      </p:childTnLst>
                                    </p:cTn>
                                  </p:par>
                                  <p:par>
                                    <p:cTn id="17" presetID="2" presetClass="entr" presetSubtype="8" fill="hold" grpId="0" nodeType="withEffect">
                                      <p:stCondLst>
                                        <p:cond delay="600"/>
                                      </p:stCondLst>
                                      <p:childTnLst>
                                        <p:set>
                                          <p:cBhvr>
                                            <p:cTn id="18" dur="1" fill="hold">
                                              <p:stCondLst>
                                                <p:cond delay="0"/>
                                              </p:stCondLst>
                                            </p:cTn>
                                            <p:tgtEl>
                                              <p:spTgt spid="10"/>
                                            </p:tgtEl>
                                            <p:attrNameLst>
                                              <p:attrName>style.visibility</p:attrName>
                                            </p:attrNameLst>
                                          </p:cBhvr>
                                          <p:to>
                                            <p:strVal val="visible"/>
                                          </p:to>
                                        </p:set>
                                        <p:anim calcmode="lin" valueType="num">
                                          <p:cBhvr additive="base">
                                            <p:cTn id="19" dur="1000" fill="hold"/>
                                            <p:tgtEl>
                                              <p:spTgt spid="10"/>
                                            </p:tgtEl>
                                            <p:attrNameLst>
                                              <p:attrName>ppt_x</p:attrName>
                                            </p:attrNameLst>
                                          </p:cBhvr>
                                          <p:tavLst>
                                            <p:tav tm="0">
                                              <p:val>
                                                <p:strVal val="0-#ppt_w/2"/>
                                              </p:val>
                                            </p:tav>
                                            <p:tav tm="100000">
                                              <p:val>
                                                <p:strVal val="#ppt_x"/>
                                              </p:val>
                                            </p:tav>
                                          </p:tavLst>
                                        </p:anim>
                                        <p:anim calcmode="lin" valueType="num">
                                          <p:cBhvr additive="base">
                                            <p:cTn id="20" dur="1000" fill="hold"/>
                                            <p:tgtEl>
                                              <p:spTgt spid="10"/>
                                            </p:tgtEl>
                                            <p:attrNameLst>
                                              <p:attrName>ppt_y</p:attrName>
                                            </p:attrNameLst>
                                          </p:cBhvr>
                                          <p:tavLst>
                                            <p:tav tm="0">
                                              <p:val>
                                                <p:strVal val="#ppt_y"/>
                                              </p:val>
                                            </p:tav>
                                            <p:tav tm="100000">
                                              <p:val>
                                                <p:strVal val="#ppt_y"/>
                                              </p:val>
                                            </p:tav>
                                          </p:tavLst>
                                        </p:anim>
                                      </p:childTnLst>
                                    </p:cTn>
                                  </p:par>
                                  <p:par>
                                    <p:cTn id="21" presetID="2" presetClass="entr" presetSubtype="8" fill="hold" grpId="0" nodeType="withEffect">
                                      <p:stCondLst>
                                        <p:cond delay="800"/>
                                      </p:stCondLst>
                                      <p:childTnLst>
                                        <p:set>
                                          <p:cBhvr>
                                            <p:cTn id="22" dur="1" fill="hold">
                                              <p:stCondLst>
                                                <p:cond delay="0"/>
                                              </p:stCondLst>
                                            </p:cTn>
                                            <p:tgtEl>
                                              <p:spTgt spid="9"/>
                                            </p:tgtEl>
                                            <p:attrNameLst>
                                              <p:attrName>style.visibility</p:attrName>
                                            </p:attrNameLst>
                                          </p:cBhvr>
                                          <p:to>
                                            <p:strVal val="visible"/>
                                          </p:to>
                                        </p:set>
                                        <p:anim calcmode="lin" valueType="num">
                                          <p:cBhvr additive="base">
                                            <p:cTn id="23" dur="1000" fill="hold"/>
                                            <p:tgtEl>
                                              <p:spTgt spid="9"/>
                                            </p:tgtEl>
                                            <p:attrNameLst>
                                              <p:attrName>ppt_x</p:attrName>
                                            </p:attrNameLst>
                                          </p:cBhvr>
                                          <p:tavLst>
                                            <p:tav tm="0">
                                              <p:val>
                                                <p:strVal val="0-#ppt_w/2"/>
                                              </p:val>
                                            </p:tav>
                                            <p:tav tm="100000">
                                              <p:val>
                                                <p:strVal val="#ppt_x"/>
                                              </p:val>
                                            </p:tav>
                                          </p:tavLst>
                                        </p:anim>
                                        <p:anim calcmode="lin" valueType="num">
                                          <p:cBhvr additive="base">
                                            <p:cTn id="24" dur="1000" fill="hold"/>
                                            <p:tgtEl>
                                              <p:spTgt spid="9"/>
                                            </p:tgtEl>
                                            <p:attrNameLst>
                                              <p:attrName>ppt_y</p:attrName>
                                            </p:attrNameLst>
                                          </p:cBhvr>
                                          <p:tavLst>
                                            <p:tav tm="0">
                                              <p:val>
                                                <p:strVal val="#ppt_y"/>
                                              </p:val>
                                            </p:tav>
                                            <p:tav tm="100000">
                                              <p:val>
                                                <p:strVal val="#ppt_y"/>
                                              </p:val>
                                            </p:tav>
                                          </p:tavLst>
                                        </p:anim>
                                      </p:childTnLst>
                                    </p:cTn>
                                  </p:par>
                                  <p:par>
                                    <p:cTn id="25" presetID="2" presetClass="entr" presetSubtype="8" fill="hold" grpId="0" nodeType="withEffect">
                                      <p:stCondLst>
                                        <p:cond delay="1000"/>
                                      </p:stCondLst>
                                      <p:childTnLst>
                                        <p:set>
                                          <p:cBhvr>
                                            <p:cTn id="26" dur="1" fill="hold">
                                              <p:stCondLst>
                                                <p:cond delay="0"/>
                                              </p:stCondLst>
                                            </p:cTn>
                                            <p:tgtEl>
                                              <p:spTgt spid="8"/>
                                            </p:tgtEl>
                                            <p:attrNameLst>
                                              <p:attrName>style.visibility</p:attrName>
                                            </p:attrNameLst>
                                          </p:cBhvr>
                                          <p:to>
                                            <p:strVal val="visible"/>
                                          </p:to>
                                        </p:set>
                                        <p:anim calcmode="lin" valueType="num">
                                          <p:cBhvr additive="base">
                                            <p:cTn id="27" dur="1000" fill="hold"/>
                                            <p:tgtEl>
                                              <p:spTgt spid="8"/>
                                            </p:tgtEl>
                                            <p:attrNameLst>
                                              <p:attrName>ppt_x</p:attrName>
                                            </p:attrNameLst>
                                          </p:cBhvr>
                                          <p:tavLst>
                                            <p:tav tm="0">
                                              <p:val>
                                                <p:strVal val="0-#ppt_w/2"/>
                                              </p:val>
                                            </p:tav>
                                            <p:tav tm="100000">
                                              <p:val>
                                                <p:strVal val="#ppt_x"/>
                                              </p:val>
                                            </p:tav>
                                          </p:tavLst>
                                        </p:anim>
                                        <p:anim calcmode="lin" valueType="num">
                                          <p:cBhvr additive="base">
                                            <p:cTn id="28" dur="1000" fill="hold"/>
                                            <p:tgtEl>
                                              <p:spTgt spid="8"/>
                                            </p:tgtEl>
                                            <p:attrNameLst>
                                              <p:attrName>ppt_y</p:attrName>
                                            </p:attrNameLst>
                                          </p:cBhvr>
                                          <p:tavLst>
                                            <p:tav tm="0">
                                              <p:val>
                                                <p:strVal val="#ppt_y"/>
                                              </p:val>
                                            </p:tav>
                                            <p:tav tm="100000">
                                              <p:val>
                                                <p:strVal val="#ppt_y"/>
                                              </p:val>
                                            </p:tav>
                                          </p:tavLst>
                                        </p:anim>
                                      </p:childTnLst>
                                    </p:cTn>
                                  </p:par>
                                  <p:par>
                                    <p:cTn id="29" presetID="10" presetClass="entr" presetSubtype="0" fill="hold" grpId="0" nodeType="withEffect">
                                      <p:stCondLst>
                                        <p:cond delay="100"/>
                                      </p:stCondLst>
                                      <p:childTnLst>
                                        <p:set>
                                          <p:cBhvr>
                                            <p:cTn id="30" dur="1" fill="hold">
                                              <p:stCondLst>
                                                <p:cond delay="0"/>
                                              </p:stCondLst>
                                            </p:cTn>
                                            <p:tgtEl>
                                              <p:spTgt spid="13"/>
                                            </p:tgtEl>
                                            <p:attrNameLst>
                                              <p:attrName>style.visibility</p:attrName>
                                            </p:attrNameLst>
                                          </p:cBhvr>
                                          <p:to>
                                            <p:strVal val="visible"/>
                                          </p:to>
                                        </p:set>
                                        <p:animEffect transition="in" filter="fade">
                                          <p:cBhvr>
                                            <p:cTn id="31" dur="750"/>
                                            <p:tgtEl>
                                              <p:spTgt spid="13"/>
                                            </p:tgtEl>
                                          </p:cBhvr>
                                        </p:animEffect>
                                      </p:childTnLst>
                                    </p:cTn>
                                  </p:par>
                                  <p:par>
                                    <p:cTn id="32" presetID="10" presetClass="entr" presetSubtype="0" fill="hold" grpId="0" nodeType="withEffect">
                                      <p:stCondLst>
                                        <p:cond delay="30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750"/>
                                            <p:tgtEl>
                                              <p:spTgt spid="12"/>
                                            </p:tgtEl>
                                          </p:cBhvr>
                                        </p:animEffect>
                                      </p:childTnLst>
                                    </p:cTn>
                                  </p:par>
                                  <p:par>
                                    <p:cTn id="35" presetID="10" presetClass="entr" presetSubtype="0" fill="hold" grpId="0" nodeType="withEffect">
                                      <p:stCondLst>
                                        <p:cond delay="500"/>
                                      </p:stCondLst>
                                      <p:childTnLst>
                                        <p:set>
                                          <p:cBhvr>
                                            <p:cTn id="36" dur="1" fill="hold">
                                              <p:stCondLst>
                                                <p:cond delay="0"/>
                                              </p:stCondLst>
                                            </p:cTn>
                                            <p:tgtEl>
                                              <p:spTgt spid="17"/>
                                            </p:tgtEl>
                                            <p:attrNameLst>
                                              <p:attrName>style.visibility</p:attrName>
                                            </p:attrNameLst>
                                          </p:cBhvr>
                                          <p:to>
                                            <p:strVal val="visible"/>
                                          </p:to>
                                        </p:set>
                                        <p:animEffect transition="in" filter="fade">
                                          <p:cBhvr>
                                            <p:cTn id="37" dur="750"/>
                                            <p:tgtEl>
                                              <p:spTgt spid="17"/>
                                            </p:tgtEl>
                                          </p:cBhvr>
                                        </p:animEffect>
                                      </p:childTnLst>
                                    </p:cTn>
                                  </p:par>
                                  <p:par>
                                    <p:cTn id="38" presetID="10" presetClass="entr" presetSubtype="0" fill="hold" grpId="0" nodeType="withEffect">
                                      <p:stCondLst>
                                        <p:cond delay="700"/>
                                      </p:stCondLst>
                                      <p:childTnLst>
                                        <p:set>
                                          <p:cBhvr>
                                            <p:cTn id="39" dur="1" fill="hold">
                                              <p:stCondLst>
                                                <p:cond delay="0"/>
                                              </p:stCondLst>
                                            </p:cTn>
                                            <p:tgtEl>
                                              <p:spTgt spid="16"/>
                                            </p:tgtEl>
                                            <p:attrNameLst>
                                              <p:attrName>style.visibility</p:attrName>
                                            </p:attrNameLst>
                                          </p:cBhvr>
                                          <p:to>
                                            <p:strVal val="visible"/>
                                          </p:to>
                                        </p:set>
                                        <p:animEffect transition="in" filter="fade">
                                          <p:cBhvr>
                                            <p:cTn id="40" dur="750"/>
                                            <p:tgtEl>
                                              <p:spTgt spid="16"/>
                                            </p:tgtEl>
                                          </p:cBhvr>
                                        </p:animEffect>
                                      </p:childTnLst>
                                    </p:cTn>
                                  </p:par>
                                  <p:par>
                                    <p:cTn id="41" presetID="10" presetClass="entr" presetSubtype="0" fill="hold" grpId="0" nodeType="withEffect">
                                      <p:stCondLst>
                                        <p:cond delay="900"/>
                                      </p:stCondLst>
                                      <p:childTnLst>
                                        <p:set>
                                          <p:cBhvr>
                                            <p:cTn id="42" dur="1" fill="hold">
                                              <p:stCondLst>
                                                <p:cond delay="0"/>
                                              </p:stCondLst>
                                            </p:cTn>
                                            <p:tgtEl>
                                              <p:spTgt spid="15"/>
                                            </p:tgtEl>
                                            <p:attrNameLst>
                                              <p:attrName>style.visibility</p:attrName>
                                            </p:attrNameLst>
                                          </p:cBhvr>
                                          <p:to>
                                            <p:strVal val="visible"/>
                                          </p:to>
                                        </p:set>
                                        <p:animEffect transition="in" filter="fade">
                                          <p:cBhvr>
                                            <p:cTn id="43" dur="750"/>
                                            <p:tgtEl>
                                              <p:spTgt spid="15"/>
                                            </p:tgtEl>
                                          </p:cBhvr>
                                        </p:animEffect>
                                      </p:childTnLst>
                                    </p:cTn>
                                  </p:par>
                                  <p:par>
                                    <p:cTn id="44" presetID="10" presetClass="entr" presetSubtype="0" fill="hold" grpId="0" nodeType="withEffect">
                                      <p:stCondLst>
                                        <p:cond delay="110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750"/>
                                            <p:tgtEl>
                                              <p:spTgt spid="14"/>
                                            </p:tgtEl>
                                          </p:cBhvr>
                                        </p:animEffect>
                                      </p:childTnLst>
                                    </p:cTn>
                                  </p:par>
                                  <p:par>
                                    <p:cTn id="47" presetID="10" presetClass="entr" presetSubtype="0" fill="hold" grpId="0" nodeType="withEffect">
                                      <p:stCondLst>
                                        <p:cond delay="1250"/>
                                      </p:stCondLst>
                                      <p:childTnLst>
                                        <p:set>
                                          <p:cBhvr>
                                            <p:cTn id="48" dur="1" fill="hold">
                                              <p:stCondLst>
                                                <p:cond delay="0"/>
                                              </p:stCondLst>
                                            </p:cTn>
                                            <p:tgtEl>
                                              <p:spTgt spid="22"/>
                                            </p:tgtEl>
                                            <p:attrNameLst>
                                              <p:attrName>style.visibility</p:attrName>
                                            </p:attrNameLst>
                                          </p:cBhvr>
                                          <p:to>
                                            <p:strVal val="visible"/>
                                          </p:to>
                                        </p:set>
                                        <p:animEffect transition="in" filter="fade">
                                          <p:cBhvr>
                                            <p:cTn id="49" dur="750"/>
                                            <p:tgtEl>
                                              <p:spTgt spid="22"/>
                                            </p:tgtEl>
                                          </p:cBhvr>
                                        </p:animEffect>
                                      </p:childTnLst>
                                    </p:cTn>
                                  </p:par>
                                  <p:par>
                                    <p:cTn id="50" presetID="10" presetClass="entr" presetSubtype="0" fill="hold" grpId="0" nodeType="withEffect">
                                      <p:stCondLst>
                                        <p:cond delay="1250"/>
                                      </p:stCondLst>
                                      <p:childTnLst>
                                        <p:set>
                                          <p:cBhvr>
                                            <p:cTn id="51" dur="1" fill="hold">
                                              <p:stCondLst>
                                                <p:cond delay="0"/>
                                              </p:stCondLst>
                                            </p:cTn>
                                            <p:tgtEl>
                                              <p:spTgt spid="23"/>
                                            </p:tgtEl>
                                            <p:attrNameLst>
                                              <p:attrName>style.visibility</p:attrName>
                                            </p:attrNameLst>
                                          </p:cBhvr>
                                          <p:to>
                                            <p:strVal val="visible"/>
                                          </p:to>
                                        </p:set>
                                        <p:animEffect transition="in" filter="fade">
                                          <p:cBhvr>
                                            <p:cTn id="52" dur="750"/>
                                            <p:tgtEl>
                                              <p:spTgt spid="23"/>
                                            </p:tgtEl>
                                          </p:cBhvr>
                                        </p:animEffect>
                                      </p:childTnLst>
                                    </p:cTn>
                                  </p:par>
                                  <p:par>
                                    <p:cTn id="53" presetID="10" presetClass="entr" presetSubtype="0" fill="hold" grpId="0" nodeType="withEffect">
                                      <p:stCondLst>
                                        <p:cond delay="1250"/>
                                      </p:stCondLst>
                                      <p:childTnLst>
                                        <p:set>
                                          <p:cBhvr>
                                            <p:cTn id="54" dur="1" fill="hold">
                                              <p:stCondLst>
                                                <p:cond delay="0"/>
                                              </p:stCondLst>
                                            </p:cTn>
                                            <p:tgtEl>
                                              <p:spTgt spid="21"/>
                                            </p:tgtEl>
                                            <p:attrNameLst>
                                              <p:attrName>style.visibility</p:attrName>
                                            </p:attrNameLst>
                                          </p:cBhvr>
                                          <p:to>
                                            <p:strVal val="visible"/>
                                          </p:to>
                                        </p:set>
                                        <p:animEffect transition="in" filter="fade">
                                          <p:cBhvr>
                                            <p:cTn id="55" dur="750"/>
                                            <p:tgtEl>
                                              <p:spTgt spid="21"/>
                                            </p:tgtEl>
                                          </p:cBhvr>
                                        </p:animEffect>
                                      </p:childTnLst>
                                    </p:cTn>
                                  </p:par>
                                  <p:par>
                                    <p:cTn id="56" presetID="10" presetClass="entr" presetSubtype="0" fill="hold" grpId="0" nodeType="withEffect">
                                      <p:stCondLst>
                                        <p:cond delay="1250"/>
                                      </p:stCondLst>
                                      <p:childTnLst>
                                        <p:set>
                                          <p:cBhvr>
                                            <p:cTn id="57" dur="1" fill="hold">
                                              <p:stCondLst>
                                                <p:cond delay="0"/>
                                              </p:stCondLst>
                                            </p:cTn>
                                            <p:tgtEl>
                                              <p:spTgt spid="19"/>
                                            </p:tgtEl>
                                            <p:attrNameLst>
                                              <p:attrName>style.visibility</p:attrName>
                                            </p:attrNameLst>
                                          </p:cBhvr>
                                          <p:to>
                                            <p:strVal val="visible"/>
                                          </p:to>
                                        </p:set>
                                        <p:animEffect transition="in" filter="fade">
                                          <p:cBhvr>
                                            <p:cTn id="58" dur="750"/>
                                            <p:tgtEl>
                                              <p:spTgt spid="19"/>
                                            </p:tgtEl>
                                          </p:cBhvr>
                                        </p:animEffect>
                                      </p:childTnLst>
                                    </p:cTn>
                                  </p:par>
                                  <p:par>
                                    <p:cTn id="59" presetID="10" presetClass="entr" presetSubtype="0" fill="hold" grpId="0" nodeType="withEffect">
                                      <p:stCondLst>
                                        <p:cond delay="1250"/>
                                      </p:stCondLst>
                                      <p:childTnLst>
                                        <p:set>
                                          <p:cBhvr>
                                            <p:cTn id="60" dur="1" fill="hold">
                                              <p:stCondLst>
                                                <p:cond delay="0"/>
                                              </p:stCondLst>
                                            </p:cTn>
                                            <p:tgtEl>
                                              <p:spTgt spid="18"/>
                                            </p:tgtEl>
                                            <p:attrNameLst>
                                              <p:attrName>style.visibility</p:attrName>
                                            </p:attrNameLst>
                                          </p:cBhvr>
                                          <p:to>
                                            <p:strVal val="visible"/>
                                          </p:to>
                                        </p:set>
                                        <p:animEffect transition="in" filter="fade">
                                          <p:cBhvr>
                                            <p:cTn id="61" dur="750"/>
                                            <p:tgtEl>
                                              <p:spTgt spid="18"/>
                                            </p:tgtEl>
                                          </p:cBhvr>
                                        </p:animEffect>
                                      </p:childTnLst>
                                    </p:cTn>
                                  </p:par>
                                  <p:par>
                                    <p:cTn id="62" presetID="10" presetClass="entr" presetSubtype="0" fill="hold" grpId="0" nodeType="withEffect">
                                      <p:stCondLst>
                                        <p:cond delay="1250"/>
                                      </p:stCondLst>
                                      <p:childTnLst>
                                        <p:set>
                                          <p:cBhvr>
                                            <p:cTn id="63" dur="1" fill="hold">
                                              <p:stCondLst>
                                                <p:cond delay="0"/>
                                              </p:stCondLst>
                                            </p:cTn>
                                            <p:tgtEl>
                                              <p:spTgt spid="20"/>
                                            </p:tgtEl>
                                            <p:attrNameLst>
                                              <p:attrName>style.visibility</p:attrName>
                                            </p:attrNameLst>
                                          </p:cBhvr>
                                          <p:to>
                                            <p:strVal val="visible"/>
                                          </p:to>
                                        </p:set>
                                        <p:animEffect transition="in" filter="fade">
                                          <p:cBhvr>
                                            <p:cTn id="64" dur="750"/>
                                            <p:tgtEl>
                                              <p:spTgt spid="20"/>
                                            </p:tgtEl>
                                          </p:cBhvr>
                                        </p:animEffect>
                                      </p:childTnLst>
                                    </p:cTn>
                                  </p:par>
                                  <p:par>
                                    <p:cTn id="65" presetID="42" presetClass="entr" presetSubtype="0" fill="hold" grpId="0" nodeType="withEffect">
                                      <p:stCondLst>
                                        <p:cond delay="100"/>
                                      </p:stCondLst>
                                      <p:childTnLst>
                                        <p:set>
                                          <p:cBhvr>
                                            <p:cTn id="66" dur="1" fill="hold">
                                              <p:stCondLst>
                                                <p:cond delay="0"/>
                                              </p:stCondLst>
                                            </p:cTn>
                                            <p:tgtEl>
                                              <p:spTgt spid="29"/>
                                            </p:tgtEl>
                                            <p:attrNameLst>
                                              <p:attrName>style.visibility</p:attrName>
                                            </p:attrNameLst>
                                          </p:cBhvr>
                                          <p:to>
                                            <p:strVal val="visible"/>
                                          </p:to>
                                        </p:set>
                                        <p:animEffect transition="in" filter="fade">
                                          <p:cBhvr>
                                            <p:cTn id="67" dur="750"/>
                                            <p:tgtEl>
                                              <p:spTgt spid="29"/>
                                            </p:tgtEl>
                                          </p:cBhvr>
                                        </p:animEffect>
                                        <p:anim calcmode="lin" valueType="num">
                                          <p:cBhvr>
                                            <p:cTn id="68" dur="750" fill="hold"/>
                                            <p:tgtEl>
                                              <p:spTgt spid="29"/>
                                            </p:tgtEl>
                                            <p:attrNameLst>
                                              <p:attrName>ppt_x</p:attrName>
                                            </p:attrNameLst>
                                          </p:cBhvr>
                                          <p:tavLst>
                                            <p:tav tm="0">
                                              <p:val>
                                                <p:strVal val="#ppt_x"/>
                                              </p:val>
                                            </p:tav>
                                            <p:tav tm="100000">
                                              <p:val>
                                                <p:strVal val="#ppt_x"/>
                                              </p:val>
                                            </p:tav>
                                          </p:tavLst>
                                        </p:anim>
                                        <p:anim calcmode="lin" valueType="num">
                                          <p:cBhvr>
                                            <p:cTn id="69" dur="750" fill="hold"/>
                                            <p:tgtEl>
                                              <p:spTgt spid="29"/>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100"/>
                                      </p:stCondLst>
                                      <p:childTnLst>
                                        <p:set>
                                          <p:cBhvr>
                                            <p:cTn id="71" dur="1" fill="hold">
                                              <p:stCondLst>
                                                <p:cond delay="0"/>
                                              </p:stCondLst>
                                            </p:cTn>
                                            <p:tgtEl>
                                              <p:spTgt spid="37"/>
                                            </p:tgtEl>
                                            <p:attrNameLst>
                                              <p:attrName>style.visibility</p:attrName>
                                            </p:attrNameLst>
                                          </p:cBhvr>
                                          <p:to>
                                            <p:strVal val="visible"/>
                                          </p:to>
                                        </p:set>
                                        <p:animEffect transition="in" filter="fade">
                                          <p:cBhvr>
                                            <p:cTn id="72" dur="750"/>
                                            <p:tgtEl>
                                              <p:spTgt spid="37"/>
                                            </p:tgtEl>
                                          </p:cBhvr>
                                        </p:animEffect>
                                        <p:anim calcmode="lin" valueType="num">
                                          <p:cBhvr>
                                            <p:cTn id="73" dur="750" fill="hold"/>
                                            <p:tgtEl>
                                              <p:spTgt spid="37"/>
                                            </p:tgtEl>
                                            <p:attrNameLst>
                                              <p:attrName>ppt_x</p:attrName>
                                            </p:attrNameLst>
                                          </p:cBhvr>
                                          <p:tavLst>
                                            <p:tav tm="0">
                                              <p:val>
                                                <p:strVal val="#ppt_x"/>
                                              </p:val>
                                            </p:tav>
                                            <p:tav tm="100000">
                                              <p:val>
                                                <p:strVal val="#ppt_x"/>
                                              </p:val>
                                            </p:tav>
                                          </p:tavLst>
                                        </p:anim>
                                        <p:anim calcmode="lin" valueType="num">
                                          <p:cBhvr>
                                            <p:cTn id="74" dur="750" fill="hold"/>
                                            <p:tgtEl>
                                              <p:spTgt spid="37"/>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300"/>
                                      </p:stCondLst>
                                      <p:childTnLst>
                                        <p:set>
                                          <p:cBhvr>
                                            <p:cTn id="76" dur="1" fill="hold">
                                              <p:stCondLst>
                                                <p:cond delay="0"/>
                                              </p:stCondLst>
                                            </p:cTn>
                                            <p:tgtEl>
                                              <p:spTgt spid="28"/>
                                            </p:tgtEl>
                                            <p:attrNameLst>
                                              <p:attrName>style.visibility</p:attrName>
                                            </p:attrNameLst>
                                          </p:cBhvr>
                                          <p:to>
                                            <p:strVal val="visible"/>
                                          </p:to>
                                        </p:set>
                                        <p:animEffect transition="in" filter="fade">
                                          <p:cBhvr>
                                            <p:cTn id="77" dur="750"/>
                                            <p:tgtEl>
                                              <p:spTgt spid="28"/>
                                            </p:tgtEl>
                                          </p:cBhvr>
                                        </p:animEffect>
                                        <p:anim calcmode="lin" valueType="num">
                                          <p:cBhvr>
                                            <p:cTn id="78" dur="750" fill="hold"/>
                                            <p:tgtEl>
                                              <p:spTgt spid="28"/>
                                            </p:tgtEl>
                                            <p:attrNameLst>
                                              <p:attrName>ppt_x</p:attrName>
                                            </p:attrNameLst>
                                          </p:cBhvr>
                                          <p:tavLst>
                                            <p:tav tm="0">
                                              <p:val>
                                                <p:strVal val="#ppt_x"/>
                                              </p:val>
                                            </p:tav>
                                            <p:tav tm="100000">
                                              <p:val>
                                                <p:strVal val="#ppt_x"/>
                                              </p:val>
                                            </p:tav>
                                          </p:tavLst>
                                        </p:anim>
                                        <p:anim calcmode="lin" valueType="num">
                                          <p:cBhvr>
                                            <p:cTn id="79" dur="750" fill="hold"/>
                                            <p:tgtEl>
                                              <p:spTgt spid="28"/>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300"/>
                                      </p:stCondLst>
                                      <p:childTnLst>
                                        <p:set>
                                          <p:cBhvr>
                                            <p:cTn id="81" dur="1" fill="hold">
                                              <p:stCondLst>
                                                <p:cond delay="0"/>
                                              </p:stCondLst>
                                            </p:cTn>
                                            <p:tgtEl>
                                              <p:spTgt spid="36"/>
                                            </p:tgtEl>
                                            <p:attrNameLst>
                                              <p:attrName>style.visibility</p:attrName>
                                            </p:attrNameLst>
                                          </p:cBhvr>
                                          <p:to>
                                            <p:strVal val="visible"/>
                                          </p:to>
                                        </p:set>
                                        <p:animEffect transition="in" filter="fade">
                                          <p:cBhvr>
                                            <p:cTn id="82" dur="750"/>
                                            <p:tgtEl>
                                              <p:spTgt spid="36"/>
                                            </p:tgtEl>
                                          </p:cBhvr>
                                        </p:animEffect>
                                        <p:anim calcmode="lin" valueType="num">
                                          <p:cBhvr>
                                            <p:cTn id="83" dur="750" fill="hold"/>
                                            <p:tgtEl>
                                              <p:spTgt spid="36"/>
                                            </p:tgtEl>
                                            <p:attrNameLst>
                                              <p:attrName>ppt_x</p:attrName>
                                            </p:attrNameLst>
                                          </p:cBhvr>
                                          <p:tavLst>
                                            <p:tav tm="0">
                                              <p:val>
                                                <p:strVal val="#ppt_x"/>
                                              </p:val>
                                            </p:tav>
                                            <p:tav tm="100000">
                                              <p:val>
                                                <p:strVal val="#ppt_x"/>
                                              </p:val>
                                            </p:tav>
                                          </p:tavLst>
                                        </p:anim>
                                        <p:anim calcmode="lin" valueType="num">
                                          <p:cBhvr>
                                            <p:cTn id="84" dur="750" fill="hold"/>
                                            <p:tgtEl>
                                              <p:spTgt spid="3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500"/>
                                      </p:stCondLst>
                                      <p:childTnLst>
                                        <p:set>
                                          <p:cBhvr>
                                            <p:cTn id="86" dur="1" fill="hold">
                                              <p:stCondLst>
                                                <p:cond delay="0"/>
                                              </p:stCondLst>
                                            </p:cTn>
                                            <p:tgtEl>
                                              <p:spTgt spid="27"/>
                                            </p:tgtEl>
                                            <p:attrNameLst>
                                              <p:attrName>style.visibility</p:attrName>
                                            </p:attrNameLst>
                                          </p:cBhvr>
                                          <p:to>
                                            <p:strVal val="visible"/>
                                          </p:to>
                                        </p:set>
                                        <p:animEffect transition="in" filter="fade">
                                          <p:cBhvr>
                                            <p:cTn id="87" dur="750"/>
                                            <p:tgtEl>
                                              <p:spTgt spid="27"/>
                                            </p:tgtEl>
                                          </p:cBhvr>
                                        </p:animEffect>
                                        <p:anim calcmode="lin" valueType="num">
                                          <p:cBhvr>
                                            <p:cTn id="88" dur="750" fill="hold"/>
                                            <p:tgtEl>
                                              <p:spTgt spid="27"/>
                                            </p:tgtEl>
                                            <p:attrNameLst>
                                              <p:attrName>ppt_x</p:attrName>
                                            </p:attrNameLst>
                                          </p:cBhvr>
                                          <p:tavLst>
                                            <p:tav tm="0">
                                              <p:val>
                                                <p:strVal val="#ppt_x"/>
                                              </p:val>
                                            </p:tav>
                                            <p:tav tm="100000">
                                              <p:val>
                                                <p:strVal val="#ppt_x"/>
                                              </p:val>
                                            </p:tav>
                                          </p:tavLst>
                                        </p:anim>
                                        <p:anim calcmode="lin" valueType="num">
                                          <p:cBhvr>
                                            <p:cTn id="89" dur="750" fill="hold"/>
                                            <p:tgtEl>
                                              <p:spTgt spid="27"/>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500"/>
                                      </p:stCondLst>
                                      <p:childTnLst>
                                        <p:set>
                                          <p:cBhvr>
                                            <p:cTn id="91" dur="1" fill="hold">
                                              <p:stCondLst>
                                                <p:cond delay="0"/>
                                              </p:stCondLst>
                                            </p:cTn>
                                            <p:tgtEl>
                                              <p:spTgt spid="35"/>
                                            </p:tgtEl>
                                            <p:attrNameLst>
                                              <p:attrName>style.visibility</p:attrName>
                                            </p:attrNameLst>
                                          </p:cBhvr>
                                          <p:to>
                                            <p:strVal val="visible"/>
                                          </p:to>
                                        </p:set>
                                        <p:animEffect transition="in" filter="fade">
                                          <p:cBhvr>
                                            <p:cTn id="92" dur="750"/>
                                            <p:tgtEl>
                                              <p:spTgt spid="35"/>
                                            </p:tgtEl>
                                          </p:cBhvr>
                                        </p:animEffect>
                                        <p:anim calcmode="lin" valueType="num">
                                          <p:cBhvr>
                                            <p:cTn id="93" dur="750" fill="hold"/>
                                            <p:tgtEl>
                                              <p:spTgt spid="35"/>
                                            </p:tgtEl>
                                            <p:attrNameLst>
                                              <p:attrName>ppt_x</p:attrName>
                                            </p:attrNameLst>
                                          </p:cBhvr>
                                          <p:tavLst>
                                            <p:tav tm="0">
                                              <p:val>
                                                <p:strVal val="#ppt_x"/>
                                              </p:val>
                                            </p:tav>
                                            <p:tav tm="100000">
                                              <p:val>
                                                <p:strVal val="#ppt_x"/>
                                              </p:val>
                                            </p:tav>
                                          </p:tavLst>
                                        </p:anim>
                                        <p:anim calcmode="lin" valueType="num">
                                          <p:cBhvr>
                                            <p:cTn id="94" dur="750" fill="hold"/>
                                            <p:tgtEl>
                                              <p:spTgt spid="35"/>
                                            </p:tgtEl>
                                            <p:attrNameLst>
                                              <p:attrName>ppt_y</p:attrName>
                                            </p:attrNameLst>
                                          </p:cBhvr>
                                          <p:tavLst>
                                            <p:tav tm="0">
                                              <p:val>
                                                <p:strVal val="#ppt_y+.1"/>
                                              </p:val>
                                            </p:tav>
                                            <p:tav tm="100000">
                                              <p:val>
                                                <p:strVal val="#ppt_y"/>
                                              </p:val>
                                            </p:tav>
                                          </p:tavLst>
                                        </p:anim>
                                      </p:childTnLst>
                                    </p:cTn>
                                  </p:par>
                                  <p:par>
                                    <p:cTn id="95" presetID="42" presetClass="entr" presetSubtype="0" fill="hold" grpId="0" nodeType="withEffect">
                                      <p:stCondLst>
                                        <p:cond delay="700"/>
                                      </p:stCondLst>
                                      <p:childTnLst>
                                        <p:set>
                                          <p:cBhvr>
                                            <p:cTn id="96" dur="1" fill="hold">
                                              <p:stCondLst>
                                                <p:cond delay="0"/>
                                              </p:stCondLst>
                                            </p:cTn>
                                            <p:tgtEl>
                                              <p:spTgt spid="26"/>
                                            </p:tgtEl>
                                            <p:attrNameLst>
                                              <p:attrName>style.visibility</p:attrName>
                                            </p:attrNameLst>
                                          </p:cBhvr>
                                          <p:to>
                                            <p:strVal val="visible"/>
                                          </p:to>
                                        </p:set>
                                        <p:animEffect transition="in" filter="fade">
                                          <p:cBhvr>
                                            <p:cTn id="97" dur="750"/>
                                            <p:tgtEl>
                                              <p:spTgt spid="26"/>
                                            </p:tgtEl>
                                          </p:cBhvr>
                                        </p:animEffect>
                                        <p:anim calcmode="lin" valueType="num">
                                          <p:cBhvr>
                                            <p:cTn id="98" dur="750" fill="hold"/>
                                            <p:tgtEl>
                                              <p:spTgt spid="26"/>
                                            </p:tgtEl>
                                            <p:attrNameLst>
                                              <p:attrName>ppt_x</p:attrName>
                                            </p:attrNameLst>
                                          </p:cBhvr>
                                          <p:tavLst>
                                            <p:tav tm="0">
                                              <p:val>
                                                <p:strVal val="#ppt_x"/>
                                              </p:val>
                                            </p:tav>
                                            <p:tav tm="100000">
                                              <p:val>
                                                <p:strVal val="#ppt_x"/>
                                              </p:val>
                                            </p:tav>
                                          </p:tavLst>
                                        </p:anim>
                                        <p:anim calcmode="lin" valueType="num">
                                          <p:cBhvr>
                                            <p:cTn id="99" dur="750" fill="hold"/>
                                            <p:tgtEl>
                                              <p:spTgt spid="26"/>
                                            </p:tgtEl>
                                            <p:attrNameLst>
                                              <p:attrName>ppt_y</p:attrName>
                                            </p:attrNameLst>
                                          </p:cBhvr>
                                          <p:tavLst>
                                            <p:tav tm="0">
                                              <p:val>
                                                <p:strVal val="#ppt_y+.1"/>
                                              </p:val>
                                            </p:tav>
                                            <p:tav tm="100000">
                                              <p:val>
                                                <p:strVal val="#ppt_y"/>
                                              </p:val>
                                            </p:tav>
                                          </p:tavLst>
                                        </p:anim>
                                      </p:childTnLst>
                                    </p:cTn>
                                  </p:par>
                                  <p:par>
                                    <p:cTn id="100" presetID="42" presetClass="entr" presetSubtype="0" fill="hold" grpId="0" nodeType="withEffect">
                                      <p:stCondLst>
                                        <p:cond delay="700"/>
                                      </p:stCondLst>
                                      <p:childTnLst>
                                        <p:set>
                                          <p:cBhvr>
                                            <p:cTn id="101" dur="1" fill="hold">
                                              <p:stCondLst>
                                                <p:cond delay="0"/>
                                              </p:stCondLst>
                                            </p:cTn>
                                            <p:tgtEl>
                                              <p:spTgt spid="34"/>
                                            </p:tgtEl>
                                            <p:attrNameLst>
                                              <p:attrName>style.visibility</p:attrName>
                                            </p:attrNameLst>
                                          </p:cBhvr>
                                          <p:to>
                                            <p:strVal val="visible"/>
                                          </p:to>
                                        </p:set>
                                        <p:animEffect transition="in" filter="fade">
                                          <p:cBhvr>
                                            <p:cTn id="102" dur="750"/>
                                            <p:tgtEl>
                                              <p:spTgt spid="34"/>
                                            </p:tgtEl>
                                          </p:cBhvr>
                                        </p:animEffect>
                                        <p:anim calcmode="lin" valueType="num">
                                          <p:cBhvr>
                                            <p:cTn id="103" dur="750" fill="hold"/>
                                            <p:tgtEl>
                                              <p:spTgt spid="34"/>
                                            </p:tgtEl>
                                            <p:attrNameLst>
                                              <p:attrName>ppt_x</p:attrName>
                                            </p:attrNameLst>
                                          </p:cBhvr>
                                          <p:tavLst>
                                            <p:tav tm="0">
                                              <p:val>
                                                <p:strVal val="#ppt_x"/>
                                              </p:val>
                                            </p:tav>
                                            <p:tav tm="100000">
                                              <p:val>
                                                <p:strVal val="#ppt_x"/>
                                              </p:val>
                                            </p:tav>
                                          </p:tavLst>
                                        </p:anim>
                                        <p:anim calcmode="lin" valueType="num">
                                          <p:cBhvr>
                                            <p:cTn id="104" dur="750" fill="hold"/>
                                            <p:tgtEl>
                                              <p:spTgt spid="34"/>
                                            </p:tgtEl>
                                            <p:attrNameLst>
                                              <p:attrName>ppt_y</p:attrName>
                                            </p:attrNameLst>
                                          </p:cBhvr>
                                          <p:tavLst>
                                            <p:tav tm="0">
                                              <p:val>
                                                <p:strVal val="#ppt_y+.1"/>
                                              </p:val>
                                            </p:tav>
                                            <p:tav tm="100000">
                                              <p:val>
                                                <p:strVal val="#ppt_y"/>
                                              </p:val>
                                            </p:tav>
                                          </p:tavLst>
                                        </p:anim>
                                      </p:childTnLst>
                                    </p:cTn>
                                  </p:par>
                                  <p:par>
                                    <p:cTn id="105" presetID="42" presetClass="entr" presetSubtype="0" fill="hold" grpId="0" nodeType="withEffect">
                                      <p:stCondLst>
                                        <p:cond delay="900"/>
                                      </p:stCondLst>
                                      <p:childTnLst>
                                        <p:set>
                                          <p:cBhvr>
                                            <p:cTn id="106" dur="1" fill="hold">
                                              <p:stCondLst>
                                                <p:cond delay="0"/>
                                              </p:stCondLst>
                                            </p:cTn>
                                            <p:tgtEl>
                                              <p:spTgt spid="25"/>
                                            </p:tgtEl>
                                            <p:attrNameLst>
                                              <p:attrName>style.visibility</p:attrName>
                                            </p:attrNameLst>
                                          </p:cBhvr>
                                          <p:to>
                                            <p:strVal val="visible"/>
                                          </p:to>
                                        </p:set>
                                        <p:animEffect transition="in" filter="fade">
                                          <p:cBhvr>
                                            <p:cTn id="107" dur="750"/>
                                            <p:tgtEl>
                                              <p:spTgt spid="25"/>
                                            </p:tgtEl>
                                          </p:cBhvr>
                                        </p:animEffect>
                                        <p:anim calcmode="lin" valueType="num">
                                          <p:cBhvr>
                                            <p:cTn id="108" dur="750" fill="hold"/>
                                            <p:tgtEl>
                                              <p:spTgt spid="25"/>
                                            </p:tgtEl>
                                            <p:attrNameLst>
                                              <p:attrName>ppt_x</p:attrName>
                                            </p:attrNameLst>
                                          </p:cBhvr>
                                          <p:tavLst>
                                            <p:tav tm="0">
                                              <p:val>
                                                <p:strVal val="#ppt_x"/>
                                              </p:val>
                                            </p:tav>
                                            <p:tav tm="100000">
                                              <p:val>
                                                <p:strVal val="#ppt_x"/>
                                              </p:val>
                                            </p:tav>
                                          </p:tavLst>
                                        </p:anim>
                                        <p:anim calcmode="lin" valueType="num">
                                          <p:cBhvr>
                                            <p:cTn id="109" dur="750" fill="hold"/>
                                            <p:tgtEl>
                                              <p:spTgt spid="25"/>
                                            </p:tgtEl>
                                            <p:attrNameLst>
                                              <p:attrName>ppt_y</p:attrName>
                                            </p:attrNameLst>
                                          </p:cBhvr>
                                          <p:tavLst>
                                            <p:tav tm="0">
                                              <p:val>
                                                <p:strVal val="#ppt_y+.1"/>
                                              </p:val>
                                            </p:tav>
                                            <p:tav tm="100000">
                                              <p:val>
                                                <p:strVal val="#ppt_y"/>
                                              </p:val>
                                            </p:tav>
                                          </p:tavLst>
                                        </p:anim>
                                      </p:childTnLst>
                                    </p:cTn>
                                  </p:par>
                                  <p:par>
                                    <p:cTn id="110" presetID="42" presetClass="entr" presetSubtype="0" fill="hold" grpId="0" nodeType="withEffect">
                                      <p:stCondLst>
                                        <p:cond delay="900"/>
                                      </p:stCondLst>
                                      <p:childTnLst>
                                        <p:set>
                                          <p:cBhvr>
                                            <p:cTn id="111" dur="1" fill="hold">
                                              <p:stCondLst>
                                                <p:cond delay="0"/>
                                              </p:stCondLst>
                                            </p:cTn>
                                            <p:tgtEl>
                                              <p:spTgt spid="33"/>
                                            </p:tgtEl>
                                            <p:attrNameLst>
                                              <p:attrName>style.visibility</p:attrName>
                                            </p:attrNameLst>
                                          </p:cBhvr>
                                          <p:to>
                                            <p:strVal val="visible"/>
                                          </p:to>
                                        </p:set>
                                        <p:animEffect transition="in" filter="fade">
                                          <p:cBhvr>
                                            <p:cTn id="112" dur="750"/>
                                            <p:tgtEl>
                                              <p:spTgt spid="33"/>
                                            </p:tgtEl>
                                          </p:cBhvr>
                                        </p:animEffect>
                                        <p:anim calcmode="lin" valueType="num">
                                          <p:cBhvr>
                                            <p:cTn id="113" dur="750" fill="hold"/>
                                            <p:tgtEl>
                                              <p:spTgt spid="33"/>
                                            </p:tgtEl>
                                            <p:attrNameLst>
                                              <p:attrName>ppt_x</p:attrName>
                                            </p:attrNameLst>
                                          </p:cBhvr>
                                          <p:tavLst>
                                            <p:tav tm="0">
                                              <p:val>
                                                <p:strVal val="#ppt_x"/>
                                              </p:val>
                                            </p:tav>
                                            <p:tav tm="100000">
                                              <p:val>
                                                <p:strVal val="#ppt_x"/>
                                              </p:val>
                                            </p:tav>
                                          </p:tavLst>
                                        </p:anim>
                                        <p:anim calcmode="lin" valueType="num">
                                          <p:cBhvr>
                                            <p:cTn id="114" dur="750" fill="hold"/>
                                            <p:tgtEl>
                                              <p:spTgt spid="33"/>
                                            </p:tgtEl>
                                            <p:attrNameLst>
                                              <p:attrName>ppt_y</p:attrName>
                                            </p:attrNameLst>
                                          </p:cBhvr>
                                          <p:tavLst>
                                            <p:tav tm="0">
                                              <p:val>
                                                <p:strVal val="#ppt_y+.1"/>
                                              </p:val>
                                            </p:tav>
                                            <p:tav tm="100000">
                                              <p:val>
                                                <p:strVal val="#ppt_y"/>
                                              </p:val>
                                            </p:tav>
                                          </p:tavLst>
                                        </p:anim>
                                      </p:childTnLst>
                                    </p:cTn>
                                  </p:par>
                                  <p:par>
                                    <p:cTn id="115" presetID="42" presetClass="entr" presetSubtype="0" fill="hold" grpId="0" nodeType="withEffect">
                                      <p:stCondLst>
                                        <p:cond delay="1100"/>
                                      </p:stCondLst>
                                      <p:childTnLst>
                                        <p:set>
                                          <p:cBhvr>
                                            <p:cTn id="116" dur="1" fill="hold">
                                              <p:stCondLst>
                                                <p:cond delay="0"/>
                                              </p:stCondLst>
                                            </p:cTn>
                                            <p:tgtEl>
                                              <p:spTgt spid="24"/>
                                            </p:tgtEl>
                                            <p:attrNameLst>
                                              <p:attrName>style.visibility</p:attrName>
                                            </p:attrNameLst>
                                          </p:cBhvr>
                                          <p:to>
                                            <p:strVal val="visible"/>
                                          </p:to>
                                        </p:set>
                                        <p:animEffect transition="in" filter="fade">
                                          <p:cBhvr>
                                            <p:cTn id="117" dur="750"/>
                                            <p:tgtEl>
                                              <p:spTgt spid="24"/>
                                            </p:tgtEl>
                                          </p:cBhvr>
                                        </p:animEffect>
                                        <p:anim calcmode="lin" valueType="num">
                                          <p:cBhvr>
                                            <p:cTn id="118" dur="750" fill="hold"/>
                                            <p:tgtEl>
                                              <p:spTgt spid="24"/>
                                            </p:tgtEl>
                                            <p:attrNameLst>
                                              <p:attrName>ppt_x</p:attrName>
                                            </p:attrNameLst>
                                          </p:cBhvr>
                                          <p:tavLst>
                                            <p:tav tm="0">
                                              <p:val>
                                                <p:strVal val="#ppt_x"/>
                                              </p:val>
                                            </p:tav>
                                            <p:tav tm="100000">
                                              <p:val>
                                                <p:strVal val="#ppt_x"/>
                                              </p:val>
                                            </p:tav>
                                          </p:tavLst>
                                        </p:anim>
                                        <p:anim calcmode="lin" valueType="num">
                                          <p:cBhvr>
                                            <p:cTn id="119" dur="750" fill="hold"/>
                                            <p:tgtEl>
                                              <p:spTgt spid="24"/>
                                            </p:tgtEl>
                                            <p:attrNameLst>
                                              <p:attrName>ppt_y</p:attrName>
                                            </p:attrNameLst>
                                          </p:cBhvr>
                                          <p:tavLst>
                                            <p:tav tm="0">
                                              <p:val>
                                                <p:strVal val="#ppt_y+.1"/>
                                              </p:val>
                                            </p:tav>
                                            <p:tav tm="100000">
                                              <p:val>
                                                <p:strVal val="#ppt_y"/>
                                              </p:val>
                                            </p:tav>
                                          </p:tavLst>
                                        </p:anim>
                                      </p:childTnLst>
                                    </p:cTn>
                                  </p:par>
                                  <p:par>
                                    <p:cTn id="120" presetID="42" presetClass="entr" presetSubtype="0" fill="hold" grpId="0" nodeType="withEffect">
                                      <p:stCondLst>
                                        <p:cond delay="1100"/>
                                      </p:stCondLst>
                                      <p:childTnLst>
                                        <p:set>
                                          <p:cBhvr>
                                            <p:cTn id="121" dur="1" fill="hold">
                                              <p:stCondLst>
                                                <p:cond delay="0"/>
                                              </p:stCondLst>
                                            </p:cTn>
                                            <p:tgtEl>
                                              <p:spTgt spid="32"/>
                                            </p:tgtEl>
                                            <p:attrNameLst>
                                              <p:attrName>style.visibility</p:attrName>
                                            </p:attrNameLst>
                                          </p:cBhvr>
                                          <p:to>
                                            <p:strVal val="visible"/>
                                          </p:to>
                                        </p:set>
                                        <p:animEffect transition="in" filter="fade">
                                          <p:cBhvr>
                                            <p:cTn id="122" dur="750"/>
                                            <p:tgtEl>
                                              <p:spTgt spid="32"/>
                                            </p:tgtEl>
                                          </p:cBhvr>
                                        </p:animEffect>
                                        <p:anim calcmode="lin" valueType="num">
                                          <p:cBhvr>
                                            <p:cTn id="123" dur="750" fill="hold"/>
                                            <p:tgtEl>
                                              <p:spTgt spid="32"/>
                                            </p:tgtEl>
                                            <p:attrNameLst>
                                              <p:attrName>ppt_x</p:attrName>
                                            </p:attrNameLst>
                                          </p:cBhvr>
                                          <p:tavLst>
                                            <p:tav tm="0">
                                              <p:val>
                                                <p:strVal val="#ppt_x"/>
                                              </p:val>
                                            </p:tav>
                                            <p:tav tm="100000">
                                              <p:val>
                                                <p:strVal val="#ppt_x"/>
                                              </p:val>
                                            </p:tav>
                                          </p:tavLst>
                                        </p:anim>
                                        <p:anim calcmode="lin" valueType="num">
                                          <p:cBhvr>
                                            <p:cTn id="124" dur="750" fill="hold"/>
                                            <p:tgtEl>
                                              <p:spTgt spid="3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p:bldP spid="27" grpId="0"/>
          <p:bldP spid="28" grpId="0"/>
          <p:bldP spid="29" grpId="0"/>
          <p:bldP spid="32" grpId="0"/>
          <p:bldP spid="33" grpId="0"/>
          <p:bldP spid="34" grpId="0"/>
          <p:bldP spid="35" grpId="0"/>
          <p:bldP spid="36" grpId="0"/>
          <p:bldP spid="37" grpId="0"/>
        </p:bldLst>
      </p:timing>
    </mc:Fallback>
  </mc:AlternateContent>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1085850" y="2052638"/>
            <a:ext cx="1306512" cy="1306513"/>
            <a:chOff x="1085850" y="2052638"/>
            <a:chExt cx="1306512" cy="1306513"/>
          </a:xfrm>
        </p:grpSpPr>
        <p:sp>
          <p:nvSpPr>
            <p:cNvPr id="9" name="Oval 9"/>
            <p:cNvSpPr>
              <a:spLocks noChangeArrowheads="1"/>
            </p:cNvSpPr>
            <p:nvPr/>
          </p:nvSpPr>
          <p:spPr bwMode="auto">
            <a:xfrm>
              <a:off x="1085850" y="2052638"/>
              <a:ext cx="1306512" cy="130651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13" name="Oval 13"/>
            <p:cNvSpPr>
              <a:spLocks noChangeArrowheads="1"/>
            </p:cNvSpPr>
            <p:nvPr/>
          </p:nvSpPr>
          <p:spPr bwMode="auto">
            <a:xfrm>
              <a:off x="1235075" y="2201863"/>
              <a:ext cx="1012825" cy="1009650"/>
            </a:xfrm>
            <a:prstGeom prst="ellipse">
              <a:avLst/>
            </a:prstGeom>
            <a:solidFill>
              <a:schemeClr val="bg2"/>
            </a:solidFill>
            <a:ln>
              <a:noFill/>
            </a:ln>
            <a:effectLst>
              <a:outerShdw blurRad="114300" dist="889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3" name="Group 2"/>
          <p:cNvGrpSpPr/>
          <p:nvPr/>
        </p:nvGrpSpPr>
        <p:grpSpPr>
          <a:xfrm>
            <a:off x="2536825" y="3505200"/>
            <a:ext cx="1304925" cy="1306513"/>
            <a:chOff x="2536825" y="3505200"/>
            <a:chExt cx="1304925" cy="1306513"/>
          </a:xfrm>
        </p:grpSpPr>
        <p:sp>
          <p:nvSpPr>
            <p:cNvPr id="8" name="Oval 8"/>
            <p:cNvSpPr>
              <a:spLocks noChangeArrowheads="1"/>
            </p:cNvSpPr>
            <p:nvPr/>
          </p:nvSpPr>
          <p:spPr bwMode="auto">
            <a:xfrm>
              <a:off x="2536825" y="3505200"/>
              <a:ext cx="1304925" cy="130651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4" name="Oval 14"/>
            <p:cNvSpPr>
              <a:spLocks noChangeArrowheads="1"/>
            </p:cNvSpPr>
            <p:nvPr/>
          </p:nvSpPr>
          <p:spPr bwMode="auto">
            <a:xfrm>
              <a:off x="2684463" y="3652838"/>
              <a:ext cx="1009650" cy="1009650"/>
            </a:xfrm>
            <a:prstGeom prst="ellipse">
              <a:avLst/>
            </a:prstGeom>
            <a:solidFill>
              <a:schemeClr val="bg2"/>
            </a:solidFill>
            <a:ln>
              <a:noFill/>
            </a:ln>
            <a:effectLst>
              <a:outerShdw blurRad="114300" dist="889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4" name="Group 3"/>
          <p:cNvGrpSpPr/>
          <p:nvPr/>
        </p:nvGrpSpPr>
        <p:grpSpPr>
          <a:xfrm>
            <a:off x="3987800" y="2052638"/>
            <a:ext cx="1304925" cy="1306513"/>
            <a:chOff x="3987800" y="2052638"/>
            <a:chExt cx="1304925" cy="1306513"/>
          </a:xfrm>
        </p:grpSpPr>
        <p:sp>
          <p:nvSpPr>
            <p:cNvPr id="7" name="Oval 7"/>
            <p:cNvSpPr>
              <a:spLocks noChangeArrowheads="1"/>
            </p:cNvSpPr>
            <p:nvPr/>
          </p:nvSpPr>
          <p:spPr bwMode="auto">
            <a:xfrm>
              <a:off x="3987800" y="2052638"/>
              <a:ext cx="1304925" cy="1306513"/>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15" name="Oval 15"/>
            <p:cNvSpPr>
              <a:spLocks noChangeArrowheads="1"/>
            </p:cNvSpPr>
            <p:nvPr/>
          </p:nvSpPr>
          <p:spPr bwMode="auto">
            <a:xfrm>
              <a:off x="4132263" y="2201863"/>
              <a:ext cx="1012825" cy="1009650"/>
            </a:xfrm>
            <a:prstGeom prst="ellipse">
              <a:avLst/>
            </a:prstGeom>
            <a:solidFill>
              <a:schemeClr val="bg2"/>
            </a:solidFill>
            <a:ln>
              <a:noFill/>
            </a:ln>
            <a:effectLst>
              <a:outerShdw blurRad="114300" dist="889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5" name="Group 4"/>
          <p:cNvGrpSpPr/>
          <p:nvPr/>
        </p:nvGrpSpPr>
        <p:grpSpPr>
          <a:xfrm>
            <a:off x="5437188" y="3505200"/>
            <a:ext cx="1303337" cy="1306513"/>
            <a:chOff x="5437188" y="3505200"/>
            <a:chExt cx="1303337" cy="1306513"/>
          </a:xfrm>
        </p:grpSpPr>
        <p:sp>
          <p:nvSpPr>
            <p:cNvPr id="6" name="Oval 6"/>
            <p:cNvSpPr>
              <a:spLocks noChangeArrowheads="1"/>
            </p:cNvSpPr>
            <p:nvPr/>
          </p:nvSpPr>
          <p:spPr bwMode="auto">
            <a:xfrm>
              <a:off x="5437188" y="3505200"/>
              <a:ext cx="1303337" cy="1306513"/>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6" name="Oval 16"/>
            <p:cNvSpPr>
              <a:spLocks noChangeArrowheads="1"/>
            </p:cNvSpPr>
            <p:nvPr/>
          </p:nvSpPr>
          <p:spPr bwMode="auto">
            <a:xfrm>
              <a:off x="5583238" y="3652838"/>
              <a:ext cx="1011237" cy="1009650"/>
            </a:xfrm>
            <a:prstGeom prst="ellipse">
              <a:avLst/>
            </a:prstGeom>
            <a:solidFill>
              <a:schemeClr val="bg2"/>
            </a:solidFill>
            <a:ln>
              <a:noFill/>
            </a:ln>
            <a:effectLst>
              <a:outerShdw blurRad="114300" dist="889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59" name="Group 58"/>
          <p:cNvGrpSpPr/>
          <p:nvPr/>
        </p:nvGrpSpPr>
        <p:grpSpPr>
          <a:xfrm>
            <a:off x="6888163" y="2052638"/>
            <a:ext cx="1301750" cy="1306513"/>
            <a:chOff x="6888163" y="2052638"/>
            <a:chExt cx="1301750" cy="1306513"/>
          </a:xfrm>
        </p:grpSpPr>
        <p:sp>
          <p:nvSpPr>
            <p:cNvPr id="10" name="Oval 10"/>
            <p:cNvSpPr>
              <a:spLocks noChangeArrowheads="1"/>
            </p:cNvSpPr>
            <p:nvPr/>
          </p:nvSpPr>
          <p:spPr bwMode="auto">
            <a:xfrm>
              <a:off x="6888163" y="2052638"/>
              <a:ext cx="1301750" cy="130651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7" name="Oval 17"/>
            <p:cNvSpPr>
              <a:spLocks noChangeArrowheads="1"/>
            </p:cNvSpPr>
            <p:nvPr/>
          </p:nvSpPr>
          <p:spPr bwMode="auto">
            <a:xfrm>
              <a:off x="7032625" y="2201863"/>
              <a:ext cx="1012825" cy="1009650"/>
            </a:xfrm>
            <a:prstGeom prst="ellipse">
              <a:avLst/>
            </a:prstGeom>
            <a:solidFill>
              <a:schemeClr val="bg2"/>
            </a:solidFill>
            <a:ln>
              <a:noFill/>
            </a:ln>
            <a:effectLst>
              <a:outerShdw blurRad="114300" dist="889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60" name="Group 59"/>
          <p:cNvGrpSpPr/>
          <p:nvPr/>
        </p:nvGrpSpPr>
        <p:grpSpPr>
          <a:xfrm>
            <a:off x="8334375" y="3505200"/>
            <a:ext cx="1306512" cy="1306513"/>
            <a:chOff x="8334375" y="3505200"/>
            <a:chExt cx="1306512" cy="1306513"/>
          </a:xfrm>
        </p:grpSpPr>
        <p:sp>
          <p:nvSpPr>
            <p:cNvPr id="12" name="Oval 12"/>
            <p:cNvSpPr>
              <a:spLocks noChangeArrowheads="1"/>
            </p:cNvSpPr>
            <p:nvPr/>
          </p:nvSpPr>
          <p:spPr bwMode="auto">
            <a:xfrm>
              <a:off x="8334375" y="3505200"/>
              <a:ext cx="1306512" cy="130651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18" name="Oval 18"/>
            <p:cNvSpPr>
              <a:spLocks noChangeArrowheads="1"/>
            </p:cNvSpPr>
            <p:nvPr/>
          </p:nvSpPr>
          <p:spPr bwMode="auto">
            <a:xfrm>
              <a:off x="8483600" y="3652838"/>
              <a:ext cx="1012825" cy="1009650"/>
            </a:xfrm>
            <a:prstGeom prst="ellipse">
              <a:avLst/>
            </a:prstGeom>
            <a:solidFill>
              <a:schemeClr val="bg2"/>
            </a:solidFill>
            <a:ln>
              <a:noFill/>
            </a:ln>
            <a:effectLst>
              <a:outerShdw blurRad="114300" dist="889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61" name="Group 60"/>
          <p:cNvGrpSpPr/>
          <p:nvPr/>
        </p:nvGrpSpPr>
        <p:grpSpPr>
          <a:xfrm>
            <a:off x="9785350" y="2052638"/>
            <a:ext cx="1306512" cy="1306513"/>
            <a:chOff x="9785350" y="2052638"/>
            <a:chExt cx="1306512" cy="1306513"/>
          </a:xfrm>
        </p:grpSpPr>
        <p:sp>
          <p:nvSpPr>
            <p:cNvPr id="11" name="Oval 11"/>
            <p:cNvSpPr>
              <a:spLocks noChangeArrowheads="1"/>
            </p:cNvSpPr>
            <p:nvPr/>
          </p:nvSpPr>
          <p:spPr bwMode="auto">
            <a:xfrm>
              <a:off x="9785350" y="2052638"/>
              <a:ext cx="1306512" cy="130651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19" name="Oval 19"/>
            <p:cNvSpPr>
              <a:spLocks noChangeArrowheads="1"/>
            </p:cNvSpPr>
            <p:nvPr/>
          </p:nvSpPr>
          <p:spPr bwMode="auto">
            <a:xfrm>
              <a:off x="9934575" y="2201863"/>
              <a:ext cx="1008062" cy="1009650"/>
            </a:xfrm>
            <a:prstGeom prst="ellipse">
              <a:avLst/>
            </a:prstGeom>
            <a:solidFill>
              <a:schemeClr val="bg2"/>
            </a:solidFill>
            <a:ln>
              <a:noFill/>
            </a:ln>
            <a:effectLst>
              <a:outerShdw blurRad="114300" dist="88900" dir="2700000" algn="tl" rotWithShape="0">
                <a:prstClr val="black">
                  <a:alpha val="45000"/>
                </a:prstClr>
              </a:outerShdw>
            </a:effectLst>
          </p:spPr>
          <p:txBody>
            <a:bodyPr vert="horz" wrap="square" lIns="91440" tIns="45720" rIns="91440" bIns="45720" numCol="1" anchor="t" anchorCtr="0" compatLnSpc="1">
              <a:prstTxWarp prst="textNoShape">
                <a:avLst/>
              </a:prstTxWarp>
            </a:bodyPr>
            <a:lstStyle/>
            <a:p>
              <a:endParaRPr lang="ru-RU"/>
            </a:p>
          </p:txBody>
        </p:sp>
      </p:grpSp>
      <p:sp>
        <p:nvSpPr>
          <p:cNvPr id="20" name="Freeform 20"/>
          <p:cNvSpPr>
            <a:spLocks noEditPoints="1"/>
          </p:cNvSpPr>
          <p:nvPr/>
        </p:nvSpPr>
        <p:spPr bwMode="auto">
          <a:xfrm>
            <a:off x="5757863" y="3995738"/>
            <a:ext cx="661987" cy="377825"/>
          </a:xfrm>
          <a:custGeom>
            <a:avLst/>
            <a:gdLst>
              <a:gd name="T0" fmla="*/ 41 w 174"/>
              <a:gd name="T1" fmla="*/ 80 h 99"/>
              <a:gd name="T2" fmla="*/ 40 w 174"/>
              <a:gd name="T3" fmla="*/ 73 h 99"/>
              <a:gd name="T4" fmla="*/ 50 w 174"/>
              <a:gd name="T5" fmla="*/ 64 h 99"/>
              <a:gd name="T6" fmla="*/ 56 w 174"/>
              <a:gd name="T7" fmla="*/ 69 h 99"/>
              <a:gd name="T8" fmla="*/ 48 w 174"/>
              <a:gd name="T9" fmla="*/ 80 h 99"/>
              <a:gd name="T10" fmla="*/ 106 w 174"/>
              <a:gd name="T11" fmla="*/ 72 h 99"/>
              <a:gd name="T12" fmla="*/ 127 w 174"/>
              <a:gd name="T13" fmla="*/ 81 h 99"/>
              <a:gd name="T14" fmla="*/ 128 w 174"/>
              <a:gd name="T15" fmla="*/ 72 h 99"/>
              <a:gd name="T16" fmla="*/ 106 w 174"/>
              <a:gd name="T17" fmla="*/ 88 h 99"/>
              <a:gd name="T18" fmla="*/ 116 w 174"/>
              <a:gd name="T19" fmla="*/ 88 h 99"/>
              <a:gd name="T20" fmla="*/ 118 w 174"/>
              <a:gd name="T21" fmla="*/ 81 h 99"/>
              <a:gd name="T22" fmla="*/ 95 w 174"/>
              <a:gd name="T23" fmla="*/ 95 h 99"/>
              <a:gd name="T24" fmla="*/ 104 w 174"/>
              <a:gd name="T25" fmla="*/ 95 h 99"/>
              <a:gd name="T26" fmla="*/ 106 w 174"/>
              <a:gd name="T27" fmla="*/ 88 h 99"/>
              <a:gd name="T28" fmla="*/ 81 w 174"/>
              <a:gd name="T29" fmla="*/ 96 h 99"/>
              <a:gd name="T30" fmla="*/ 93 w 174"/>
              <a:gd name="T31" fmla="*/ 96 h 99"/>
              <a:gd name="T32" fmla="*/ 55 w 174"/>
              <a:gd name="T33" fmla="*/ 88 h 99"/>
              <a:gd name="T34" fmla="*/ 67 w 174"/>
              <a:gd name="T35" fmla="*/ 67 h 99"/>
              <a:gd name="T36" fmla="*/ 59 w 174"/>
              <a:gd name="T37" fmla="*/ 68 h 99"/>
              <a:gd name="T38" fmla="*/ 48 w 174"/>
              <a:gd name="T39" fmla="*/ 88 h 99"/>
              <a:gd name="T40" fmla="*/ 55 w 174"/>
              <a:gd name="T41" fmla="*/ 88 h 99"/>
              <a:gd name="T42" fmla="*/ 76 w 174"/>
              <a:gd name="T43" fmla="*/ 80 h 99"/>
              <a:gd name="T44" fmla="*/ 71 w 174"/>
              <a:gd name="T45" fmla="*/ 72 h 99"/>
              <a:gd name="T46" fmla="*/ 57 w 174"/>
              <a:gd name="T47" fmla="*/ 86 h 99"/>
              <a:gd name="T48" fmla="*/ 62 w 174"/>
              <a:gd name="T49" fmla="*/ 94 h 99"/>
              <a:gd name="T50" fmla="*/ 80 w 174"/>
              <a:gd name="T51" fmla="*/ 91 h 99"/>
              <a:gd name="T52" fmla="*/ 81 w 174"/>
              <a:gd name="T53" fmla="*/ 82 h 99"/>
              <a:gd name="T54" fmla="*/ 74 w 174"/>
              <a:gd name="T55" fmla="*/ 83 h 99"/>
              <a:gd name="T56" fmla="*/ 68 w 174"/>
              <a:gd name="T57" fmla="*/ 97 h 99"/>
              <a:gd name="T58" fmla="*/ 75 w 174"/>
              <a:gd name="T59" fmla="*/ 97 h 99"/>
              <a:gd name="T60" fmla="*/ 150 w 174"/>
              <a:gd name="T61" fmla="*/ 1 h 99"/>
              <a:gd name="T62" fmla="*/ 145 w 174"/>
              <a:gd name="T63" fmla="*/ 59 h 99"/>
              <a:gd name="T64" fmla="*/ 174 w 174"/>
              <a:gd name="T65" fmla="*/ 47 h 99"/>
              <a:gd name="T66" fmla="*/ 94 w 174"/>
              <a:gd name="T67" fmla="*/ 26 h 99"/>
              <a:gd name="T68" fmla="*/ 86 w 174"/>
              <a:gd name="T69" fmla="*/ 26 h 99"/>
              <a:gd name="T70" fmla="*/ 60 w 174"/>
              <a:gd name="T71" fmla="*/ 38 h 99"/>
              <a:gd name="T72" fmla="*/ 83 w 174"/>
              <a:gd name="T73" fmla="*/ 44 h 99"/>
              <a:gd name="T74" fmla="*/ 128 w 174"/>
              <a:gd name="T75" fmla="*/ 72 h 99"/>
              <a:gd name="T76" fmla="*/ 135 w 174"/>
              <a:gd name="T77" fmla="*/ 62 h 99"/>
              <a:gd name="T78" fmla="*/ 128 w 174"/>
              <a:gd name="T79" fmla="*/ 72 h 99"/>
              <a:gd name="T80" fmla="*/ 44 w 174"/>
              <a:gd name="T81" fmla="*/ 70 h 99"/>
              <a:gd name="T82" fmla="*/ 25 w 174"/>
              <a:gd name="T83" fmla="*/ 65 h 99"/>
              <a:gd name="T84" fmla="*/ 36 w 174"/>
              <a:gd name="T85" fmla="*/ 0 h 99"/>
              <a:gd name="T86" fmla="*/ 42 w 174"/>
              <a:gd name="T87" fmla="*/ 72 h 99"/>
              <a:gd name="T88" fmla="*/ 57 w 174"/>
              <a:gd name="T89" fmla="*/ 24 h 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74" h="99">
                <a:moveTo>
                  <a:pt x="45" y="82"/>
                </a:moveTo>
                <a:cubicBezTo>
                  <a:pt x="43" y="82"/>
                  <a:pt x="42" y="82"/>
                  <a:pt x="41" y="80"/>
                </a:cubicBezTo>
                <a:cubicBezTo>
                  <a:pt x="40" y="80"/>
                  <a:pt x="39" y="78"/>
                  <a:pt x="39" y="77"/>
                </a:cubicBezTo>
                <a:cubicBezTo>
                  <a:pt x="39" y="75"/>
                  <a:pt x="39" y="74"/>
                  <a:pt x="40" y="73"/>
                </a:cubicBezTo>
                <a:cubicBezTo>
                  <a:pt x="47" y="66"/>
                  <a:pt x="47" y="66"/>
                  <a:pt x="47" y="66"/>
                </a:cubicBezTo>
                <a:cubicBezTo>
                  <a:pt x="48" y="65"/>
                  <a:pt x="49" y="64"/>
                  <a:pt x="50" y="64"/>
                </a:cubicBezTo>
                <a:cubicBezTo>
                  <a:pt x="52" y="64"/>
                  <a:pt x="53" y="64"/>
                  <a:pt x="55" y="65"/>
                </a:cubicBezTo>
                <a:cubicBezTo>
                  <a:pt x="56" y="66"/>
                  <a:pt x="56" y="67"/>
                  <a:pt x="56" y="69"/>
                </a:cubicBezTo>
                <a:cubicBezTo>
                  <a:pt x="56" y="70"/>
                  <a:pt x="56" y="72"/>
                  <a:pt x="55" y="73"/>
                </a:cubicBezTo>
                <a:cubicBezTo>
                  <a:pt x="48" y="80"/>
                  <a:pt x="48" y="80"/>
                  <a:pt x="48" y="80"/>
                </a:cubicBezTo>
                <a:cubicBezTo>
                  <a:pt x="47" y="81"/>
                  <a:pt x="46" y="82"/>
                  <a:pt x="45" y="82"/>
                </a:cubicBezTo>
                <a:close/>
                <a:moveTo>
                  <a:pt x="106" y="72"/>
                </a:moveTo>
                <a:cubicBezTo>
                  <a:pt x="106" y="72"/>
                  <a:pt x="118" y="82"/>
                  <a:pt x="122" y="83"/>
                </a:cubicBezTo>
                <a:cubicBezTo>
                  <a:pt x="125" y="83"/>
                  <a:pt x="126" y="82"/>
                  <a:pt x="127" y="81"/>
                </a:cubicBezTo>
                <a:cubicBezTo>
                  <a:pt x="128" y="79"/>
                  <a:pt x="129" y="77"/>
                  <a:pt x="129" y="75"/>
                </a:cubicBezTo>
                <a:cubicBezTo>
                  <a:pt x="129" y="74"/>
                  <a:pt x="129" y="73"/>
                  <a:pt x="128" y="72"/>
                </a:cubicBezTo>
                <a:moveTo>
                  <a:pt x="96" y="78"/>
                </a:moveTo>
                <a:cubicBezTo>
                  <a:pt x="106" y="88"/>
                  <a:pt x="106" y="88"/>
                  <a:pt x="106" y="88"/>
                </a:cubicBezTo>
                <a:cubicBezTo>
                  <a:pt x="108" y="89"/>
                  <a:pt x="109" y="90"/>
                  <a:pt x="111" y="90"/>
                </a:cubicBezTo>
                <a:cubicBezTo>
                  <a:pt x="113" y="90"/>
                  <a:pt x="115" y="90"/>
                  <a:pt x="116" y="88"/>
                </a:cubicBezTo>
                <a:cubicBezTo>
                  <a:pt x="118" y="87"/>
                  <a:pt x="119" y="85"/>
                  <a:pt x="118" y="83"/>
                </a:cubicBezTo>
                <a:cubicBezTo>
                  <a:pt x="118" y="82"/>
                  <a:pt x="118" y="81"/>
                  <a:pt x="118" y="81"/>
                </a:cubicBezTo>
                <a:moveTo>
                  <a:pt x="89" y="90"/>
                </a:moveTo>
                <a:cubicBezTo>
                  <a:pt x="95" y="95"/>
                  <a:pt x="95" y="95"/>
                  <a:pt x="95" y="95"/>
                </a:cubicBezTo>
                <a:cubicBezTo>
                  <a:pt x="96" y="96"/>
                  <a:pt x="98" y="97"/>
                  <a:pt x="99" y="97"/>
                </a:cubicBezTo>
                <a:cubicBezTo>
                  <a:pt x="101" y="97"/>
                  <a:pt x="103" y="96"/>
                  <a:pt x="104" y="95"/>
                </a:cubicBezTo>
                <a:cubicBezTo>
                  <a:pt x="106" y="94"/>
                  <a:pt x="107" y="92"/>
                  <a:pt x="107" y="90"/>
                </a:cubicBezTo>
                <a:cubicBezTo>
                  <a:pt x="107" y="89"/>
                  <a:pt x="107" y="88"/>
                  <a:pt x="106" y="88"/>
                </a:cubicBezTo>
                <a:moveTo>
                  <a:pt x="77" y="94"/>
                </a:moveTo>
                <a:cubicBezTo>
                  <a:pt x="81" y="96"/>
                  <a:pt x="81" y="96"/>
                  <a:pt x="81" y="96"/>
                </a:cubicBezTo>
                <a:cubicBezTo>
                  <a:pt x="82" y="97"/>
                  <a:pt x="85" y="98"/>
                  <a:pt x="88" y="97"/>
                </a:cubicBezTo>
                <a:cubicBezTo>
                  <a:pt x="89" y="97"/>
                  <a:pt x="91" y="97"/>
                  <a:pt x="93" y="96"/>
                </a:cubicBezTo>
                <a:cubicBezTo>
                  <a:pt x="93" y="95"/>
                  <a:pt x="94" y="94"/>
                  <a:pt x="94" y="94"/>
                </a:cubicBezTo>
                <a:moveTo>
                  <a:pt x="55" y="88"/>
                </a:moveTo>
                <a:cubicBezTo>
                  <a:pt x="67" y="75"/>
                  <a:pt x="67" y="75"/>
                  <a:pt x="67" y="75"/>
                </a:cubicBezTo>
                <a:cubicBezTo>
                  <a:pt x="69" y="73"/>
                  <a:pt x="69" y="69"/>
                  <a:pt x="67" y="67"/>
                </a:cubicBezTo>
                <a:cubicBezTo>
                  <a:pt x="66" y="66"/>
                  <a:pt x="64" y="66"/>
                  <a:pt x="62" y="66"/>
                </a:cubicBezTo>
                <a:cubicBezTo>
                  <a:pt x="61" y="66"/>
                  <a:pt x="60" y="67"/>
                  <a:pt x="59" y="68"/>
                </a:cubicBezTo>
                <a:cubicBezTo>
                  <a:pt x="47" y="81"/>
                  <a:pt x="47" y="81"/>
                  <a:pt x="47" y="81"/>
                </a:cubicBezTo>
                <a:cubicBezTo>
                  <a:pt x="45" y="83"/>
                  <a:pt x="46" y="86"/>
                  <a:pt x="48" y="88"/>
                </a:cubicBezTo>
                <a:cubicBezTo>
                  <a:pt x="49" y="89"/>
                  <a:pt x="50" y="90"/>
                  <a:pt x="52" y="90"/>
                </a:cubicBezTo>
                <a:cubicBezTo>
                  <a:pt x="53" y="90"/>
                  <a:pt x="54" y="89"/>
                  <a:pt x="55" y="88"/>
                </a:cubicBezTo>
                <a:close/>
                <a:moveTo>
                  <a:pt x="65" y="93"/>
                </a:moveTo>
                <a:cubicBezTo>
                  <a:pt x="76" y="80"/>
                  <a:pt x="76" y="80"/>
                  <a:pt x="76" y="80"/>
                </a:cubicBezTo>
                <a:cubicBezTo>
                  <a:pt x="78" y="78"/>
                  <a:pt x="78" y="75"/>
                  <a:pt x="76" y="73"/>
                </a:cubicBezTo>
                <a:cubicBezTo>
                  <a:pt x="74" y="72"/>
                  <a:pt x="73" y="71"/>
                  <a:pt x="71" y="72"/>
                </a:cubicBezTo>
                <a:cubicBezTo>
                  <a:pt x="70" y="72"/>
                  <a:pt x="69" y="72"/>
                  <a:pt x="68" y="73"/>
                </a:cubicBezTo>
                <a:cubicBezTo>
                  <a:pt x="57" y="86"/>
                  <a:pt x="57" y="86"/>
                  <a:pt x="57" y="86"/>
                </a:cubicBezTo>
                <a:cubicBezTo>
                  <a:pt x="55" y="88"/>
                  <a:pt x="55" y="91"/>
                  <a:pt x="58" y="93"/>
                </a:cubicBezTo>
                <a:cubicBezTo>
                  <a:pt x="59" y="94"/>
                  <a:pt x="60" y="95"/>
                  <a:pt x="62" y="94"/>
                </a:cubicBezTo>
                <a:cubicBezTo>
                  <a:pt x="63" y="94"/>
                  <a:pt x="64" y="94"/>
                  <a:pt x="65" y="93"/>
                </a:cubicBezTo>
                <a:close/>
                <a:moveTo>
                  <a:pt x="80" y="91"/>
                </a:moveTo>
                <a:cubicBezTo>
                  <a:pt x="82" y="90"/>
                  <a:pt x="82" y="90"/>
                  <a:pt x="82" y="90"/>
                </a:cubicBezTo>
                <a:cubicBezTo>
                  <a:pt x="84" y="88"/>
                  <a:pt x="83" y="84"/>
                  <a:pt x="81" y="82"/>
                </a:cubicBezTo>
                <a:cubicBezTo>
                  <a:pt x="80" y="81"/>
                  <a:pt x="79" y="81"/>
                  <a:pt x="77" y="81"/>
                </a:cubicBezTo>
                <a:cubicBezTo>
                  <a:pt x="76" y="81"/>
                  <a:pt x="75" y="82"/>
                  <a:pt x="74" y="83"/>
                </a:cubicBezTo>
                <a:cubicBezTo>
                  <a:pt x="68" y="90"/>
                  <a:pt x="68" y="90"/>
                  <a:pt x="68" y="90"/>
                </a:cubicBezTo>
                <a:cubicBezTo>
                  <a:pt x="66" y="92"/>
                  <a:pt x="66" y="95"/>
                  <a:pt x="68" y="97"/>
                </a:cubicBezTo>
                <a:cubicBezTo>
                  <a:pt x="69" y="98"/>
                  <a:pt x="71" y="99"/>
                  <a:pt x="72" y="99"/>
                </a:cubicBezTo>
                <a:cubicBezTo>
                  <a:pt x="73" y="98"/>
                  <a:pt x="75" y="98"/>
                  <a:pt x="75" y="97"/>
                </a:cubicBezTo>
                <a:lnTo>
                  <a:pt x="80" y="91"/>
                </a:lnTo>
                <a:close/>
                <a:moveTo>
                  <a:pt x="150" y="1"/>
                </a:moveTo>
                <a:cubicBezTo>
                  <a:pt x="138" y="6"/>
                  <a:pt x="123" y="15"/>
                  <a:pt x="120" y="17"/>
                </a:cubicBezTo>
                <a:cubicBezTo>
                  <a:pt x="122" y="20"/>
                  <a:pt x="132" y="37"/>
                  <a:pt x="145" y="59"/>
                </a:cubicBezTo>
                <a:cubicBezTo>
                  <a:pt x="146" y="62"/>
                  <a:pt x="146" y="62"/>
                  <a:pt x="146" y="62"/>
                </a:cubicBezTo>
                <a:cubicBezTo>
                  <a:pt x="174" y="47"/>
                  <a:pt x="174" y="47"/>
                  <a:pt x="174" y="47"/>
                </a:cubicBezTo>
                <a:moveTo>
                  <a:pt x="123" y="23"/>
                </a:moveTo>
                <a:cubicBezTo>
                  <a:pt x="109" y="17"/>
                  <a:pt x="102" y="26"/>
                  <a:pt x="94" y="26"/>
                </a:cubicBezTo>
                <a:cubicBezTo>
                  <a:pt x="90" y="26"/>
                  <a:pt x="88" y="26"/>
                  <a:pt x="86" y="26"/>
                </a:cubicBezTo>
                <a:cubicBezTo>
                  <a:pt x="86" y="26"/>
                  <a:pt x="86" y="26"/>
                  <a:pt x="86" y="26"/>
                </a:cubicBezTo>
                <a:cubicBezTo>
                  <a:pt x="85" y="26"/>
                  <a:pt x="84" y="26"/>
                  <a:pt x="83" y="26"/>
                </a:cubicBezTo>
                <a:cubicBezTo>
                  <a:pt x="60" y="38"/>
                  <a:pt x="60" y="38"/>
                  <a:pt x="60" y="38"/>
                </a:cubicBezTo>
                <a:cubicBezTo>
                  <a:pt x="49" y="44"/>
                  <a:pt x="60" y="52"/>
                  <a:pt x="63" y="52"/>
                </a:cubicBezTo>
                <a:cubicBezTo>
                  <a:pt x="67" y="51"/>
                  <a:pt x="76" y="47"/>
                  <a:pt x="83" y="44"/>
                </a:cubicBezTo>
                <a:cubicBezTo>
                  <a:pt x="86" y="43"/>
                  <a:pt x="91" y="43"/>
                  <a:pt x="94" y="46"/>
                </a:cubicBezTo>
                <a:cubicBezTo>
                  <a:pt x="104" y="53"/>
                  <a:pt x="126" y="70"/>
                  <a:pt x="128" y="72"/>
                </a:cubicBezTo>
                <a:moveTo>
                  <a:pt x="143" y="57"/>
                </a:moveTo>
                <a:cubicBezTo>
                  <a:pt x="142" y="58"/>
                  <a:pt x="137" y="61"/>
                  <a:pt x="135" y="62"/>
                </a:cubicBezTo>
                <a:cubicBezTo>
                  <a:pt x="135" y="62"/>
                  <a:pt x="134" y="64"/>
                  <a:pt x="133" y="65"/>
                </a:cubicBezTo>
                <a:cubicBezTo>
                  <a:pt x="132" y="67"/>
                  <a:pt x="130" y="71"/>
                  <a:pt x="128" y="72"/>
                </a:cubicBezTo>
                <a:moveTo>
                  <a:pt x="44" y="70"/>
                </a:moveTo>
                <a:cubicBezTo>
                  <a:pt x="44" y="70"/>
                  <a:pt x="44" y="70"/>
                  <a:pt x="44" y="70"/>
                </a:cubicBezTo>
                <a:moveTo>
                  <a:pt x="0" y="45"/>
                </a:moveTo>
                <a:cubicBezTo>
                  <a:pt x="25" y="65"/>
                  <a:pt x="25" y="65"/>
                  <a:pt x="25" y="65"/>
                </a:cubicBezTo>
                <a:cubicBezTo>
                  <a:pt x="60" y="20"/>
                  <a:pt x="60" y="20"/>
                  <a:pt x="60" y="20"/>
                </a:cubicBezTo>
                <a:cubicBezTo>
                  <a:pt x="36" y="0"/>
                  <a:pt x="36" y="0"/>
                  <a:pt x="36" y="0"/>
                </a:cubicBezTo>
                <a:moveTo>
                  <a:pt x="27" y="62"/>
                </a:moveTo>
                <a:cubicBezTo>
                  <a:pt x="34" y="68"/>
                  <a:pt x="42" y="72"/>
                  <a:pt x="42" y="72"/>
                </a:cubicBezTo>
                <a:moveTo>
                  <a:pt x="75" y="31"/>
                </a:moveTo>
                <a:cubicBezTo>
                  <a:pt x="72" y="29"/>
                  <a:pt x="64" y="26"/>
                  <a:pt x="57" y="24"/>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1" name="Freeform 21"/>
          <p:cNvSpPr>
            <a:spLocks noEditPoints="1"/>
          </p:cNvSpPr>
          <p:nvPr/>
        </p:nvSpPr>
        <p:spPr bwMode="auto">
          <a:xfrm>
            <a:off x="4421188" y="2457450"/>
            <a:ext cx="438150" cy="498475"/>
          </a:xfrm>
          <a:custGeom>
            <a:avLst/>
            <a:gdLst>
              <a:gd name="T0" fmla="*/ 36 w 115"/>
              <a:gd name="T1" fmla="*/ 102 h 131"/>
              <a:gd name="T2" fmla="*/ 27 w 115"/>
              <a:gd name="T3" fmla="*/ 79 h 131"/>
              <a:gd name="T4" fmla="*/ 21 w 115"/>
              <a:gd name="T5" fmla="*/ 59 h 131"/>
              <a:gd name="T6" fmla="*/ 57 w 115"/>
              <a:gd name="T7" fmla="*/ 23 h 131"/>
              <a:gd name="T8" fmla="*/ 93 w 115"/>
              <a:gd name="T9" fmla="*/ 59 h 131"/>
              <a:gd name="T10" fmla="*/ 87 w 115"/>
              <a:gd name="T11" fmla="*/ 79 h 131"/>
              <a:gd name="T12" fmla="*/ 78 w 115"/>
              <a:gd name="T13" fmla="*/ 98 h 131"/>
              <a:gd name="T14" fmla="*/ 57 w 115"/>
              <a:gd name="T15" fmla="*/ 37 h 131"/>
              <a:gd name="T16" fmla="*/ 36 w 115"/>
              <a:gd name="T17" fmla="*/ 58 h 131"/>
              <a:gd name="T18" fmla="*/ 57 w 115"/>
              <a:gd name="T19" fmla="*/ 80 h 131"/>
              <a:gd name="T20" fmla="*/ 79 w 115"/>
              <a:gd name="T21" fmla="*/ 58 h 131"/>
              <a:gd name="T22" fmla="*/ 57 w 115"/>
              <a:gd name="T23" fmla="*/ 37 h 131"/>
              <a:gd name="T24" fmla="*/ 49 w 115"/>
              <a:gd name="T25" fmla="*/ 62 h 131"/>
              <a:gd name="T26" fmla="*/ 55 w 115"/>
              <a:gd name="T27" fmla="*/ 69 h 131"/>
              <a:gd name="T28" fmla="*/ 66 w 115"/>
              <a:gd name="T29" fmla="*/ 52 h 131"/>
              <a:gd name="T30" fmla="*/ 57 w 115"/>
              <a:gd name="T31" fmla="*/ 12 h 131"/>
              <a:gd name="T32" fmla="*/ 57 w 115"/>
              <a:gd name="T33" fmla="*/ 0 h 131"/>
              <a:gd name="T34" fmla="*/ 34 w 115"/>
              <a:gd name="T35" fmla="*/ 18 h 131"/>
              <a:gd name="T36" fmla="*/ 28 w 115"/>
              <a:gd name="T37" fmla="*/ 8 h 131"/>
              <a:gd name="T38" fmla="*/ 7 w 115"/>
              <a:gd name="T39" fmla="*/ 29 h 131"/>
              <a:gd name="T40" fmla="*/ 17 w 115"/>
              <a:gd name="T41" fmla="*/ 35 h 131"/>
              <a:gd name="T42" fmla="*/ 0 w 115"/>
              <a:gd name="T43" fmla="*/ 58 h 131"/>
              <a:gd name="T44" fmla="*/ 11 w 115"/>
              <a:gd name="T45" fmla="*/ 58 h 131"/>
              <a:gd name="T46" fmla="*/ 86 w 115"/>
              <a:gd name="T47" fmla="*/ 8 h 131"/>
              <a:gd name="T48" fmla="*/ 80 w 115"/>
              <a:gd name="T49" fmla="*/ 18 h 131"/>
              <a:gd name="T50" fmla="*/ 107 w 115"/>
              <a:gd name="T51" fmla="*/ 29 h 131"/>
              <a:gd name="T52" fmla="*/ 97 w 115"/>
              <a:gd name="T53" fmla="*/ 35 h 131"/>
              <a:gd name="T54" fmla="*/ 104 w 115"/>
              <a:gd name="T55" fmla="*/ 58 h 131"/>
              <a:gd name="T56" fmla="*/ 115 w 115"/>
              <a:gd name="T57" fmla="*/ 58 h 131"/>
              <a:gd name="T58" fmla="*/ 70 w 115"/>
              <a:gd name="T59" fmla="*/ 105 h 131"/>
              <a:gd name="T60" fmla="*/ 42 w 115"/>
              <a:gd name="T61" fmla="*/ 113 h 131"/>
              <a:gd name="T62" fmla="*/ 38 w 115"/>
              <a:gd name="T63" fmla="*/ 118 h 131"/>
              <a:gd name="T64" fmla="*/ 43 w 115"/>
              <a:gd name="T65" fmla="*/ 123 h 131"/>
              <a:gd name="T66" fmla="*/ 45 w 115"/>
              <a:gd name="T67" fmla="*/ 122 h 131"/>
              <a:gd name="T68" fmla="*/ 70 w 115"/>
              <a:gd name="T69" fmla="*/ 115 h 131"/>
              <a:gd name="T70" fmla="*/ 70 w 115"/>
              <a:gd name="T71" fmla="*/ 115 h 131"/>
              <a:gd name="T72" fmla="*/ 71 w 115"/>
              <a:gd name="T73" fmla="*/ 115 h 131"/>
              <a:gd name="T74" fmla="*/ 76 w 115"/>
              <a:gd name="T75" fmla="*/ 120 h 131"/>
              <a:gd name="T76" fmla="*/ 73 w 115"/>
              <a:gd name="T77" fmla="*/ 124 h 131"/>
              <a:gd name="T78" fmla="*/ 49 w 115"/>
              <a:gd name="T79"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5" h="131">
                <a:moveTo>
                  <a:pt x="36" y="102"/>
                </a:moveTo>
                <a:cubicBezTo>
                  <a:pt x="37" y="96"/>
                  <a:pt x="35" y="91"/>
                  <a:pt x="27" y="79"/>
                </a:cubicBezTo>
                <a:cubicBezTo>
                  <a:pt x="23" y="73"/>
                  <a:pt x="21" y="66"/>
                  <a:pt x="21" y="59"/>
                </a:cubicBezTo>
                <a:cubicBezTo>
                  <a:pt x="21" y="39"/>
                  <a:pt x="37" y="23"/>
                  <a:pt x="57" y="23"/>
                </a:cubicBezTo>
                <a:cubicBezTo>
                  <a:pt x="77" y="23"/>
                  <a:pt x="93" y="39"/>
                  <a:pt x="93" y="59"/>
                </a:cubicBezTo>
                <a:cubicBezTo>
                  <a:pt x="93" y="66"/>
                  <a:pt x="91" y="73"/>
                  <a:pt x="87" y="79"/>
                </a:cubicBezTo>
                <a:cubicBezTo>
                  <a:pt x="81" y="88"/>
                  <a:pt x="79" y="93"/>
                  <a:pt x="78" y="98"/>
                </a:cubicBezTo>
                <a:moveTo>
                  <a:pt x="57" y="37"/>
                </a:moveTo>
                <a:cubicBezTo>
                  <a:pt x="45" y="37"/>
                  <a:pt x="36" y="46"/>
                  <a:pt x="36" y="58"/>
                </a:cubicBezTo>
                <a:cubicBezTo>
                  <a:pt x="36" y="70"/>
                  <a:pt x="45" y="80"/>
                  <a:pt x="57" y="80"/>
                </a:cubicBezTo>
                <a:cubicBezTo>
                  <a:pt x="69" y="80"/>
                  <a:pt x="79" y="70"/>
                  <a:pt x="79" y="58"/>
                </a:cubicBezTo>
                <a:cubicBezTo>
                  <a:pt x="79" y="46"/>
                  <a:pt x="69" y="37"/>
                  <a:pt x="57" y="37"/>
                </a:cubicBezTo>
                <a:close/>
                <a:moveTo>
                  <a:pt x="49" y="62"/>
                </a:moveTo>
                <a:cubicBezTo>
                  <a:pt x="55" y="69"/>
                  <a:pt x="55" y="69"/>
                  <a:pt x="55" y="69"/>
                </a:cubicBezTo>
                <a:cubicBezTo>
                  <a:pt x="66" y="52"/>
                  <a:pt x="66" y="52"/>
                  <a:pt x="66" y="52"/>
                </a:cubicBezTo>
                <a:moveTo>
                  <a:pt x="57" y="12"/>
                </a:moveTo>
                <a:cubicBezTo>
                  <a:pt x="57" y="0"/>
                  <a:pt x="57" y="0"/>
                  <a:pt x="57" y="0"/>
                </a:cubicBezTo>
                <a:moveTo>
                  <a:pt x="34" y="18"/>
                </a:moveTo>
                <a:cubicBezTo>
                  <a:pt x="28" y="8"/>
                  <a:pt x="28" y="8"/>
                  <a:pt x="28" y="8"/>
                </a:cubicBezTo>
                <a:moveTo>
                  <a:pt x="7" y="29"/>
                </a:moveTo>
                <a:cubicBezTo>
                  <a:pt x="17" y="35"/>
                  <a:pt x="17" y="35"/>
                  <a:pt x="17" y="35"/>
                </a:cubicBezTo>
                <a:moveTo>
                  <a:pt x="0" y="58"/>
                </a:moveTo>
                <a:cubicBezTo>
                  <a:pt x="11" y="58"/>
                  <a:pt x="11" y="58"/>
                  <a:pt x="11" y="58"/>
                </a:cubicBezTo>
                <a:moveTo>
                  <a:pt x="86" y="8"/>
                </a:moveTo>
                <a:cubicBezTo>
                  <a:pt x="80" y="18"/>
                  <a:pt x="80" y="18"/>
                  <a:pt x="80" y="18"/>
                </a:cubicBezTo>
                <a:moveTo>
                  <a:pt x="107" y="29"/>
                </a:moveTo>
                <a:cubicBezTo>
                  <a:pt x="97" y="35"/>
                  <a:pt x="97" y="35"/>
                  <a:pt x="97" y="35"/>
                </a:cubicBezTo>
                <a:moveTo>
                  <a:pt x="104" y="58"/>
                </a:moveTo>
                <a:cubicBezTo>
                  <a:pt x="115" y="58"/>
                  <a:pt x="115" y="58"/>
                  <a:pt x="115" y="58"/>
                </a:cubicBezTo>
                <a:moveTo>
                  <a:pt x="70" y="105"/>
                </a:moveTo>
                <a:cubicBezTo>
                  <a:pt x="70" y="105"/>
                  <a:pt x="42" y="113"/>
                  <a:pt x="42" y="113"/>
                </a:cubicBezTo>
                <a:cubicBezTo>
                  <a:pt x="40" y="114"/>
                  <a:pt x="38" y="116"/>
                  <a:pt x="38" y="118"/>
                </a:cubicBezTo>
                <a:cubicBezTo>
                  <a:pt x="38" y="120"/>
                  <a:pt x="41" y="123"/>
                  <a:pt x="43" y="123"/>
                </a:cubicBezTo>
                <a:cubicBezTo>
                  <a:pt x="44" y="123"/>
                  <a:pt x="45" y="122"/>
                  <a:pt x="45" y="122"/>
                </a:cubicBezTo>
                <a:cubicBezTo>
                  <a:pt x="70" y="115"/>
                  <a:pt x="70" y="115"/>
                  <a:pt x="70" y="115"/>
                </a:cubicBezTo>
                <a:cubicBezTo>
                  <a:pt x="70" y="115"/>
                  <a:pt x="70" y="115"/>
                  <a:pt x="70" y="115"/>
                </a:cubicBezTo>
                <a:cubicBezTo>
                  <a:pt x="71" y="115"/>
                  <a:pt x="71" y="115"/>
                  <a:pt x="71" y="115"/>
                </a:cubicBezTo>
                <a:cubicBezTo>
                  <a:pt x="74" y="115"/>
                  <a:pt x="76" y="117"/>
                  <a:pt x="76" y="120"/>
                </a:cubicBezTo>
                <a:cubicBezTo>
                  <a:pt x="76" y="122"/>
                  <a:pt x="75" y="124"/>
                  <a:pt x="73" y="124"/>
                </a:cubicBezTo>
                <a:cubicBezTo>
                  <a:pt x="49" y="131"/>
                  <a:pt x="49" y="131"/>
                  <a:pt x="49" y="13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Freeform 22"/>
          <p:cNvSpPr>
            <a:spLocks noEditPoints="1"/>
          </p:cNvSpPr>
          <p:nvPr/>
        </p:nvSpPr>
        <p:spPr bwMode="auto">
          <a:xfrm>
            <a:off x="2951163" y="3889375"/>
            <a:ext cx="476250" cy="492125"/>
          </a:xfrm>
          <a:custGeom>
            <a:avLst/>
            <a:gdLst>
              <a:gd name="T0" fmla="*/ 46 w 125"/>
              <a:gd name="T1" fmla="*/ 14 h 129"/>
              <a:gd name="T2" fmla="*/ 109 w 125"/>
              <a:gd name="T3" fmla="*/ 52 h 129"/>
              <a:gd name="T4" fmla="*/ 125 w 125"/>
              <a:gd name="T5" fmla="*/ 83 h 129"/>
              <a:gd name="T6" fmla="*/ 112 w 125"/>
              <a:gd name="T7" fmla="*/ 83 h 129"/>
              <a:gd name="T8" fmla="*/ 112 w 125"/>
              <a:gd name="T9" fmla="*/ 104 h 129"/>
              <a:gd name="T10" fmla="*/ 105 w 125"/>
              <a:gd name="T11" fmla="*/ 111 h 129"/>
              <a:gd name="T12" fmla="*/ 91 w 125"/>
              <a:gd name="T13" fmla="*/ 111 h 129"/>
              <a:gd name="T14" fmla="*/ 91 w 125"/>
              <a:gd name="T15" fmla="*/ 129 h 129"/>
              <a:gd name="T16" fmla="*/ 34 w 125"/>
              <a:gd name="T17" fmla="*/ 129 h 129"/>
              <a:gd name="T18" fmla="*/ 34 w 125"/>
              <a:gd name="T19" fmla="*/ 110 h 129"/>
              <a:gd name="T20" fmla="*/ 27 w 125"/>
              <a:gd name="T21" fmla="*/ 97 h 129"/>
              <a:gd name="T22" fmla="*/ 70 w 125"/>
              <a:gd name="T23" fmla="*/ 59 h 129"/>
              <a:gd name="T24" fmla="*/ 70 w 125"/>
              <a:gd name="T25" fmla="*/ 50 h 129"/>
              <a:gd name="T26" fmla="*/ 60 w 125"/>
              <a:gd name="T27" fmla="*/ 46 h 129"/>
              <a:gd name="T28" fmla="*/ 58 w 125"/>
              <a:gd name="T29" fmla="*/ 43 h 129"/>
              <a:gd name="T30" fmla="*/ 63 w 125"/>
              <a:gd name="T31" fmla="*/ 33 h 129"/>
              <a:gd name="T32" fmla="*/ 57 w 125"/>
              <a:gd name="T33" fmla="*/ 27 h 129"/>
              <a:gd name="T34" fmla="*/ 47 w 125"/>
              <a:gd name="T35" fmla="*/ 31 h 129"/>
              <a:gd name="T36" fmla="*/ 43 w 125"/>
              <a:gd name="T37" fmla="*/ 29 h 129"/>
              <a:gd name="T38" fmla="*/ 39 w 125"/>
              <a:gd name="T39" fmla="*/ 20 h 129"/>
              <a:gd name="T40" fmla="*/ 31 w 125"/>
              <a:gd name="T41" fmla="*/ 20 h 129"/>
              <a:gd name="T42" fmla="*/ 27 w 125"/>
              <a:gd name="T43" fmla="*/ 29 h 129"/>
              <a:gd name="T44" fmla="*/ 23 w 125"/>
              <a:gd name="T45" fmla="*/ 31 h 129"/>
              <a:gd name="T46" fmla="*/ 14 w 125"/>
              <a:gd name="T47" fmla="*/ 27 h 129"/>
              <a:gd name="T48" fmla="*/ 7 w 125"/>
              <a:gd name="T49" fmla="*/ 33 h 129"/>
              <a:gd name="T50" fmla="*/ 12 w 125"/>
              <a:gd name="T51" fmla="*/ 43 h 129"/>
              <a:gd name="T52" fmla="*/ 10 w 125"/>
              <a:gd name="T53" fmla="*/ 46 h 129"/>
              <a:gd name="T54" fmla="*/ 0 w 125"/>
              <a:gd name="T55" fmla="*/ 50 h 129"/>
              <a:gd name="T56" fmla="*/ 0 w 125"/>
              <a:gd name="T57" fmla="*/ 59 h 129"/>
              <a:gd name="T58" fmla="*/ 10 w 125"/>
              <a:gd name="T59" fmla="*/ 63 h 129"/>
              <a:gd name="T60" fmla="*/ 12 w 125"/>
              <a:gd name="T61" fmla="*/ 66 h 129"/>
              <a:gd name="T62" fmla="*/ 7 w 125"/>
              <a:gd name="T63" fmla="*/ 76 h 129"/>
              <a:gd name="T64" fmla="*/ 14 w 125"/>
              <a:gd name="T65" fmla="*/ 82 h 129"/>
              <a:gd name="T66" fmla="*/ 23 w 125"/>
              <a:gd name="T67" fmla="*/ 78 h 129"/>
              <a:gd name="T68" fmla="*/ 27 w 125"/>
              <a:gd name="T69" fmla="*/ 79 h 129"/>
              <a:gd name="T70" fmla="*/ 31 w 125"/>
              <a:gd name="T71" fmla="*/ 89 h 129"/>
              <a:gd name="T72" fmla="*/ 39 w 125"/>
              <a:gd name="T73" fmla="*/ 89 h 129"/>
              <a:gd name="T74" fmla="*/ 43 w 125"/>
              <a:gd name="T75" fmla="*/ 79 h 129"/>
              <a:gd name="T76" fmla="*/ 47 w 125"/>
              <a:gd name="T77" fmla="*/ 78 h 129"/>
              <a:gd name="T78" fmla="*/ 57 w 125"/>
              <a:gd name="T79" fmla="*/ 82 h 129"/>
              <a:gd name="T80" fmla="*/ 63 w 125"/>
              <a:gd name="T81" fmla="*/ 76 h 129"/>
              <a:gd name="T82" fmla="*/ 58 w 125"/>
              <a:gd name="T83" fmla="*/ 66 h 129"/>
              <a:gd name="T84" fmla="*/ 60 w 125"/>
              <a:gd name="T85" fmla="*/ 63 h 129"/>
              <a:gd name="T86" fmla="*/ 70 w 125"/>
              <a:gd name="T87" fmla="*/ 59 h 129"/>
              <a:gd name="T88" fmla="*/ 35 w 125"/>
              <a:gd name="T89" fmla="*/ 40 h 129"/>
              <a:gd name="T90" fmla="*/ 20 w 125"/>
              <a:gd name="T91" fmla="*/ 54 h 129"/>
              <a:gd name="T92" fmla="*/ 35 w 125"/>
              <a:gd name="T93" fmla="*/ 69 h 129"/>
              <a:gd name="T94" fmla="*/ 50 w 125"/>
              <a:gd name="T95" fmla="*/ 54 h 129"/>
              <a:gd name="T96" fmla="*/ 35 w 125"/>
              <a:gd name="T97" fmla="*/ 40 h 129"/>
              <a:gd name="T98" fmla="*/ 91 w 125"/>
              <a:gd name="T99" fmla="*/ 111 h 129"/>
              <a:gd name="T100" fmla="*/ 83 w 125"/>
              <a:gd name="T101" fmla="*/ 111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5" h="129">
                <a:moveTo>
                  <a:pt x="46" y="14"/>
                </a:moveTo>
                <a:cubicBezTo>
                  <a:pt x="116" y="0"/>
                  <a:pt x="109" y="52"/>
                  <a:pt x="109" y="52"/>
                </a:cubicBezTo>
                <a:cubicBezTo>
                  <a:pt x="125" y="83"/>
                  <a:pt x="125" y="83"/>
                  <a:pt x="125" y="83"/>
                </a:cubicBezTo>
                <a:cubicBezTo>
                  <a:pt x="112" y="83"/>
                  <a:pt x="112" y="83"/>
                  <a:pt x="112" y="83"/>
                </a:cubicBezTo>
                <a:cubicBezTo>
                  <a:pt x="112" y="104"/>
                  <a:pt x="112" y="104"/>
                  <a:pt x="112" y="104"/>
                </a:cubicBezTo>
                <a:cubicBezTo>
                  <a:pt x="112" y="108"/>
                  <a:pt x="109" y="111"/>
                  <a:pt x="105" y="111"/>
                </a:cubicBezTo>
                <a:cubicBezTo>
                  <a:pt x="91" y="111"/>
                  <a:pt x="91" y="111"/>
                  <a:pt x="91" y="111"/>
                </a:cubicBezTo>
                <a:cubicBezTo>
                  <a:pt x="91" y="129"/>
                  <a:pt x="91" y="129"/>
                  <a:pt x="91" y="129"/>
                </a:cubicBezTo>
                <a:moveTo>
                  <a:pt x="34" y="129"/>
                </a:moveTo>
                <a:cubicBezTo>
                  <a:pt x="34" y="110"/>
                  <a:pt x="34" y="110"/>
                  <a:pt x="34" y="110"/>
                </a:cubicBezTo>
                <a:cubicBezTo>
                  <a:pt x="27" y="97"/>
                  <a:pt x="27" y="97"/>
                  <a:pt x="27" y="97"/>
                </a:cubicBezTo>
                <a:moveTo>
                  <a:pt x="70" y="59"/>
                </a:moveTo>
                <a:cubicBezTo>
                  <a:pt x="70" y="50"/>
                  <a:pt x="70" y="50"/>
                  <a:pt x="70" y="50"/>
                </a:cubicBezTo>
                <a:cubicBezTo>
                  <a:pt x="60" y="46"/>
                  <a:pt x="60" y="46"/>
                  <a:pt x="60" y="46"/>
                </a:cubicBezTo>
                <a:cubicBezTo>
                  <a:pt x="59" y="45"/>
                  <a:pt x="59" y="44"/>
                  <a:pt x="58" y="43"/>
                </a:cubicBezTo>
                <a:cubicBezTo>
                  <a:pt x="63" y="33"/>
                  <a:pt x="63" y="33"/>
                  <a:pt x="63" y="33"/>
                </a:cubicBezTo>
                <a:cubicBezTo>
                  <a:pt x="57" y="27"/>
                  <a:pt x="57" y="27"/>
                  <a:pt x="57" y="27"/>
                </a:cubicBezTo>
                <a:cubicBezTo>
                  <a:pt x="47" y="31"/>
                  <a:pt x="47" y="31"/>
                  <a:pt x="47" y="31"/>
                </a:cubicBezTo>
                <a:cubicBezTo>
                  <a:pt x="46" y="30"/>
                  <a:pt x="45" y="30"/>
                  <a:pt x="43" y="29"/>
                </a:cubicBezTo>
                <a:cubicBezTo>
                  <a:pt x="39" y="20"/>
                  <a:pt x="39" y="20"/>
                  <a:pt x="39" y="20"/>
                </a:cubicBezTo>
                <a:cubicBezTo>
                  <a:pt x="31" y="20"/>
                  <a:pt x="31" y="20"/>
                  <a:pt x="31" y="20"/>
                </a:cubicBezTo>
                <a:cubicBezTo>
                  <a:pt x="27" y="29"/>
                  <a:pt x="27" y="29"/>
                  <a:pt x="27" y="29"/>
                </a:cubicBezTo>
                <a:cubicBezTo>
                  <a:pt x="26" y="30"/>
                  <a:pt x="24" y="30"/>
                  <a:pt x="23" y="31"/>
                </a:cubicBezTo>
                <a:cubicBezTo>
                  <a:pt x="14" y="27"/>
                  <a:pt x="14" y="27"/>
                  <a:pt x="14" y="27"/>
                </a:cubicBezTo>
                <a:cubicBezTo>
                  <a:pt x="7" y="33"/>
                  <a:pt x="7" y="33"/>
                  <a:pt x="7" y="33"/>
                </a:cubicBezTo>
                <a:cubicBezTo>
                  <a:pt x="12" y="43"/>
                  <a:pt x="12" y="43"/>
                  <a:pt x="12" y="43"/>
                </a:cubicBezTo>
                <a:cubicBezTo>
                  <a:pt x="11" y="44"/>
                  <a:pt x="11" y="45"/>
                  <a:pt x="10" y="46"/>
                </a:cubicBezTo>
                <a:cubicBezTo>
                  <a:pt x="0" y="50"/>
                  <a:pt x="0" y="50"/>
                  <a:pt x="0" y="50"/>
                </a:cubicBezTo>
                <a:cubicBezTo>
                  <a:pt x="0" y="59"/>
                  <a:pt x="0" y="59"/>
                  <a:pt x="0" y="59"/>
                </a:cubicBezTo>
                <a:cubicBezTo>
                  <a:pt x="10" y="63"/>
                  <a:pt x="10" y="63"/>
                  <a:pt x="10" y="63"/>
                </a:cubicBezTo>
                <a:cubicBezTo>
                  <a:pt x="11" y="64"/>
                  <a:pt x="11" y="65"/>
                  <a:pt x="12" y="66"/>
                </a:cubicBezTo>
                <a:cubicBezTo>
                  <a:pt x="7" y="76"/>
                  <a:pt x="7" y="76"/>
                  <a:pt x="7" y="76"/>
                </a:cubicBezTo>
                <a:cubicBezTo>
                  <a:pt x="14" y="82"/>
                  <a:pt x="14" y="82"/>
                  <a:pt x="14" y="82"/>
                </a:cubicBezTo>
                <a:cubicBezTo>
                  <a:pt x="23" y="78"/>
                  <a:pt x="23" y="78"/>
                  <a:pt x="23" y="78"/>
                </a:cubicBezTo>
                <a:cubicBezTo>
                  <a:pt x="24" y="78"/>
                  <a:pt x="26" y="79"/>
                  <a:pt x="27" y="79"/>
                </a:cubicBezTo>
                <a:cubicBezTo>
                  <a:pt x="31" y="89"/>
                  <a:pt x="31" y="89"/>
                  <a:pt x="31" y="89"/>
                </a:cubicBezTo>
                <a:cubicBezTo>
                  <a:pt x="39" y="89"/>
                  <a:pt x="39" y="89"/>
                  <a:pt x="39" y="89"/>
                </a:cubicBezTo>
                <a:cubicBezTo>
                  <a:pt x="43" y="79"/>
                  <a:pt x="43" y="79"/>
                  <a:pt x="43" y="79"/>
                </a:cubicBezTo>
                <a:cubicBezTo>
                  <a:pt x="45" y="79"/>
                  <a:pt x="46" y="78"/>
                  <a:pt x="47" y="78"/>
                </a:cubicBezTo>
                <a:cubicBezTo>
                  <a:pt x="57" y="82"/>
                  <a:pt x="57" y="82"/>
                  <a:pt x="57" y="82"/>
                </a:cubicBezTo>
                <a:cubicBezTo>
                  <a:pt x="63" y="76"/>
                  <a:pt x="63" y="76"/>
                  <a:pt x="63" y="76"/>
                </a:cubicBezTo>
                <a:cubicBezTo>
                  <a:pt x="58" y="66"/>
                  <a:pt x="58" y="66"/>
                  <a:pt x="58" y="66"/>
                </a:cubicBezTo>
                <a:cubicBezTo>
                  <a:pt x="59" y="65"/>
                  <a:pt x="59" y="64"/>
                  <a:pt x="60" y="63"/>
                </a:cubicBezTo>
                <a:lnTo>
                  <a:pt x="70" y="59"/>
                </a:lnTo>
                <a:close/>
                <a:moveTo>
                  <a:pt x="35" y="40"/>
                </a:moveTo>
                <a:cubicBezTo>
                  <a:pt x="27" y="40"/>
                  <a:pt x="20" y="46"/>
                  <a:pt x="20" y="54"/>
                </a:cubicBezTo>
                <a:cubicBezTo>
                  <a:pt x="20" y="62"/>
                  <a:pt x="27" y="69"/>
                  <a:pt x="35" y="69"/>
                </a:cubicBezTo>
                <a:cubicBezTo>
                  <a:pt x="43" y="69"/>
                  <a:pt x="50" y="62"/>
                  <a:pt x="50" y="54"/>
                </a:cubicBezTo>
                <a:cubicBezTo>
                  <a:pt x="50" y="46"/>
                  <a:pt x="43" y="40"/>
                  <a:pt x="35" y="40"/>
                </a:cubicBezTo>
                <a:close/>
                <a:moveTo>
                  <a:pt x="91" y="111"/>
                </a:moveTo>
                <a:cubicBezTo>
                  <a:pt x="83" y="111"/>
                  <a:pt x="83" y="111"/>
                  <a:pt x="83" y="11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3" name="Freeform 23"/>
          <p:cNvSpPr>
            <a:spLocks noEditPoints="1"/>
          </p:cNvSpPr>
          <p:nvPr/>
        </p:nvSpPr>
        <p:spPr bwMode="auto">
          <a:xfrm>
            <a:off x="8815388" y="3949700"/>
            <a:ext cx="349250" cy="415925"/>
          </a:xfrm>
          <a:custGeom>
            <a:avLst/>
            <a:gdLst>
              <a:gd name="T0" fmla="*/ 220 w 220"/>
              <a:gd name="T1" fmla="*/ 108 h 262"/>
              <a:gd name="T2" fmla="*/ 220 w 220"/>
              <a:gd name="T3" fmla="*/ 262 h 262"/>
              <a:gd name="T4" fmla="*/ 0 w 220"/>
              <a:gd name="T5" fmla="*/ 262 h 262"/>
              <a:gd name="T6" fmla="*/ 0 w 220"/>
              <a:gd name="T7" fmla="*/ 108 h 262"/>
              <a:gd name="T8" fmla="*/ 220 w 220"/>
              <a:gd name="T9" fmla="*/ 262 h 262"/>
              <a:gd name="T10" fmla="*/ 110 w 220"/>
              <a:gd name="T11" fmla="*/ 185 h 262"/>
              <a:gd name="T12" fmla="*/ 0 w 220"/>
              <a:gd name="T13" fmla="*/ 262 h 262"/>
              <a:gd name="T14" fmla="*/ 220 w 220"/>
              <a:gd name="T15" fmla="*/ 108 h 262"/>
              <a:gd name="T16" fmla="*/ 146 w 220"/>
              <a:gd name="T17" fmla="*/ 185 h 262"/>
              <a:gd name="T18" fmla="*/ 0 w 220"/>
              <a:gd name="T19" fmla="*/ 108 h 262"/>
              <a:gd name="T20" fmla="*/ 74 w 220"/>
              <a:gd name="T21" fmla="*/ 185 h 262"/>
              <a:gd name="T22" fmla="*/ 194 w 220"/>
              <a:gd name="T23" fmla="*/ 104 h 262"/>
              <a:gd name="T24" fmla="*/ 194 w 220"/>
              <a:gd name="T25" fmla="*/ 48 h 262"/>
              <a:gd name="T26" fmla="*/ 144 w 220"/>
              <a:gd name="T27" fmla="*/ 0 h 262"/>
              <a:gd name="T28" fmla="*/ 26 w 220"/>
              <a:gd name="T29" fmla="*/ 0 h 262"/>
              <a:gd name="T30" fmla="*/ 26 w 220"/>
              <a:gd name="T31" fmla="*/ 104 h 262"/>
              <a:gd name="T32" fmla="*/ 194 w 220"/>
              <a:gd name="T33" fmla="*/ 48 h 262"/>
              <a:gd name="T34" fmla="*/ 144 w 220"/>
              <a:gd name="T35" fmla="*/ 0 h 262"/>
              <a:gd name="T36" fmla="*/ 144 w 220"/>
              <a:gd name="T37" fmla="*/ 48 h 262"/>
              <a:gd name="T38" fmla="*/ 194 w 220"/>
              <a:gd name="T39" fmla="*/ 48 h 262"/>
              <a:gd name="T40" fmla="*/ 72 w 220"/>
              <a:gd name="T41" fmla="*/ 77 h 262"/>
              <a:gd name="T42" fmla="*/ 50 w 220"/>
              <a:gd name="T43" fmla="*/ 77 h 262"/>
              <a:gd name="T44" fmla="*/ 163 w 220"/>
              <a:gd name="T45" fmla="*/ 77 h 262"/>
              <a:gd name="T46" fmla="*/ 96 w 220"/>
              <a:gd name="T47" fmla="*/ 77 h 262"/>
              <a:gd name="T48" fmla="*/ 50 w 220"/>
              <a:gd name="T49" fmla="*/ 101 h 262"/>
              <a:gd name="T50" fmla="*/ 112 w 220"/>
              <a:gd name="T51" fmla="*/ 101 h 262"/>
              <a:gd name="T52" fmla="*/ 163 w 220"/>
              <a:gd name="T53" fmla="*/ 101 h 262"/>
              <a:gd name="T54" fmla="*/ 139 w 220"/>
              <a:gd name="T55" fmla="*/ 101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0" h="262">
                <a:moveTo>
                  <a:pt x="220" y="108"/>
                </a:moveTo>
                <a:lnTo>
                  <a:pt x="220" y="262"/>
                </a:lnTo>
                <a:lnTo>
                  <a:pt x="0" y="262"/>
                </a:lnTo>
                <a:lnTo>
                  <a:pt x="0" y="108"/>
                </a:lnTo>
                <a:moveTo>
                  <a:pt x="220" y="262"/>
                </a:moveTo>
                <a:lnTo>
                  <a:pt x="110" y="185"/>
                </a:lnTo>
                <a:lnTo>
                  <a:pt x="0" y="262"/>
                </a:lnTo>
                <a:moveTo>
                  <a:pt x="220" y="108"/>
                </a:moveTo>
                <a:lnTo>
                  <a:pt x="146" y="185"/>
                </a:lnTo>
                <a:moveTo>
                  <a:pt x="0" y="108"/>
                </a:moveTo>
                <a:lnTo>
                  <a:pt x="74" y="185"/>
                </a:lnTo>
                <a:moveTo>
                  <a:pt x="194" y="104"/>
                </a:moveTo>
                <a:lnTo>
                  <a:pt x="194" y="48"/>
                </a:lnTo>
                <a:moveTo>
                  <a:pt x="144" y="0"/>
                </a:moveTo>
                <a:lnTo>
                  <a:pt x="26" y="0"/>
                </a:lnTo>
                <a:lnTo>
                  <a:pt x="26" y="104"/>
                </a:lnTo>
                <a:moveTo>
                  <a:pt x="194" y="48"/>
                </a:moveTo>
                <a:lnTo>
                  <a:pt x="144" y="0"/>
                </a:lnTo>
                <a:lnTo>
                  <a:pt x="144" y="48"/>
                </a:lnTo>
                <a:lnTo>
                  <a:pt x="194" y="48"/>
                </a:lnTo>
                <a:moveTo>
                  <a:pt x="72" y="77"/>
                </a:moveTo>
                <a:lnTo>
                  <a:pt x="50" y="77"/>
                </a:lnTo>
                <a:moveTo>
                  <a:pt x="163" y="77"/>
                </a:moveTo>
                <a:lnTo>
                  <a:pt x="96" y="77"/>
                </a:lnTo>
                <a:moveTo>
                  <a:pt x="50" y="101"/>
                </a:moveTo>
                <a:lnTo>
                  <a:pt x="112" y="101"/>
                </a:lnTo>
                <a:moveTo>
                  <a:pt x="163" y="101"/>
                </a:moveTo>
                <a:lnTo>
                  <a:pt x="139" y="101"/>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4" name="Freeform 24"/>
          <p:cNvSpPr>
            <a:spLocks noEditPoints="1"/>
          </p:cNvSpPr>
          <p:nvPr/>
        </p:nvSpPr>
        <p:spPr bwMode="auto">
          <a:xfrm>
            <a:off x="10226675" y="2463800"/>
            <a:ext cx="449262" cy="450850"/>
          </a:xfrm>
          <a:custGeom>
            <a:avLst/>
            <a:gdLst>
              <a:gd name="T0" fmla="*/ 101 w 118"/>
              <a:gd name="T1" fmla="*/ 33 h 118"/>
              <a:gd name="T2" fmla="*/ 110 w 118"/>
              <a:gd name="T3" fmla="*/ 63 h 118"/>
              <a:gd name="T4" fmla="*/ 55 w 118"/>
              <a:gd name="T5" fmla="*/ 118 h 118"/>
              <a:gd name="T6" fmla="*/ 0 w 118"/>
              <a:gd name="T7" fmla="*/ 63 h 118"/>
              <a:gd name="T8" fmla="*/ 55 w 118"/>
              <a:gd name="T9" fmla="*/ 8 h 118"/>
              <a:gd name="T10" fmla="*/ 86 w 118"/>
              <a:gd name="T11" fmla="*/ 17 h 118"/>
              <a:gd name="T12" fmla="*/ 77 w 118"/>
              <a:gd name="T13" fmla="*/ 27 h 118"/>
              <a:gd name="T14" fmla="*/ 55 w 118"/>
              <a:gd name="T15" fmla="*/ 21 h 118"/>
              <a:gd name="T16" fmla="*/ 14 w 118"/>
              <a:gd name="T17" fmla="*/ 63 h 118"/>
              <a:gd name="T18" fmla="*/ 55 w 118"/>
              <a:gd name="T19" fmla="*/ 105 h 118"/>
              <a:gd name="T20" fmla="*/ 97 w 118"/>
              <a:gd name="T21" fmla="*/ 63 h 118"/>
              <a:gd name="T22" fmla="*/ 91 w 118"/>
              <a:gd name="T23" fmla="*/ 42 h 118"/>
              <a:gd name="T24" fmla="*/ 66 w 118"/>
              <a:gd name="T25" fmla="*/ 38 h 118"/>
              <a:gd name="T26" fmla="*/ 55 w 118"/>
              <a:gd name="T27" fmla="*/ 36 h 118"/>
              <a:gd name="T28" fmla="*/ 28 w 118"/>
              <a:gd name="T29" fmla="*/ 63 h 118"/>
              <a:gd name="T30" fmla="*/ 55 w 118"/>
              <a:gd name="T31" fmla="*/ 90 h 118"/>
              <a:gd name="T32" fmla="*/ 83 w 118"/>
              <a:gd name="T33" fmla="*/ 63 h 118"/>
              <a:gd name="T34" fmla="*/ 80 w 118"/>
              <a:gd name="T35" fmla="*/ 51 h 118"/>
              <a:gd name="T36" fmla="*/ 55 w 118"/>
              <a:gd name="T37" fmla="*/ 63 h 118"/>
              <a:gd name="T38" fmla="*/ 115 w 118"/>
              <a:gd name="T39" fmla="*/ 3 h 118"/>
              <a:gd name="T40" fmla="*/ 101 w 118"/>
              <a:gd name="T41" fmla="*/ 0 h 118"/>
              <a:gd name="T42" fmla="*/ 101 w 118"/>
              <a:gd name="T43" fmla="*/ 18 h 118"/>
              <a:gd name="T44" fmla="*/ 118 w 118"/>
              <a:gd name="T45" fmla="*/ 18 h 118"/>
              <a:gd name="T46" fmla="*/ 10 w 118"/>
              <a:gd name="T47" fmla="*/ 118 h 118"/>
              <a:gd name="T48" fmla="*/ 21 w 118"/>
              <a:gd name="T49" fmla="*/ 106 h 118"/>
              <a:gd name="T50" fmla="*/ 90 w 118"/>
              <a:gd name="T51" fmla="*/ 106 h 118"/>
              <a:gd name="T52" fmla="*/ 101 w 118"/>
              <a:gd name="T53"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8" h="118">
                <a:moveTo>
                  <a:pt x="101" y="33"/>
                </a:moveTo>
                <a:cubicBezTo>
                  <a:pt x="107" y="41"/>
                  <a:pt x="110" y="52"/>
                  <a:pt x="110" y="63"/>
                </a:cubicBezTo>
                <a:cubicBezTo>
                  <a:pt x="110" y="94"/>
                  <a:pt x="86" y="118"/>
                  <a:pt x="55" y="118"/>
                </a:cubicBezTo>
                <a:cubicBezTo>
                  <a:pt x="25" y="118"/>
                  <a:pt x="0" y="94"/>
                  <a:pt x="0" y="63"/>
                </a:cubicBezTo>
                <a:cubicBezTo>
                  <a:pt x="0" y="32"/>
                  <a:pt x="25" y="8"/>
                  <a:pt x="55" y="8"/>
                </a:cubicBezTo>
                <a:cubicBezTo>
                  <a:pt x="67" y="8"/>
                  <a:pt x="77" y="11"/>
                  <a:pt x="86" y="17"/>
                </a:cubicBezTo>
                <a:moveTo>
                  <a:pt x="77" y="27"/>
                </a:moveTo>
                <a:cubicBezTo>
                  <a:pt x="70" y="23"/>
                  <a:pt x="63" y="21"/>
                  <a:pt x="55" y="21"/>
                </a:cubicBezTo>
                <a:cubicBezTo>
                  <a:pt x="33" y="21"/>
                  <a:pt x="14" y="40"/>
                  <a:pt x="14" y="63"/>
                </a:cubicBezTo>
                <a:cubicBezTo>
                  <a:pt x="14" y="86"/>
                  <a:pt x="33" y="105"/>
                  <a:pt x="55" y="105"/>
                </a:cubicBezTo>
                <a:cubicBezTo>
                  <a:pt x="78" y="105"/>
                  <a:pt x="97" y="86"/>
                  <a:pt x="97" y="63"/>
                </a:cubicBezTo>
                <a:cubicBezTo>
                  <a:pt x="97" y="55"/>
                  <a:pt x="95" y="48"/>
                  <a:pt x="91" y="42"/>
                </a:cubicBezTo>
                <a:moveTo>
                  <a:pt x="66" y="38"/>
                </a:moveTo>
                <a:cubicBezTo>
                  <a:pt x="63" y="36"/>
                  <a:pt x="59" y="36"/>
                  <a:pt x="55" y="36"/>
                </a:cubicBezTo>
                <a:cubicBezTo>
                  <a:pt x="41" y="36"/>
                  <a:pt x="28" y="48"/>
                  <a:pt x="28" y="63"/>
                </a:cubicBezTo>
                <a:cubicBezTo>
                  <a:pt x="28" y="78"/>
                  <a:pt x="41" y="90"/>
                  <a:pt x="55" y="90"/>
                </a:cubicBezTo>
                <a:cubicBezTo>
                  <a:pt x="70" y="90"/>
                  <a:pt x="83" y="78"/>
                  <a:pt x="83" y="63"/>
                </a:cubicBezTo>
                <a:cubicBezTo>
                  <a:pt x="83" y="59"/>
                  <a:pt x="82" y="55"/>
                  <a:pt x="80" y="51"/>
                </a:cubicBezTo>
                <a:moveTo>
                  <a:pt x="55" y="63"/>
                </a:moveTo>
                <a:cubicBezTo>
                  <a:pt x="115" y="3"/>
                  <a:pt x="115" y="3"/>
                  <a:pt x="115" y="3"/>
                </a:cubicBezTo>
                <a:moveTo>
                  <a:pt x="101" y="0"/>
                </a:moveTo>
                <a:cubicBezTo>
                  <a:pt x="101" y="18"/>
                  <a:pt x="101" y="18"/>
                  <a:pt x="101" y="18"/>
                </a:cubicBezTo>
                <a:cubicBezTo>
                  <a:pt x="118" y="18"/>
                  <a:pt x="118" y="18"/>
                  <a:pt x="118" y="18"/>
                </a:cubicBezTo>
                <a:moveTo>
                  <a:pt x="10" y="118"/>
                </a:moveTo>
                <a:cubicBezTo>
                  <a:pt x="21" y="106"/>
                  <a:pt x="21" y="106"/>
                  <a:pt x="21" y="106"/>
                </a:cubicBezTo>
                <a:moveTo>
                  <a:pt x="90" y="106"/>
                </a:moveTo>
                <a:cubicBezTo>
                  <a:pt x="101" y="118"/>
                  <a:pt x="101" y="118"/>
                  <a:pt x="101" y="118"/>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5" name="Freeform 25"/>
          <p:cNvSpPr>
            <a:spLocks noEditPoints="1"/>
          </p:cNvSpPr>
          <p:nvPr/>
        </p:nvSpPr>
        <p:spPr bwMode="auto">
          <a:xfrm>
            <a:off x="1497013" y="2514600"/>
            <a:ext cx="484187" cy="384175"/>
          </a:xfrm>
          <a:custGeom>
            <a:avLst/>
            <a:gdLst>
              <a:gd name="T0" fmla="*/ 127 w 127"/>
              <a:gd name="T1" fmla="*/ 101 h 101"/>
              <a:gd name="T2" fmla="*/ 0 w 127"/>
              <a:gd name="T3" fmla="*/ 101 h 101"/>
              <a:gd name="T4" fmla="*/ 31 w 127"/>
              <a:gd name="T5" fmla="*/ 74 h 101"/>
              <a:gd name="T6" fmla="*/ 14 w 127"/>
              <a:gd name="T7" fmla="*/ 74 h 101"/>
              <a:gd name="T8" fmla="*/ 14 w 127"/>
              <a:gd name="T9" fmla="*/ 101 h 101"/>
              <a:gd name="T10" fmla="*/ 31 w 127"/>
              <a:gd name="T11" fmla="*/ 101 h 101"/>
              <a:gd name="T12" fmla="*/ 31 w 127"/>
              <a:gd name="T13" fmla="*/ 74 h 101"/>
              <a:gd name="T14" fmla="*/ 59 w 127"/>
              <a:gd name="T15" fmla="*/ 47 h 101"/>
              <a:gd name="T16" fmla="*/ 41 w 127"/>
              <a:gd name="T17" fmla="*/ 47 h 101"/>
              <a:gd name="T18" fmla="*/ 41 w 127"/>
              <a:gd name="T19" fmla="*/ 101 h 101"/>
              <a:gd name="T20" fmla="*/ 59 w 127"/>
              <a:gd name="T21" fmla="*/ 101 h 101"/>
              <a:gd name="T22" fmla="*/ 59 w 127"/>
              <a:gd name="T23" fmla="*/ 47 h 101"/>
              <a:gd name="T24" fmla="*/ 86 w 127"/>
              <a:gd name="T25" fmla="*/ 59 h 101"/>
              <a:gd name="T26" fmla="*/ 68 w 127"/>
              <a:gd name="T27" fmla="*/ 59 h 101"/>
              <a:gd name="T28" fmla="*/ 68 w 127"/>
              <a:gd name="T29" fmla="*/ 101 h 101"/>
              <a:gd name="T30" fmla="*/ 86 w 127"/>
              <a:gd name="T31" fmla="*/ 101 h 101"/>
              <a:gd name="T32" fmla="*/ 86 w 127"/>
              <a:gd name="T33" fmla="*/ 59 h 101"/>
              <a:gd name="T34" fmla="*/ 113 w 127"/>
              <a:gd name="T35" fmla="*/ 31 h 101"/>
              <a:gd name="T36" fmla="*/ 96 w 127"/>
              <a:gd name="T37" fmla="*/ 31 h 101"/>
              <a:gd name="T38" fmla="*/ 96 w 127"/>
              <a:gd name="T39" fmla="*/ 101 h 101"/>
              <a:gd name="T40" fmla="*/ 113 w 127"/>
              <a:gd name="T41" fmla="*/ 101 h 101"/>
              <a:gd name="T42" fmla="*/ 113 w 127"/>
              <a:gd name="T43" fmla="*/ 31 h 101"/>
              <a:gd name="T44" fmla="*/ 23 w 127"/>
              <a:gd name="T45" fmla="*/ 44 h 101"/>
              <a:gd name="T46" fmla="*/ 18 w 127"/>
              <a:gd name="T47" fmla="*/ 49 h 101"/>
              <a:gd name="T48" fmla="*/ 23 w 127"/>
              <a:gd name="T49" fmla="*/ 54 h 101"/>
              <a:gd name="T50" fmla="*/ 28 w 127"/>
              <a:gd name="T51" fmla="*/ 49 h 101"/>
              <a:gd name="T52" fmla="*/ 23 w 127"/>
              <a:gd name="T53" fmla="*/ 44 h 101"/>
              <a:gd name="T54" fmla="*/ 50 w 127"/>
              <a:gd name="T55" fmla="*/ 18 h 101"/>
              <a:gd name="T56" fmla="*/ 45 w 127"/>
              <a:gd name="T57" fmla="*/ 23 h 101"/>
              <a:gd name="T58" fmla="*/ 50 w 127"/>
              <a:gd name="T59" fmla="*/ 28 h 101"/>
              <a:gd name="T60" fmla="*/ 55 w 127"/>
              <a:gd name="T61" fmla="*/ 23 h 101"/>
              <a:gd name="T62" fmla="*/ 50 w 127"/>
              <a:gd name="T63" fmla="*/ 18 h 101"/>
              <a:gd name="T64" fmla="*/ 77 w 127"/>
              <a:gd name="T65" fmla="*/ 31 h 101"/>
              <a:gd name="T66" fmla="*/ 72 w 127"/>
              <a:gd name="T67" fmla="*/ 36 h 101"/>
              <a:gd name="T68" fmla="*/ 77 w 127"/>
              <a:gd name="T69" fmla="*/ 41 h 101"/>
              <a:gd name="T70" fmla="*/ 82 w 127"/>
              <a:gd name="T71" fmla="*/ 36 h 101"/>
              <a:gd name="T72" fmla="*/ 77 w 127"/>
              <a:gd name="T73" fmla="*/ 31 h 101"/>
              <a:gd name="T74" fmla="*/ 104 w 127"/>
              <a:gd name="T75" fmla="*/ 0 h 101"/>
              <a:gd name="T76" fmla="*/ 99 w 127"/>
              <a:gd name="T77" fmla="*/ 5 h 101"/>
              <a:gd name="T78" fmla="*/ 104 w 127"/>
              <a:gd name="T79" fmla="*/ 10 h 101"/>
              <a:gd name="T80" fmla="*/ 109 w 127"/>
              <a:gd name="T81" fmla="*/ 5 h 101"/>
              <a:gd name="T82" fmla="*/ 104 w 127"/>
              <a:gd name="T83" fmla="*/ 0 h 101"/>
              <a:gd name="T84" fmla="*/ 80 w 127"/>
              <a:gd name="T85" fmla="*/ 32 h 101"/>
              <a:gd name="T86" fmla="*/ 101 w 127"/>
              <a:gd name="T87" fmla="*/ 9 h 101"/>
              <a:gd name="T88" fmla="*/ 54 w 127"/>
              <a:gd name="T89" fmla="*/ 25 h 101"/>
              <a:gd name="T90" fmla="*/ 73 w 127"/>
              <a:gd name="T91" fmla="*/ 34 h 101"/>
              <a:gd name="T92" fmla="*/ 46 w 127"/>
              <a:gd name="T93" fmla="*/ 26 h 101"/>
              <a:gd name="T94" fmla="*/ 26 w 127"/>
              <a:gd name="T95" fmla="*/ 46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7" h="101">
                <a:moveTo>
                  <a:pt x="127" y="101"/>
                </a:moveTo>
                <a:cubicBezTo>
                  <a:pt x="0" y="101"/>
                  <a:pt x="0" y="101"/>
                  <a:pt x="0" y="101"/>
                </a:cubicBezTo>
                <a:moveTo>
                  <a:pt x="31" y="74"/>
                </a:moveTo>
                <a:cubicBezTo>
                  <a:pt x="14" y="74"/>
                  <a:pt x="14" y="74"/>
                  <a:pt x="14" y="74"/>
                </a:cubicBezTo>
                <a:cubicBezTo>
                  <a:pt x="14" y="101"/>
                  <a:pt x="14" y="101"/>
                  <a:pt x="14" y="101"/>
                </a:cubicBezTo>
                <a:cubicBezTo>
                  <a:pt x="31" y="101"/>
                  <a:pt x="31" y="101"/>
                  <a:pt x="31" y="101"/>
                </a:cubicBezTo>
                <a:lnTo>
                  <a:pt x="31" y="74"/>
                </a:lnTo>
                <a:close/>
                <a:moveTo>
                  <a:pt x="59" y="47"/>
                </a:moveTo>
                <a:cubicBezTo>
                  <a:pt x="41" y="47"/>
                  <a:pt x="41" y="47"/>
                  <a:pt x="41" y="47"/>
                </a:cubicBezTo>
                <a:cubicBezTo>
                  <a:pt x="41" y="101"/>
                  <a:pt x="41" y="101"/>
                  <a:pt x="41" y="101"/>
                </a:cubicBezTo>
                <a:cubicBezTo>
                  <a:pt x="59" y="101"/>
                  <a:pt x="59" y="101"/>
                  <a:pt x="59" y="101"/>
                </a:cubicBezTo>
                <a:lnTo>
                  <a:pt x="59" y="47"/>
                </a:lnTo>
                <a:close/>
                <a:moveTo>
                  <a:pt x="86" y="59"/>
                </a:moveTo>
                <a:cubicBezTo>
                  <a:pt x="68" y="59"/>
                  <a:pt x="68" y="59"/>
                  <a:pt x="68" y="59"/>
                </a:cubicBezTo>
                <a:cubicBezTo>
                  <a:pt x="68" y="101"/>
                  <a:pt x="68" y="101"/>
                  <a:pt x="68" y="101"/>
                </a:cubicBezTo>
                <a:cubicBezTo>
                  <a:pt x="86" y="101"/>
                  <a:pt x="86" y="101"/>
                  <a:pt x="86" y="101"/>
                </a:cubicBezTo>
                <a:lnTo>
                  <a:pt x="86" y="59"/>
                </a:lnTo>
                <a:close/>
                <a:moveTo>
                  <a:pt x="113" y="31"/>
                </a:moveTo>
                <a:cubicBezTo>
                  <a:pt x="96" y="31"/>
                  <a:pt x="96" y="31"/>
                  <a:pt x="96" y="31"/>
                </a:cubicBezTo>
                <a:cubicBezTo>
                  <a:pt x="96" y="101"/>
                  <a:pt x="96" y="101"/>
                  <a:pt x="96" y="101"/>
                </a:cubicBezTo>
                <a:cubicBezTo>
                  <a:pt x="113" y="101"/>
                  <a:pt x="113" y="101"/>
                  <a:pt x="113" y="101"/>
                </a:cubicBezTo>
                <a:lnTo>
                  <a:pt x="113" y="31"/>
                </a:lnTo>
                <a:close/>
                <a:moveTo>
                  <a:pt x="23" y="44"/>
                </a:moveTo>
                <a:cubicBezTo>
                  <a:pt x="20" y="44"/>
                  <a:pt x="18" y="46"/>
                  <a:pt x="18" y="49"/>
                </a:cubicBezTo>
                <a:cubicBezTo>
                  <a:pt x="18" y="52"/>
                  <a:pt x="20" y="54"/>
                  <a:pt x="23" y="54"/>
                </a:cubicBezTo>
                <a:cubicBezTo>
                  <a:pt x="25" y="54"/>
                  <a:pt x="28" y="52"/>
                  <a:pt x="28" y="49"/>
                </a:cubicBezTo>
                <a:cubicBezTo>
                  <a:pt x="28" y="46"/>
                  <a:pt x="25" y="44"/>
                  <a:pt x="23" y="44"/>
                </a:cubicBezTo>
                <a:close/>
                <a:moveTo>
                  <a:pt x="50" y="18"/>
                </a:moveTo>
                <a:cubicBezTo>
                  <a:pt x="47" y="18"/>
                  <a:pt x="45" y="20"/>
                  <a:pt x="45" y="23"/>
                </a:cubicBezTo>
                <a:cubicBezTo>
                  <a:pt x="45" y="26"/>
                  <a:pt x="47" y="28"/>
                  <a:pt x="50" y="28"/>
                </a:cubicBezTo>
                <a:cubicBezTo>
                  <a:pt x="53" y="28"/>
                  <a:pt x="55" y="26"/>
                  <a:pt x="55" y="23"/>
                </a:cubicBezTo>
                <a:cubicBezTo>
                  <a:pt x="55" y="20"/>
                  <a:pt x="53" y="18"/>
                  <a:pt x="50" y="18"/>
                </a:cubicBezTo>
                <a:close/>
                <a:moveTo>
                  <a:pt x="77" y="31"/>
                </a:moveTo>
                <a:cubicBezTo>
                  <a:pt x="74" y="31"/>
                  <a:pt x="72" y="33"/>
                  <a:pt x="72" y="36"/>
                </a:cubicBezTo>
                <a:cubicBezTo>
                  <a:pt x="72" y="39"/>
                  <a:pt x="74" y="41"/>
                  <a:pt x="77" y="41"/>
                </a:cubicBezTo>
                <a:cubicBezTo>
                  <a:pt x="80" y="41"/>
                  <a:pt x="82" y="39"/>
                  <a:pt x="82" y="36"/>
                </a:cubicBezTo>
                <a:cubicBezTo>
                  <a:pt x="82" y="33"/>
                  <a:pt x="80" y="31"/>
                  <a:pt x="77" y="31"/>
                </a:cubicBezTo>
                <a:close/>
                <a:moveTo>
                  <a:pt x="104" y="0"/>
                </a:moveTo>
                <a:cubicBezTo>
                  <a:pt x="102" y="0"/>
                  <a:pt x="99" y="2"/>
                  <a:pt x="99" y="5"/>
                </a:cubicBezTo>
                <a:cubicBezTo>
                  <a:pt x="99" y="8"/>
                  <a:pt x="102" y="10"/>
                  <a:pt x="104" y="10"/>
                </a:cubicBezTo>
                <a:cubicBezTo>
                  <a:pt x="107" y="10"/>
                  <a:pt x="109" y="8"/>
                  <a:pt x="109" y="5"/>
                </a:cubicBezTo>
                <a:cubicBezTo>
                  <a:pt x="109" y="2"/>
                  <a:pt x="107" y="0"/>
                  <a:pt x="104" y="0"/>
                </a:cubicBezTo>
                <a:close/>
                <a:moveTo>
                  <a:pt x="80" y="32"/>
                </a:moveTo>
                <a:cubicBezTo>
                  <a:pt x="101" y="9"/>
                  <a:pt x="101" y="9"/>
                  <a:pt x="101" y="9"/>
                </a:cubicBezTo>
                <a:moveTo>
                  <a:pt x="54" y="25"/>
                </a:moveTo>
                <a:cubicBezTo>
                  <a:pt x="73" y="34"/>
                  <a:pt x="73" y="34"/>
                  <a:pt x="73" y="34"/>
                </a:cubicBezTo>
                <a:moveTo>
                  <a:pt x="46" y="26"/>
                </a:moveTo>
                <a:cubicBezTo>
                  <a:pt x="26" y="46"/>
                  <a:pt x="26" y="46"/>
                  <a:pt x="26" y="46"/>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6" name="Freeform 26"/>
          <p:cNvSpPr>
            <a:spLocks noEditPoints="1"/>
          </p:cNvSpPr>
          <p:nvPr/>
        </p:nvSpPr>
        <p:spPr bwMode="auto">
          <a:xfrm>
            <a:off x="7304088" y="2498725"/>
            <a:ext cx="471487" cy="415925"/>
          </a:xfrm>
          <a:custGeom>
            <a:avLst/>
            <a:gdLst>
              <a:gd name="T0" fmla="*/ 20 w 124"/>
              <a:gd name="T1" fmla="*/ 59 h 109"/>
              <a:gd name="T2" fmla="*/ 13 w 124"/>
              <a:gd name="T3" fmla="*/ 48 h 109"/>
              <a:gd name="T4" fmla="*/ 14 w 124"/>
              <a:gd name="T5" fmla="*/ 41 h 109"/>
              <a:gd name="T6" fmla="*/ 16 w 124"/>
              <a:gd name="T7" fmla="*/ 40 h 109"/>
              <a:gd name="T8" fmla="*/ 23 w 124"/>
              <a:gd name="T9" fmla="*/ 41 h 109"/>
              <a:gd name="T10" fmla="*/ 40 w 124"/>
              <a:gd name="T11" fmla="*/ 70 h 109"/>
              <a:gd name="T12" fmla="*/ 40 w 124"/>
              <a:gd name="T13" fmla="*/ 92 h 109"/>
              <a:gd name="T14" fmla="*/ 20 w 124"/>
              <a:gd name="T15" fmla="*/ 92 h 109"/>
              <a:gd name="T16" fmla="*/ 20 w 124"/>
              <a:gd name="T17" fmla="*/ 84 h 109"/>
              <a:gd name="T18" fmla="*/ 0 w 124"/>
              <a:gd name="T19" fmla="*/ 61 h 109"/>
              <a:gd name="T20" fmla="*/ 0 w 124"/>
              <a:gd name="T21" fmla="*/ 19 h 109"/>
              <a:gd name="T22" fmla="*/ 5 w 124"/>
              <a:gd name="T23" fmla="*/ 13 h 109"/>
              <a:gd name="T24" fmla="*/ 5 w 124"/>
              <a:gd name="T25" fmla="*/ 13 h 109"/>
              <a:gd name="T26" fmla="*/ 10 w 124"/>
              <a:gd name="T27" fmla="*/ 19 h 109"/>
              <a:gd name="T28" fmla="*/ 10 w 124"/>
              <a:gd name="T29" fmla="*/ 36 h 109"/>
              <a:gd name="T30" fmla="*/ 46 w 124"/>
              <a:gd name="T31" fmla="*/ 109 h 109"/>
              <a:gd name="T32" fmla="*/ 46 w 124"/>
              <a:gd name="T33" fmla="*/ 92 h 109"/>
              <a:gd name="T34" fmla="*/ 14 w 124"/>
              <a:gd name="T35" fmla="*/ 92 h 109"/>
              <a:gd name="T36" fmla="*/ 14 w 124"/>
              <a:gd name="T37" fmla="*/ 109 h 109"/>
              <a:gd name="T38" fmla="*/ 104 w 124"/>
              <a:gd name="T39" fmla="*/ 59 h 109"/>
              <a:gd name="T40" fmla="*/ 111 w 124"/>
              <a:gd name="T41" fmla="*/ 48 h 109"/>
              <a:gd name="T42" fmla="*/ 110 w 124"/>
              <a:gd name="T43" fmla="*/ 41 h 109"/>
              <a:gd name="T44" fmla="*/ 108 w 124"/>
              <a:gd name="T45" fmla="*/ 40 h 109"/>
              <a:gd name="T46" fmla="*/ 101 w 124"/>
              <a:gd name="T47" fmla="*/ 41 h 109"/>
              <a:gd name="T48" fmla="*/ 84 w 124"/>
              <a:gd name="T49" fmla="*/ 70 h 109"/>
              <a:gd name="T50" fmla="*/ 84 w 124"/>
              <a:gd name="T51" fmla="*/ 92 h 109"/>
              <a:gd name="T52" fmla="*/ 104 w 124"/>
              <a:gd name="T53" fmla="*/ 92 h 109"/>
              <a:gd name="T54" fmla="*/ 104 w 124"/>
              <a:gd name="T55" fmla="*/ 84 h 109"/>
              <a:gd name="T56" fmla="*/ 124 w 124"/>
              <a:gd name="T57" fmla="*/ 61 h 109"/>
              <a:gd name="T58" fmla="*/ 124 w 124"/>
              <a:gd name="T59" fmla="*/ 19 h 109"/>
              <a:gd name="T60" fmla="*/ 119 w 124"/>
              <a:gd name="T61" fmla="*/ 13 h 109"/>
              <a:gd name="T62" fmla="*/ 119 w 124"/>
              <a:gd name="T63" fmla="*/ 13 h 109"/>
              <a:gd name="T64" fmla="*/ 114 w 124"/>
              <a:gd name="T65" fmla="*/ 19 h 109"/>
              <a:gd name="T66" fmla="*/ 114 w 124"/>
              <a:gd name="T67" fmla="*/ 36 h 109"/>
              <a:gd name="T68" fmla="*/ 110 w 124"/>
              <a:gd name="T69" fmla="*/ 109 h 109"/>
              <a:gd name="T70" fmla="*/ 110 w 124"/>
              <a:gd name="T71" fmla="*/ 92 h 109"/>
              <a:gd name="T72" fmla="*/ 78 w 124"/>
              <a:gd name="T73" fmla="*/ 92 h 109"/>
              <a:gd name="T74" fmla="*/ 78 w 124"/>
              <a:gd name="T75" fmla="*/ 109 h 109"/>
              <a:gd name="T76" fmla="*/ 62 w 124"/>
              <a:gd name="T77" fmla="*/ 0 h 109"/>
              <a:gd name="T78" fmla="*/ 34 w 124"/>
              <a:gd name="T79" fmla="*/ 29 h 109"/>
              <a:gd name="T80" fmla="*/ 62 w 124"/>
              <a:gd name="T81" fmla="*/ 57 h 109"/>
              <a:gd name="T82" fmla="*/ 90 w 124"/>
              <a:gd name="T83" fmla="*/ 29 h 109"/>
              <a:gd name="T84" fmla="*/ 62 w 124"/>
              <a:gd name="T85" fmla="*/ 0 h 109"/>
              <a:gd name="T86" fmla="*/ 55 w 124"/>
              <a:gd name="T87" fmla="*/ 38 h 109"/>
              <a:gd name="T88" fmla="*/ 62 w 124"/>
              <a:gd name="T89" fmla="*/ 43 h 109"/>
              <a:gd name="T90" fmla="*/ 70 w 124"/>
              <a:gd name="T91" fmla="*/ 36 h 109"/>
              <a:gd name="T92" fmla="*/ 62 w 124"/>
              <a:gd name="T93" fmla="*/ 29 h 109"/>
              <a:gd name="T94" fmla="*/ 54 w 124"/>
              <a:gd name="T95" fmla="*/ 21 h 109"/>
              <a:gd name="T96" fmla="*/ 62 w 124"/>
              <a:gd name="T97" fmla="*/ 14 h 109"/>
              <a:gd name="T98" fmla="*/ 69 w 124"/>
              <a:gd name="T99" fmla="*/ 19 h 109"/>
              <a:gd name="T100" fmla="*/ 62 w 124"/>
              <a:gd name="T101" fmla="*/ 14 h 109"/>
              <a:gd name="T102" fmla="*/ 62 w 124"/>
              <a:gd name="T103" fmla="*/ 11 h 109"/>
              <a:gd name="T104" fmla="*/ 62 w 124"/>
              <a:gd name="T105" fmla="*/ 46 h 109"/>
              <a:gd name="T106" fmla="*/ 62 w 124"/>
              <a:gd name="T107" fmla="*/ 43 h 1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24" h="109">
                <a:moveTo>
                  <a:pt x="20" y="59"/>
                </a:moveTo>
                <a:cubicBezTo>
                  <a:pt x="13" y="48"/>
                  <a:pt x="13" y="48"/>
                  <a:pt x="13" y="48"/>
                </a:cubicBezTo>
                <a:cubicBezTo>
                  <a:pt x="11" y="45"/>
                  <a:pt x="12" y="42"/>
                  <a:pt x="14" y="41"/>
                </a:cubicBezTo>
                <a:cubicBezTo>
                  <a:pt x="16" y="40"/>
                  <a:pt x="16" y="40"/>
                  <a:pt x="16" y="40"/>
                </a:cubicBezTo>
                <a:cubicBezTo>
                  <a:pt x="18" y="38"/>
                  <a:pt x="21" y="39"/>
                  <a:pt x="23" y="41"/>
                </a:cubicBezTo>
                <a:cubicBezTo>
                  <a:pt x="40" y="70"/>
                  <a:pt x="40" y="70"/>
                  <a:pt x="40" y="70"/>
                </a:cubicBezTo>
                <a:cubicBezTo>
                  <a:pt x="40" y="92"/>
                  <a:pt x="40" y="92"/>
                  <a:pt x="40" y="92"/>
                </a:cubicBezTo>
                <a:cubicBezTo>
                  <a:pt x="20" y="92"/>
                  <a:pt x="20" y="92"/>
                  <a:pt x="20" y="92"/>
                </a:cubicBezTo>
                <a:cubicBezTo>
                  <a:pt x="20" y="84"/>
                  <a:pt x="20" y="84"/>
                  <a:pt x="20" y="84"/>
                </a:cubicBezTo>
                <a:cubicBezTo>
                  <a:pt x="0" y="61"/>
                  <a:pt x="0" y="61"/>
                  <a:pt x="0" y="61"/>
                </a:cubicBezTo>
                <a:cubicBezTo>
                  <a:pt x="0" y="19"/>
                  <a:pt x="0" y="19"/>
                  <a:pt x="0" y="19"/>
                </a:cubicBezTo>
                <a:cubicBezTo>
                  <a:pt x="0" y="16"/>
                  <a:pt x="2" y="13"/>
                  <a:pt x="5" y="13"/>
                </a:cubicBezTo>
                <a:cubicBezTo>
                  <a:pt x="5" y="13"/>
                  <a:pt x="5" y="13"/>
                  <a:pt x="5" y="13"/>
                </a:cubicBezTo>
                <a:cubicBezTo>
                  <a:pt x="8" y="13"/>
                  <a:pt x="10" y="16"/>
                  <a:pt x="10" y="19"/>
                </a:cubicBezTo>
                <a:cubicBezTo>
                  <a:pt x="10" y="36"/>
                  <a:pt x="10" y="36"/>
                  <a:pt x="10" y="36"/>
                </a:cubicBezTo>
                <a:moveTo>
                  <a:pt x="46" y="109"/>
                </a:moveTo>
                <a:cubicBezTo>
                  <a:pt x="46" y="92"/>
                  <a:pt x="46" y="92"/>
                  <a:pt x="46" y="92"/>
                </a:cubicBezTo>
                <a:cubicBezTo>
                  <a:pt x="14" y="92"/>
                  <a:pt x="14" y="92"/>
                  <a:pt x="14" y="92"/>
                </a:cubicBezTo>
                <a:cubicBezTo>
                  <a:pt x="14" y="109"/>
                  <a:pt x="14" y="109"/>
                  <a:pt x="14" y="109"/>
                </a:cubicBezTo>
                <a:moveTo>
                  <a:pt x="104" y="59"/>
                </a:moveTo>
                <a:cubicBezTo>
                  <a:pt x="111" y="48"/>
                  <a:pt x="111" y="48"/>
                  <a:pt x="111" y="48"/>
                </a:cubicBezTo>
                <a:cubicBezTo>
                  <a:pt x="112" y="45"/>
                  <a:pt x="112" y="42"/>
                  <a:pt x="110" y="41"/>
                </a:cubicBezTo>
                <a:cubicBezTo>
                  <a:pt x="108" y="40"/>
                  <a:pt x="108" y="40"/>
                  <a:pt x="108" y="40"/>
                </a:cubicBezTo>
                <a:cubicBezTo>
                  <a:pt x="106" y="38"/>
                  <a:pt x="103" y="39"/>
                  <a:pt x="101" y="41"/>
                </a:cubicBezTo>
                <a:cubicBezTo>
                  <a:pt x="84" y="70"/>
                  <a:pt x="84" y="70"/>
                  <a:pt x="84" y="70"/>
                </a:cubicBezTo>
                <a:cubicBezTo>
                  <a:pt x="84" y="92"/>
                  <a:pt x="84" y="92"/>
                  <a:pt x="84" y="92"/>
                </a:cubicBezTo>
                <a:cubicBezTo>
                  <a:pt x="104" y="92"/>
                  <a:pt x="104" y="92"/>
                  <a:pt x="104" y="92"/>
                </a:cubicBezTo>
                <a:cubicBezTo>
                  <a:pt x="104" y="84"/>
                  <a:pt x="104" y="84"/>
                  <a:pt x="104" y="84"/>
                </a:cubicBezTo>
                <a:cubicBezTo>
                  <a:pt x="124" y="61"/>
                  <a:pt x="124" y="61"/>
                  <a:pt x="124" y="61"/>
                </a:cubicBezTo>
                <a:cubicBezTo>
                  <a:pt x="124" y="19"/>
                  <a:pt x="124" y="19"/>
                  <a:pt x="124" y="19"/>
                </a:cubicBezTo>
                <a:cubicBezTo>
                  <a:pt x="124" y="16"/>
                  <a:pt x="122" y="13"/>
                  <a:pt x="119" y="13"/>
                </a:cubicBezTo>
                <a:cubicBezTo>
                  <a:pt x="119" y="13"/>
                  <a:pt x="119" y="13"/>
                  <a:pt x="119" y="13"/>
                </a:cubicBezTo>
                <a:cubicBezTo>
                  <a:pt x="116" y="13"/>
                  <a:pt x="114" y="16"/>
                  <a:pt x="114" y="19"/>
                </a:cubicBezTo>
                <a:cubicBezTo>
                  <a:pt x="114" y="36"/>
                  <a:pt x="114" y="36"/>
                  <a:pt x="114" y="36"/>
                </a:cubicBezTo>
                <a:moveTo>
                  <a:pt x="110" y="109"/>
                </a:moveTo>
                <a:cubicBezTo>
                  <a:pt x="110" y="92"/>
                  <a:pt x="110" y="92"/>
                  <a:pt x="110" y="92"/>
                </a:cubicBezTo>
                <a:cubicBezTo>
                  <a:pt x="78" y="92"/>
                  <a:pt x="78" y="92"/>
                  <a:pt x="78" y="92"/>
                </a:cubicBezTo>
                <a:cubicBezTo>
                  <a:pt x="78" y="109"/>
                  <a:pt x="78" y="109"/>
                  <a:pt x="78" y="109"/>
                </a:cubicBezTo>
                <a:moveTo>
                  <a:pt x="62" y="0"/>
                </a:moveTo>
                <a:cubicBezTo>
                  <a:pt x="46" y="0"/>
                  <a:pt x="34" y="13"/>
                  <a:pt x="34" y="29"/>
                </a:cubicBezTo>
                <a:cubicBezTo>
                  <a:pt x="34" y="44"/>
                  <a:pt x="46" y="57"/>
                  <a:pt x="62" y="57"/>
                </a:cubicBezTo>
                <a:cubicBezTo>
                  <a:pt x="78" y="57"/>
                  <a:pt x="90" y="44"/>
                  <a:pt x="90" y="29"/>
                </a:cubicBezTo>
                <a:cubicBezTo>
                  <a:pt x="90" y="13"/>
                  <a:pt x="78" y="0"/>
                  <a:pt x="62" y="0"/>
                </a:cubicBezTo>
                <a:close/>
                <a:moveTo>
                  <a:pt x="55" y="38"/>
                </a:moveTo>
                <a:cubicBezTo>
                  <a:pt x="56" y="40"/>
                  <a:pt x="58" y="43"/>
                  <a:pt x="62" y="43"/>
                </a:cubicBezTo>
                <a:cubicBezTo>
                  <a:pt x="66" y="43"/>
                  <a:pt x="70" y="39"/>
                  <a:pt x="70" y="36"/>
                </a:cubicBezTo>
                <a:cubicBezTo>
                  <a:pt x="70" y="32"/>
                  <a:pt x="66" y="29"/>
                  <a:pt x="62" y="29"/>
                </a:cubicBezTo>
                <a:cubicBezTo>
                  <a:pt x="58" y="28"/>
                  <a:pt x="54" y="25"/>
                  <a:pt x="54" y="21"/>
                </a:cubicBezTo>
                <a:cubicBezTo>
                  <a:pt x="54" y="18"/>
                  <a:pt x="58" y="14"/>
                  <a:pt x="62" y="14"/>
                </a:cubicBezTo>
                <a:cubicBezTo>
                  <a:pt x="65" y="14"/>
                  <a:pt x="68" y="17"/>
                  <a:pt x="69" y="19"/>
                </a:cubicBezTo>
                <a:moveTo>
                  <a:pt x="62" y="14"/>
                </a:moveTo>
                <a:cubicBezTo>
                  <a:pt x="62" y="11"/>
                  <a:pt x="62" y="11"/>
                  <a:pt x="62" y="11"/>
                </a:cubicBezTo>
                <a:moveTo>
                  <a:pt x="62" y="46"/>
                </a:moveTo>
                <a:cubicBezTo>
                  <a:pt x="62" y="43"/>
                  <a:pt x="62" y="43"/>
                  <a:pt x="62" y="43"/>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49" name="Group 48"/>
          <p:cNvGrpSpPr/>
          <p:nvPr/>
        </p:nvGrpSpPr>
        <p:grpSpPr>
          <a:xfrm>
            <a:off x="6088063" y="2662238"/>
            <a:ext cx="609600" cy="655637"/>
            <a:chOff x="6088063" y="2662238"/>
            <a:chExt cx="609600" cy="655637"/>
          </a:xfrm>
        </p:grpSpPr>
        <p:sp>
          <p:nvSpPr>
            <p:cNvPr id="27" name="Freeform 27"/>
            <p:cNvSpPr>
              <a:spLocks/>
            </p:cNvSpPr>
            <p:nvPr/>
          </p:nvSpPr>
          <p:spPr bwMode="auto">
            <a:xfrm>
              <a:off x="6088063" y="2708275"/>
              <a:ext cx="609600" cy="609600"/>
            </a:xfrm>
            <a:custGeom>
              <a:avLst/>
              <a:gdLst>
                <a:gd name="T0" fmla="*/ 0 w 160"/>
                <a:gd name="T1" fmla="*/ 160 h 160"/>
                <a:gd name="T2" fmla="*/ 0 w 160"/>
                <a:gd name="T3" fmla="*/ 115 h 160"/>
                <a:gd name="T4" fmla="*/ 115 w 160"/>
                <a:gd name="T5" fmla="*/ 0 h 160"/>
                <a:gd name="T6" fmla="*/ 160 w 160"/>
                <a:gd name="T7" fmla="*/ 0 h 160"/>
              </a:gdLst>
              <a:ahLst/>
              <a:cxnLst>
                <a:cxn ang="0">
                  <a:pos x="T0" y="T1"/>
                </a:cxn>
                <a:cxn ang="0">
                  <a:pos x="T2" y="T3"/>
                </a:cxn>
                <a:cxn ang="0">
                  <a:pos x="T4" y="T5"/>
                </a:cxn>
                <a:cxn ang="0">
                  <a:pos x="T6" y="T7"/>
                </a:cxn>
              </a:cxnLst>
              <a:rect l="0" t="0" r="r" b="b"/>
              <a:pathLst>
                <a:path w="160" h="160">
                  <a:moveTo>
                    <a:pt x="0" y="160"/>
                  </a:moveTo>
                  <a:cubicBezTo>
                    <a:pt x="0" y="115"/>
                    <a:pt x="0" y="115"/>
                    <a:pt x="0" y="115"/>
                  </a:cubicBezTo>
                  <a:cubicBezTo>
                    <a:pt x="0" y="51"/>
                    <a:pt x="52" y="0"/>
                    <a:pt x="115" y="0"/>
                  </a:cubicBezTo>
                  <a:cubicBezTo>
                    <a:pt x="160" y="0"/>
                    <a:pt x="160" y="0"/>
                    <a:pt x="160" y="0"/>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8" name="Freeform 28"/>
            <p:cNvSpPr>
              <a:spLocks/>
            </p:cNvSpPr>
            <p:nvPr/>
          </p:nvSpPr>
          <p:spPr bwMode="auto">
            <a:xfrm>
              <a:off x="6607175" y="2662238"/>
              <a:ext cx="90487" cy="87313"/>
            </a:xfrm>
            <a:custGeom>
              <a:avLst/>
              <a:gdLst>
                <a:gd name="T0" fmla="*/ 0 w 57"/>
                <a:gd name="T1" fmla="*/ 55 h 55"/>
                <a:gd name="T2" fmla="*/ 57 w 57"/>
                <a:gd name="T3" fmla="*/ 29 h 55"/>
                <a:gd name="T4" fmla="*/ 0 w 57"/>
                <a:gd name="T5" fmla="*/ 0 h 55"/>
              </a:gdLst>
              <a:ahLst/>
              <a:cxnLst>
                <a:cxn ang="0">
                  <a:pos x="T0" y="T1"/>
                </a:cxn>
                <a:cxn ang="0">
                  <a:pos x="T2" y="T3"/>
                </a:cxn>
                <a:cxn ang="0">
                  <a:pos x="T4" y="T5"/>
                </a:cxn>
              </a:cxnLst>
              <a:rect l="0" t="0" r="r" b="b"/>
              <a:pathLst>
                <a:path w="57" h="55">
                  <a:moveTo>
                    <a:pt x="0" y="55"/>
                  </a:moveTo>
                  <a:lnTo>
                    <a:pt x="57" y="29"/>
                  </a:lnTo>
                  <a:lnTo>
                    <a:pt x="0" y="0"/>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8" name="Group 47"/>
          <p:cNvGrpSpPr/>
          <p:nvPr/>
        </p:nvGrpSpPr>
        <p:grpSpPr>
          <a:xfrm>
            <a:off x="4638675" y="3546475"/>
            <a:ext cx="608012" cy="655638"/>
            <a:chOff x="4638675" y="3546475"/>
            <a:chExt cx="608012" cy="655638"/>
          </a:xfrm>
        </p:grpSpPr>
        <p:sp>
          <p:nvSpPr>
            <p:cNvPr id="29" name="Freeform 29"/>
            <p:cNvSpPr>
              <a:spLocks/>
            </p:cNvSpPr>
            <p:nvPr/>
          </p:nvSpPr>
          <p:spPr bwMode="auto">
            <a:xfrm>
              <a:off x="4638675" y="3546475"/>
              <a:ext cx="608012" cy="609600"/>
            </a:xfrm>
            <a:custGeom>
              <a:avLst/>
              <a:gdLst>
                <a:gd name="T0" fmla="*/ 0 w 160"/>
                <a:gd name="T1" fmla="*/ 0 h 160"/>
                <a:gd name="T2" fmla="*/ 0 w 160"/>
                <a:gd name="T3" fmla="*/ 45 h 160"/>
                <a:gd name="T4" fmla="*/ 115 w 160"/>
                <a:gd name="T5" fmla="*/ 160 h 160"/>
                <a:gd name="T6" fmla="*/ 160 w 160"/>
                <a:gd name="T7" fmla="*/ 160 h 160"/>
              </a:gdLst>
              <a:ahLst/>
              <a:cxnLst>
                <a:cxn ang="0">
                  <a:pos x="T0" y="T1"/>
                </a:cxn>
                <a:cxn ang="0">
                  <a:pos x="T2" y="T3"/>
                </a:cxn>
                <a:cxn ang="0">
                  <a:pos x="T4" y="T5"/>
                </a:cxn>
                <a:cxn ang="0">
                  <a:pos x="T6" y="T7"/>
                </a:cxn>
              </a:cxnLst>
              <a:rect l="0" t="0" r="r" b="b"/>
              <a:pathLst>
                <a:path w="160" h="160">
                  <a:moveTo>
                    <a:pt x="0" y="0"/>
                  </a:moveTo>
                  <a:cubicBezTo>
                    <a:pt x="0" y="45"/>
                    <a:pt x="0" y="45"/>
                    <a:pt x="0" y="45"/>
                  </a:cubicBezTo>
                  <a:cubicBezTo>
                    <a:pt x="0" y="109"/>
                    <a:pt x="52" y="160"/>
                    <a:pt x="115" y="160"/>
                  </a:cubicBezTo>
                  <a:cubicBezTo>
                    <a:pt x="160" y="160"/>
                    <a:pt x="160" y="160"/>
                    <a:pt x="160" y="160"/>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0" name="Freeform 30"/>
            <p:cNvSpPr>
              <a:spLocks/>
            </p:cNvSpPr>
            <p:nvPr/>
          </p:nvSpPr>
          <p:spPr bwMode="auto">
            <a:xfrm>
              <a:off x="5159375" y="4114800"/>
              <a:ext cx="87312" cy="87313"/>
            </a:xfrm>
            <a:custGeom>
              <a:avLst/>
              <a:gdLst>
                <a:gd name="T0" fmla="*/ 0 w 55"/>
                <a:gd name="T1" fmla="*/ 0 h 55"/>
                <a:gd name="T2" fmla="*/ 55 w 55"/>
                <a:gd name="T3" fmla="*/ 26 h 55"/>
                <a:gd name="T4" fmla="*/ 0 w 55"/>
                <a:gd name="T5" fmla="*/ 55 h 55"/>
              </a:gdLst>
              <a:ahLst/>
              <a:cxnLst>
                <a:cxn ang="0">
                  <a:pos x="T0" y="T1"/>
                </a:cxn>
                <a:cxn ang="0">
                  <a:pos x="T2" y="T3"/>
                </a:cxn>
                <a:cxn ang="0">
                  <a:pos x="T4" y="T5"/>
                </a:cxn>
              </a:cxnLst>
              <a:rect l="0" t="0" r="r" b="b"/>
              <a:pathLst>
                <a:path w="55" h="55">
                  <a:moveTo>
                    <a:pt x="0" y="0"/>
                  </a:moveTo>
                  <a:lnTo>
                    <a:pt x="55" y="26"/>
                  </a:lnTo>
                  <a:lnTo>
                    <a:pt x="0" y="55"/>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7" name="Group 46"/>
          <p:cNvGrpSpPr/>
          <p:nvPr/>
        </p:nvGrpSpPr>
        <p:grpSpPr>
          <a:xfrm>
            <a:off x="3187700" y="2662238"/>
            <a:ext cx="612775" cy="655637"/>
            <a:chOff x="3187700" y="2662238"/>
            <a:chExt cx="612775" cy="655637"/>
          </a:xfrm>
        </p:grpSpPr>
        <p:sp>
          <p:nvSpPr>
            <p:cNvPr id="31" name="Freeform 31"/>
            <p:cNvSpPr>
              <a:spLocks/>
            </p:cNvSpPr>
            <p:nvPr/>
          </p:nvSpPr>
          <p:spPr bwMode="auto">
            <a:xfrm>
              <a:off x="3187700" y="2708275"/>
              <a:ext cx="612775" cy="609600"/>
            </a:xfrm>
            <a:custGeom>
              <a:avLst/>
              <a:gdLst>
                <a:gd name="T0" fmla="*/ 0 w 161"/>
                <a:gd name="T1" fmla="*/ 160 h 160"/>
                <a:gd name="T2" fmla="*/ 0 w 161"/>
                <a:gd name="T3" fmla="*/ 115 h 160"/>
                <a:gd name="T4" fmla="*/ 116 w 161"/>
                <a:gd name="T5" fmla="*/ 0 h 160"/>
                <a:gd name="T6" fmla="*/ 161 w 161"/>
                <a:gd name="T7" fmla="*/ 0 h 160"/>
              </a:gdLst>
              <a:ahLst/>
              <a:cxnLst>
                <a:cxn ang="0">
                  <a:pos x="T0" y="T1"/>
                </a:cxn>
                <a:cxn ang="0">
                  <a:pos x="T2" y="T3"/>
                </a:cxn>
                <a:cxn ang="0">
                  <a:pos x="T4" y="T5"/>
                </a:cxn>
                <a:cxn ang="0">
                  <a:pos x="T6" y="T7"/>
                </a:cxn>
              </a:cxnLst>
              <a:rect l="0" t="0" r="r" b="b"/>
              <a:pathLst>
                <a:path w="161" h="160">
                  <a:moveTo>
                    <a:pt x="0" y="160"/>
                  </a:moveTo>
                  <a:cubicBezTo>
                    <a:pt x="0" y="115"/>
                    <a:pt x="0" y="115"/>
                    <a:pt x="0" y="115"/>
                  </a:cubicBezTo>
                  <a:cubicBezTo>
                    <a:pt x="0" y="51"/>
                    <a:pt x="52" y="0"/>
                    <a:pt x="116" y="0"/>
                  </a:cubicBezTo>
                  <a:cubicBezTo>
                    <a:pt x="161" y="0"/>
                    <a:pt x="161" y="0"/>
                    <a:pt x="161" y="0"/>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2" name="Freeform 32"/>
            <p:cNvSpPr>
              <a:spLocks/>
            </p:cNvSpPr>
            <p:nvPr/>
          </p:nvSpPr>
          <p:spPr bwMode="auto">
            <a:xfrm>
              <a:off x="3709988" y="2662238"/>
              <a:ext cx="90487" cy="87313"/>
            </a:xfrm>
            <a:custGeom>
              <a:avLst/>
              <a:gdLst>
                <a:gd name="T0" fmla="*/ 0 w 57"/>
                <a:gd name="T1" fmla="*/ 55 h 55"/>
                <a:gd name="T2" fmla="*/ 57 w 57"/>
                <a:gd name="T3" fmla="*/ 29 h 55"/>
                <a:gd name="T4" fmla="*/ 0 w 57"/>
                <a:gd name="T5" fmla="*/ 0 h 55"/>
              </a:gdLst>
              <a:ahLst/>
              <a:cxnLst>
                <a:cxn ang="0">
                  <a:pos x="T0" y="T1"/>
                </a:cxn>
                <a:cxn ang="0">
                  <a:pos x="T2" y="T3"/>
                </a:cxn>
                <a:cxn ang="0">
                  <a:pos x="T4" y="T5"/>
                </a:cxn>
              </a:cxnLst>
              <a:rect l="0" t="0" r="r" b="b"/>
              <a:pathLst>
                <a:path w="57" h="55">
                  <a:moveTo>
                    <a:pt x="0" y="55"/>
                  </a:moveTo>
                  <a:lnTo>
                    <a:pt x="57" y="29"/>
                  </a:lnTo>
                  <a:lnTo>
                    <a:pt x="0" y="0"/>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6" name="Group 45"/>
          <p:cNvGrpSpPr/>
          <p:nvPr/>
        </p:nvGrpSpPr>
        <p:grpSpPr>
          <a:xfrm>
            <a:off x="1741488" y="3546475"/>
            <a:ext cx="608012" cy="655638"/>
            <a:chOff x="1741488" y="3546475"/>
            <a:chExt cx="608012" cy="655638"/>
          </a:xfrm>
        </p:grpSpPr>
        <p:sp>
          <p:nvSpPr>
            <p:cNvPr id="33" name="Freeform 33"/>
            <p:cNvSpPr>
              <a:spLocks/>
            </p:cNvSpPr>
            <p:nvPr/>
          </p:nvSpPr>
          <p:spPr bwMode="auto">
            <a:xfrm>
              <a:off x="1741488" y="3546475"/>
              <a:ext cx="608012" cy="609600"/>
            </a:xfrm>
            <a:custGeom>
              <a:avLst/>
              <a:gdLst>
                <a:gd name="T0" fmla="*/ 0 w 160"/>
                <a:gd name="T1" fmla="*/ 0 h 160"/>
                <a:gd name="T2" fmla="*/ 0 w 160"/>
                <a:gd name="T3" fmla="*/ 45 h 160"/>
                <a:gd name="T4" fmla="*/ 115 w 160"/>
                <a:gd name="T5" fmla="*/ 160 h 160"/>
                <a:gd name="T6" fmla="*/ 160 w 160"/>
                <a:gd name="T7" fmla="*/ 160 h 160"/>
              </a:gdLst>
              <a:ahLst/>
              <a:cxnLst>
                <a:cxn ang="0">
                  <a:pos x="T0" y="T1"/>
                </a:cxn>
                <a:cxn ang="0">
                  <a:pos x="T2" y="T3"/>
                </a:cxn>
                <a:cxn ang="0">
                  <a:pos x="T4" y="T5"/>
                </a:cxn>
                <a:cxn ang="0">
                  <a:pos x="T6" y="T7"/>
                </a:cxn>
              </a:cxnLst>
              <a:rect l="0" t="0" r="r" b="b"/>
              <a:pathLst>
                <a:path w="160" h="160">
                  <a:moveTo>
                    <a:pt x="0" y="0"/>
                  </a:moveTo>
                  <a:cubicBezTo>
                    <a:pt x="0" y="45"/>
                    <a:pt x="0" y="45"/>
                    <a:pt x="0" y="45"/>
                  </a:cubicBezTo>
                  <a:cubicBezTo>
                    <a:pt x="0" y="109"/>
                    <a:pt x="51" y="160"/>
                    <a:pt x="115" y="160"/>
                  </a:cubicBezTo>
                  <a:cubicBezTo>
                    <a:pt x="160" y="160"/>
                    <a:pt x="160" y="160"/>
                    <a:pt x="160" y="160"/>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4" name="Freeform 34"/>
            <p:cNvSpPr>
              <a:spLocks/>
            </p:cNvSpPr>
            <p:nvPr/>
          </p:nvSpPr>
          <p:spPr bwMode="auto">
            <a:xfrm>
              <a:off x="2259013" y="4114800"/>
              <a:ext cx="90487" cy="87313"/>
            </a:xfrm>
            <a:custGeom>
              <a:avLst/>
              <a:gdLst>
                <a:gd name="T0" fmla="*/ 0 w 57"/>
                <a:gd name="T1" fmla="*/ 0 h 55"/>
                <a:gd name="T2" fmla="*/ 57 w 57"/>
                <a:gd name="T3" fmla="*/ 26 h 55"/>
                <a:gd name="T4" fmla="*/ 0 w 57"/>
                <a:gd name="T5" fmla="*/ 55 h 55"/>
              </a:gdLst>
              <a:ahLst/>
              <a:cxnLst>
                <a:cxn ang="0">
                  <a:pos x="T0" y="T1"/>
                </a:cxn>
                <a:cxn ang="0">
                  <a:pos x="T2" y="T3"/>
                </a:cxn>
                <a:cxn ang="0">
                  <a:pos x="T4" y="T5"/>
                </a:cxn>
              </a:cxnLst>
              <a:rect l="0" t="0" r="r" b="b"/>
              <a:pathLst>
                <a:path w="57" h="55">
                  <a:moveTo>
                    <a:pt x="0" y="0"/>
                  </a:moveTo>
                  <a:lnTo>
                    <a:pt x="57" y="26"/>
                  </a:lnTo>
                  <a:lnTo>
                    <a:pt x="0" y="55"/>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1" name="Group 50"/>
          <p:cNvGrpSpPr/>
          <p:nvPr/>
        </p:nvGrpSpPr>
        <p:grpSpPr>
          <a:xfrm>
            <a:off x="8990013" y="2662238"/>
            <a:ext cx="609600" cy="655637"/>
            <a:chOff x="8990013" y="2662238"/>
            <a:chExt cx="609600" cy="655637"/>
          </a:xfrm>
        </p:grpSpPr>
        <p:sp>
          <p:nvSpPr>
            <p:cNvPr id="35" name="Freeform 35"/>
            <p:cNvSpPr>
              <a:spLocks/>
            </p:cNvSpPr>
            <p:nvPr/>
          </p:nvSpPr>
          <p:spPr bwMode="auto">
            <a:xfrm>
              <a:off x="8990013" y="2708275"/>
              <a:ext cx="609600" cy="609600"/>
            </a:xfrm>
            <a:custGeom>
              <a:avLst/>
              <a:gdLst>
                <a:gd name="T0" fmla="*/ 0 w 160"/>
                <a:gd name="T1" fmla="*/ 160 h 160"/>
                <a:gd name="T2" fmla="*/ 0 w 160"/>
                <a:gd name="T3" fmla="*/ 115 h 160"/>
                <a:gd name="T4" fmla="*/ 115 w 160"/>
                <a:gd name="T5" fmla="*/ 0 h 160"/>
                <a:gd name="T6" fmla="*/ 160 w 160"/>
                <a:gd name="T7" fmla="*/ 0 h 160"/>
              </a:gdLst>
              <a:ahLst/>
              <a:cxnLst>
                <a:cxn ang="0">
                  <a:pos x="T0" y="T1"/>
                </a:cxn>
                <a:cxn ang="0">
                  <a:pos x="T2" y="T3"/>
                </a:cxn>
                <a:cxn ang="0">
                  <a:pos x="T4" y="T5"/>
                </a:cxn>
                <a:cxn ang="0">
                  <a:pos x="T6" y="T7"/>
                </a:cxn>
              </a:cxnLst>
              <a:rect l="0" t="0" r="r" b="b"/>
              <a:pathLst>
                <a:path w="160" h="160">
                  <a:moveTo>
                    <a:pt x="0" y="160"/>
                  </a:moveTo>
                  <a:cubicBezTo>
                    <a:pt x="0" y="115"/>
                    <a:pt x="0" y="115"/>
                    <a:pt x="0" y="115"/>
                  </a:cubicBezTo>
                  <a:cubicBezTo>
                    <a:pt x="0" y="51"/>
                    <a:pt x="51" y="0"/>
                    <a:pt x="115" y="0"/>
                  </a:cubicBezTo>
                  <a:cubicBezTo>
                    <a:pt x="160" y="0"/>
                    <a:pt x="160" y="0"/>
                    <a:pt x="160" y="0"/>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6" name="Freeform 36"/>
            <p:cNvSpPr>
              <a:spLocks/>
            </p:cNvSpPr>
            <p:nvPr/>
          </p:nvSpPr>
          <p:spPr bwMode="auto">
            <a:xfrm>
              <a:off x="9507538" y="2662238"/>
              <a:ext cx="92075" cy="87313"/>
            </a:xfrm>
            <a:custGeom>
              <a:avLst/>
              <a:gdLst>
                <a:gd name="T0" fmla="*/ 0 w 58"/>
                <a:gd name="T1" fmla="*/ 55 h 55"/>
                <a:gd name="T2" fmla="*/ 58 w 58"/>
                <a:gd name="T3" fmla="*/ 29 h 55"/>
                <a:gd name="T4" fmla="*/ 0 w 58"/>
                <a:gd name="T5" fmla="*/ 0 h 55"/>
              </a:gdLst>
              <a:ahLst/>
              <a:cxnLst>
                <a:cxn ang="0">
                  <a:pos x="T0" y="T1"/>
                </a:cxn>
                <a:cxn ang="0">
                  <a:pos x="T2" y="T3"/>
                </a:cxn>
                <a:cxn ang="0">
                  <a:pos x="T4" y="T5"/>
                </a:cxn>
              </a:cxnLst>
              <a:rect l="0" t="0" r="r" b="b"/>
              <a:pathLst>
                <a:path w="58" h="55">
                  <a:moveTo>
                    <a:pt x="0" y="55"/>
                  </a:moveTo>
                  <a:lnTo>
                    <a:pt x="58" y="29"/>
                  </a:lnTo>
                  <a:lnTo>
                    <a:pt x="0" y="0"/>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0" name="Group 49"/>
          <p:cNvGrpSpPr/>
          <p:nvPr/>
        </p:nvGrpSpPr>
        <p:grpSpPr>
          <a:xfrm>
            <a:off x="7539038" y="3546475"/>
            <a:ext cx="609600" cy="655638"/>
            <a:chOff x="7539038" y="3546475"/>
            <a:chExt cx="609600" cy="655638"/>
          </a:xfrm>
        </p:grpSpPr>
        <p:sp>
          <p:nvSpPr>
            <p:cNvPr id="37" name="Freeform 37"/>
            <p:cNvSpPr>
              <a:spLocks/>
            </p:cNvSpPr>
            <p:nvPr/>
          </p:nvSpPr>
          <p:spPr bwMode="auto">
            <a:xfrm>
              <a:off x="7539038" y="3546475"/>
              <a:ext cx="609600" cy="609600"/>
            </a:xfrm>
            <a:custGeom>
              <a:avLst/>
              <a:gdLst>
                <a:gd name="T0" fmla="*/ 0 w 160"/>
                <a:gd name="T1" fmla="*/ 0 h 160"/>
                <a:gd name="T2" fmla="*/ 0 w 160"/>
                <a:gd name="T3" fmla="*/ 45 h 160"/>
                <a:gd name="T4" fmla="*/ 115 w 160"/>
                <a:gd name="T5" fmla="*/ 160 h 160"/>
                <a:gd name="T6" fmla="*/ 160 w 160"/>
                <a:gd name="T7" fmla="*/ 160 h 160"/>
              </a:gdLst>
              <a:ahLst/>
              <a:cxnLst>
                <a:cxn ang="0">
                  <a:pos x="T0" y="T1"/>
                </a:cxn>
                <a:cxn ang="0">
                  <a:pos x="T2" y="T3"/>
                </a:cxn>
                <a:cxn ang="0">
                  <a:pos x="T4" y="T5"/>
                </a:cxn>
                <a:cxn ang="0">
                  <a:pos x="T6" y="T7"/>
                </a:cxn>
              </a:cxnLst>
              <a:rect l="0" t="0" r="r" b="b"/>
              <a:pathLst>
                <a:path w="160" h="160">
                  <a:moveTo>
                    <a:pt x="0" y="0"/>
                  </a:moveTo>
                  <a:cubicBezTo>
                    <a:pt x="0" y="45"/>
                    <a:pt x="0" y="45"/>
                    <a:pt x="0" y="45"/>
                  </a:cubicBezTo>
                  <a:cubicBezTo>
                    <a:pt x="0" y="109"/>
                    <a:pt x="52" y="160"/>
                    <a:pt x="115" y="160"/>
                  </a:cubicBezTo>
                  <a:cubicBezTo>
                    <a:pt x="160" y="160"/>
                    <a:pt x="160" y="160"/>
                    <a:pt x="160" y="160"/>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8" name="Freeform 38"/>
            <p:cNvSpPr>
              <a:spLocks/>
            </p:cNvSpPr>
            <p:nvPr/>
          </p:nvSpPr>
          <p:spPr bwMode="auto">
            <a:xfrm>
              <a:off x="8056563" y="4114800"/>
              <a:ext cx="92075" cy="87313"/>
            </a:xfrm>
            <a:custGeom>
              <a:avLst/>
              <a:gdLst>
                <a:gd name="T0" fmla="*/ 0 w 58"/>
                <a:gd name="T1" fmla="*/ 0 h 55"/>
                <a:gd name="T2" fmla="*/ 58 w 58"/>
                <a:gd name="T3" fmla="*/ 26 h 55"/>
                <a:gd name="T4" fmla="*/ 0 w 58"/>
                <a:gd name="T5" fmla="*/ 55 h 55"/>
              </a:gdLst>
              <a:ahLst/>
              <a:cxnLst>
                <a:cxn ang="0">
                  <a:pos x="T0" y="T1"/>
                </a:cxn>
                <a:cxn ang="0">
                  <a:pos x="T2" y="T3"/>
                </a:cxn>
                <a:cxn ang="0">
                  <a:pos x="T4" y="T5"/>
                </a:cxn>
              </a:cxnLst>
              <a:rect l="0" t="0" r="r" b="b"/>
              <a:pathLst>
                <a:path w="58" h="55">
                  <a:moveTo>
                    <a:pt x="0" y="0"/>
                  </a:moveTo>
                  <a:lnTo>
                    <a:pt x="58" y="26"/>
                  </a:lnTo>
                  <a:lnTo>
                    <a:pt x="0" y="55"/>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39" name="Rectangle 39"/>
          <p:cNvSpPr>
            <a:spLocks noChangeArrowheads="1"/>
          </p:cNvSpPr>
          <p:nvPr/>
        </p:nvSpPr>
        <p:spPr bwMode="auto">
          <a:xfrm>
            <a:off x="2954337" y="5080000"/>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chemeClr val="accent2"/>
                </a:solidFill>
                <a:effectLst/>
                <a:latin typeface="Open Sans" panose="020B0606030504020204" pitchFamily="34" charset="0"/>
              </a:rPr>
              <a:t>1992</a:t>
            </a:r>
            <a:endParaRPr kumimoji="0" lang="ru-RU" altLang="ru-RU" sz="1800" b="0" i="0" u="none" strike="noStrike" cap="none" normalizeH="0" baseline="0" smtClean="0">
              <a:ln>
                <a:noFill/>
              </a:ln>
              <a:solidFill>
                <a:schemeClr val="accent2"/>
              </a:solidFill>
              <a:effectLst/>
            </a:endParaRPr>
          </a:p>
        </p:txBody>
      </p:sp>
      <p:sp>
        <p:nvSpPr>
          <p:cNvPr id="40" name="Rectangle 40"/>
          <p:cNvSpPr>
            <a:spLocks noChangeArrowheads="1"/>
          </p:cNvSpPr>
          <p:nvPr/>
        </p:nvSpPr>
        <p:spPr bwMode="auto">
          <a:xfrm>
            <a:off x="1458912" y="1054100"/>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2"/>
                </a:solidFill>
                <a:effectLst/>
                <a:latin typeface="Open Sans" panose="020B0606030504020204" pitchFamily="34" charset="0"/>
              </a:rPr>
              <a:t>1986</a:t>
            </a:r>
            <a:endParaRPr kumimoji="0" lang="ru-RU" altLang="ru-RU" sz="1800" b="0" i="0" u="none" strike="noStrike" cap="none" normalizeH="0" baseline="0" dirty="0" smtClean="0">
              <a:ln>
                <a:noFill/>
              </a:ln>
              <a:solidFill>
                <a:schemeClr val="accent2"/>
              </a:solidFill>
              <a:effectLst/>
            </a:endParaRPr>
          </a:p>
        </p:txBody>
      </p:sp>
      <p:sp>
        <p:nvSpPr>
          <p:cNvPr id="41" name="Rectangle 41"/>
          <p:cNvSpPr>
            <a:spLocks noChangeArrowheads="1"/>
          </p:cNvSpPr>
          <p:nvPr/>
        </p:nvSpPr>
        <p:spPr bwMode="auto">
          <a:xfrm>
            <a:off x="4284662" y="1054100"/>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chemeClr val="accent2"/>
                </a:solidFill>
                <a:effectLst/>
                <a:latin typeface="Open Sans" panose="020B0606030504020204" pitchFamily="34" charset="0"/>
              </a:rPr>
              <a:t>1998</a:t>
            </a:r>
            <a:endParaRPr kumimoji="0" lang="ru-RU" altLang="ru-RU" sz="1800" b="0" i="0" u="none" strike="noStrike" cap="none" normalizeH="0" baseline="0" smtClean="0">
              <a:ln>
                <a:noFill/>
              </a:ln>
              <a:solidFill>
                <a:schemeClr val="accent2"/>
              </a:solidFill>
              <a:effectLst/>
            </a:endParaRPr>
          </a:p>
        </p:txBody>
      </p:sp>
      <p:sp>
        <p:nvSpPr>
          <p:cNvPr id="42" name="Rectangle 42"/>
          <p:cNvSpPr>
            <a:spLocks noChangeArrowheads="1"/>
          </p:cNvSpPr>
          <p:nvPr/>
        </p:nvSpPr>
        <p:spPr bwMode="auto">
          <a:xfrm>
            <a:off x="7109618" y="1054100"/>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chemeClr val="accent2"/>
                </a:solidFill>
                <a:effectLst/>
                <a:latin typeface="Open Sans" panose="020B0606030504020204" pitchFamily="34" charset="0"/>
              </a:rPr>
              <a:t>2008</a:t>
            </a:r>
            <a:endParaRPr kumimoji="0" lang="ru-RU" altLang="ru-RU" sz="1800" b="0" i="0" u="none" strike="noStrike" cap="none" normalizeH="0" baseline="0" smtClean="0">
              <a:ln>
                <a:noFill/>
              </a:ln>
              <a:solidFill>
                <a:schemeClr val="accent2"/>
              </a:solidFill>
              <a:effectLst/>
            </a:endParaRPr>
          </a:p>
        </p:txBody>
      </p:sp>
      <p:sp>
        <p:nvSpPr>
          <p:cNvPr id="43" name="Rectangle 43"/>
          <p:cNvSpPr>
            <a:spLocks noChangeArrowheads="1"/>
          </p:cNvSpPr>
          <p:nvPr/>
        </p:nvSpPr>
        <p:spPr bwMode="auto">
          <a:xfrm>
            <a:off x="5859462" y="5080000"/>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chemeClr val="accent2"/>
                </a:solidFill>
                <a:effectLst/>
                <a:latin typeface="Open Sans" panose="020B0606030504020204" pitchFamily="34" charset="0"/>
              </a:rPr>
              <a:t>2003</a:t>
            </a:r>
            <a:endParaRPr kumimoji="0" lang="ru-RU" altLang="ru-RU" sz="1800" b="0" i="0" u="none" strike="noStrike" cap="none" normalizeH="0" baseline="0" smtClean="0">
              <a:ln>
                <a:noFill/>
              </a:ln>
              <a:solidFill>
                <a:schemeClr val="accent2"/>
              </a:solidFill>
              <a:effectLst/>
            </a:endParaRPr>
          </a:p>
        </p:txBody>
      </p:sp>
      <p:sp>
        <p:nvSpPr>
          <p:cNvPr id="44" name="Rectangle 44"/>
          <p:cNvSpPr>
            <a:spLocks noChangeArrowheads="1"/>
          </p:cNvSpPr>
          <p:nvPr/>
        </p:nvSpPr>
        <p:spPr bwMode="auto">
          <a:xfrm>
            <a:off x="10009981" y="1054100"/>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chemeClr val="accent2"/>
                </a:solidFill>
                <a:effectLst/>
                <a:latin typeface="Open Sans" panose="020B0606030504020204" pitchFamily="34" charset="0"/>
              </a:rPr>
              <a:t>2023</a:t>
            </a:r>
            <a:endParaRPr kumimoji="0" lang="ru-RU" altLang="ru-RU" sz="1800" b="0" i="0" u="none" strike="noStrike" cap="none" normalizeH="0" baseline="0" smtClean="0">
              <a:ln>
                <a:noFill/>
              </a:ln>
              <a:solidFill>
                <a:schemeClr val="accent2"/>
              </a:solidFill>
              <a:effectLst/>
            </a:endParaRPr>
          </a:p>
        </p:txBody>
      </p:sp>
      <p:sp>
        <p:nvSpPr>
          <p:cNvPr id="45" name="Rectangle 45"/>
          <p:cNvSpPr>
            <a:spLocks noChangeArrowheads="1"/>
          </p:cNvSpPr>
          <p:nvPr/>
        </p:nvSpPr>
        <p:spPr bwMode="auto">
          <a:xfrm>
            <a:off x="8759825" y="5080000"/>
            <a:ext cx="410369"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chemeClr val="accent2"/>
                </a:solidFill>
                <a:effectLst/>
                <a:latin typeface="Open Sans" panose="020B0606030504020204" pitchFamily="34" charset="0"/>
              </a:rPr>
              <a:t>2015</a:t>
            </a:r>
            <a:endParaRPr kumimoji="0" lang="ru-RU" altLang="ru-RU" sz="1800" b="0" i="0" u="none" strike="noStrike" cap="none" normalizeH="0" baseline="0" smtClean="0">
              <a:ln>
                <a:noFill/>
              </a:ln>
              <a:solidFill>
                <a:schemeClr val="accent2"/>
              </a:solidFill>
              <a:effectLst/>
            </a:endParaRPr>
          </a:p>
        </p:txBody>
      </p:sp>
      <p:sp>
        <p:nvSpPr>
          <p:cNvPr id="52" name="TextBox 51"/>
          <p:cNvSpPr txBox="1"/>
          <p:nvPr/>
        </p:nvSpPr>
        <p:spPr>
          <a:xfrm>
            <a:off x="2448891" y="5269118"/>
            <a:ext cx="1481425"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53" name="TextBox 52"/>
          <p:cNvSpPr txBox="1"/>
          <p:nvPr/>
        </p:nvSpPr>
        <p:spPr>
          <a:xfrm>
            <a:off x="5320428" y="5269118"/>
            <a:ext cx="1481425"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54" name="TextBox 53"/>
          <p:cNvSpPr txBox="1"/>
          <p:nvPr/>
        </p:nvSpPr>
        <p:spPr>
          <a:xfrm>
            <a:off x="8224049" y="5269118"/>
            <a:ext cx="1481425"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55" name="TextBox 54"/>
          <p:cNvSpPr txBox="1"/>
          <p:nvPr/>
        </p:nvSpPr>
        <p:spPr>
          <a:xfrm>
            <a:off x="935382" y="1277383"/>
            <a:ext cx="1481425"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
        <p:nvSpPr>
          <p:cNvPr id="56" name="TextBox 55"/>
          <p:cNvSpPr txBox="1"/>
          <p:nvPr/>
        </p:nvSpPr>
        <p:spPr>
          <a:xfrm>
            <a:off x="3742750" y="1277383"/>
            <a:ext cx="1481425"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
        <p:nvSpPr>
          <p:cNvPr id="57" name="TextBox 56"/>
          <p:cNvSpPr txBox="1"/>
          <p:nvPr/>
        </p:nvSpPr>
        <p:spPr>
          <a:xfrm>
            <a:off x="6574182" y="1277383"/>
            <a:ext cx="1481425"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
        <p:nvSpPr>
          <p:cNvPr id="58" name="TextBox 57"/>
          <p:cNvSpPr txBox="1"/>
          <p:nvPr/>
        </p:nvSpPr>
        <p:spPr>
          <a:xfrm>
            <a:off x="9493846" y="1277383"/>
            <a:ext cx="1481425"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Tree>
    <p:extLst>
      <p:ext uri="{BB962C8B-B14F-4D97-AF65-F5344CB8AC3E}">
        <p14:creationId xmlns:p14="http://schemas.microsoft.com/office/powerpoint/2010/main" val="796591517"/>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20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par>
                                    <p:cTn id="13" presetID="42" presetClass="entr" presetSubtype="0" fill="hold" nodeType="withEffect">
                                      <p:stCondLst>
                                        <p:cond delay="4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750"/>
                                            <p:tgtEl>
                                              <p:spTgt spid="3"/>
                                            </p:tgtEl>
                                          </p:cBhvr>
                                        </p:animEffect>
                                        <p:anim calcmode="lin" valueType="num">
                                          <p:cBhvr>
                                            <p:cTn id="16" dur="750" fill="hold"/>
                                            <p:tgtEl>
                                              <p:spTgt spid="3"/>
                                            </p:tgtEl>
                                            <p:attrNameLst>
                                              <p:attrName>ppt_x</p:attrName>
                                            </p:attrNameLst>
                                          </p:cBhvr>
                                          <p:tavLst>
                                            <p:tav tm="0">
                                              <p:val>
                                                <p:strVal val="#ppt_x"/>
                                              </p:val>
                                            </p:tav>
                                            <p:tav tm="100000">
                                              <p:val>
                                                <p:strVal val="#ppt_x"/>
                                              </p:val>
                                            </p:tav>
                                          </p:tavLst>
                                        </p:anim>
                                        <p:anim calcmode="lin" valueType="num">
                                          <p:cBhvr>
                                            <p:cTn id="17" dur="750" fill="hold"/>
                                            <p:tgtEl>
                                              <p:spTgt spid="3"/>
                                            </p:tgtEl>
                                            <p:attrNameLst>
                                              <p:attrName>ppt_y</p:attrName>
                                            </p:attrNameLst>
                                          </p:cBhvr>
                                          <p:tavLst>
                                            <p:tav tm="0">
                                              <p:val>
                                                <p:strVal val="#ppt_y+.1"/>
                                              </p:val>
                                            </p:tav>
                                            <p:tav tm="100000">
                                              <p:val>
                                                <p:strVal val="#ppt_y"/>
                                              </p:val>
                                            </p:tav>
                                          </p:tavLst>
                                        </p:anim>
                                      </p:childTnLst>
                                    </p:cTn>
                                  </p:par>
                                  <p:par>
                                    <p:cTn id="18" presetID="22" presetClass="entr" presetSubtype="8" fill="hold" nodeType="withEffect">
                                      <p:stCondLst>
                                        <p:cond delay="600"/>
                                      </p:stCondLst>
                                      <p:childTnLst>
                                        <p:set>
                                          <p:cBhvr>
                                            <p:cTn id="19" dur="1" fill="hold">
                                              <p:stCondLst>
                                                <p:cond delay="0"/>
                                              </p:stCondLst>
                                            </p:cTn>
                                            <p:tgtEl>
                                              <p:spTgt spid="47"/>
                                            </p:tgtEl>
                                            <p:attrNameLst>
                                              <p:attrName>style.visibility</p:attrName>
                                            </p:attrNameLst>
                                          </p:cBhvr>
                                          <p:to>
                                            <p:strVal val="visible"/>
                                          </p:to>
                                        </p:set>
                                        <p:animEffect transition="in" filter="wipe(left)">
                                          <p:cBhvr>
                                            <p:cTn id="20" dur="500"/>
                                            <p:tgtEl>
                                              <p:spTgt spid="47"/>
                                            </p:tgtEl>
                                          </p:cBhvr>
                                        </p:animEffect>
                                      </p:childTnLst>
                                    </p:cTn>
                                  </p:par>
                                  <p:par>
                                    <p:cTn id="21" presetID="47" presetClass="entr" presetSubtype="0" fill="hold" nodeType="withEffect">
                                      <p:stCondLst>
                                        <p:cond delay="80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750"/>
                                            <p:tgtEl>
                                              <p:spTgt spid="4"/>
                                            </p:tgtEl>
                                          </p:cBhvr>
                                        </p:animEffect>
                                        <p:anim calcmode="lin" valueType="num">
                                          <p:cBhvr>
                                            <p:cTn id="24" dur="750" fill="hold"/>
                                            <p:tgtEl>
                                              <p:spTgt spid="4"/>
                                            </p:tgtEl>
                                            <p:attrNameLst>
                                              <p:attrName>ppt_x</p:attrName>
                                            </p:attrNameLst>
                                          </p:cBhvr>
                                          <p:tavLst>
                                            <p:tav tm="0">
                                              <p:val>
                                                <p:strVal val="#ppt_x"/>
                                              </p:val>
                                            </p:tav>
                                            <p:tav tm="100000">
                                              <p:val>
                                                <p:strVal val="#ppt_x"/>
                                              </p:val>
                                            </p:tav>
                                          </p:tavLst>
                                        </p:anim>
                                        <p:anim calcmode="lin" valueType="num">
                                          <p:cBhvr>
                                            <p:cTn id="25" dur="750" fill="hold"/>
                                            <p:tgtEl>
                                              <p:spTgt spid="4"/>
                                            </p:tgtEl>
                                            <p:attrNameLst>
                                              <p:attrName>ppt_y</p:attrName>
                                            </p:attrNameLst>
                                          </p:cBhvr>
                                          <p:tavLst>
                                            <p:tav tm="0">
                                              <p:val>
                                                <p:strVal val="#ppt_y-.1"/>
                                              </p:val>
                                            </p:tav>
                                            <p:tav tm="100000">
                                              <p:val>
                                                <p:strVal val="#ppt_y"/>
                                              </p:val>
                                            </p:tav>
                                          </p:tavLst>
                                        </p:anim>
                                      </p:childTnLst>
                                    </p:cTn>
                                  </p:par>
                                  <p:par>
                                    <p:cTn id="26" presetID="22" presetClass="entr" presetSubtype="8" fill="hold" nodeType="withEffect">
                                      <p:stCondLst>
                                        <p:cond delay="1000"/>
                                      </p:stCondLst>
                                      <p:childTnLst>
                                        <p:set>
                                          <p:cBhvr>
                                            <p:cTn id="27" dur="1" fill="hold">
                                              <p:stCondLst>
                                                <p:cond delay="0"/>
                                              </p:stCondLst>
                                            </p:cTn>
                                            <p:tgtEl>
                                              <p:spTgt spid="48"/>
                                            </p:tgtEl>
                                            <p:attrNameLst>
                                              <p:attrName>style.visibility</p:attrName>
                                            </p:attrNameLst>
                                          </p:cBhvr>
                                          <p:to>
                                            <p:strVal val="visible"/>
                                          </p:to>
                                        </p:set>
                                        <p:animEffect transition="in" filter="wipe(left)">
                                          <p:cBhvr>
                                            <p:cTn id="28" dur="500"/>
                                            <p:tgtEl>
                                              <p:spTgt spid="48"/>
                                            </p:tgtEl>
                                          </p:cBhvr>
                                        </p:animEffect>
                                      </p:childTnLst>
                                    </p:cTn>
                                  </p:par>
                                  <p:par>
                                    <p:cTn id="29" presetID="42" presetClass="entr" presetSubtype="0" fill="hold" nodeType="withEffect">
                                      <p:stCondLst>
                                        <p:cond delay="120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750"/>
                                            <p:tgtEl>
                                              <p:spTgt spid="5"/>
                                            </p:tgtEl>
                                          </p:cBhvr>
                                        </p:animEffect>
                                        <p:anim calcmode="lin" valueType="num">
                                          <p:cBhvr>
                                            <p:cTn id="32" dur="750" fill="hold"/>
                                            <p:tgtEl>
                                              <p:spTgt spid="5"/>
                                            </p:tgtEl>
                                            <p:attrNameLst>
                                              <p:attrName>ppt_x</p:attrName>
                                            </p:attrNameLst>
                                          </p:cBhvr>
                                          <p:tavLst>
                                            <p:tav tm="0">
                                              <p:val>
                                                <p:strVal val="#ppt_x"/>
                                              </p:val>
                                            </p:tav>
                                            <p:tav tm="100000">
                                              <p:val>
                                                <p:strVal val="#ppt_x"/>
                                              </p:val>
                                            </p:tav>
                                          </p:tavLst>
                                        </p:anim>
                                        <p:anim calcmode="lin" valueType="num">
                                          <p:cBhvr>
                                            <p:cTn id="33" dur="750" fill="hold"/>
                                            <p:tgtEl>
                                              <p:spTgt spid="5"/>
                                            </p:tgtEl>
                                            <p:attrNameLst>
                                              <p:attrName>ppt_y</p:attrName>
                                            </p:attrNameLst>
                                          </p:cBhvr>
                                          <p:tavLst>
                                            <p:tav tm="0">
                                              <p:val>
                                                <p:strVal val="#ppt_y+.1"/>
                                              </p:val>
                                            </p:tav>
                                            <p:tav tm="100000">
                                              <p:val>
                                                <p:strVal val="#ppt_y"/>
                                              </p:val>
                                            </p:tav>
                                          </p:tavLst>
                                        </p:anim>
                                      </p:childTnLst>
                                    </p:cTn>
                                  </p:par>
                                  <p:par>
                                    <p:cTn id="34" presetID="22" presetClass="entr" presetSubtype="8" fill="hold" nodeType="withEffect">
                                      <p:stCondLst>
                                        <p:cond delay="1400"/>
                                      </p:stCondLst>
                                      <p:childTnLst>
                                        <p:set>
                                          <p:cBhvr>
                                            <p:cTn id="35" dur="1" fill="hold">
                                              <p:stCondLst>
                                                <p:cond delay="0"/>
                                              </p:stCondLst>
                                            </p:cTn>
                                            <p:tgtEl>
                                              <p:spTgt spid="49"/>
                                            </p:tgtEl>
                                            <p:attrNameLst>
                                              <p:attrName>style.visibility</p:attrName>
                                            </p:attrNameLst>
                                          </p:cBhvr>
                                          <p:to>
                                            <p:strVal val="visible"/>
                                          </p:to>
                                        </p:set>
                                        <p:animEffect transition="in" filter="wipe(left)">
                                          <p:cBhvr>
                                            <p:cTn id="36" dur="500"/>
                                            <p:tgtEl>
                                              <p:spTgt spid="49"/>
                                            </p:tgtEl>
                                          </p:cBhvr>
                                        </p:animEffect>
                                      </p:childTnLst>
                                    </p:cTn>
                                  </p:par>
                                  <p:par>
                                    <p:cTn id="37" presetID="47" presetClass="entr" presetSubtype="0" fill="hold" nodeType="withEffect">
                                      <p:stCondLst>
                                        <p:cond delay="160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750"/>
                                            <p:tgtEl>
                                              <p:spTgt spid="59"/>
                                            </p:tgtEl>
                                          </p:cBhvr>
                                        </p:animEffect>
                                        <p:anim calcmode="lin" valueType="num">
                                          <p:cBhvr>
                                            <p:cTn id="40" dur="750" fill="hold"/>
                                            <p:tgtEl>
                                              <p:spTgt spid="59"/>
                                            </p:tgtEl>
                                            <p:attrNameLst>
                                              <p:attrName>ppt_x</p:attrName>
                                            </p:attrNameLst>
                                          </p:cBhvr>
                                          <p:tavLst>
                                            <p:tav tm="0">
                                              <p:val>
                                                <p:strVal val="#ppt_x"/>
                                              </p:val>
                                            </p:tav>
                                            <p:tav tm="100000">
                                              <p:val>
                                                <p:strVal val="#ppt_x"/>
                                              </p:val>
                                            </p:tav>
                                          </p:tavLst>
                                        </p:anim>
                                        <p:anim calcmode="lin" valueType="num">
                                          <p:cBhvr>
                                            <p:cTn id="41" dur="750" fill="hold"/>
                                            <p:tgtEl>
                                              <p:spTgt spid="59"/>
                                            </p:tgtEl>
                                            <p:attrNameLst>
                                              <p:attrName>ppt_y</p:attrName>
                                            </p:attrNameLst>
                                          </p:cBhvr>
                                          <p:tavLst>
                                            <p:tav tm="0">
                                              <p:val>
                                                <p:strVal val="#ppt_y-.1"/>
                                              </p:val>
                                            </p:tav>
                                            <p:tav tm="100000">
                                              <p:val>
                                                <p:strVal val="#ppt_y"/>
                                              </p:val>
                                            </p:tav>
                                          </p:tavLst>
                                        </p:anim>
                                      </p:childTnLst>
                                    </p:cTn>
                                  </p:par>
                                  <p:par>
                                    <p:cTn id="42" presetID="22" presetClass="entr" presetSubtype="8" fill="hold" nodeType="withEffect">
                                      <p:stCondLst>
                                        <p:cond delay="1800"/>
                                      </p:stCondLst>
                                      <p:childTnLst>
                                        <p:set>
                                          <p:cBhvr>
                                            <p:cTn id="43" dur="1" fill="hold">
                                              <p:stCondLst>
                                                <p:cond delay="0"/>
                                              </p:stCondLst>
                                            </p:cTn>
                                            <p:tgtEl>
                                              <p:spTgt spid="50"/>
                                            </p:tgtEl>
                                            <p:attrNameLst>
                                              <p:attrName>style.visibility</p:attrName>
                                            </p:attrNameLst>
                                          </p:cBhvr>
                                          <p:to>
                                            <p:strVal val="visible"/>
                                          </p:to>
                                        </p:set>
                                        <p:animEffect transition="in" filter="wipe(left)">
                                          <p:cBhvr>
                                            <p:cTn id="44" dur="500"/>
                                            <p:tgtEl>
                                              <p:spTgt spid="50"/>
                                            </p:tgtEl>
                                          </p:cBhvr>
                                        </p:animEffect>
                                      </p:childTnLst>
                                    </p:cTn>
                                  </p:par>
                                  <p:par>
                                    <p:cTn id="45" presetID="42" presetClass="entr" presetSubtype="0" fill="hold" nodeType="withEffect">
                                      <p:stCondLst>
                                        <p:cond delay="200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750"/>
                                            <p:tgtEl>
                                              <p:spTgt spid="60"/>
                                            </p:tgtEl>
                                          </p:cBhvr>
                                        </p:animEffect>
                                        <p:anim calcmode="lin" valueType="num">
                                          <p:cBhvr>
                                            <p:cTn id="48" dur="750" fill="hold"/>
                                            <p:tgtEl>
                                              <p:spTgt spid="60"/>
                                            </p:tgtEl>
                                            <p:attrNameLst>
                                              <p:attrName>ppt_x</p:attrName>
                                            </p:attrNameLst>
                                          </p:cBhvr>
                                          <p:tavLst>
                                            <p:tav tm="0">
                                              <p:val>
                                                <p:strVal val="#ppt_x"/>
                                              </p:val>
                                            </p:tav>
                                            <p:tav tm="100000">
                                              <p:val>
                                                <p:strVal val="#ppt_x"/>
                                              </p:val>
                                            </p:tav>
                                          </p:tavLst>
                                        </p:anim>
                                        <p:anim calcmode="lin" valueType="num">
                                          <p:cBhvr>
                                            <p:cTn id="49" dur="750" fill="hold"/>
                                            <p:tgtEl>
                                              <p:spTgt spid="60"/>
                                            </p:tgtEl>
                                            <p:attrNameLst>
                                              <p:attrName>ppt_y</p:attrName>
                                            </p:attrNameLst>
                                          </p:cBhvr>
                                          <p:tavLst>
                                            <p:tav tm="0">
                                              <p:val>
                                                <p:strVal val="#ppt_y+.1"/>
                                              </p:val>
                                            </p:tav>
                                            <p:tav tm="100000">
                                              <p:val>
                                                <p:strVal val="#ppt_y"/>
                                              </p:val>
                                            </p:tav>
                                          </p:tavLst>
                                        </p:anim>
                                      </p:childTnLst>
                                    </p:cTn>
                                  </p:par>
                                  <p:par>
                                    <p:cTn id="50" presetID="22" presetClass="entr" presetSubtype="8" fill="hold" nodeType="withEffect">
                                      <p:stCondLst>
                                        <p:cond delay="2200"/>
                                      </p:stCondLst>
                                      <p:childTnLst>
                                        <p:set>
                                          <p:cBhvr>
                                            <p:cTn id="51" dur="1" fill="hold">
                                              <p:stCondLst>
                                                <p:cond delay="0"/>
                                              </p:stCondLst>
                                            </p:cTn>
                                            <p:tgtEl>
                                              <p:spTgt spid="51"/>
                                            </p:tgtEl>
                                            <p:attrNameLst>
                                              <p:attrName>style.visibility</p:attrName>
                                            </p:attrNameLst>
                                          </p:cBhvr>
                                          <p:to>
                                            <p:strVal val="visible"/>
                                          </p:to>
                                        </p:set>
                                        <p:animEffect transition="in" filter="wipe(left)">
                                          <p:cBhvr>
                                            <p:cTn id="52" dur="500"/>
                                            <p:tgtEl>
                                              <p:spTgt spid="51"/>
                                            </p:tgtEl>
                                          </p:cBhvr>
                                        </p:animEffect>
                                      </p:childTnLst>
                                    </p:cTn>
                                  </p:par>
                                  <p:par>
                                    <p:cTn id="53" presetID="47" presetClass="entr" presetSubtype="0" fill="hold" nodeType="withEffect">
                                      <p:stCondLst>
                                        <p:cond delay="2400"/>
                                      </p:stCondLst>
                                      <p:childTnLst>
                                        <p:set>
                                          <p:cBhvr>
                                            <p:cTn id="54" dur="1" fill="hold">
                                              <p:stCondLst>
                                                <p:cond delay="0"/>
                                              </p:stCondLst>
                                            </p:cTn>
                                            <p:tgtEl>
                                              <p:spTgt spid="61"/>
                                            </p:tgtEl>
                                            <p:attrNameLst>
                                              <p:attrName>style.visibility</p:attrName>
                                            </p:attrNameLst>
                                          </p:cBhvr>
                                          <p:to>
                                            <p:strVal val="visible"/>
                                          </p:to>
                                        </p:set>
                                        <p:animEffect transition="in" filter="fade">
                                          <p:cBhvr>
                                            <p:cTn id="55" dur="750"/>
                                            <p:tgtEl>
                                              <p:spTgt spid="61"/>
                                            </p:tgtEl>
                                          </p:cBhvr>
                                        </p:animEffect>
                                        <p:anim calcmode="lin" valueType="num">
                                          <p:cBhvr>
                                            <p:cTn id="56" dur="750" fill="hold"/>
                                            <p:tgtEl>
                                              <p:spTgt spid="61"/>
                                            </p:tgtEl>
                                            <p:attrNameLst>
                                              <p:attrName>ppt_x</p:attrName>
                                            </p:attrNameLst>
                                          </p:cBhvr>
                                          <p:tavLst>
                                            <p:tav tm="0">
                                              <p:val>
                                                <p:strVal val="#ppt_x"/>
                                              </p:val>
                                            </p:tav>
                                            <p:tav tm="100000">
                                              <p:val>
                                                <p:strVal val="#ppt_x"/>
                                              </p:val>
                                            </p:tav>
                                          </p:tavLst>
                                        </p:anim>
                                        <p:anim calcmode="lin" valueType="num">
                                          <p:cBhvr>
                                            <p:cTn id="57" dur="750" fill="hold"/>
                                            <p:tgtEl>
                                              <p:spTgt spid="61"/>
                                            </p:tgtEl>
                                            <p:attrNameLst>
                                              <p:attrName>ppt_y</p:attrName>
                                            </p:attrNameLst>
                                          </p:cBhvr>
                                          <p:tavLst>
                                            <p:tav tm="0">
                                              <p:val>
                                                <p:strVal val="#ppt_y-.1"/>
                                              </p:val>
                                            </p:tav>
                                            <p:tav tm="100000">
                                              <p:val>
                                                <p:strVal val="#ppt_y"/>
                                              </p:val>
                                            </p:tav>
                                          </p:tavLst>
                                        </p:anim>
                                      </p:childTnLst>
                                    </p:cTn>
                                  </p:par>
                                  <p:par>
                                    <p:cTn id="58" presetID="53" presetClass="entr" presetSubtype="16" fill="hold" grpId="0" nodeType="withEffect">
                                      <p:stCondLst>
                                        <p:cond delay="100"/>
                                      </p:stCondLst>
                                      <p:childTnLst>
                                        <p:set>
                                          <p:cBhvr>
                                            <p:cTn id="59" dur="1" fill="hold">
                                              <p:stCondLst>
                                                <p:cond delay="0"/>
                                              </p:stCondLst>
                                            </p:cTn>
                                            <p:tgtEl>
                                              <p:spTgt spid="25"/>
                                            </p:tgtEl>
                                            <p:attrNameLst>
                                              <p:attrName>style.visibility</p:attrName>
                                            </p:attrNameLst>
                                          </p:cBhvr>
                                          <p:to>
                                            <p:strVal val="visible"/>
                                          </p:to>
                                        </p:set>
                                        <p:anim calcmode="lin" valueType="num">
                                          <p:cBhvr>
                                            <p:cTn id="60" dur="500" fill="hold"/>
                                            <p:tgtEl>
                                              <p:spTgt spid="25"/>
                                            </p:tgtEl>
                                            <p:attrNameLst>
                                              <p:attrName>ppt_w</p:attrName>
                                            </p:attrNameLst>
                                          </p:cBhvr>
                                          <p:tavLst>
                                            <p:tav tm="0">
                                              <p:val>
                                                <p:fltVal val="0"/>
                                              </p:val>
                                            </p:tav>
                                            <p:tav tm="100000">
                                              <p:val>
                                                <p:strVal val="#ppt_w"/>
                                              </p:val>
                                            </p:tav>
                                          </p:tavLst>
                                        </p:anim>
                                        <p:anim calcmode="lin" valueType="num">
                                          <p:cBhvr>
                                            <p:cTn id="61" dur="500" fill="hold"/>
                                            <p:tgtEl>
                                              <p:spTgt spid="25"/>
                                            </p:tgtEl>
                                            <p:attrNameLst>
                                              <p:attrName>ppt_h</p:attrName>
                                            </p:attrNameLst>
                                          </p:cBhvr>
                                          <p:tavLst>
                                            <p:tav tm="0">
                                              <p:val>
                                                <p:fltVal val="0"/>
                                              </p:val>
                                            </p:tav>
                                            <p:tav tm="100000">
                                              <p:val>
                                                <p:strVal val="#ppt_h"/>
                                              </p:val>
                                            </p:tav>
                                          </p:tavLst>
                                        </p:anim>
                                        <p:animEffect transition="in" filter="fade">
                                          <p:cBhvr>
                                            <p:cTn id="62" dur="500"/>
                                            <p:tgtEl>
                                              <p:spTgt spid="25"/>
                                            </p:tgtEl>
                                          </p:cBhvr>
                                        </p:animEffect>
                                      </p:childTnLst>
                                    </p:cTn>
                                  </p:par>
                                  <p:par>
                                    <p:cTn id="63" presetID="53" presetClass="entr" presetSubtype="16" fill="hold" grpId="0" nodeType="withEffect">
                                      <p:stCondLst>
                                        <p:cond delay="500"/>
                                      </p:stCondLst>
                                      <p:childTnLst>
                                        <p:set>
                                          <p:cBhvr>
                                            <p:cTn id="64" dur="1" fill="hold">
                                              <p:stCondLst>
                                                <p:cond delay="0"/>
                                              </p:stCondLst>
                                            </p:cTn>
                                            <p:tgtEl>
                                              <p:spTgt spid="22"/>
                                            </p:tgtEl>
                                            <p:attrNameLst>
                                              <p:attrName>style.visibility</p:attrName>
                                            </p:attrNameLst>
                                          </p:cBhvr>
                                          <p:to>
                                            <p:strVal val="visible"/>
                                          </p:to>
                                        </p:set>
                                        <p:anim calcmode="lin" valueType="num">
                                          <p:cBhvr>
                                            <p:cTn id="65" dur="500" fill="hold"/>
                                            <p:tgtEl>
                                              <p:spTgt spid="22"/>
                                            </p:tgtEl>
                                            <p:attrNameLst>
                                              <p:attrName>ppt_w</p:attrName>
                                            </p:attrNameLst>
                                          </p:cBhvr>
                                          <p:tavLst>
                                            <p:tav tm="0">
                                              <p:val>
                                                <p:fltVal val="0"/>
                                              </p:val>
                                            </p:tav>
                                            <p:tav tm="100000">
                                              <p:val>
                                                <p:strVal val="#ppt_w"/>
                                              </p:val>
                                            </p:tav>
                                          </p:tavLst>
                                        </p:anim>
                                        <p:anim calcmode="lin" valueType="num">
                                          <p:cBhvr>
                                            <p:cTn id="66" dur="500" fill="hold"/>
                                            <p:tgtEl>
                                              <p:spTgt spid="22"/>
                                            </p:tgtEl>
                                            <p:attrNameLst>
                                              <p:attrName>ppt_h</p:attrName>
                                            </p:attrNameLst>
                                          </p:cBhvr>
                                          <p:tavLst>
                                            <p:tav tm="0">
                                              <p:val>
                                                <p:fltVal val="0"/>
                                              </p:val>
                                            </p:tav>
                                            <p:tav tm="100000">
                                              <p:val>
                                                <p:strVal val="#ppt_h"/>
                                              </p:val>
                                            </p:tav>
                                          </p:tavLst>
                                        </p:anim>
                                        <p:animEffect transition="in" filter="fade">
                                          <p:cBhvr>
                                            <p:cTn id="67" dur="500"/>
                                            <p:tgtEl>
                                              <p:spTgt spid="22"/>
                                            </p:tgtEl>
                                          </p:cBhvr>
                                        </p:animEffect>
                                      </p:childTnLst>
                                    </p:cTn>
                                  </p:par>
                                  <p:par>
                                    <p:cTn id="68" presetID="53" presetClass="entr" presetSubtype="16" fill="hold" grpId="0" nodeType="withEffect">
                                      <p:stCondLst>
                                        <p:cond delay="900"/>
                                      </p:stCondLst>
                                      <p:childTnLst>
                                        <p:set>
                                          <p:cBhvr>
                                            <p:cTn id="69" dur="1" fill="hold">
                                              <p:stCondLst>
                                                <p:cond delay="0"/>
                                              </p:stCondLst>
                                            </p:cTn>
                                            <p:tgtEl>
                                              <p:spTgt spid="21"/>
                                            </p:tgtEl>
                                            <p:attrNameLst>
                                              <p:attrName>style.visibility</p:attrName>
                                            </p:attrNameLst>
                                          </p:cBhvr>
                                          <p:to>
                                            <p:strVal val="visible"/>
                                          </p:to>
                                        </p:set>
                                        <p:anim calcmode="lin" valueType="num">
                                          <p:cBhvr>
                                            <p:cTn id="70" dur="500" fill="hold"/>
                                            <p:tgtEl>
                                              <p:spTgt spid="21"/>
                                            </p:tgtEl>
                                            <p:attrNameLst>
                                              <p:attrName>ppt_w</p:attrName>
                                            </p:attrNameLst>
                                          </p:cBhvr>
                                          <p:tavLst>
                                            <p:tav tm="0">
                                              <p:val>
                                                <p:fltVal val="0"/>
                                              </p:val>
                                            </p:tav>
                                            <p:tav tm="100000">
                                              <p:val>
                                                <p:strVal val="#ppt_w"/>
                                              </p:val>
                                            </p:tav>
                                          </p:tavLst>
                                        </p:anim>
                                        <p:anim calcmode="lin" valueType="num">
                                          <p:cBhvr>
                                            <p:cTn id="71" dur="500" fill="hold"/>
                                            <p:tgtEl>
                                              <p:spTgt spid="21"/>
                                            </p:tgtEl>
                                            <p:attrNameLst>
                                              <p:attrName>ppt_h</p:attrName>
                                            </p:attrNameLst>
                                          </p:cBhvr>
                                          <p:tavLst>
                                            <p:tav tm="0">
                                              <p:val>
                                                <p:fltVal val="0"/>
                                              </p:val>
                                            </p:tav>
                                            <p:tav tm="100000">
                                              <p:val>
                                                <p:strVal val="#ppt_h"/>
                                              </p:val>
                                            </p:tav>
                                          </p:tavLst>
                                        </p:anim>
                                        <p:animEffect transition="in" filter="fade">
                                          <p:cBhvr>
                                            <p:cTn id="72" dur="500"/>
                                            <p:tgtEl>
                                              <p:spTgt spid="21"/>
                                            </p:tgtEl>
                                          </p:cBhvr>
                                        </p:animEffect>
                                      </p:childTnLst>
                                    </p:cTn>
                                  </p:par>
                                  <p:par>
                                    <p:cTn id="73" presetID="53" presetClass="entr" presetSubtype="16" fill="hold" grpId="0" nodeType="withEffect">
                                      <p:stCondLst>
                                        <p:cond delay="130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Effect transition="in" filter="fade">
                                          <p:cBhvr>
                                            <p:cTn id="77" dur="500"/>
                                            <p:tgtEl>
                                              <p:spTgt spid="20"/>
                                            </p:tgtEl>
                                          </p:cBhvr>
                                        </p:animEffect>
                                      </p:childTnLst>
                                    </p:cTn>
                                  </p:par>
                                  <p:par>
                                    <p:cTn id="78" presetID="53" presetClass="entr" presetSubtype="16" fill="hold" grpId="0" nodeType="withEffect">
                                      <p:stCondLst>
                                        <p:cond delay="1700"/>
                                      </p:stCondLst>
                                      <p:childTnLst>
                                        <p:set>
                                          <p:cBhvr>
                                            <p:cTn id="79" dur="1" fill="hold">
                                              <p:stCondLst>
                                                <p:cond delay="0"/>
                                              </p:stCondLst>
                                            </p:cTn>
                                            <p:tgtEl>
                                              <p:spTgt spid="26"/>
                                            </p:tgtEl>
                                            <p:attrNameLst>
                                              <p:attrName>style.visibility</p:attrName>
                                            </p:attrNameLst>
                                          </p:cBhvr>
                                          <p:to>
                                            <p:strVal val="visible"/>
                                          </p:to>
                                        </p:set>
                                        <p:anim calcmode="lin" valueType="num">
                                          <p:cBhvr>
                                            <p:cTn id="80" dur="500" fill="hold"/>
                                            <p:tgtEl>
                                              <p:spTgt spid="26"/>
                                            </p:tgtEl>
                                            <p:attrNameLst>
                                              <p:attrName>ppt_w</p:attrName>
                                            </p:attrNameLst>
                                          </p:cBhvr>
                                          <p:tavLst>
                                            <p:tav tm="0">
                                              <p:val>
                                                <p:fltVal val="0"/>
                                              </p:val>
                                            </p:tav>
                                            <p:tav tm="100000">
                                              <p:val>
                                                <p:strVal val="#ppt_w"/>
                                              </p:val>
                                            </p:tav>
                                          </p:tavLst>
                                        </p:anim>
                                        <p:anim calcmode="lin" valueType="num">
                                          <p:cBhvr>
                                            <p:cTn id="81" dur="500" fill="hold"/>
                                            <p:tgtEl>
                                              <p:spTgt spid="26"/>
                                            </p:tgtEl>
                                            <p:attrNameLst>
                                              <p:attrName>ppt_h</p:attrName>
                                            </p:attrNameLst>
                                          </p:cBhvr>
                                          <p:tavLst>
                                            <p:tav tm="0">
                                              <p:val>
                                                <p:fltVal val="0"/>
                                              </p:val>
                                            </p:tav>
                                            <p:tav tm="100000">
                                              <p:val>
                                                <p:strVal val="#ppt_h"/>
                                              </p:val>
                                            </p:tav>
                                          </p:tavLst>
                                        </p:anim>
                                        <p:animEffect transition="in" filter="fade">
                                          <p:cBhvr>
                                            <p:cTn id="82" dur="500"/>
                                            <p:tgtEl>
                                              <p:spTgt spid="26"/>
                                            </p:tgtEl>
                                          </p:cBhvr>
                                        </p:animEffect>
                                      </p:childTnLst>
                                    </p:cTn>
                                  </p:par>
                                  <p:par>
                                    <p:cTn id="83" presetID="53" presetClass="entr" presetSubtype="16" fill="hold" grpId="0" nodeType="withEffect">
                                      <p:stCondLst>
                                        <p:cond delay="210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par>
                                    <p:cTn id="88" presetID="53" presetClass="entr" presetSubtype="16" fill="hold" grpId="0" nodeType="withEffect">
                                      <p:stCondLst>
                                        <p:cond delay="2500"/>
                                      </p:stCondLst>
                                      <p:childTnLst>
                                        <p:set>
                                          <p:cBhvr>
                                            <p:cTn id="89" dur="1" fill="hold">
                                              <p:stCondLst>
                                                <p:cond delay="0"/>
                                              </p:stCondLst>
                                            </p:cTn>
                                            <p:tgtEl>
                                              <p:spTgt spid="24"/>
                                            </p:tgtEl>
                                            <p:attrNameLst>
                                              <p:attrName>style.visibility</p:attrName>
                                            </p:attrNameLst>
                                          </p:cBhvr>
                                          <p:to>
                                            <p:strVal val="visible"/>
                                          </p:to>
                                        </p:set>
                                        <p:anim calcmode="lin" valueType="num">
                                          <p:cBhvr>
                                            <p:cTn id="90" dur="500" fill="hold"/>
                                            <p:tgtEl>
                                              <p:spTgt spid="24"/>
                                            </p:tgtEl>
                                            <p:attrNameLst>
                                              <p:attrName>ppt_w</p:attrName>
                                            </p:attrNameLst>
                                          </p:cBhvr>
                                          <p:tavLst>
                                            <p:tav tm="0">
                                              <p:val>
                                                <p:fltVal val="0"/>
                                              </p:val>
                                            </p:tav>
                                            <p:tav tm="100000">
                                              <p:val>
                                                <p:strVal val="#ppt_w"/>
                                              </p:val>
                                            </p:tav>
                                          </p:tavLst>
                                        </p:anim>
                                        <p:anim calcmode="lin" valueType="num">
                                          <p:cBhvr>
                                            <p:cTn id="91" dur="500" fill="hold"/>
                                            <p:tgtEl>
                                              <p:spTgt spid="24"/>
                                            </p:tgtEl>
                                            <p:attrNameLst>
                                              <p:attrName>ppt_h</p:attrName>
                                            </p:attrNameLst>
                                          </p:cBhvr>
                                          <p:tavLst>
                                            <p:tav tm="0">
                                              <p:val>
                                                <p:fltVal val="0"/>
                                              </p:val>
                                            </p:tav>
                                            <p:tav tm="100000">
                                              <p:val>
                                                <p:strVal val="#ppt_h"/>
                                              </p:val>
                                            </p:tav>
                                          </p:tavLst>
                                        </p:anim>
                                        <p:animEffect transition="in" filter="fade">
                                          <p:cBhvr>
                                            <p:cTn id="92" dur="500"/>
                                            <p:tgtEl>
                                              <p:spTgt spid="24"/>
                                            </p:tgtEl>
                                          </p:cBhvr>
                                        </p:animEffect>
                                      </p:childTnLst>
                                    </p:cTn>
                                  </p:par>
                                  <p:par>
                                    <p:cTn id="93" presetID="2" presetClass="entr" presetSubtype="1" fill="hold" grpId="0" nodeType="withEffect" p14:presetBounceEnd="67000">
                                      <p:stCondLst>
                                        <p:cond delay="200"/>
                                      </p:stCondLst>
                                      <p:childTnLst>
                                        <p:set>
                                          <p:cBhvr>
                                            <p:cTn id="94" dur="1" fill="hold">
                                              <p:stCondLst>
                                                <p:cond delay="0"/>
                                              </p:stCondLst>
                                            </p:cTn>
                                            <p:tgtEl>
                                              <p:spTgt spid="40"/>
                                            </p:tgtEl>
                                            <p:attrNameLst>
                                              <p:attrName>style.visibility</p:attrName>
                                            </p:attrNameLst>
                                          </p:cBhvr>
                                          <p:to>
                                            <p:strVal val="visible"/>
                                          </p:to>
                                        </p:set>
                                        <p:anim calcmode="lin" valueType="num" p14:bounceEnd="67000">
                                          <p:cBhvr additive="base">
                                            <p:cTn id="95" dur="1000" fill="hold"/>
                                            <p:tgtEl>
                                              <p:spTgt spid="40"/>
                                            </p:tgtEl>
                                            <p:attrNameLst>
                                              <p:attrName>ppt_x</p:attrName>
                                            </p:attrNameLst>
                                          </p:cBhvr>
                                          <p:tavLst>
                                            <p:tav tm="0">
                                              <p:val>
                                                <p:strVal val="#ppt_x"/>
                                              </p:val>
                                            </p:tav>
                                            <p:tav tm="100000">
                                              <p:val>
                                                <p:strVal val="#ppt_x"/>
                                              </p:val>
                                            </p:tav>
                                          </p:tavLst>
                                        </p:anim>
                                        <p:anim calcmode="lin" valueType="num" p14:bounceEnd="67000">
                                          <p:cBhvr additive="base">
                                            <p:cTn id="96" dur="1000" fill="hold"/>
                                            <p:tgtEl>
                                              <p:spTgt spid="40"/>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14:presetBounceEnd="67000">
                                      <p:stCondLst>
                                        <p:cond delay="200"/>
                                      </p:stCondLst>
                                      <p:childTnLst>
                                        <p:set>
                                          <p:cBhvr>
                                            <p:cTn id="98" dur="1" fill="hold">
                                              <p:stCondLst>
                                                <p:cond delay="0"/>
                                              </p:stCondLst>
                                            </p:cTn>
                                            <p:tgtEl>
                                              <p:spTgt spid="55"/>
                                            </p:tgtEl>
                                            <p:attrNameLst>
                                              <p:attrName>style.visibility</p:attrName>
                                            </p:attrNameLst>
                                          </p:cBhvr>
                                          <p:to>
                                            <p:strVal val="visible"/>
                                          </p:to>
                                        </p:set>
                                        <p:anim calcmode="lin" valueType="num" p14:bounceEnd="67000">
                                          <p:cBhvr additive="base">
                                            <p:cTn id="99" dur="1000" fill="hold"/>
                                            <p:tgtEl>
                                              <p:spTgt spid="55"/>
                                            </p:tgtEl>
                                            <p:attrNameLst>
                                              <p:attrName>ppt_x</p:attrName>
                                            </p:attrNameLst>
                                          </p:cBhvr>
                                          <p:tavLst>
                                            <p:tav tm="0">
                                              <p:val>
                                                <p:strVal val="#ppt_x"/>
                                              </p:val>
                                            </p:tav>
                                            <p:tav tm="100000">
                                              <p:val>
                                                <p:strVal val="#ppt_x"/>
                                              </p:val>
                                            </p:tav>
                                          </p:tavLst>
                                        </p:anim>
                                        <p:anim calcmode="lin" valueType="num" p14:bounceEnd="67000">
                                          <p:cBhvr additive="base">
                                            <p:cTn id="100" dur="1000" fill="hold"/>
                                            <p:tgtEl>
                                              <p:spTgt spid="55"/>
                                            </p:tgtEl>
                                            <p:attrNameLst>
                                              <p:attrName>ppt_y</p:attrName>
                                            </p:attrNameLst>
                                          </p:cBhvr>
                                          <p:tavLst>
                                            <p:tav tm="0">
                                              <p:val>
                                                <p:strVal val="0-#ppt_h/2"/>
                                              </p:val>
                                            </p:tav>
                                            <p:tav tm="100000">
                                              <p:val>
                                                <p:strVal val="#ppt_y"/>
                                              </p:val>
                                            </p:tav>
                                          </p:tavLst>
                                        </p:anim>
                                      </p:childTnLst>
                                    </p:cTn>
                                  </p:par>
                                  <p:par>
                                    <p:cTn id="101" presetID="2" presetClass="entr" presetSubtype="4" fill="hold" grpId="0" nodeType="withEffect" p14:presetBounceEnd="67000">
                                      <p:stCondLst>
                                        <p:cond delay="600"/>
                                      </p:stCondLst>
                                      <p:childTnLst>
                                        <p:set>
                                          <p:cBhvr>
                                            <p:cTn id="102" dur="1" fill="hold">
                                              <p:stCondLst>
                                                <p:cond delay="0"/>
                                              </p:stCondLst>
                                            </p:cTn>
                                            <p:tgtEl>
                                              <p:spTgt spid="39"/>
                                            </p:tgtEl>
                                            <p:attrNameLst>
                                              <p:attrName>style.visibility</p:attrName>
                                            </p:attrNameLst>
                                          </p:cBhvr>
                                          <p:to>
                                            <p:strVal val="visible"/>
                                          </p:to>
                                        </p:set>
                                        <p:anim calcmode="lin" valueType="num" p14:bounceEnd="67000">
                                          <p:cBhvr additive="base">
                                            <p:cTn id="103" dur="1000" fill="hold"/>
                                            <p:tgtEl>
                                              <p:spTgt spid="39"/>
                                            </p:tgtEl>
                                            <p:attrNameLst>
                                              <p:attrName>ppt_x</p:attrName>
                                            </p:attrNameLst>
                                          </p:cBhvr>
                                          <p:tavLst>
                                            <p:tav tm="0">
                                              <p:val>
                                                <p:strVal val="#ppt_x"/>
                                              </p:val>
                                            </p:tav>
                                            <p:tav tm="100000">
                                              <p:val>
                                                <p:strVal val="#ppt_x"/>
                                              </p:val>
                                            </p:tav>
                                          </p:tavLst>
                                        </p:anim>
                                        <p:anim calcmode="lin" valueType="num" p14:bounceEnd="67000">
                                          <p:cBhvr additive="base">
                                            <p:cTn id="104" dur="1000" fill="hold"/>
                                            <p:tgtEl>
                                              <p:spTgt spid="39"/>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14:presetBounceEnd="67000">
                                      <p:stCondLst>
                                        <p:cond delay="600"/>
                                      </p:stCondLst>
                                      <p:childTnLst>
                                        <p:set>
                                          <p:cBhvr>
                                            <p:cTn id="106" dur="1" fill="hold">
                                              <p:stCondLst>
                                                <p:cond delay="0"/>
                                              </p:stCondLst>
                                            </p:cTn>
                                            <p:tgtEl>
                                              <p:spTgt spid="52"/>
                                            </p:tgtEl>
                                            <p:attrNameLst>
                                              <p:attrName>style.visibility</p:attrName>
                                            </p:attrNameLst>
                                          </p:cBhvr>
                                          <p:to>
                                            <p:strVal val="visible"/>
                                          </p:to>
                                        </p:set>
                                        <p:anim calcmode="lin" valueType="num" p14:bounceEnd="67000">
                                          <p:cBhvr additive="base">
                                            <p:cTn id="107" dur="1000" fill="hold"/>
                                            <p:tgtEl>
                                              <p:spTgt spid="52"/>
                                            </p:tgtEl>
                                            <p:attrNameLst>
                                              <p:attrName>ppt_x</p:attrName>
                                            </p:attrNameLst>
                                          </p:cBhvr>
                                          <p:tavLst>
                                            <p:tav tm="0">
                                              <p:val>
                                                <p:strVal val="#ppt_x"/>
                                              </p:val>
                                            </p:tav>
                                            <p:tav tm="100000">
                                              <p:val>
                                                <p:strVal val="#ppt_x"/>
                                              </p:val>
                                            </p:tav>
                                          </p:tavLst>
                                        </p:anim>
                                        <p:anim calcmode="lin" valueType="num" p14:bounceEnd="67000">
                                          <p:cBhvr additive="base">
                                            <p:cTn id="108" dur="1000" fill="hold"/>
                                            <p:tgtEl>
                                              <p:spTgt spid="52"/>
                                            </p:tgtEl>
                                            <p:attrNameLst>
                                              <p:attrName>ppt_y</p:attrName>
                                            </p:attrNameLst>
                                          </p:cBhvr>
                                          <p:tavLst>
                                            <p:tav tm="0">
                                              <p:val>
                                                <p:strVal val="1+#ppt_h/2"/>
                                              </p:val>
                                            </p:tav>
                                            <p:tav tm="100000">
                                              <p:val>
                                                <p:strVal val="#ppt_y"/>
                                              </p:val>
                                            </p:tav>
                                          </p:tavLst>
                                        </p:anim>
                                      </p:childTnLst>
                                    </p:cTn>
                                  </p:par>
                                  <p:par>
                                    <p:cTn id="109" presetID="2" presetClass="entr" presetSubtype="1" fill="hold" grpId="0" nodeType="withEffect" p14:presetBounceEnd="67000">
                                      <p:stCondLst>
                                        <p:cond delay="1000"/>
                                      </p:stCondLst>
                                      <p:childTnLst>
                                        <p:set>
                                          <p:cBhvr>
                                            <p:cTn id="110" dur="1" fill="hold">
                                              <p:stCondLst>
                                                <p:cond delay="0"/>
                                              </p:stCondLst>
                                            </p:cTn>
                                            <p:tgtEl>
                                              <p:spTgt spid="41"/>
                                            </p:tgtEl>
                                            <p:attrNameLst>
                                              <p:attrName>style.visibility</p:attrName>
                                            </p:attrNameLst>
                                          </p:cBhvr>
                                          <p:to>
                                            <p:strVal val="visible"/>
                                          </p:to>
                                        </p:set>
                                        <p:anim calcmode="lin" valueType="num" p14:bounceEnd="67000">
                                          <p:cBhvr additive="base">
                                            <p:cTn id="111" dur="1000" fill="hold"/>
                                            <p:tgtEl>
                                              <p:spTgt spid="41"/>
                                            </p:tgtEl>
                                            <p:attrNameLst>
                                              <p:attrName>ppt_x</p:attrName>
                                            </p:attrNameLst>
                                          </p:cBhvr>
                                          <p:tavLst>
                                            <p:tav tm="0">
                                              <p:val>
                                                <p:strVal val="#ppt_x"/>
                                              </p:val>
                                            </p:tav>
                                            <p:tav tm="100000">
                                              <p:val>
                                                <p:strVal val="#ppt_x"/>
                                              </p:val>
                                            </p:tav>
                                          </p:tavLst>
                                        </p:anim>
                                        <p:anim calcmode="lin" valueType="num" p14:bounceEnd="67000">
                                          <p:cBhvr additive="base">
                                            <p:cTn id="112" dur="1000" fill="hold"/>
                                            <p:tgtEl>
                                              <p:spTgt spid="41"/>
                                            </p:tgtEl>
                                            <p:attrNameLst>
                                              <p:attrName>ppt_y</p:attrName>
                                            </p:attrNameLst>
                                          </p:cBhvr>
                                          <p:tavLst>
                                            <p:tav tm="0">
                                              <p:val>
                                                <p:strVal val="0-#ppt_h/2"/>
                                              </p:val>
                                            </p:tav>
                                            <p:tav tm="100000">
                                              <p:val>
                                                <p:strVal val="#ppt_y"/>
                                              </p:val>
                                            </p:tav>
                                          </p:tavLst>
                                        </p:anim>
                                      </p:childTnLst>
                                    </p:cTn>
                                  </p:par>
                                  <p:par>
                                    <p:cTn id="113" presetID="2" presetClass="entr" presetSubtype="1" fill="hold" grpId="0" nodeType="withEffect" p14:presetBounceEnd="67000">
                                      <p:stCondLst>
                                        <p:cond delay="1000"/>
                                      </p:stCondLst>
                                      <p:childTnLst>
                                        <p:set>
                                          <p:cBhvr>
                                            <p:cTn id="114" dur="1" fill="hold">
                                              <p:stCondLst>
                                                <p:cond delay="0"/>
                                              </p:stCondLst>
                                            </p:cTn>
                                            <p:tgtEl>
                                              <p:spTgt spid="56"/>
                                            </p:tgtEl>
                                            <p:attrNameLst>
                                              <p:attrName>style.visibility</p:attrName>
                                            </p:attrNameLst>
                                          </p:cBhvr>
                                          <p:to>
                                            <p:strVal val="visible"/>
                                          </p:to>
                                        </p:set>
                                        <p:anim calcmode="lin" valueType="num" p14:bounceEnd="67000">
                                          <p:cBhvr additive="base">
                                            <p:cTn id="115" dur="1000" fill="hold"/>
                                            <p:tgtEl>
                                              <p:spTgt spid="56"/>
                                            </p:tgtEl>
                                            <p:attrNameLst>
                                              <p:attrName>ppt_x</p:attrName>
                                            </p:attrNameLst>
                                          </p:cBhvr>
                                          <p:tavLst>
                                            <p:tav tm="0">
                                              <p:val>
                                                <p:strVal val="#ppt_x"/>
                                              </p:val>
                                            </p:tav>
                                            <p:tav tm="100000">
                                              <p:val>
                                                <p:strVal val="#ppt_x"/>
                                              </p:val>
                                            </p:tav>
                                          </p:tavLst>
                                        </p:anim>
                                        <p:anim calcmode="lin" valueType="num" p14:bounceEnd="67000">
                                          <p:cBhvr additive="base">
                                            <p:cTn id="116" dur="1000" fill="hold"/>
                                            <p:tgtEl>
                                              <p:spTgt spid="56"/>
                                            </p:tgtEl>
                                            <p:attrNameLst>
                                              <p:attrName>ppt_y</p:attrName>
                                            </p:attrNameLst>
                                          </p:cBhvr>
                                          <p:tavLst>
                                            <p:tav tm="0">
                                              <p:val>
                                                <p:strVal val="0-#ppt_h/2"/>
                                              </p:val>
                                            </p:tav>
                                            <p:tav tm="100000">
                                              <p:val>
                                                <p:strVal val="#ppt_y"/>
                                              </p:val>
                                            </p:tav>
                                          </p:tavLst>
                                        </p:anim>
                                      </p:childTnLst>
                                    </p:cTn>
                                  </p:par>
                                  <p:par>
                                    <p:cTn id="117" presetID="2" presetClass="entr" presetSubtype="4" fill="hold" grpId="0" nodeType="withEffect" p14:presetBounceEnd="67000">
                                      <p:stCondLst>
                                        <p:cond delay="1400"/>
                                      </p:stCondLst>
                                      <p:childTnLst>
                                        <p:set>
                                          <p:cBhvr>
                                            <p:cTn id="118" dur="1" fill="hold">
                                              <p:stCondLst>
                                                <p:cond delay="0"/>
                                              </p:stCondLst>
                                            </p:cTn>
                                            <p:tgtEl>
                                              <p:spTgt spid="43"/>
                                            </p:tgtEl>
                                            <p:attrNameLst>
                                              <p:attrName>style.visibility</p:attrName>
                                            </p:attrNameLst>
                                          </p:cBhvr>
                                          <p:to>
                                            <p:strVal val="visible"/>
                                          </p:to>
                                        </p:set>
                                        <p:anim calcmode="lin" valueType="num" p14:bounceEnd="67000">
                                          <p:cBhvr additive="base">
                                            <p:cTn id="119" dur="1000" fill="hold"/>
                                            <p:tgtEl>
                                              <p:spTgt spid="43"/>
                                            </p:tgtEl>
                                            <p:attrNameLst>
                                              <p:attrName>ppt_x</p:attrName>
                                            </p:attrNameLst>
                                          </p:cBhvr>
                                          <p:tavLst>
                                            <p:tav tm="0">
                                              <p:val>
                                                <p:strVal val="#ppt_x"/>
                                              </p:val>
                                            </p:tav>
                                            <p:tav tm="100000">
                                              <p:val>
                                                <p:strVal val="#ppt_x"/>
                                              </p:val>
                                            </p:tav>
                                          </p:tavLst>
                                        </p:anim>
                                        <p:anim calcmode="lin" valueType="num" p14:bounceEnd="67000">
                                          <p:cBhvr additive="base">
                                            <p:cTn id="120" dur="1000" fill="hold"/>
                                            <p:tgtEl>
                                              <p:spTgt spid="43"/>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14:presetBounceEnd="67000">
                                      <p:stCondLst>
                                        <p:cond delay="1400"/>
                                      </p:stCondLst>
                                      <p:childTnLst>
                                        <p:set>
                                          <p:cBhvr>
                                            <p:cTn id="122" dur="1" fill="hold">
                                              <p:stCondLst>
                                                <p:cond delay="0"/>
                                              </p:stCondLst>
                                            </p:cTn>
                                            <p:tgtEl>
                                              <p:spTgt spid="53"/>
                                            </p:tgtEl>
                                            <p:attrNameLst>
                                              <p:attrName>style.visibility</p:attrName>
                                            </p:attrNameLst>
                                          </p:cBhvr>
                                          <p:to>
                                            <p:strVal val="visible"/>
                                          </p:to>
                                        </p:set>
                                        <p:anim calcmode="lin" valueType="num" p14:bounceEnd="67000">
                                          <p:cBhvr additive="base">
                                            <p:cTn id="123" dur="1000" fill="hold"/>
                                            <p:tgtEl>
                                              <p:spTgt spid="53"/>
                                            </p:tgtEl>
                                            <p:attrNameLst>
                                              <p:attrName>ppt_x</p:attrName>
                                            </p:attrNameLst>
                                          </p:cBhvr>
                                          <p:tavLst>
                                            <p:tav tm="0">
                                              <p:val>
                                                <p:strVal val="#ppt_x"/>
                                              </p:val>
                                            </p:tav>
                                            <p:tav tm="100000">
                                              <p:val>
                                                <p:strVal val="#ppt_x"/>
                                              </p:val>
                                            </p:tav>
                                          </p:tavLst>
                                        </p:anim>
                                        <p:anim calcmode="lin" valueType="num" p14:bounceEnd="67000">
                                          <p:cBhvr additive="base">
                                            <p:cTn id="124" dur="1000" fill="hold"/>
                                            <p:tgtEl>
                                              <p:spTgt spid="53"/>
                                            </p:tgtEl>
                                            <p:attrNameLst>
                                              <p:attrName>ppt_y</p:attrName>
                                            </p:attrNameLst>
                                          </p:cBhvr>
                                          <p:tavLst>
                                            <p:tav tm="0">
                                              <p:val>
                                                <p:strVal val="1+#ppt_h/2"/>
                                              </p:val>
                                            </p:tav>
                                            <p:tav tm="100000">
                                              <p:val>
                                                <p:strVal val="#ppt_y"/>
                                              </p:val>
                                            </p:tav>
                                          </p:tavLst>
                                        </p:anim>
                                      </p:childTnLst>
                                    </p:cTn>
                                  </p:par>
                                  <p:par>
                                    <p:cTn id="125" presetID="2" presetClass="entr" presetSubtype="1" fill="hold" grpId="0" nodeType="withEffect" p14:presetBounceEnd="67000">
                                      <p:stCondLst>
                                        <p:cond delay="1800"/>
                                      </p:stCondLst>
                                      <p:childTnLst>
                                        <p:set>
                                          <p:cBhvr>
                                            <p:cTn id="126" dur="1" fill="hold">
                                              <p:stCondLst>
                                                <p:cond delay="0"/>
                                              </p:stCondLst>
                                            </p:cTn>
                                            <p:tgtEl>
                                              <p:spTgt spid="42"/>
                                            </p:tgtEl>
                                            <p:attrNameLst>
                                              <p:attrName>style.visibility</p:attrName>
                                            </p:attrNameLst>
                                          </p:cBhvr>
                                          <p:to>
                                            <p:strVal val="visible"/>
                                          </p:to>
                                        </p:set>
                                        <p:anim calcmode="lin" valueType="num" p14:bounceEnd="67000">
                                          <p:cBhvr additive="base">
                                            <p:cTn id="127" dur="1000" fill="hold"/>
                                            <p:tgtEl>
                                              <p:spTgt spid="42"/>
                                            </p:tgtEl>
                                            <p:attrNameLst>
                                              <p:attrName>ppt_x</p:attrName>
                                            </p:attrNameLst>
                                          </p:cBhvr>
                                          <p:tavLst>
                                            <p:tav tm="0">
                                              <p:val>
                                                <p:strVal val="#ppt_x"/>
                                              </p:val>
                                            </p:tav>
                                            <p:tav tm="100000">
                                              <p:val>
                                                <p:strVal val="#ppt_x"/>
                                              </p:val>
                                            </p:tav>
                                          </p:tavLst>
                                        </p:anim>
                                        <p:anim calcmode="lin" valueType="num" p14:bounceEnd="67000">
                                          <p:cBhvr additive="base">
                                            <p:cTn id="128" dur="1000" fill="hold"/>
                                            <p:tgtEl>
                                              <p:spTgt spid="42"/>
                                            </p:tgtEl>
                                            <p:attrNameLst>
                                              <p:attrName>ppt_y</p:attrName>
                                            </p:attrNameLst>
                                          </p:cBhvr>
                                          <p:tavLst>
                                            <p:tav tm="0">
                                              <p:val>
                                                <p:strVal val="0-#ppt_h/2"/>
                                              </p:val>
                                            </p:tav>
                                            <p:tav tm="100000">
                                              <p:val>
                                                <p:strVal val="#ppt_y"/>
                                              </p:val>
                                            </p:tav>
                                          </p:tavLst>
                                        </p:anim>
                                      </p:childTnLst>
                                    </p:cTn>
                                  </p:par>
                                  <p:par>
                                    <p:cTn id="129" presetID="2" presetClass="entr" presetSubtype="1" fill="hold" grpId="0" nodeType="withEffect" p14:presetBounceEnd="67000">
                                      <p:stCondLst>
                                        <p:cond delay="1800"/>
                                      </p:stCondLst>
                                      <p:childTnLst>
                                        <p:set>
                                          <p:cBhvr>
                                            <p:cTn id="130" dur="1" fill="hold">
                                              <p:stCondLst>
                                                <p:cond delay="0"/>
                                              </p:stCondLst>
                                            </p:cTn>
                                            <p:tgtEl>
                                              <p:spTgt spid="57"/>
                                            </p:tgtEl>
                                            <p:attrNameLst>
                                              <p:attrName>style.visibility</p:attrName>
                                            </p:attrNameLst>
                                          </p:cBhvr>
                                          <p:to>
                                            <p:strVal val="visible"/>
                                          </p:to>
                                        </p:set>
                                        <p:anim calcmode="lin" valueType="num" p14:bounceEnd="67000">
                                          <p:cBhvr additive="base">
                                            <p:cTn id="131" dur="1000" fill="hold"/>
                                            <p:tgtEl>
                                              <p:spTgt spid="57"/>
                                            </p:tgtEl>
                                            <p:attrNameLst>
                                              <p:attrName>ppt_x</p:attrName>
                                            </p:attrNameLst>
                                          </p:cBhvr>
                                          <p:tavLst>
                                            <p:tav tm="0">
                                              <p:val>
                                                <p:strVal val="#ppt_x"/>
                                              </p:val>
                                            </p:tav>
                                            <p:tav tm="100000">
                                              <p:val>
                                                <p:strVal val="#ppt_x"/>
                                              </p:val>
                                            </p:tav>
                                          </p:tavLst>
                                        </p:anim>
                                        <p:anim calcmode="lin" valueType="num" p14:bounceEnd="67000">
                                          <p:cBhvr additive="base">
                                            <p:cTn id="132" dur="1000" fill="hold"/>
                                            <p:tgtEl>
                                              <p:spTgt spid="57"/>
                                            </p:tgtEl>
                                            <p:attrNameLst>
                                              <p:attrName>ppt_y</p:attrName>
                                            </p:attrNameLst>
                                          </p:cBhvr>
                                          <p:tavLst>
                                            <p:tav tm="0">
                                              <p:val>
                                                <p:strVal val="0-#ppt_h/2"/>
                                              </p:val>
                                            </p:tav>
                                            <p:tav tm="100000">
                                              <p:val>
                                                <p:strVal val="#ppt_y"/>
                                              </p:val>
                                            </p:tav>
                                          </p:tavLst>
                                        </p:anim>
                                      </p:childTnLst>
                                    </p:cTn>
                                  </p:par>
                                  <p:par>
                                    <p:cTn id="133" presetID="2" presetClass="entr" presetSubtype="4" fill="hold" grpId="0" nodeType="withEffect" p14:presetBounceEnd="67000">
                                      <p:stCondLst>
                                        <p:cond delay="2200"/>
                                      </p:stCondLst>
                                      <p:childTnLst>
                                        <p:set>
                                          <p:cBhvr>
                                            <p:cTn id="134" dur="1" fill="hold">
                                              <p:stCondLst>
                                                <p:cond delay="0"/>
                                              </p:stCondLst>
                                            </p:cTn>
                                            <p:tgtEl>
                                              <p:spTgt spid="45"/>
                                            </p:tgtEl>
                                            <p:attrNameLst>
                                              <p:attrName>style.visibility</p:attrName>
                                            </p:attrNameLst>
                                          </p:cBhvr>
                                          <p:to>
                                            <p:strVal val="visible"/>
                                          </p:to>
                                        </p:set>
                                        <p:anim calcmode="lin" valueType="num" p14:bounceEnd="67000">
                                          <p:cBhvr additive="base">
                                            <p:cTn id="135" dur="900" fill="hold"/>
                                            <p:tgtEl>
                                              <p:spTgt spid="45"/>
                                            </p:tgtEl>
                                            <p:attrNameLst>
                                              <p:attrName>ppt_x</p:attrName>
                                            </p:attrNameLst>
                                          </p:cBhvr>
                                          <p:tavLst>
                                            <p:tav tm="0">
                                              <p:val>
                                                <p:strVal val="#ppt_x"/>
                                              </p:val>
                                            </p:tav>
                                            <p:tav tm="100000">
                                              <p:val>
                                                <p:strVal val="#ppt_x"/>
                                              </p:val>
                                            </p:tav>
                                          </p:tavLst>
                                        </p:anim>
                                        <p:anim calcmode="lin" valueType="num" p14:bounceEnd="67000">
                                          <p:cBhvr additive="base">
                                            <p:cTn id="136" dur="900" fill="hold"/>
                                            <p:tgtEl>
                                              <p:spTgt spid="45"/>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14:presetBounceEnd="67000">
                                      <p:stCondLst>
                                        <p:cond delay="2200"/>
                                      </p:stCondLst>
                                      <p:childTnLst>
                                        <p:set>
                                          <p:cBhvr>
                                            <p:cTn id="138" dur="1" fill="hold">
                                              <p:stCondLst>
                                                <p:cond delay="0"/>
                                              </p:stCondLst>
                                            </p:cTn>
                                            <p:tgtEl>
                                              <p:spTgt spid="54"/>
                                            </p:tgtEl>
                                            <p:attrNameLst>
                                              <p:attrName>style.visibility</p:attrName>
                                            </p:attrNameLst>
                                          </p:cBhvr>
                                          <p:to>
                                            <p:strVal val="visible"/>
                                          </p:to>
                                        </p:set>
                                        <p:anim calcmode="lin" valueType="num" p14:bounceEnd="67000">
                                          <p:cBhvr additive="base">
                                            <p:cTn id="139" dur="1000" fill="hold"/>
                                            <p:tgtEl>
                                              <p:spTgt spid="54"/>
                                            </p:tgtEl>
                                            <p:attrNameLst>
                                              <p:attrName>ppt_x</p:attrName>
                                            </p:attrNameLst>
                                          </p:cBhvr>
                                          <p:tavLst>
                                            <p:tav tm="0">
                                              <p:val>
                                                <p:strVal val="#ppt_x"/>
                                              </p:val>
                                            </p:tav>
                                            <p:tav tm="100000">
                                              <p:val>
                                                <p:strVal val="#ppt_x"/>
                                              </p:val>
                                            </p:tav>
                                          </p:tavLst>
                                        </p:anim>
                                        <p:anim calcmode="lin" valueType="num" p14:bounceEnd="67000">
                                          <p:cBhvr additive="base">
                                            <p:cTn id="140" dur="1000" fill="hold"/>
                                            <p:tgtEl>
                                              <p:spTgt spid="54"/>
                                            </p:tgtEl>
                                            <p:attrNameLst>
                                              <p:attrName>ppt_y</p:attrName>
                                            </p:attrNameLst>
                                          </p:cBhvr>
                                          <p:tavLst>
                                            <p:tav tm="0">
                                              <p:val>
                                                <p:strVal val="1+#ppt_h/2"/>
                                              </p:val>
                                            </p:tav>
                                            <p:tav tm="100000">
                                              <p:val>
                                                <p:strVal val="#ppt_y"/>
                                              </p:val>
                                            </p:tav>
                                          </p:tavLst>
                                        </p:anim>
                                      </p:childTnLst>
                                    </p:cTn>
                                  </p:par>
                                  <p:par>
                                    <p:cTn id="141" presetID="2" presetClass="entr" presetSubtype="1" fill="hold" grpId="0" nodeType="withEffect" p14:presetBounceEnd="67000">
                                      <p:stCondLst>
                                        <p:cond delay="2600"/>
                                      </p:stCondLst>
                                      <p:childTnLst>
                                        <p:set>
                                          <p:cBhvr>
                                            <p:cTn id="142" dur="1" fill="hold">
                                              <p:stCondLst>
                                                <p:cond delay="0"/>
                                              </p:stCondLst>
                                            </p:cTn>
                                            <p:tgtEl>
                                              <p:spTgt spid="44"/>
                                            </p:tgtEl>
                                            <p:attrNameLst>
                                              <p:attrName>style.visibility</p:attrName>
                                            </p:attrNameLst>
                                          </p:cBhvr>
                                          <p:to>
                                            <p:strVal val="visible"/>
                                          </p:to>
                                        </p:set>
                                        <p:anim calcmode="lin" valueType="num" p14:bounceEnd="67000">
                                          <p:cBhvr additive="base">
                                            <p:cTn id="143" dur="1000" fill="hold"/>
                                            <p:tgtEl>
                                              <p:spTgt spid="44"/>
                                            </p:tgtEl>
                                            <p:attrNameLst>
                                              <p:attrName>ppt_x</p:attrName>
                                            </p:attrNameLst>
                                          </p:cBhvr>
                                          <p:tavLst>
                                            <p:tav tm="0">
                                              <p:val>
                                                <p:strVal val="#ppt_x"/>
                                              </p:val>
                                            </p:tav>
                                            <p:tav tm="100000">
                                              <p:val>
                                                <p:strVal val="#ppt_x"/>
                                              </p:val>
                                            </p:tav>
                                          </p:tavLst>
                                        </p:anim>
                                        <p:anim calcmode="lin" valueType="num" p14:bounceEnd="67000">
                                          <p:cBhvr additive="base">
                                            <p:cTn id="144" dur="1000" fill="hold"/>
                                            <p:tgtEl>
                                              <p:spTgt spid="44"/>
                                            </p:tgtEl>
                                            <p:attrNameLst>
                                              <p:attrName>ppt_y</p:attrName>
                                            </p:attrNameLst>
                                          </p:cBhvr>
                                          <p:tavLst>
                                            <p:tav tm="0">
                                              <p:val>
                                                <p:strVal val="0-#ppt_h/2"/>
                                              </p:val>
                                            </p:tav>
                                            <p:tav tm="100000">
                                              <p:val>
                                                <p:strVal val="#ppt_y"/>
                                              </p:val>
                                            </p:tav>
                                          </p:tavLst>
                                        </p:anim>
                                      </p:childTnLst>
                                    </p:cTn>
                                  </p:par>
                                  <p:par>
                                    <p:cTn id="145" presetID="2" presetClass="entr" presetSubtype="1" fill="hold" grpId="0" nodeType="withEffect" p14:presetBounceEnd="67000">
                                      <p:stCondLst>
                                        <p:cond delay="2600"/>
                                      </p:stCondLst>
                                      <p:childTnLst>
                                        <p:set>
                                          <p:cBhvr>
                                            <p:cTn id="146" dur="1" fill="hold">
                                              <p:stCondLst>
                                                <p:cond delay="0"/>
                                              </p:stCondLst>
                                            </p:cTn>
                                            <p:tgtEl>
                                              <p:spTgt spid="58"/>
                                            </p:tgtEl>
                                            <p:attrNameLst>
                                              <p:attrName>style.visibility</p:attrName>
                                            </p:attrNameLst>
                                          </p:cBhvr>
                                          <p:to>
                                            <p:strVal val="visible"/>
                                          </p:to>
                                        </p:set>
                                        <p:anim calcmode="lin" valueType="num" p14:bounceEnd="67000">
                                          <p:cBhvr additive="base">
                                            <p:cTn id="147" dur="1000" fill="hold"/>
                                            <p:tgtEl>
                                              <p:spTgt spid="58"/>
                                            </p:tgtEl>
                                            <p:attrNameLst>
                                              <p:attrName>ppt_x</p:attrName>
                                            </p:attrNameLst>
                                          </p:cBhvr>
                                          <p:tavLst>
                                            <p:tav tm="0">
                                              <p:val>
                                                <p:strVal val="#ppt_x"/>
                                              </p:val>
                                            </p:tav>
                                            <p:tav tm="100000">
                                              <p:val>
                                                <p:strVal val="#ppt_x"/>
                                              </p:val>
                                            </p:tav>
                                          </p:tavLst>
                                        </p:anim>
                                        <p:anim calcmode="lin" valueType="num" p14:bounceEnd="67000">
                                          <p:cBhvr additive="base">
                                            <p:cTn id="148" dur="1000" fill="hold"/>
                                            <p:tgtEl>
                                              <p:spTgt spid="5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39" grpId="0"/>
          <p:bldP spid="40" grpId="0"/>
          <p:bldP spid="41" grpId="0"/>
          <p:bldP spid="42" grpId="0"/>
          <p:bldP spid="43" grpId="0"/>
          <p:bldP spid="44" grpId="0"/>
          <p:bldP spid="45" grpId="0"/>
          <p:bldP spid="52" grpId="0"/>
          <p:bldP spid="53" grpId="0"/>
          <p:bldP spid="54" grpId="0"/>
          <p:bldP spid="55" grpId="0"/>
          <p:bldP spid="56" grpId="0"/>
          <p:bldP spid="57" grpId="0"/>
          <p:bldP spid="5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7" presetClass="entr" presetSubtype="0"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750"/>
                                            <p:tgtEl>
                                              <p:spTgt spid="2"/>
                                            </p:tgtEl>
                                          </p:cBhvr>
                                        </p:animEffect>
                                        <p:anim calcmode="lin" valueType="num">
                                          <p:cBhvr>
                                            <p:cTn id="8" dur="750" fill="hold"/>
                                            <p:tgtEl>
                                              <p:spTgt spid="2"/>
                                            </p:tgtEl>
                                            <p:attrNameLst>
                                              <p:attrName>ppt_x</p:attrName>
                                            </p:attrNameLst>
                                          </p:cBhvr>
                                          <p:tavLst>
                                            <p:tav tm="0">
                                              <p:val>
                                                <p:strVal val="#ppt_x"/>
                                              </p:val>
                                            </p:tav>
                                            <p:tav tm="100000">
                                              <p:val>
                                                <p:strVal val="#ppt_x"/>
                                              </p:val>
                                            </p:tav>
                                          </p:tavLst>
                                        </p:anim>
                                        <p:anim calcmode="lin" valueType="num">
                                          <p:cBhvr>
                                            <p:cTn id="9" dur="750" fill="hold"/>
                                            <p:tgtEl>
                                              <p:spTgt spid="2"/>
                                            </p:tgtEl>
                                            <p:attrNameLst>
                                              <p:attrName>ppt_y</p:attrName>
                                            </p:attrNameLst>
                                          </p:cBhvr>
                                          <p:tavLst>
                                            <p:tav tm="0">
                                              <p:val>
                                                <p:strVal val="#ppt_y-.1"/>
                                              </p:val>
                                            </p:tav>
                                            <p:tav tm="100000">
                                              <p:val>
                                                <p:strVal val="#ppt_y"/>
                                              </p:val>
                                            </p:tav>
                                          </p:tavLst>
                                        </p:anim>
                                      </p:childTnLst>
                                    </p:cTn>
                                  </p:par>
                                  <p:par>
                                    <p:cTn id="10" presetID="22" presetClass="entr" presetSubtype="8" fill="hold" nodeType="withEffect">
                                      <p:stCondLst>
                                        <p:cond delay="200"/>
                                      </p:stCondLst>
                                      <p:childTnLst>
                                        <p:set>
                                          <p:cBhvr>
                                            <p:cTn id="11" dur="1" fill="hold">
                                              <p:stCondLst>
                                                <p:cond delay="0"/>
                                              </p:stCondLst>
                                            </p:cTn>
                                            <p:tgtEl>
                                              <p:spTgt spid="46"/>
                                            </p:tgtEl>
                                            <p:attrNameLst>
                                              <p:attrName>style.visibility</p:attrName>
                                            </p:attrNameLst>
                                          </p:cBhvr>
                                          <p:to>
                                            <p:strVal val="visible"/>
                                          </p:to>
                                        </p:set>
                                        <p:animEffect transition="in" filter="wipe(left)">
                                          <p:cBhvr>
                                            <p:cTn id="12" dur="500"/>
                                            <p:tgtEl>
                                              <p:spTgt spid="46"/>
                                            </p:tgtEl>
                                          </p:cBhvr>
                                        </p:animEffect>
                                      </p:childTnLst>
                                    </p:cTn>
                                  </p:par>
                                  <p:par>
                                    <p:cTn id="13" presetID="42" presetClass="entr" presetSubtype="0" fill="hold" nodeType="withEffect">
                                      <p:stCondLst>
                                        <p:cond delay="400"/>
                                      </p:stCondLst>
                                      <p:childTnLst>
                                        <p:set>
                                          <p:cBhvr>
                                            <p:cTn id="14" dur="1" fill="hold">
                                              <p:stCondLst>
                                                <p:cond delay="0"/>
                                              </p:stCondLst>
                                            </p:cTn>
                                            <p:tgtEl>
                                              <p:spTgt spid="3"/>
                                            </p:tgtEl>
                                            <p:attrNameLst>
                                              <p:attrName>style.visibility</p:attrName>
                                            </p:attrNameLst>
                                          </p:cBhvr>
                                          <p:to>
                                            <p:strVal val="visible"/>
                                          </p:to>
                                        </p:set>
                                        <p:animEffect transition="in" filter="fade">
                                          <p:cBhvr>
                                            <p:cTn id="15" dur="750"/>
                                            <p:tgtEl>
                                              <p:spTgt spid="3"/>
                                            </p:tgtEl>
                                          </p:cBhvr>
                                        </p:animEffect>
                                        <p:anim calcmode="lin" valueType="num">
                                          <p:cBhvr>
                                            <p:cTn id="16" dur="750" fill="hold"/>
                                            <p:tgtEl>
                                              <p:spTgt spid="3"/>
                                            </p:tgtEl>
                                            <p:attrNameLst>
                                              <p:attrName>ppt_x</p:attrName>
                                            </p:attrNameLst>
                                          </p:cBhvr>
                                          <p:tavLst>
                                            <p:tav tm="0">
                                              <p:val>
                                                <p:strVal val="#ppt_x"/>
                                              </p:val>
                                            </p:tav>
                                            <p:tav tm="100000">
                                              <p:val>
                                                <p:strVal val="#ppt_x"/>
                                              </p:val>
                                            </p:tav>
                                          </p:tavLst>
                                        </p:anim>
                                        <p:anim calcmode="lin" valueType="num">
                                          <p:cBhvr>
                                            <p:cTn id="17" dur="750" fill="hold"/>
                                            <p:tgtEl>
                                              <p:spTgt spid="3"/>
                                            </p:tgtEl>
                                            <p:attrNameLst>
                                              <p:attrName>ppt_y</p:attrName>
                                            </p:attrNameLst>
                                          </p:cBhvr>
                                          <p:tavLst>
                                            <p:tav tm="0">
                                              <p:val>
                                                <p:strVal val="#ppt_y+.1"/>
                                              </p:val>
                                            </p:tav>
                                            <p:tav tm="100000">
                                              <p:val>
                                                <p:strVal val="#ppt_y"/>
                                              </p:val>
                                            </p:tav>
                                          </p:tavLst>
                                        </p:anim>
                                      </p:childTnLst>
                                    </p:cTn>
                                  </p:par>
                                  <p:par>
                                    <p:cTn id="18" presetID="22" presetClass="entr" presetSubtype="8" fill="hold" nodeType="withEffect">
                                      <p:stCondLst>
                                        <p:cond delay="600"/>
                                      </p:stCondLst>
                                      <p:childTnLst>
                                        <p:set>
                                          <p:cBhvr>
                                            <p:cTn id="19" dur="1" fill="hold">
                                              <p:stCondLst>
                                                <p:cond delay="0"/>
                                              </p:stCondLst>
                                            </p:cTn>
                                            <p:tgtEl>
                                              <p:spTgt spid="47"/>
                                            </p:tgtEl>
                                            <p:attrNameLst>
                                              <p:attrName>style.visibility</p:attrName>
                                            </p:attrNameLst>
                                          </p:cBhvr>
                                          <p:to>
                                            <p:strVal val="visible"/>
                                          </p:to>
                                        </p:set>
                                        <p:animEffect transition="in" filter="wipe(left)">
                                          <p:cBhvr>
                                            <p:cTn id="20" dur="500"/>
                                            <p:tgtEl>
                                              <p:spTgt spid="47"/>
                                            </p:tgtEl>
                                          </p:cBhvr>
                                        </p:animEffect>
                                      </p:childTnLst>
                                    </p:cTn>
                                  </p:par>
                                  <p:par>
                                    <p:cTn id="21" presetID="47" presetClass="entr" presetSubtype="0" fill="hold" nodeType="withEffect">
                                      <p:stCondLst>
                                        <p:cond delay="800"/>
                                      </p:stCondLst>
                                      <p:childTnLst>
                                        <p:set>
                                          <p:cBhvr>
                                            <p:cTn id="22" dur="1" fill="hold">
                                              <p:stCondLst>
                                                <p:cond delay="0"/>
                                              </p:stCondLst>
                                            </p:cTn>
                                            <p:tgtEl>
                                              <p:spTgt spid="4"/>
                                            </p:tgtEl>
                                            <p:attrNameLst>
                                              <p:attrName>style.visibility</p:attrName>
                                            </p:attrNameLst>
                                          </p:cBhvr>
                                          <p:to>
                                            <p:strVal val="visible"/>
                                          </p:to>
                                        </p:set>
                                        <p:animEffect transition="in" filter="fade">
                                          <p:cBhvr>
                                            <p:cTn id="23" dur="750"/>
                                            <p:tgtEl>
                                              <p:spTgt spid="4"/>
                                            </p:tgtEl>
                                          </p:cBhvr>
                                        </p:animEffect>
                                        <p:anim calcmode="lin" valueType="num">
                                          <p:cBhvr>
                                            <p:cTn id="24" dur="750" fill="hold"/>
                                            <p:tgtEl>
                                              <p:spTgt spid="4"/>
                                            </p:tgtEl>
                                            <p:attrNameLst>
                                              <p:attrName>ppt_x</p:attrName>
                                            </p:attrNameLst>
                                          </p:cBhvr>
                                          <p:tavLst>
                                            <p:tav tm="0">
                                              <p:val>
                                                <p:strVal val="#ppt_x"/>
                                              </p:val>
                                            </p:tav>
                                            <p:tav tm="100000">
                                              <p:val>
                                                <p:strVal val="#ppt_x"/>
                                              </p:val>
                                            </p:tav>
                                          </p:tavLst>
                                        </p:anim>
                                        <p:anim calcmode="lin" valueType="num">
                                          <p:cBhvr>
                                            <p:cTn id="25" dur="750" fill="hold"/>
                                            <p:tgtEl>
                                              <p:spTgt spid="4"/>
                                            </p:tgtEl>
                                            <p:attrNameLst>
                                              <p:attrName>ppt_y</p:attrName>
                                            </p:attrNameLst>
                                          </p:cBhvr>
                                          <p:tavLst>
                                            <p:tav tm="0">
                                              <p:val>
                                                <p:strVal val="#ppt_y-.1"/>
                                              </p:val>
                                            </p:tav>
                                            <p:tav tm="100000">
                                              <p:val>
                                                <p:strVal val="#ppt_y"/>
                                              </p:val>
                                            </p:tav>
                                          </p:tavLst>
                                        </p:anim>
                                      </p:childTnLst>
                                    </p:cTn>
                                  </p:par>
                                  <p:par>
                                    <p:cTn id="26" presetID="22" presetClass="entr" presetSubtype="8" fill="hold" nodeType="withEffect">
                                      <p:stCondLst>
                                        <p:cond delay="1000"/>
                                      </p:stCondLst>
                                      <p:childTnLst>
                                        <p:set>
                                          <p:cBhvr>
                                            <p:cTn id="27" dur="1" fill="hold">
                                              <p:stCondLst>
                                                <p:cond delay="0"/>
                                              </p:stCondLst>
                                            </p:cTn>
                                            <p:tgtEl>
                                              <p:spTgt spid="48"/>
                                            </p:tgtEl>
                                            <p:attrNameLst>
                                              <p:attrName>style.visibility</p:attrName>
                                            </p:attrNameLst>
                                          </p:cBhvr>
                                          <p:to>
                                            <p:strVal val="visible"/>
                                          </p:to>
                                        </p:set>
                                        <p:animEffect transition="in" filter="wipe(left)">
                                          <p:cBhvr>
                                            <p:cTn id="28" dur="500"/>
                                            <p:tgtEl>
                                              <p:spTgt spid="48"/>
                                            </p:tgtEl>
                                          </p:cBhvr>
                                        </p:animEffect>
                                      </p:childTnLst>
                                    </p:cTn>
                                  </p:par>
                                  <p:par>
                                    <p:cTn id="29" presetID="42" presetClass="entr" presetSubtype="0" fill="hold" nodeType="withEffect">
                                      <p:stCondLst>
                                        <p:cond delay="1200"/>
                                      </p:stCondLst>
                                      <p:childTnLst>
                                        <p:set>
                                          <p:cBhvr>
                                            <p:cTn id="30" dur="1" fill="hold">
                                              <p:stCondLst>
                                                <p:cond delay="0"/>
                                              </p:stCondLst>
                                            </p:cTn>
                                            <p:tgtEl>
                                              <p:spTgt spid="5"/>
                                            </p:tgtEl>
                                            <p:attrNameLst>
                                              <p:attrName>style.visibility</p:attrName>
                                            </p:attrNameLst>
                                          </p:cBhvr>
                                          <p:to>
                                            <p:strVal val="visible"/>
                                          </p:to>
                                        </p:set>
                                        <p:animEffect transition="in" filter="fade">
                                          <p:cBhvr>
                                            <p:cTn id="31" dur="750"/>
                                            <p:tgtEl>
                                              <p:spTgt spid="5"/>
                                            </p:tgtEl>
                                          </p:cBhvr>
                                        </p:animEffect>
                                        <p:anim calcmode="lin" valueType="num">
                                          <p:cBhvr>
                                            <p:cTn id="32" dur="750" fill="hold"/>
                                            <p:tgtEl>
                                              <p:spTgt spid="5"/>
                                            </p:tgtEl>
                                            <p:attrNameLst>
                                              <p:attrName>ppt_x</p:attrName>
                                            </p:attrNameLst>
                                          </p:cBhvr>
                                          <p:tavLst>
                                            <p:tav tm="0">
                                              <p:val>
                                                <p:strVal val="#ppt_x"/>
                                              </p:val>
                                            </p:tav>
                                            <p:tav tm="100000">
                                              <p:val>
                                                <p:strVal val="#ppt_x"/>
                                              </p:val>
                                            </p:tav>
                                          </p:tavLst>
                                        </p:anim>
                                        <p:anim calcmode="lin" valueType="num">
                                          <p:cBhvr>
                                            <p:cTn id="33" dur="750" fill="hold"/>
                                            <p:tgtEl>
                                              <p:spTgt spid="5"/>
                                            </p:tgtEl>
                                            <p:attrNameLst>
                                              <p:attrName>ppt_y</p:attrName>
                                            </p:attrNameLst>
                                          </p:cBhvr>
                                          <p:tavLst>
                                            <p:tav tm="0">
                                              <p:val>
                                                <p:strVal val="#ppt_y+.1"/>
                                              </p:val>
                                            </p:tav>
                                            <p:tav tm="100000">
                                              <p:val>
                                                <p:strVal val="#ppt_y"/>
                                              </p:val>
                                            </p:tav>
                                          </p:tavLst>
                                        </p:anim>
                                      </p:childTnLst>
                                    </p:cTn>
                                  </p:par>
                                  <p:par>
                                    <p:cTn id="34" presetID="22" presetClass="entr" presetSubtype="8" fill="hold" nodeType="withEffect">
                                      <p:stCondLst>
                                        <p:cond delay="1400"/>
                                      </p:stCondLst>
                                      <p:childTnLst>
                                        <p:set>
                                          <p:cBhvr>
                                            <p:cTn id="35" dur="1" fill="hold">
                                              <p:stCondLst>
                                                <p:cond delay="0"/>
                                              </p:stCondLst>
                                            </p:cTn>
                                            <p:tgtEl>
                                              <p:spTgt spid="49"/>
                                            </p:tgtEl>
                                            <p:attrNameLst>
                                              <p:attrName>style.visibility</p:attrName>
                                            </p:attrNameLst>
                                          </p:cBhvr>
                                          <p:to>
                                            <p:strVal val="visible"/>
                                          </p:to>
                                        </p:set>
                                        <p:animEffect transition="in" filter="wipe(left)">
                                          <p:cBhvr>
                                            <p:cTn id="36" dur="500"/>
                                            <p:tgtEl>
                                              <p:spTgt spid="49"/>
                                            </p:tgtEl>
                                          </p:cBhvr>
                                        </p:animEffect>
                                      </p:childTnLst>
                                    </p:cTn>
                                  </p:par>
                                  <p:par>
                                    <p:cTn id="37" presetID="47" presetClass="entr" presetSubtype="0" fill="hold" nodeType="withEffect">
                                      <p:stCondLst>
                                        <p:cond delay="1600"/>
                                      </p:stCondLst>
                                      <p:childTnLst>
                                        <p:set>
                                          <p:cBhvr>
                                            <p:cTn id="38" dur="1" fill="hold">
                                              <p:stCondLst>
                                                <p:cond delay="0"/>
                                              </p:stCondLst>
                                            </p:cTn>
                                            <p:tgtEl>
                                              <p:spTgt spid="59"/>
                                            </p:tgtEl>
                                            <p:attrNameLst>
                                              <p:attrName>style.visibility</p:attrName>
                                            </p:attrNameLst>
                                          </p:cBhvr>
                                          <p:to>
                                            <p:strVal val="visible"/>
                                          </p:to>
                                        </p:set>
                                        <p:animEffect transition="in" filter="fade">
                                          <p:cBhvr>
                                            <p:cTn id="39" dur="750"/>
                                            <p:tgtEl>
                                              <p:spTgt spid="59"/>
                                            </p:tgtEl>
                                          </p:cBhvr>
                                        </p:animEffect>
                                        <p:anim calcmode="lin" valueType="num">
                                          <p:cBhvr>
                                            <p:cTn id="40" dur="750" fill="hold"/>
                                            <p:tgtEl>
                                              <p:spTgt spid="59"/>
                                            </p:tgtEl>
                                            <p:attrNameLst>
                                              <p:attrName>ppt_x</p:attrName>
                                            </p:attrNameLst>
                                          </p:cBhvr>
                                          <p:tavLst>
                                            <p:tav tm="0">
                                              <p:val>
                                                <p:strVal val="#ppt_x"/>
                                              </p:val>
                                            </p:tav>
                                            <p:tav tm="100000">
                                              <p:val>
                                                <p:strVal val="#ppt_x"/>
                                              </p:val>
                                            </p:tav>
                                          </p:tavLst>
                                        </p:anim>
                                        <p:anim calcmode="lin" valueType="num">
                                          <p:cBhvr>
                                            <p:cTn id="41" dur="750" fill="hold"/>
                                            <p:tgtEl>
                                              <p:spTgt spid="59"/>
                                            </p:tgtEl>
                                            <p:attrNameLst>
                                              <p:attrName>ppt_y</p:attrName>
                                            </p:attrNameLst>
                                          </p:cBhvr>
                                          <p:tavLst>
                                            <p:tav tm="0">
                                              <p:val>
                                                <p:strVal val="#ppt_y-.1"/>
                                              </p:val>
                                            </p:tav>
                                            <p:tav tm="100000">
                                              <p:val>
                                                <p:strVal val="#ppt_y"/>
                                              </p:val>
                                            </p:tav>
                                          </p:tavLst>
                                        </p:anim>
                                      </p:childTnLst>
                                    </p:cTn>
                                  </p:par>
                                  <p:par>
                                    <p:cTn id="42" presetID="22" presetClass="entr" presetSubtype="8" fill="hold" nodeType="withEffect">
                                      <p:stCondLst>
                                        <p:cond delay="1800"/>
                                      </p:stCondLst>
                                      <p:childTnLst>
                                        <p:set>
                                          <p:cBhvr>
                                            <p:cTn id="43" dur="1" fill="hold">
                                              <p:stCondLst>
                                                <p:cond delay="0"/>
                                              </p:stCondLst>
                                            </p:cTn>
                                            <p:tgtEl>
                                              <p:spTgt spid="50"/>
                                            </p:tgtEl>
                                            <p:attrNameLst>
                                              <p:attrName>style.visibility</p:attrName>
                                            </p:attrNameLst>
                                          </p:cBhvr>
                                          <p:to>
                                            <p:strVal val="visible"/>
                                          </p:to>
                                        </p:set>
                                        <p:animEffect transition="in" filter="wipe(left)">
                                          <p:cBhvr>
                                            <p:cTn id="44" dur="500"/>
                                            <p:tgtEl>
                                              <p:spTgt spid="50"/>
                                            </p:tgtEl>
                                          </p:cBhvr>
                                        </p:animEffect>
                                      </p:childTnLst>
                                    </p:cTn>
                                  </p:par>
                                  <p:par>
                                    <p:cTn id="45" presetID="42" presetClass="entr" presetSubtype="0" fill="hold" nodeType="withEffect">
                                      <p:stCondLst>
                                        <p:cond delay="2000"/>
                                      </p:stCondLst>
                                      <p:childTnLst>
                                        <p:set>
                                          <p:cBhvr>
                                            <p:cTn id="46" dur="1" fill="hold">
                                              <p:stCondLst>
                                                <p:cond delay="0"/>
                                              </p:stCondLst>
                                            </p:cTn>
                                            <p:tgtEl>
                                              <p:spTgt spid="60"/>
                                            </p:tgtEl>
                                            <p:attrNameLst>
                                              <p:attrName>style.visibility</p:attrName>
                                            </p:attrNameLst>
                                          </p:cBhvr>
                                          <p:to>
                                            <p:strVal val="visible"/>
                                          </p:to>
                                        </p:set>
                                        <p:animEffect transition="in" filter="fade">
                                          <p:cBhvr>
                                            <p:cTn id="47" dur="750"/>
                                            <p:tgtEl>
                                              <p:spTgt spid="60"/>
                                            </p:tgtEl>
                                          </p:cBhvr>
                                        </p:animEffect>
                                        <p:anim calcmode="lin" valueType="num">
                                          <p:cBhvr>
                                            <p:cTn id="48" dur="750" fill="hold"/>
                                            <p:tgtEl>
                                              <p:spTgt spid="60"/>
                                            </p:tgtEl>
                                            <p:attrNameLst>
                                              <p:attrName>ppt_x</p:attrName>
                                            </p:attrNameLst>
                                          </p:cBhvr>
                                          <p:tavLst>
                                            <p:tav tm="0">
                                              <p:val>
                                                <p:strVal val="#ppt_x"/>
                                              </p:val>
                                            </p:tav>
                                            <p:tav tm="100000">
                                              <p:val>
                                                <p:strVal val="#ppt_x"/>
                                              </p:val>
                                            </p:tav>
                                          </p:tavLst>
                                        </p:anim>
                                        <p:anim calcmode="lin" valueType="num">
                                          <p:cBhvr>
                                            <p:cTn id="49" dur="750" fill="hold"/>
                                            <p:tgtEl>
                                              <p:spTgt spid="60"/>
                                            </p:tgtEl>
                                            <p:attrNameLst>
                                              <p:attrName>ppt_y</p:attrName>
                                            </p:attrNameLst>
                                          </p:cBhvr>
                                          <p:tavLst>
                                            <p:tav tm="0">
                                              <p:val>
                                                <p:strVal val="#ppt_y+.1"/>
                                              </p:val>
                                            </p:tav>
                                            <p:tav tm="100000">
                                              <p:val>
                                                <p:strVal val="#ppt_y"/>
                                              </p:val>
                                            </p:tav>
                                          </p:tavLst>
                                        </p:anim>
                                      </p:childTnLst>
                                    </p:cTn>
                                  </p:par>
                                  <p:par>
                                    <p:cTn id="50" presetID="22" presetClass="entr" presetSubtype="8" fill="hold" nodeType="withEffect">
                                      <p:stCondLst>
                                        <p:cond delay="2200"/>
                                      </p:stCondLst>
                                      <p:childTnLst>
                                        <p:set>
                                          <p:cBhvr>
                                            <p:cTn id="51" dur="1" fill="hold">
                                              <p:stCondLst>
                                                <p:cond delay="0"/>
                                              </p:stCondLst>
                                            </p:cTn>
                                            <p:tgtEl>
                                              <p:spTgt spid="51"/>
                                            </p:tgtEl>
                                            <p:attrNameLst>
                                              <p:attrName>style.visibility</p:attrName>
                                            </p:attrNameLst>
                                          </p:cBhvr>
                                          <p:to>
                                            <p:strVal val="visible"/>
                                          </p:to>
                                        </p:set>
                                        <p:animEffect transition="in" filter="wipe(left)">
                                          <p:cBhvr>
                                            <p:cTn id="52" dur="500"/>
                                            <p:tgtEl>
                                              <p:spTgt spid="51"/>
                                            </p:tgtEl>
                                          </p:cBhvr>
                                        </p:animEffect>
                                      </p:childTnLst>
                                    </p:cTn>
                                  </p:par>
                                  <p:par>
                                    <p:cTn id="53" presetID="47" presetClass="entr" presetSubtype="0" fill="hold" nodeType="withEffect">
                                      <p:stCondLst>
                                        <p:cond delay="2400"/>
                                      </p:stCondLst>
                                      <p:childTnLst>
                                        <p:set>
                                          <p:cBhvr>
                                            <p:cTn id="54" dur="1" fill="hold">
                                              <p:stCondLst>
                                                <p:cond delay="0"/>
                                              </p:stCondLst>
                                            </p:cTn>
                                            <p:tgtEl>
                                              <p:spTgt spid="61"/>
                                            </p:tgtEl>
                                            <p:attrNameLst>
                                              <p:attrName>style.visibility</p:attrName>
                                            </p:attrNameLst>
                                          </p:cBhvr>
                                          <p:to>
                                            <p:strVal val="visible"/>
                                          </p:to>
                                        </p:set>
                                        <p:animEffect transition="in" filter="fade">
                                          <p:cBhvr>
                                            <p:cTn id="55" dur="750"/>
                                            <p:tgtEl>
                                              <p:spTgt spid="61"/>
                                            </p:tgtEl>
                                          </p:cBhvr>
                                        </p:animEffect>
                                        <p:anim calcmode="lin" valueType="num">
                                          <p:cBhvr>
                                            <p:cTn id="56" dur="750" fill="hold"/>
                                            <p:tgtEl>
                                              <p:spTgt spid="61"/>
                                            </p:tgtEl>
                                            <p:attrNameLst>
                                              <p:attrName>ppt_x</p:attrName>
                                            </p:attrNameLst>
                                          </p:cBhvr>
                                          <p:tavLst>
                                            <p:tav tm="0">
                                              <p:val>
                                                <p:strVal val="#ppt_x"/>
                                              </p:val>
                                            </p:tav>
                                            <p:tav tm="100000">
                                              <p:val>
                                                <p:strVal val="#ppt_x"/>
                                              </p:val>
                                            </p:tav>
                                          </p:tavLst>
                                        </p:anim>
                                        <p:anim calcmode="lin" valueType="num">
                                          <p:cBhvr>
                                            <p:cTn id="57" dur="750" fill="hold"/>
                                            <p:tgtEl>
                                              <p:spTgt spid="61"/>
                                            </p:tgtEl>
                                            <p:attrNameLst>
                                              <p:attrName>ppt_y</p:attrName>
                                            </p:attrNameLst>
                                          </p:cBhvr>
                                          <p:tavLst>
                                            <p:tav tm="0">
                                              <p:val>
                                                <p:strVal val="#ppt_y-.1"/>
                                              </p:val>
                                            </p:tav>
                                            <p:tav tm="100000">
                                              <p:val>
                                                <p:strVal val="#ppt_y"/>
                                              </p:val>
                                            </p:tav>
                                          </p:tavLst>
                                        </p:anim>
                                      </p:childTnLst>
                                    </p:cTn>
                                  </p:par>
                                  <p:par>
                                    <p:cTn id="58" presetID="53" presetClass="entr" presetSubtype="16" fill="hold" grpId="0" nodeType="withEffect">
                                      <p:stCondLst>
                                        <p:cond delay="100"/>
                                      </p:stCondLst>
                                      <p:childTnLst>
                                        <p:set>
                                          <p:cBhvr>
                                            <p:cTn id="59" dur="1" fill="hold">
                                              <p:stCondLst>
                                                <p:cond delay="0"/>
                                              </p:stCondLst>
                                            </p:cTn>
                                            <p:tgtEl>
                                              <p:spTgt spid="25"/>
                                            </p:tgtEl>
                                            <p:attrNameLst>
                                              <p:attrName>style.visibility</p:attrName>
                                            </p:attrNameLst>
                                          </p:cBhvr>
                                          <p:to>
                                            <p:strVal val="visible"/>
                                          </p:to>
                                        </p:set>
                                        <p:anim calcmode="lin" valueType="num">
                                          <p:cBhvr>
                                            <p:cTn id="60" dur="500" fill="hold"/>
                                            <p:tgtEl>
                                              <p:spTgt spid="25"/>
                                            </p:tgtEl>
                                            <p:attrNameLst>
                                              <p:attrName>ppt_w</p:attrName>
                                            </p:attrNameLst>
                                          </p:cBhvr>
                                          <p:tavLst>
                                            <p:tav tm="0">
                                              <p:val>
                                                <p:fltVal val="0"/>
                                              </p:val>
                                            </p:tav>
                                            <p:tav tm="100000">
                                              <p:val>
                                                <p:strVal val="#ppt_w"/>
                                              </p:val>
                                            </p:tav>
                                          </p:tavLst>
                                        </p:anim>
                                        <p:anim calcmode="lin" valueType="num">
                                          <p:cBhvr>
                                            <p:cTn id="61" dur="500" fill="hold"/>
                                            <p:tgtEl>
                                              <p:spTgt spid="25"/>
                                            </p:tgtEl>
                                            <p:attrNameLst>
                                              <p:attrName>ppt_h</p:attrName>
                                            </p:attrNameLst>
                                          </p:cBhvr>
                                          <p:tavLst>
                                            <p:tav tm="0">
                                              <p:val>
                                                <p:fltVal val="0"/>
                                              </p:val>
                                            </p:tav>
                                            <p:tav tm="100000">
                                              <p:val>
                                                <p:strVal val="#ppt_h"/>
                                              </p:val>
                                            </p:tav>
                                          </p:tavLst>
                                        </p:anim>
                                        <p:animEffect transition="in" filter="fade">
                                          <p:cBhvr>
                                            <p:cTn id="62" dur="500"/>
                                            <p:tgtEl>
                                              <p:spTgt spid="25"/>
                                            </p:tgtEl>
                                          </p:cBhvr>
                                        </p:animEffect>
                                      </p:childTnLst>
                                    </p:cTn>
                                  </p:par>
                                  <p:par>
                                    <p:cTn id="63" presetID="53" presetClass="entr" presetSubtype="16" fill="hold" grpId="0" nodeType="withEffect">
                                      <p:stCondLst>
                                        <p:cond delay="500"/>
                                      </p:stCondLst>
                                      <p:childTnLst>
                                        <p:set>
                                          <p:cBhvr>
                                            <p:cTn id="64" dur="1" fill="hold">
                                              <p:stCondLst>
                                                <p:cond delay="0"/>
                                              </p:stCondLst>
                                            </p:cTn>
                                            <p:tgtEl>
                                              <p:spTgt spid="22"/>
                                            </p:tgtEl>
                                            <p:attrNameLst>
                                              <p:attrName>style.visibility</p:attrName>
                                            </p:attrNameLst>
                                          </p:cBhvr>
                                          <p:to>
                                            <p:strVal val="visible"/>
                                          </p:to>
                                        </p:set>
                                        <p:anim calcmode="lin" valueType="num">
                                          <p:cBhvr>
                                            <p:cTn id="65" dur="500" fill="hold"/>
                                            <p:tgtEl>
                                              <p:spTgt spid="22"/>
                                            </p:tgtEl>
                                            <p:attrNameLst>
                                              <p:attrName>ppt_w</p:attrName>
                                            </p:attrNameLst>
                                          </p:cBhvr>
                                          <p:tavLst>
                                            <p:tav tm="0">
                                              <p:val>
                                                <p:fltVal val="0"/>
                                              </p:val>
                                            </p:tav>
                                            <p:tav tm="100000">
                                              <p:val>
                                                <p:strVal val="#ppt_w"/>
                                              </p:val>
                                            </p:tav>
                                          </p:tavLst>
                                        </p:anim>
                                        <p:anim calcmode="lin" valueType="num">
                                          <p:cBhvr>
                                            <p:cTn id="66" dur="500" fill="hold"/>
                                            <p:tgtEl>
                                              <p:spTgt spid="22"/>
                                            </p:tgtEl>
                                            <p:attrNameLst>
                                              <p:attrName>ppt_h</p:attrName>
                                            </p:attrNameLst>
                                          </p:cBhvr>
                                          <p:tavLst>
                                            <p:tav tm="0">
                                              <p:val>
                                                <p:fltVal val="0"/>
                                              </p:val>
                                            </p:tav>
                                            <p:tav tm="100000">
                                              <p:val>
                                                <p:strVal val="#ppt_h"/>
                                              </p:val>
                                            </p:tav>
                                          </p:tavLst>
                                        </p:anim>
                                        <p:animEffect transition="in" filter="fade">
                                          <p:cBhvr>
                                            <p:cTn id="67" dur="500"/>
                                            <p:tgtEl>
                                              <p:spTgt spid="22"/>
                                            </p:tgtEl>
                                          </p:cBhvr>
                                        </p:animEffect>
                                      </p:childTnLst>
                                    </p:cTn>
                                  </p:par>
                                  <p:par>
                                    <p:cTn id="68" presetID="53" presetClass="entr" presetSubtype="16" fill="hold" grpId="0" nodeType="withEffect">
                                      <p:stCondLst>
                                        <p:cond delay="900"/>
                                      </p:stCondLst>
                                      <p:childTnLst>
                                        <p:set>
                                          <p:cBhvr>
                                            <p:cTn id="69" dur="1" fill="hold">
                                              <p:stCondLst>
                                                <p:cond delay="0"/>
                                              </p:stCondLst>
                                            </p:cTn>
                                            <p:tgtEl>
                                              <p:spTgt spid="21"/>
                                            </p:tgtEl>
                                            <p:attrNameLst>
                                              <p:attrName>style.visibility</p:attrName>
                                            </p:attrNameLst>
                                          </p:cBhvr>
                                          <p:to>
                                            <p:strVal val="visible"/>
                                          </p:to>
                                        </p:set>
                                        <p:anim calcmode="lin" valueType="num">
                                          <p:cBhvr>
                                            <p:cTn id="70" dur="500" fill="hold"/>
                                            <p:tgtEl>
                                              <p:spTgt spid="21"/>
                                            </p:tgtEl>
                                            <p:attrNameLst>
                                              <p:attrName>ppt_w</p:attrName>
                                            </p:attrNameLst>
                                          </p:cBhvr>
                                          <p:tavLst>
                                            <p:tav tm="0">
                                              <p:val>
                                                <p:fltVal val="0"/>
                                              </p:val>
                                            </p:tav>
                                            <p:tav tm="100000">
                                              <p:val>
                                                <p:strVal val="#ppt_w"/>
                                              </p:val>
                                            </p:tav>
                                          </p:tavLst>
                                        </p:anim>
                                        <p:anim calcmode="lin" valueType="num">
                                          <p:cBhvr>
                                            <p:cTn id="71" dur="500" fill="hold"/>
                                            <p:tgtEl>
                                              <p:spTgt spid="21"/>
                                            </p:tgtEl>
                                            <p:attrNameLst>
                                              <p:attrName>ppt_h</p:attrName>
                                            </p:attrNameLst>
                                          </p:cBhvr>
                                          <p:tavLst>
                                            <p:tav tm="0">
                                              <p:val>
                                                <p:fltVal val="0"/>
                                              </p:val>
                                            </p:tav>
                                            <p:tav tm="100000">
                                              <p:val>
                                                <p:strVal val="#ppt_h"/>
                                              </p:val>
                                            </p:tav>
                                          </p:tavLst>
                                        </p:anim>
                                        <p:animEffect transition="in" filter="fade">
                                          <p:cBhvr>
                                            <p:cTn id="72" dur="500"/>
                                            <p:tgtEl>
                                              <p:spTgt spid="21"/>
                                            </p:tgtEl>
                                          </p:cBhvr>
                                        </p:animEffect>
                                      </p:childTnLst>
                                    </p:cTn>
                                  </p:par>
                                  <p:par>
                                    <p:cTn id="73" presetID="53" presetClass="entr" presetSubtype="16" fill="hold" grpId="0" nodeType="withEffect">
                                      <p:stCondLst>
                                        <p:cond delay="1300"/>
                                      </p:stCondLst>
                                      <p:childTnLst>
                                        <p:set>
                                          <p:cBhvr>
                                            <p:cTn id="74" dur="1" fill="hold">
                                              <p:stCondLst>
                                                <p:cond delay="0"/>
                                              </p:stCondLst>
                                            </p:cTn>
                                            <p:tgtEl>
                                              <p:spTgt spid="20"/>
                                            </p:tgtEl>
                                            <p:attrNameLst>
                                              <p:attrName>style.visibility</p:attrName>
                                            </p:attrNameLst>
                                          </p:cBhvr>
                                          <p:to>
                                            <p:strVal val="visible"/>
                                          </p:to>
                                        </p:set>
                                        <p:anim calcmode="lin" valueType="num">
                                          <p:cBhvr>
                                            <p:cTn id="75" dur="500" fill="hold"/>
                                            <p:tgtEl>
                                              <p:spTgt spid="20"/>
                                            </p:tgtEl>
                                            <p:attrNameLst>
                                              <p:attrName>ppt_w</p:attrName>
                                            </p:attrNameLst>
                                          </p:cBhvr>
                                          <p:tavLst>
                                            <p:tav tm="0">
                                              <p:val>
                                                <p:fltVal val="0"/>
                                              </p:val>
                                            </p:tav>
                                            <p:tav tm="100000">
                                              <p:val>
                                                <p:strVal val="#ppt_w"/>
                                              </p:val>
                                            </p:tav>
                                          </p:tavLst>
                                        </p:anim>
                                        <p:anim calcmode="lin" valueType="num">
                                          <p:cBhvr>
                                            <p:cTn id="76" dur="500" fill="hold"/>
                                            <p:tgtEl>
                                              <p:spTgt spid="20"/>
                                            </p:tgtEl>
                                            <p:attrNameLst>
                                              <p:attrName>ppt_h</p:attrName>
                                            </p:attrNameLst>
                                          </p:cBhvr>
                                          <p:tavLst>
                                            <p:tav tm="0">
                                              <p:val>
                                                <p:fltVal val="0"/>
                                              </p:val>
                                            </p:tav>
                                            <p:tav tm="100000">
                                              <p:val>
                                                <p:strVal val="#ppt_h"/>
                                              </p:val>
                                            </p:tav>
                                          </p:tavLst>
                                        </p:anim>
                                        <p:animEffect transition="in" filter="fade">
                                          <p:cBhvr>
                                            <p:cTn id="77" dur="500"/>
                                            <p:tgtEl>
                                              <p:spTgt spid="20"/>
                                            </p:tgtEl>
                                          </p:cBhvr>
                                        </p:animEffect>
                                      </p:childTnLst>
                                    </p:cTn>
                                  </p:par>
                                  <p:par>
                                    <p:cTn id="78" presetID="53" presetClass="entr" presetSubtype="16" fill="hold" grpId="0" nodeType="withEffect">
                                      <p:stCondLst>
                                        <p:cond delay="1700"/>
                                      </p:stCondLst>
                                      <p:childTnLst>
                                        <p:set>
                                          <p:cBhvr>
                                            <p:cTn id="79" dur="1" fill="hold">
                                              <p:stCondLst>
                                                <p:cond delay="0"/>
                                              </p:stCondLst>
                                            </p:cTn>
                                            <p:tgtEl>
                                              <p:spTgt spid="26"/>
                                            </p:tgtEl>
                                            <p:attrNameLst>
                                              <p:attrName>style.visibility</p:attrName>
                                            </p:attrNameLst>
                                          </p:cBhvr>
                                          <p:to>
                                            <p:strVal val="visible"/>
                                          </p:to>
                                        </p:set>
                                        <p:anim calcmode="lin" valueType="num">
                                          <p:cBhvr>
                                            <p:cTn id="80" dur="500" fill="hold"/>
                                            <p:tgtEl>
                                              <p:spTgt spid="26"/>
                                            </p:tgtEl>
                                            <p:attrNameLst>
                                              <p:attrName>ppt_w</p:attrName>
                                            </p:attrNameLst>
                                          </p:cBhvr>
                                          <p:tavLst>
                                            <p:tav tm="0">
                                              <p:val>
                                                <p:fltVal val="0"/>
                                              </p:val>
                                            </p:tav>
                                            <p:tav tm="100000">
                                              <p:val>
                                                <p:strVal val="#ppt_w"/>
                                              </p:val>
                                            </p:tav>
                                          </p:tavLst>
                                        </p:anim>
                                        <p:anim calcmode="lin" valueType="num">
                                          <p:cBhvr>
                                            <p:cTn id="81" dur="500" fill="hold"/>
                                            <p:tgtEl>
                                              <p:spTgt spid="26"/>
                                            </p:tgtEl>
                                            <p:attrNameLst>
                                              <p:attrName>ppt_h</p:attrName>
                                            </p:attrNameLst>
                                          </p:cBhvr>
                                          <p:tavLst>
                                            <p:tav tm="0">
                                              <p:val>
                                                <p:fltVal val="0"/>
                                              </p:val>
                                            </p:tav>
                                            <p:tav tm="100000">
                                              <p:val>
                                                <p:strVal val="#ppt_h"/>
                                              </p:val>
                                            </p:tav>
                                          </p:tavLst>
                                        </p:anim>
                                        <p:animEffect transition="in" filter="fade">
                                          <p:cBhvr>
                                            <p:cTn id="82" dur="500"/>
                                            <p:tgtEl>
                                              <p:spTgt spid="26"/>
                                            </p:tgtEl>
                                          </p:cBhvr>
                                        </p:animEffect>
                                      </p:childTnLst>
                                    </p:cTn>
                                  </p:par>
                                  <p:par>
                                    <p:cTn id="83" presetID="53" presetClass="entr" presetSubtype="16" fill="hold" grpId="0" nodeType="withEffect">
                                      <p:stCondLst>
                                        <p:cond delay="2100"/>
                                      </p:stCondLst>
                                      <p:childTnLst>
                                        <p:set>
                                          <p:cBhvr>
                                            <p:cTn id="84" dur="1" fill="hold">
                                              <p:stCondLst>
                                                <p:cond delay="0"/>
                                              </p:stCondLst>
                                            </p:cTn>
                                            <p:tgtEl>
                                              <p:spTgt spid="23"/>
                                            </p:tgtEl>
                                            <p:attrNameLst>
                                              <p:attrName>style.visibility</p:attrName>
                                            </p:attrNameLst>
                                          </p:cBhvr>
                                          <p:to>
                                            <p:strVal val="visible"/>
                                          </p:to>
                                        </p:set>
                                        <p:anim calcmode="lin" valueType="num">
                                          <p:cBhvr>
                                            <p:cTn id="85" dur="500" fill="hold"/>
                                            <p:tgtEl>
                                              <p:spTgt spid="23"/>
                                            </p:tgtEl>
                                            <p:attrNameLst>
                                              <p:attrName>ppt_w</p:attrName>
                                            </p:attrNameLst>
                                          </p:cBhvr>
                                          <p:tavLst>
                                            <p:tav tm="0">
                                              <p:val>
                                                <p:fltVal val="0"/>
                                              </p:val>
                                            </p:tav>
                                            <p:tav tm="100000">
                                              <p:val>
                                                <p:strVal val="#ppt_w"/>
                                              </p:val>
                                            </p:tav>
                                          </p:tavLst>
                                        </p:anim>
                                        <p:anim calcmode="lin" valueType="num">
                                          <p:cBhvr>
                                            <p:cTn id="86" dur="500" fill="hold"/>
                                            <p:tgtEl>
                                              <p:spTgt spid="23"/>
                                            </p:tgtEl>
                                            <p:attrNameLst>
                                              <p:attrName>ppt_h</p:attrName>
                                            </p:attrNameLst>
                                          </p:cBhvr>
                                          <p:tavLst>
                                            <p:tav tm="0">
                                              <p:val>
                                                <p:fltVal val="0"/>
                                              </p:val>
                                            </p:tav>
                                            <p:tav tm="100000">
                                              <p:val>
                                                <p:strVal val="#ppt_h"/>
                                              </p:val>
                                            </p:tav>
                                          </p:tavLst>
                                        </p:anim>
                                        <p:animEffect transition="in" filter="fade">
                                          <p:cBhvr>
                                            <p:cTn id="87" dur="500"/>
                                            <p:tgtEl>
                                              <p:spTgt spid="23"/>
                                            </p:tgtEl>
                                          </p:cBhvr>
                                        </p:animEffect>
                                      </p:childTnLst>
                                    </p:cTn>
                                  </p:par>
                                  <p:par>
                                    <p:cTn id="88" presetID="53" presetClass="entr" presetSubtype="16" fill="hold" grpId="0" nodeType="withEffect">
                                      <p:stCondLst>
                                        <p:cond delay="2500"/>
                                      </p:stCondLst>
                                      <p:childTnLst>
                                        <p:set>
                                          <p:cBhvr>
                                            <p:cTn id="89" dur="1" fill="hold">
                                              <p:stCondLst>
                                                <p:cond delay="0"/>
                                              </p:stCondLst>
                                            </p:cTn>
                                            <p:tgtEl>
                                              <p:spTgt spid="24"/>
                                            </p:tgtEl>
                                            <p:attrNameLst>
                                              <p:attrName>style.visibility</p:attrName>
                                            </p:attrNameLst>
                                          </p:cBhvr>
                                          <p:to>
                                            <p:strVal val="visible"/>
                                          </p:to>
                                        </p:set>
                                        <p:anim calcmode="lin" valueType="num">
                                          <p:cBhvr>
                                            <p:cTn id="90" dur="500" fill="hold"/>
                                            <p:tgtEl>
                                              <p:spTgt spid="24"/>
                                            </p:tgtEl>
                                            <p:attrNameLst>
                                              <p:attrName>ppt_w</p:attrName>
                                            </p:attrNameLst>
                                          </p:cBhvr>
                                          <p:tavLst>
                                            <p:tav tm="0">
                                              <p:val>
                                                <p:fltVal val="0"/>
                                              </p:val>
                                            </p:tav>
                                            <p:tav tm="100000">
                                              <p:val>
                                                <p:strVal val="#ppt_w"/>
                                              </p:val>
                                            </p:tav>
                                          </p:tavLst>
                                        </p:anim>
                                        <p:anim calcmode="lin" valueType="num">
                                          <p:cBhvr>
                                            <p:cTn id="91" dur="500" fill="hold"/>
                                            <p:tgtEl>
                                              <p:spTgt spid="24"/>
                                            </p:tgtEl>
                                            <p:attrNameLst>
                                              <p:attrName>ppt_h</p:attrName>
                                            </p:attrNameLst>
                                          </p:cBhvr>
                                          <p:tavLst>
                                            <p:tav tm="0">
                                              <p:val>
                                                <p:fltVal val="0"/>
                                              </p:val>
                                            </p:tav>
                                            <p:tav tm="100000">
                                              <p:val>
                                                <p:strVal val="#ppt_h"/>
                                              </p:val>
                                            </p:tav>
                                          </p:tavLst>
                                        </p:anim>
                                        <p:animEffect transition="in" filter="fade">
                                          <p:cBhvr>
                                            <p:cTn id="92" dur="500"/>
                                            <p:tgtEl>
                                              <p:spTgt spid="24"/>
                                            </p:tgtEl>
                                          </p:cBhvr>
                                        </p:animEffect>
                                      </p:childTnLst>
                                    </p:cTn>
                                  </p:par>
                                  <p:par>
                                    <p:cTn id="93" presetID="2" presetClass="entr" presetSubtype="1" fill="hold" grpId="0" nodeType="withEffect">
                                      <p:stCondLst>
                                        <p:cond delay="200"/>
                                      </p:stCondLst>
                                      <p:childTnLst>
                                        <p:set>
                                          <p:cBhvr>
                                            <p:cTn id="94" dur="1" fill="hold">
                                              <p:stCondLst>
                                                <p:cond delay="0"/>
                                              </p:stCondLst>
                                            </p:cTn>
                                            <p:tgtEl>
                                              <p:spTgt spid="40"/>
                                            </p:tgtEl>
                                            <p:attrNameLst>
                                              <p:attrName>style.visibility</p:attrName>
                                            </p:attrNameLst>
                                          </p:cBhvr>
                                          <p:to>
                                            <p:strVal val="visible"/>
                                          </p:to>
                                        </p:set>
                                        <p:anim calcmode="lin" valueType="num">
                                          <p:cBhvr additive="base">
                                            <p:cTn id="95" dur="1000" fill="hold"/>
                                            <p:tgtEl>
                                              <p:spTgt spid="40"/>
                                            </p:tgtEl>
                                            <p:attrNameLst>
                                              <p:attrName>ppt_x</p:attrName>
                                            </p:attrNameLst>
                                          </p:cBhvr>
                                          <p:tavLst>
                                            <p:tav tm="0">
                                              <p:val>
                                                <p:strVal val="#ppt_x"/>
                                              </p:val>
                                            </p:tav>
                                            <p:tav tm="100000">
                                              <p:val>
                                                <p:strVal val="#ppt_x"/>
                                              </p:val>
                                            </p:tav>
                                          </p:tavLst>
                                        </p:anim>
                                        <p:anim calcmode="lin" valueType="num">
                                          <p:cBhvr additive="base">
                                            <p:cTn id="96" dur="1000" fill="hold"/>
                                            <p:tgtEl>
                                              <p:spTgt spid="40"/>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200"/>
                                      </p:stCondLst>
                                      <p:childTnLst>
                                        <p:set>
                                          <p:cBhvr>
                                            <p:cTn id="98" dur="1" fill="hold">
                                              <p:stCondLst>
                                                <p:cond delay="0"/>
                                              </p:stCondLst>
                                            </p:cTn>
                                            <p:tgtEl>
                                              <p:spTgt spid="55"/>
                                            </p:tgtEl>
                                            <p:attrNameLst>
                                              <p:attrName>style.visibility</p:attrName>
                                            </p:attrNameLst>
                                          </p:cBhvr>
                                          <p:to>
                                            <p:strVal val="visible"/>
                                          </p:to>
                                        </p:set>
                                        <p:anim calcmode="lin" valueType="num">
                                          <p:cBhvr additive="base">
                                            <p:cTn id="99" dur="1000" fill="hold"/>
                                            <p:tgtEl>
                                              <p:spTgt spid="55"/>
                                            </p:tgtEl>
                                            <p:attrNameLst>
                                              <p:attrName>ppt_x</p:attrName>
                                            </p:attrNameLst>
                                          </p:cBhvr>
                                          <p:tavLst>
                                            <p:tav tm="0">
                                              <p:val>
                                                <p:strVal val="#ppt_x"/>
                                              </p:val>
                                            </p:tav>
                                            <p:tav tm="100000">
                                              <p:val>
                                                <p:strVal val="#ppt_x"/>
                                              </p:val>
                                            </p:tav>
                                          </p:tavLst>
                                        </p:anim>
                                        <p:anim calcmode="lin" valueType="num">
                                          <p:cBhvr additive="base">
                                            <p:cTn id="100" dur="1000" fill="hold"/>
                                            <p:tgtEl>
                                              <p:spTgt spid="55"/>
                                            </p:tgtEl>
                                            <p:attrNameLst>
                                              <p:attrName>ppt_y</p:attrName>
                                            </p:attrNameLst>
                                          </p:cBhvr>
                                          <p:tavLst>
                                            <p:tav tm="0">
                                              <p:val>
                                                <p:strVal val="0-#ppt_h/2"/>
                                              </p:val>
                                            </p:tav>
                                            <p:tav tm="100000">
                                              <p:val>
                                                <p:strVal val="#ppt_y"/>
                                              </p:val>
                                            </p:tav>
                                          </p:tavLst>
                                        </p:anim>
                                      </p:childTnLst>
                                    </p:cTn>
                                  </p:par>
                                  <p:par>
                                    <p:cTn id="101" presetID="2" presetClass="entr" presetSubtype="4" fill="hold" grpId="0" nodeType="withEffect">
                                      <p:stCondLst>
                                        <p:cond delay="600"/>
                                      </p:stCondLst>
                                      <p:childTnLst>
                                        <p:set>
                                          <p:cBhvr>
                                            <p:cTn id="102" dur="1" fill="hold">
                                              <p:stCondLst>
                                                <p:cond delay="0"/>
                                              </p:stCondLst>
                                            </p:cTn>
                                            <p:tgtEl>
                                              <p:spTgt spid="39"/>
                                            </p:tgtEl>
                                            <p:attrNameLst>
                                              <p:attrName>style.visibility</p:attrName>
                                            </p:attrNameLst>
                                          </p:cBhvr>
                                          <p:to>
                                            <p:strVal val="visible"/>
                                          </p:to>
                                        </p:set>
                                        <p:anim calcmode="lin" valueType="num">
                                          <p:cBhvr additive="base">
                                            <p:cTn id="103" dur="1000" fill="hold"/>
                                            <p:tgtEl>
                                              <p:spTgt spid="39"/>
                                            </p:tgtEl>
                                            <p:attrNameLst>
                                              <p:attrName>ppt_x</p:attrName>
                                            </p:attrNameLst>
                                          </p:cBhvr>
                                          <p:tavLst>
                                            <p:tav tm="0">
                                              <p:val>
                                                <p:strVal val="#ppt_x"/>
                                              </p:val>
                                            </p:tav>
                                            <p:tav tm="100000">
                                              <p:val>
                                                <p:strVal val="#ppt_x"/>
                                              </p:val>
                                            </p:tav>
                                          </p:tavLst>
                                        </p:anim>
                                        <p:anim calcmode="lin" valueType="num">
                                          <p:cBhvr additive="base">
                                            <p:cTn id="104" dur="1000" fill="hold"/>
                                            <p:tgtEl>
                                              <p:spTgt spid="39"/>
                                            </p:tgtEl>
                                            <p:attrNameLst>
                                              <p:attrName>ppt_y</p:attrName>
                                            </p:attrNameLst>
                                          </p:cBhvr>
                                          <p:tavLst>
                                            <p:tav tm="0">
                                              <p:val>
                                                <p:strVal val="1+#ppt_h/2"/>
                                              </p:val>
                                            </p:tav>
                                            <p:tav tm="100000">
                                              <p:val>
                                                <p:strVal val="#ppt_y"/>
                                              </p:val>
                                            </p:tav>
                                          </p:tavLst>
                                        </p:anim>
                                      </p:childTnLst>
                                    </p:cTn>
                                  </p:par>
                                  <p:par>
                                    <p:cTn id="105" presetID="2" presetClass="entr" presetSubtype="4" fill="hold" grpId="0" nodeType="withEffect">
                                      <p:stCondLst>
                                        <p:cond delay="600"/>
                                      </p:stCondLst>
                                      <p:childTnLst>
                                        <p:set>
                                          <p:cBhvr>
                                            <p:cTn id="106" dur="1" fill="hold">
                                              <p:stCondLst>
                                                <p:cond delay="0"/>
                                              </p:stCondLst>
                                            </p:cTn>
                                            <p:tgtEl>
                                              <p:spTgt spid="52"/>
                                            </p:tgtEl>
                                            <p:attrNameLst>
                                              <p:attrName>style.visibility</p:attrName>
                                            </p:attrNameLst>
                                          </p:cBhvr>
                                          <p:to>
                                            <p:strVal val="visible"/>
                                          </p:to>
                                        </p:set>
                                        <p:anim calcmode="lin" valueType="num">
                                          <p:cBhvr additive="base">
                                            <p:cTn id="107" dur="1000" fill="hold"/>
                                            <p:tgtEl>
                                              <p:spTgt spid="52"/>
                                            </p:tgtEl>
                                            <p:attrNameLst>
                                              <p:attrName>ppt_x</p:attrName>
                                            </p:attrNameLst>
                                          </p:cBhvr>
                                          <p:tavLst>
                                            <p:tav tm="0">
                                              <p:val>
                                                <p:strVal val="#ppt_x"/>
                                              </p:val>
                                            </p:tav>
                                            <p:tav tm="100000">
                                              <p:val>
                                                <p:strVal val="#ppt_x"/>
                                              </p:val>
                                            </p:tav>
                                          </p:tavLst>
                                        </p:anim>
                                        <p:anim calcmode="lin" valueType="num">
                                          <p:cBhvr additive="base">
                                            <p:cTn id="108" dur="1000" fill="hold"/>
                                            <p:tgtEl>
                                              <p:spTgt spid="52"/>
                                            </p:tgtEl>
                                            <p:attrNameLst>
                                              <p:attrName>ppt_y</p:attrName>
                                            </p:attrNameLst>
                                          </p:cBhvr>
                                          <p:tavLst>
                                            <p:tav tm="0">
                                              <p:val>
                                                <p:strVal val="1+#ppt_h/2"/>
                                              </p:val>
                                            </p:tav>
                                            <p:tav tm="100000">
                                              <p:val>
                                                <p:strVal val="#ppt_y"/>
                                              </p:val>
                                            </p:tav>
                                          </p:tavLst>
                                        </p:anim>
                                      </p:childTnLst>
                                    </p:cTn>
                                  </p:par>
                                  <p:par>
                                    <p:cTn id="109" presetID="2" presetClass="entr" presetSubtype="1" fill="hold" grpId="0" nodeType="withEffect">
                                      <p:stCondLst>
                                        <p:cond delay="1000"/>
                                      </p:stCondLst>
                                      <p:childTnLst>
                                        <p:set>
                                          <p:cBhvr>
                                            <p:cTn id="110" dur="1" fill="hold">
                                              <p:stCondLst>
                                                <p:cond delay="0"/>
                                              </p:stCondLst>
                                            </p:cTn>
                                            <p:tgtEl>
                                              <p:spTgt spid="41"/>
                                            </p:tgtEl>
                                            <p:attrNameLst>
                                              <p:attrName>style.visibility</p:attrName>
                                            </p:attrNameLst>
                                          </p:cBhvr>
                                          <p:to>
                                            <p:strVal val="visible"/>
                                          </p:to>
                                        </p:set>
                                        <p:anim calcmode="lin" valueType="num">
                                          <p:cBhvr additive="base">
                                            <p:cTn id="111" dur="1000" fill="hold"/>
                                            <p:tgtEl>
                                              <p:spTgt spid="41"/>
                                            </p:tgtEl>
                                            <p:attrNameLst>
                                              <p:attrName>ppt_x</p:attrName>
                                            </p:attrNameLst>
                                          </p:cBhvr>
                                          <p:tavLst>
                                            <p:tav tm="0">
                                              <p:val>
                                                <p:strVal val="#ppt_x"/>
                                              </p:val>
                                            </p:tav>
                                            <p:tav tm="100000">
                                              <p:val>
                                                <p:strVal val="#ppt_x"/>
                                              </p:val>
                                            </p:tav>
                                          </p:tavLst>
                                        </p:anim>
                                        <p:anim calcmode="lin" valueType="num">
                                          <p:cBhvr additive="base">
                                            <p:cTn id="112" dur="1000" fill="hold"/>
                                            <p:tgtEl>
                                              <p:spTgt spid="41"/>
                                            </p:tgtEl>
                                            <p:attrNameLst>
                                              <p:attrName>ppt_y</p:attrName>
                                            </p:attrNameLst>
                                          </p:cBhvr>
                                          <p:tavLst>
                                            <p:tav tm="0">
                                              <p:val>
                                                <p:strVal val="0-#ppt_h/2"/>
                                              </p:val>
                                            </p:tav>
                                            <p:tav tm="100000">
                                              <p:val>
                                                <p:strVal val="#ppt_y"/>
                                              </p:val>
                                            </p:tav>
                                          </p:tavLst>
                                        </p:anim>
                                      </p:childTnLst>
                                    </p:cTn>
                                  </p:par>
                                  <p:par>
                                    <p:cTn id="113" presetID="2" presetClass="entr" presetSubtype="1" fill="hold" grpId="0" nodeType="withEffect">
                                      <p:stCondLst>
                                        <p:cond delay="1000"/>
                                      </p:stCondLst>
                                      <p:childTnLst>
                                        <p:set>
                                          <p:cBhvr>
                                            <p:cTn id="114" dur="1" fill="hold">
                                              <p:stCondLst>
                                                <p:cond delay="0"/>
                                              </p:stCondLst>
                                            </p:cTn>
                                            <p:tgtEl>
                                              <p:spTgt spid="56"/>
                                            </p:tgtEl>
                                            <p:attrNameLst>
                                              <p:attrName>style.visibility</p:attrName>
                                            </p:attrNameLst>
                                          </p:cBhvr>
                                          <p:to>
                                            <p:strVal val="visible"/>
                                          </p:to>
                                        </p:set>
                                        <p:anim calcmode="lin" valueType="num">
                                          <p:cBhvr additive="base">
                                            <p:cTn id="115" dur="1000" fill="hold"/>
                                            <p:tgtEl>
                                              <p:spTgt spid="56"/>
                                            </p:tgtEl>
                                            <p:attrNameLst>
                                              <p:attrName>ppt_x</p:attrName>
                                            </p:attrNameLst>
                                          </p:cBhvr>
                                          <p:tavLst>
                                            <p:tav tm="0">
                                              <p:val>
                                                <p:strVal val="#ppt_x"/>
                                              </p:val>
                                            </p:tav>
                                            <p:tav tm="100000">
                                              <p:val>
                                                <p:strVal val="#ppt_x"/>
                                              </p:val>
                                            </p:tav>
                                          </p:tavLst>
                                        </p:anim>
                                        <p:anim calcmode="lin" valueType="num">
                                          <p:cBhvr additive="base">
                                            <p:cTn id="116" dur="1000" fill="hold"/>
                                            <p:tgtEl>
                                              <p:spTgt spid="56"/>
                                            </p:tgtEl>
                                            <p:attrNameLst>
                                              <p:attrName>ppt_y</p:attrName>
                                            </p:attrNameLst>
                                          </p:cBhvr>
                                          <p:tavLst>
                                            <p:tav tm="0">
                                              <p:val>
                                                <p:strVal val="0-#ppt_h/2"/>
                                              </p:val>
                                            </p:tav>
                                            <p:tav tm="100000">
                                              <p:val>
                                                <p:strVal val="#ppt_y"/>
                                              </p:val>
                                            </p:tav>
                                          </p:tavLst>
                                        </p:anim>
                                      </p:childTnLst>
                                    </p:cTn>
                                  </p:par>
                                  <p:par>
                                    <p:cTn id="117" presetID="2" presetClass="entr" presetSubtype="4" fill="hold" grpId="0" nodeType="withEffect">
                                      <p:stCondLst>
                                        <p:cond delay="1400"/>
                                      </p:stCondLst>
                                      <p:childTnLst>
                                        <p:set>
                                          <p:cBhvr>
                                            <p:cTn id="118" dur="1" fill="hold">
                                              <p:stCondLst>
                                                <p:cond delay="0"/>
                                              </p:stCondLst>
                                            </p:cTn>
                                            <p:tgtEl>
                                              <p:spTgt spid="43"/>
                                            </p:tgtEl>
                                            <p:attrNameLst>
                                              <p:attrName>style.visibility</p:attrName>
                                            </p:attrNameLst>
                                          </p:cBhvr>
                                          <p:to>
                                            <p:strVal val="visible"/>
                                          </p:to>
                                        </p:set>
                                        <p:anim calcmode="lin" valueType="num">
                                          <p:cBhvr additive="base">
                                            <p:cTn id="119" dur="1000" fill="hold"/>
                                            <p:tgtEl>
                                              <p:spTgt spid="43"/>
                                            </p:tgtEl>
                                            <p:attrNameLst>
                                              <p:attrName>ppt_x</p:attrName>
                                            </p:attrNameLst>
                                          </p:cBhvr>
                                          <p:tavLst>
                                            <p:tav tm="0">
                                              <p:val>
                                                <p:strVal val="#ppt_x"/>
                                              </p:val>
                                            </p:tav>
                                            <p:tav tm="100000">
                                              <p:val>
                                                <p:strVal val="#ppt_x"/>
                                              </p:val>
                                            </p:tav>
                                          </p:tavLst>
                                        </p:anim>
                                        <p:anim calcmode="lin" valueType="num">
                                          <p:cBhvr additive="base">
                                            <p:cTn id="120" dur="1000" fill="hold"/>
                                            <p:tgtEl>
                                              <p:spTgt spid="43"/>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1400"/>
                                      </p:stCondLst>
                                      <p:childTnLst>
                                        <p:set>
                                          <p:cBhvr>
                                            <p:cTn id="122" dur="1" fill="hold">
                                              <p:stCondLst>
                                                <p:cond delay="0"/>
                                              </p:stCondLst>
                                            </p:cTn>
                                            <p:tgtEl>
                                              <p:spTgt spid="53"/>
                                            </p:tgtEl>
                                            <p:attrNameLst>
                                              <p:attrName>style.visibility</p:attrName>
                                            </p:attrNameLst>
                                          </p:cBhvr>
                                          <p:to>
                                            <p:strVal val="visible"/>
                                          </p:to>
                                        </p:set>
                                        <p:anim calcmode="lin" valueType="num">
                                          <p:cBhvr additive="base">
                                            <p:cTn id="123" dur="1000" fill="hold"/>
                                            <p:tgtEl>
                                              <p:spTgt spid="53"/>
                                            </p:tgtEl>
                                            <p:attrNameLst>
                                              <p:attrName>ppt_x</p:attrName>
                                            </p:attrNameLst>
                                          </p:cBhvr>
                                          <p:tavLst>
                                            <p:tav tm="0">
                                              <p:val>
                                                <p:strVal val="#ppt_x"/>
                                              </p:val>
                                            </p:tav>
                                            <p:tav tm="100000">
                                              <p:val>
                                                <p:strVal val="#ppt_x"/>
                                              </p:val>
                                            </p:tav>
                                          </p:tavLst>
                                        </p:anim>
                                        <p:anim calcmode="lin" valueType="num">
                                          <p:cBhvr additive="base">
                                            <p:cTn id="124" dur="1000" fill="hold"/>
                                            <p:tgtEl>
                                              <p:spTgt spid="53"/>
                                            </p:tgtEl>
                                            <p:attrNameLst>
                                              <p:attrName>ppt_y</p:attrName>
                                            </p:attrNameLst>
                                          </p:cBhvr>
                                          <p:tavLst>
                                            <p:tav tm="0">
                                              <p:val>
                                                <p:strVal val="1+#ppt_h/2"/>
                                              </p:val>
                                            </p:tav>
                                            <p:tav tm="100000">
                                              <p:val>
                                                <p:strVal val="#ppt_y"/>
                                              </p:val>
                                            </p:tav>
                                          </p:tavLst>
                                        </p:anim>
                                      </p:childTnLst>
                                    </p:cTn>
                                  </p:par>
                                  <p:par>
                                    <p:cTn id="125" presetID="2" presetClass="entr" presetSubtype="1" fill="hold" grpId="0" nodeType="withEffect">
                                      <p:stCondLst>
                                        <p:cond delay="1800"/>
                                      </p:stCondLst>
                                      <p:childTnLst>
                                        <p:set>
                                          <p:cBhvr>
                                            <p:cTn id="126" dur="1" fill="hold">
                                              <p:stCondLst>
                                                <p:cond delay="0"/>
                                              </p:stCondLst>
                                            </p:cTn>
                                            <p:tgtEl>
                                              <p:spTgt spid="42"/>
                                            </p:tgtEl>
                                            <p:attrNameLst>
                                              <p:attrName>style.visibility</p:attrName>
                                            </p:attrNameLst>
                                          </p:cBhvr>
                                          <p:to>
                                            <p:strVal val="visible"/>
                                          </p:to>
                                        </p:set>
                                        <p:anim calcmode="lin" valueType="num">
                                          <p:cBhvr additive="base">
                                            <p:cTn id="127" dur="1000" fill="hold"/>
                                            <p:tgtEl>
                                              <p:spTgt spid="42"/>
                                            </p:tgtEl>
                                            <p:attrNameLst>
                                              <p:attrName>ppt_x</p:attrName>
                                            </p:attrNameLst>
                                          </p:cBhvr>
                                          <p:tavLst>
                                            <p:tav tm="0">
                                              <p:val>
                                                <p:strVal val="#ppt_x"/>
                                              </p:val>
                                            </p:tav>
                                            <p:tav tm="100000">
                                              <p:val>
                                                <p:strVal val="#ppt_x"/>
                                              </p:val>
                                            </p:tav>
                                          </p:tavLst>
                                        </p:anim>
                                        <p:anim calcmode="lin" valueType="num">
                                          <p:cBhvr additive="base">
                                            <p:cTn id="128" dur="1000" fill="hold"/>
                                            <p:tgtEl>
                                              <p:spTgt spid="42"/>
                                            </p:tgtEl>
                                            <p:attrNameLst>
                                              <p:attrName>ppt_y</p:attrName>
                                            </p:attrNameLst>
                                          </p:cBhvr>
                                          <p:tavLst>
                                            <p:tav tm="0">
                                              <p:val>
                                                <p:strVal val="0-#ppt_h/2"/>
                                              </p:val>
                                            </p:tav>
                                            <p:tav tm="100000">
                                              <p:val>
                                                <p:strVal val="#ppt_y"/>
                                              </p:val>
                                            </p:tav>
                                          </p:tavLst>
                                        </p:anim>
                                      </p:childTnLst>
                                    </p:cTn>
                                  </p:par>
                                  <p:par>
                                    <p:cTn id="129" presetID="2" presetClass="entr" presetSubtype="1" fill="hold" grpId="0" nodeType="withEffect">
                                      <p:stCondLst>
                                        <p:cond delay="1800"/>
                                      </p:stCondLst>
                                      <p:childTnLst>
                                        <p:set>
                                          <p:cBhvr>
                                            <p:cTn id="130" dur="1" fill="hold">
                                              <p:stCondLst>
                                                <p:cond delay="0"/>
                                              </p:stCondLst>
                                            </p:cTn>
                                            <p:tgtEl>
                                              <p:spTgt spid="57"/>
                                            </p:tgtEl>
                                            <p:attrNameLst>
                                              <p:attrName>style.visibility</p:attrName>
                                            </p:attrNameLst>
                                          </p:cBhvr>
                                          <p:to>
                                            <p:strVal val="visible"/>
                                          </p:to>
                                        </p:set>
                                        <p:anim calcmode="lin" valueType="num">
                                          <p:cBhvr additive="base">
                                            <p:cTn id="131" dur="1000" fill="hold"/>
                                            <p:tgtEl>
                                              <p:spTgt spid="57"/>
                                            </p:tgtEl>
                                            <p:attrNameLst>
                                              <p:attrName>ppt_x</p:attrName>
                                            </p:attrNameLst>
                                          </p:cBhvr>
                                          <p:tavLst>
                                            <p:tav tm="0">
                                              <p:val>
                                                <p:strVal val="#ppt_x"/>
                                              </p:val>
                                            </p:tav>
                                            <p:tav tm="100000">
                                              <p:val>
                                                <p:strVal val="#ppt_x"/>
                                              </p:val>
                                            </p:tav>
                                          </p:tavLst>
                                        </p:anim>
                                        <p:anim calcmode="lin" valueType="num">
                                          <p:cBhvr additive="base">
                                            <p:cTn id="132" dur="1000" fill="hold"/>
                                            <p:tgtEl>
                                              <p:spTgt spid="57"/>
                                            </p:tgtEl>
                                            <p:attrNameLst>
                                              <p:attrName>ppt_y</p:attrName>
                                            </p:attrNameLst>
                                          </p:cBhvr>
                                          <p:tavLst>
                                            <p:tav tm="0">
                                              <p:val>
                                                <p:strVal val="0-#ppt_h/2"/>
                                              </p:val>
                                            </p:tav>
                                            <p:tav tm="100000">
                                              <p:val>
                                                <p:strVal val="#ppt_y"/>
                                              </p:val>
                                            </p:tav>
                                          </p:tavLst>
                                        </p:anim>
                                      </p:childTnLst>
                                    </p:cTn>
                                  </p:par>
                                  <p:par>
                                    <p:cTn id="133" presetID="2" presetClass="entr" presetSubtype="4" fill="hold" grpId="0" nodeType="withEffect">
                                      <p:stCondLst>
                                        <p:cond delay="2200"/>
                                      </p:stCondLst>
                                      <p:childTnLst>
                                        <p:set>
                                          <p:cBhvr>
                                            <p:cTn id="134" dur="1" fill="hold">
                                              <p:stCondLst>
                                                <p:cond delay="0"/>
                                              </p:stCondLst>
                                            </p:cTn>
                                            <p:tgtEl>
                                              <p:spTgt spid="45"/>
                                            </p:tgtEl>
                                            <p:attrNameLst>
                                              <p:attrName>style.visibility</p:attrName>
                                            </p:attrNameLst>
                                          </p:cBhvr>
                                          <p:to>
                                            <p:strVal val="visible"/>
                                          </p:to>
                                        </p:set>
                                        <p:anim calcmode="lin" valueType="num">
                                          <p:cBhvr additive="base">
                                            <p:cTn id="135" dur="900" fill="hold"/>
                                            <p:tgtEl>
                                              <p:spTgt spid="45"/>
                                            </p:tgtEl>
                                            <p:attrNameLst>
                                              <p:attrName>ppt_x</p:attrName>
                                            </p:attrNameLst>
                                          </p:cBhvr>
                                          <p:tavLst>
                                            <p:tav tm="0">
                                              <p:val>
                                                <p:strVal val="#ppt_x"/>
                                              </p:val>
                                            </p:tav>
                                            <p:tav tm="100000">
                                              <p:val>
                                                <p:strVal val="#ppt_x"/>
                                              </p:val>
                                            </p:tav>
                                          </p:tavLst>
                                        </p:anim>
                                        <p:anim calcmode="lin" valueType="num">
                                          <p:cBhvr additive="base">
                                            <p:cTn id="136" dur="900" fill="hold"/>
                                            <p:tgtEl>
                                              <p:spTgt spid="45"/>
                                            </p:tgtEl>
                                            <p:attrNameLst>
                                              <p:attrName>ppt_y</p:attrName>
                                            </p:attrNameLst>
                                          </p:cBhvr>
                                          <p:tavLst>
                                            <p:tav tm="0">
                                              <p:val>
                                                <p:strVal val="1+#ppt_h/2"/>
                                              </p:val>
                                            </p:tav>
                                            <p:tav tm="100000">
                                              <p:val>
                                                <p:strVal val="#ppt_y"/>
                                              </p:val>
                                            </p:tav>
                                          </p:tavLst>
                                        </p:anim>
                                      </p:childTnLst>
                                    </p:cTn>
                                  </p:par>
                                  <p:par>
                                    <p:cTn id="137" presetID="2" presetClass="entr" presetSubtype="4" fill="hold" grpId="0" nodeType="withEffect">
                                      <p:stCondLst>
                                        <p:cond delay="2200"/>
                                      </p:stCondLst>
                                      <p:childTnLst>
                                        <p:set>
                                          <p:cBhvr>
                                            <p:cTn id="138" dur="1" fill="hold">
                                              <p:stCondLst>
                                                <p:cond delay="0"/>
                                              </p:stCondLst>
                                            </p:cTn>
                                            <p:tgtEl>
                                              <p:spTgt spid="54"/>
                                            </p:tgtEl>
                                            <p:attrNameLst>
                                              <p:attrName>style.visibility</p:attrName>
                                            </p:attrNameLst>
                                          </p:cBhvr>
                                          <p:to>
                                            <p:strVal val="visible"/>
                                          </p:to>
                                        </p:set>
                                        <p:anim calcmode="lin" valueType="num">
                                          <p:cBhvr additive="base">
                                            <p:cTn id="139" dur="1000" fill="hold"/>
                                            <p:tgtEl>
                                              <p:spTgt spid="54"/>
                                            </p:tgtEl>
                                            <p:attrNameLst>
                                              <p:attrName>ppt_x</p:attrName>
                                            </p:attrNameLst>
                                          </p:cBhvr>
                                          <p:tavLst>
                                            <p:tav tm="0">
                                              <p:val>
                                                <p:strVal val="#ppt_x"/>
                                              </p:val>
                                            </p:tav>
                                            <p:tav tm="100000">
                                              <p:val>
                                                <p:strVal val="#ppt_x"/>
                                              </p:val>
                                            </p:tav>
                                          </p:tavLst>
                                        </p:anim>
                                        <p:anim calcmode="lin" valueType="num">
                                          <p:cBhvr additive="base">
                                            <p:cTn id="140" dur="1000" fill="hold"/>
                                            <p:tgtEl>
                                              <p:spTgt spid="54"/>
                                            </p:tgtEl>
                                            <p:attrNameLst>
                                              <p:attrName>ppt_y</p:attrName>
                                            </p:attrNameLst>
                                          </p:cBhvr>
                                          <p:tavLst>
                                            <p:tav tm="0">
                                              <p:val>
                                                <p:strVal val="1+#ppt_h/2"/>
                                              </p:val>
                                            </p:tav>
                                            <p:tav tm="100000">
                                              <p:val>
                                                <p:strVal val="#ppt_y"/>
                                              </p:val>
                                            </p:tav>
                                          </p:tavLst>
                                        </p:anim>
                                      </p:childTnLst>
                                    </p:cTn>
                                  </p:par>
                                  <p:par>
                                    <p:cTn id="141" presetID="2" presetClass="entr" presetSubtype="1" fill="hold" grpId="0" nodeType="withEffect">
                                      <p:stCondLst>
                                        <p:cond delay="2600"/>
                                      </p:stCondLst>
                                      <p:childTnLst>
                                        <p:set>
                                          <p:cBhvr>
                                            <p:cTn id="142" dur="1" fill="hold">
                                              <p:stCondLst>
                                                <p:cond delay="0"/>
                                              </p:stCondLst>
                                            </p:cTn>
                                            <p:tgtEl>
                                              <p:spTgt spid="44"/>
                                            </p:tgtEl>
                                            <p:attrNameLst>
                                              <p:attrName>style.visibility</p:attrName>
                                            </p:attrNameLst>
                                          </p:cBhvr>
                                          <p:to>
                                            <p:strVal val="visible"/>
                                          </p:to>
                                        </p:set>
                                        <p:anim calcmode="lin" valueType="num">
                                          <p:cBhvr additive="base">
                                            <p:cTn id="143" dur="1000" fill="hold"/>
                                            <p:tgtEl>
                                              <p:spTgt spid="44"/>
                                            </p:tgtEl>
                                            <p:attrNameLst>
                                              <p:attrName>ppt_x</p:attrName>
                                            </p:attrNameLst>
                                          </p:cBhvr>
                                          <p:tavLst>
                                            <p:tav tm="0">
                                              <p:val>
                                                <p:strVal val="#ppt_x"/>
                                              </p:val>
                                            </p:tav>
                                            <p:tav tm="100000">
                                              <p:val>
                                                <p:strVal val="#ppt_x"/>
                                              </p:val>
                                            </p:tav>
                                          </p:tavLst>
                                        </p:anim>
                                        <p:anim calcmode="lin" valueType="num">
                                          <p:cBhvr additive="base">
                                            <p:cTn id="144" dur="1000" fill="hold"/>
                                            <p:tgtEl>
                                              <p:spTgt spid="44"/>
                                            </p:tgtEl>
                                            <p:attrNameLst>
                                              <p:attrName>ppt_y</p:attrName>
                                            </p:attrNameLst>
                                          </p:cBhvr>
                                          <p:tavLst>
                                            <p:tav tm="0">
                                              <p:val>
                                                <p:strVal val="0-#ppt_h/2"/>
                                              </p:val>
                                            </p:tav>
                                            <p:tav tm="100000">
                                              <p:val>
                                                <p:strVal val="#ppt_y"/>
                                              </p:val>
                                            </p:tav>
                                          </p:tavLst>
                                        </p:anim>
                                      </p:childTnLst>
                                    </p:cTn>
                                  </p:par>
                                  <p:par>
                                    <p:cTn id="145" presetID="2" presetClass="entr" presetSubtype="1" fill="hold" grpId="0" nodeType="withEffect">
                                      <p:stCondLst>
                                        <p:cond delay="2600"/>
                                      </p:stCondLst>
                                      <p:childTnLst>
                                        <p:set>
                                          <p:cBhvr>
                                            <p:cTn id="146" dur="1" fill="hold">
                                              <p:stCondLst>
                                                <p:cond delay="0"/>
                                              </p:stCondLst>
                                            </p:cTn>
                                            <p:tgtEl>
                                              <p:spTgt spid="58"/>
                                            </p:tgtEl>
                                            <p:attrNameLst>
                                              <p:attrName>style.visibility</p:attrName>
                                            </p:attrNameLst>
                                          </p:cBhvr>
                                          <p:to>
                                            <p:strVal val="visible"/>
                                          </p:to>
                                        </p:set>
                                        <p:anim calcmode="lin" valueType="num">
                                          <p:cBhvr additive="base">
                                            <p:cTn id="147" dur="1000" fill="hold"/>
                                            <p:tgtEl>
                                              <p:spTgt spid="58"/>
                                            </p:tgtEl>
                                            <p:attrNameLst>
                                              <p:attrName>ppt_x</p:attrName>
                                            </p:attrNameLst>
                                          </p:cBhvr>
                                          <p:tavLst>
                                            <p:tav tm="0">
                                              <p:val>
                                                <p:strVal val="#ppt_x"/>
                                              </p:val>
                                            </p:tav>
                                            <p:tav tm="100000">
                                              <p:val>
                                                <p:strVal val="#ppt_x"/>
                                              </p:val>
                                            </p:tav>
                                          </p:tavLst>
                                        </p:anim>
                                        <p:anim calcmode="lin" valueType="num">
                                          <p:cBhvr additive="base">
                                            <p:cTn id="148" dur="1000" fill="hold"/>
                                            <p:tgtEl>
                                              <p:spTgt spid="58"/>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21" grpId="0" animBg="1"/>
          <p:bldP spid="22" grpId="0" animBg="1"/>
          <p:bldP spid="23" grpId="0" animBg="1"/>
          <p:bldP spid="24" grpId="0" animBg="1"/>
          <p:bldP spid="25" grpId="0" animBg="1"/>
          <p:bldP spid="26" grpId="0" animBg="1"/>
          <p:bldP spid="39" grpId="0"/>
          <p:bldP spid="40" grpId="0"/>
          <p:bldP spid="41" grpId="0"/>
          <p:bldP spid="42" grpId="0"/>
          <p:bldP spid="43" grpId="0"/>
          <p:bldP spid="44" grpId="0"/>
          <p:bldP spid="45" grpId="0"/>
          <p:bldP spid="52" grpId="0"/>
          <p:bldP spid="53" grpId="0"/>
          <p:bldP spid="54" grpId="0"/>
          <p:bldP spid="55" grpId="0"/>
          <p:bldP spid="56" grpId="0"/>
          <p:bldP spid="57" grpId="0"/>
          <p:bldP spid="58" grpId="0"/>
        </p:bldLst>
      </p:timing>
    </mc:Fallback>
  </mc:AlternateContent>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p:cNvSpPr>
          <p:nvPr/>
        </p:nvSpPr>
        <p:spPr bwMode="auto">
          <a:xfrm>
            <a:off x="2738438" y="2422525"/>
            <a:ext cx="3289300" cy="1901825"/>
          </a:xfrm>
          <a:custGeom>
            <a:avLst/>
            <a:gdLst>
              <a:gd name="T0" fmla="*/ 408 w 864"/>
              <a:gd name="T1" fmla="*/ 250 h 499"/>
              <a:gd name="T2" fmla="*/ 207 w 864"/>
              <a:gd name="T3" fmla="*/ 450 h 499"/>
              <a:gd name="T4" fmla="*/ 24 w 864"/>
              <a:gd name="T5" fmla="*/ 333 h 499"/>
              <a:gd name="T6" fmla="*/ 0 w 864"/>
              <a:gd name="T7" fmla="*/ 389 h 499"/>
              <a:gd name="T8" fmla="*/ 207 w 864"/>
              <a:gd name="T9" fmla="*/ 499 h 499"/>
              <a:gd name="T10" fmla="*/ 456 w 864"/>
              <a:gd name="T11" fmla="*/ 250 h 499"/>
              <a:gd name="T12" fmla="*/ 657 w 864"/>
              <a:gd name="T13" fmla="*/ 49 h 499"/>
              <a:gd name="T14" fmla="*/ 839 w 864"/>
              <a:gd name="T15" fmla="*/ 166 h 499"/>
              <a:gd name="T16" fmla="*/ 864 w 864"/>
              <a:gd name="T17" fmla="*/ 111 h 499"/>
              <a:gd name="T18" fmla="*/ 657 w 864"/>
              <a:gd name="T19" fmla="*/ 0 h 499"/>
              <a:gd name="T20" fmla="*/ 408 w 864"/>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4" h="499">
                <a:moveTo>
                  <a:pt x="408" y="250"/>
                </a:moveTo>
                <a:cubicBezTo>
                  <a:pt x="408" y="360"/>
                  <a:pt x="317" y="450"/>
                  <a:pt x="207" y="450"/>
                </a:cubicBezTo>
                <a:cubicBezTo>
                  <a:pt x="126" y="450"/>
                  <a:pt x="56" y="402"/>
                  <a:pt x="24" y="333"/>
                </a:cubicBezTo>
                <a:cubicBezTo>
                  <a:pt x="18" y="353"/>
                  <a:pt x="10" y="371"/>
                  <a:pt x="0" y="389"/>
                </a:cubicBezTo>
                <a:cubicBezTo>
                  <a:pt x="45" y="455"/>
                  <a:pt x="121" y="499"/>
                  <a:pt x="207" y="499"/>
                </a:cubicBezTo>
                <a:cubicBezTo>
                  <a:pt x="344" y="499"/>
                  <a:pt x="456" y="387"/>
                  <a:pt x="456" y="250"/>
                </a:cubicBezTo>
                <a:cubicBezTo>
                  <a:pt x="456" y="139"/>
                  <a:pt x="546" y="49"/>
                  <a:pt x="657" y="49"/>
                </a:cubicBezTo>
                <a:cubicBezTo>
                  <a:pt x="738" y="49"/>
                  <a:pt x="808" y="97"/>
                  <a:pt x="839" y="166"/>
                </a:cubicBezTo>
                <a:cubicBezTo>
                  <a:pt x="846" y="147"/>
                  <a:pt x="854" y="128"/>
                  <a:pt x="864" y="111"/>
                </a:cubicBezTo>
                <a:cubicBezTo>
                  <a:pt x="819" y="44"/>
                  <a:pt x="743" y="0"/>
                  <a:pt x="657" y="0"/>
                </a:cubicBezTo>
                <a:cubicBezTo>
                  <a:pt x="519" y="0"/>
                  <a:pt x="408" y="112"/>
                  <a:pt x="408" y="250"/>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7" name="Freeform 7"/>
          <p:cNvSpPr>
            <a:spLocks/>
          </p:cNvSpPr>
          <p:nvPr/>
        </p:nvSpPr>
        <p:spPr bwMode="auto">
          <a:xfrm>
            <a:off x="7878763" y="2422525"/>
            <a:ext cx="3452812" cy="1901825"/>
          </a:xfrm>
          <a:custGeom>
            <a:avLst/>
            <a:gdLst>
              <a:gd name="T0" fmla="*/ 408 w 907"/>
              <a:gd name="T1" fmla="*/ 250 h 499"/>
              <a:gd name="T2" fmla="*/ 207 w 907"/>
              <a:gd name="T3" fmla="*/ 450 h 499"/>
              <a:gd name="T4" fmla="*/ 25 w 907"/>
              <a:gd name="T5" fmla="*/ 333 h 499"/>
              <a:gd name="T6" fmla="*/ 0 w 907"/>
              <a:gd name="T7" fmla="*/ 389 h 499"/>
              <a:gd name="T8" fmla="*/ 207 w 907"/>
              <a:gd name="T9" fmla="*/ 499 h 499"/>
              <a:gd name="T10" fmla="*/ 457 w 907"/>
              <a:gd name="T11" fmla="*/ 250 h 499"/>
              <a:gd name="T12" fmla="*/ 657 w 907"/>
              <a:gd name="T13" fmla="*/ 49 h 499"/>
              <a:gd name="T14" fmla="*/ 858 w 907"/>
              <a:gd name="T15" fmla="*/ 250 h 499"/>
              <a:gd name="T16" fmla="*/ 657 w 907"/>
              <a:gd name="T17" fmla="*/ 450 h 499"/>
              <a:gd name="T18" fmla="*/ 475 w 907"/>
              <a:gd name="T19" fmla="*/ 333 h 499"/>
              <a:gd name="T20" fmla="*/ 451 w 907"/>
              <a:gd name="T21" fmla="*/ 389 h 499"/>
              <a:gd name="T22" fmla="*/ 657 w 907"/>
              <a:gd name="T23" fmla="*/ 499 h 499"/>
              <a:gd name="T24" fmla="*/ 907 w 907"/>
              <a:gd name="T25" fmla="*/ 250 h 499"/>
              <a:gd name="T26" fmla="*/ 657 w 907"/>
              <a:gd name="T27" fmla="*/ 0 h 499"/>
              <a:gd name="T28" fmla="*/ 408 w 907"/>
              <a:gd name="T29"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7" h="499">
                <a:moveTo>
                  <a:pt x="408" y="250"/>
                </a:moveTo>
                <a:cubicBezTo>
                  <a:pt x="408" y="360"/>
                  <a:pt x="318" y="450"/>
                  <a:pt x="207" y="450"/>
                </a:cubicBezTo>
                <a:cubicBezTo>
                  <a:pt x="126" y="450"/>
                  <a:pt x="56" y="402"/>
                  <a:pt x="25" y="333"/>
                </a:cubicBezTo>
                <a:cubicBezTo>
                  <a:pt x="19" y="353"/>
                  <a:pt x="10" y="371"/>
                  <a:pt x="0" y="389"/>
                </a:cubicBezTo>
                <a:cubicBezTo>
                  <a:pt x="45" y="455"/>
                  <a:pt x="121" y="499"/>
                  <a:pt x="207" y="499"/>
                </a:cubicBezTo>
                <a:cubicBezTo>
                  <a:pt x="345" y="499"/>
                  <a:pt x="457" y="387"/>
                  <a:pt x="457" y="250"/>
                </a:cubicBezTo>
                <a:cubicBezTo>
                  <a:pt x="457" y="139"/>
                  <a:pt x="547" y="49"/>
                  <a:pt x="657" y="49"/>
                </a:cubicBezTo>
                <a:cubicBezTo>
                  <a:pt x="768" y="49"/>
                  <a:pt x="858" y="139"/>
                  <a:pt x="858" y="250"/>
                </a:cubicBezTo>
                <a:cubicBezTo>
                  <a:pt x="858" y="360"/>
                  <a:pt x="768" y="450"/>
                  <a:pt x="657" y="450"/>
                </a:cubicBezTo>
                <a:cubicBezTo>
                  <a:pt x="576" y="450"/>
                  <a:pt x="507" y="402"/>
                  <a:pt x="475" y="333"/>
                </a:cubicBezTo>
                <a:cubicBezTo>
                  <a:pt x="469" y="353"/>
                  <a:pt x="461" y="371"/>
                  <a:pt x="451" y="389"/>
                </a:cubicBezTo>
                <a:cubicBezTo>
                  <a:pt x="495" y="455"/>
                  <a:pt x="571" y="499"/>
                  <a:pt x="657" y="499"/>
                </a:cubicBezTo>
                <a:cubicBezTo>
                  <a:pt x="795" y="499"/>
                  <a:pt x="907" y="387"/>
                  <a:pt x="907" y="250"/>
                </a:cubicBezTo>
                <a:cubicBezTo>
                  <a:pt x="907" y="112"/>
                  <a:pt x="795" y="0"/>
                  <a:pt x="657" y="0"/>
                </a:cubicBezTo>
                <a:cubicBezTo>
                  <a:pt x="520" y="0"/>
                  <a:pt x="408" y="112"/>
                  <a:pt x="408" y="250"/>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8" name="Freeform 8"/>
          <p:cNvSpPr>
            <a:spLocks/>
          </p:cNvSpPr>
          <p:nvPr/>
        </p:nvSpPr>
        <p:spPr bwMode="auto">
          <a:xfrm>
            <a:off x="4451350" y="2422525"/>
            <a:ext cx="3289300" cy="1901825"/>
          </a:xfrm>
          <a:custGeom>
            <a:avLst/>
            <a:gdLst>
              <a:gd name="T0" fmla="*/ 657 w 864"/>
              <a:gd name="T1" fmla="*/ 49 h 499"/>
              <a:gd name="T2" fmla="*/ 839 w 864"/>
              <a:gd name="T3" fmla="*/ 166 h 499"/>
              <a:gd name="T4" fmla="*/ 864 w 864"/>
              <a:gd name="T5" fmla="*/ 110 h 499"/>
              <a:gd name="T6" fmla="*/ 657 w 864"/>
              <a:gd name="T7" fmla="*/ 0 h 499"/>
              <a:gd name="T8" fmla="*/ 408 w 864"/>
              <a:gd name="T9" fmla="*/ 250 h 499"/>
              <a:gd name="T10" fmla="*/ 207 w 864"/>
              <a:gd name="T11" fmla="*/ 450 h 499"/>
              <a:gd name="T12" fmla="*/ 24 w 864"/>
              <a:gd name="T13" fmla="*/ 333 h 499"/>
              <a:gd name="T14" fmla="*/ 0 w 864"/>
              <a:gd name="T15" fmla="*/ 389 h 499"/>
              <a:gd name="T16" fmla="*/ 207 w 864"/>
              <a:gd name="T17" fmla="*/ 499 h 499"/>
              <a:gd name="T18" fmla="*/ 456 w 864"/>
              <a:gd name="T19" fmla="*/ 250 h 499"/>
              <a:gd name="T20" fmla="*/ 657 w 864"/>
              <a:gd name="T21" fmla="*/ 49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4" h="499">
                <a:moveTo>
                  <a:pt x="657" y="49"/>
                </a:moveTo>
                <a:cubicBezTo>
                  <a:pt x="738" y="49"/>
                  <a:pt x="808" y="97"/>
                  <a:pt x="839" y="166"/>
                </a:cubicBezTo>
                <a:cubicBezTo>
                  <a:pt x="845" y="146"/>
                  <a:pt x="854" y="128"/>
                  <a:pt x="864" y="110"/>
                </a:cubicBezTo>
                <a:cubicBezTo>
                  <a:pt x="819" y="44"/>
                  <a:pt x="743" y="0"/>
                  <a:pt x="657" y="0"/>
                </a:cubicBezTo>
                <a:cubicBezTo>
                  <a:pt x="520" y="0"/>
                  <a:pt x="408" y="112"/>
                  <a:pt x="408" y="250"/>
                </a:cubicBezTo>
                <a:cubicBezTo>
                  <a:pt x="408" y="360"/>
                  <a:pt x="318" y="450"/>
                  <a:pt x="207" y="450"/>
                </a:cubicBezTo>
                <a:cubicBezTo>
                  <a:pt x="126" y="450"/>
                  <a:pt x="56" y="402"/>
                  <a:pt x="24" y="333"/>
                </a:cubicBezTo>
                <a:cubicBezTo>
                  <a:pt x="18" y="353"/>
                  <a:pt x="10" y="371"/>
                  <a:pt x="0" y="389"/>
                </a:cubicBezTo>
                <a:cubicBezTo>
                  <a:pt x="45" y="455"/>
                  <a:pt x="121" y="499"/>
                  <a:pt x="207" y="499"/>
                </a:cubicBezTo>
                <a:cubicBezTo>
                  <a:pt x="344" y="499"/>
                  <a:pt x="456" y="387"/>
                  <a:pt x="456" y="250"/>
                </a:cubicBezTo>
                <a:cubicBezTo>
                  <a:pt x="456" y="139"/>
                  <a:pt x="546" y="49"/>
                  <a:pt x="657" y="49"/>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9" name="Freeform 9"/>
          <p:cNvSpPr>
            <a:spLocks/>
          </p:cNvSpPr>
          <p:nvPr/>
        </p:nvSpPr>
        <p:spPr bwMode="auto">
          <a:xfrm>
            <a:off x="6164263" y="2422525"/>
            <a:ext cx="3290887" cy="1901825"/>
          </a:xfrm>
          <a:custGeom>
            <a:avLst/>
            <a:gdLst>
              <a:gd name="T0" fmla="*/ 408 w 864"/>
              <a:gd name="T1" fmla="*/ 250 h 499"/>
              <a:gd name="T2" fmla="*/ 207 w 864"/>
              <a:gd name="T3" fmla="*/ 450 h 499"/>
              <a:gd name="T4" fmla="*/ 25 w 864"/>
              <a:gd name="T5" fmla="*/ 333 h 499"/>
              <a:gd name="T6" fmla="*/ 0 w 864"/>
              <a:gd name="T7" fmla="*/ 389 h 499"/>
              <a:gd name="T8" fmla="*/ 207 w 864"/>
              <a:gd name="T9" fmla="*/ 499 h 499"/>
              <a:gd name="T10" fmla="*/ 456 w 864"/>
              <a:gd name="T11" fmla="*/ 250 h 499"/>
              <a:gd name="T12" fmla="*/ 657 w 864"/>
              <a:gd name="T13" fmla="*/ 49 h 499"/>
              <a:gd name="T14" fmla="*/ 840 w 864"/>
              <a:gd name="T15" fmla="*/ 166 h 499"/>
              <a:gd name="T16" fmla="*/ 864 w 864"/>
              <a:gd name="T17" fmla="*/ 111 h 499"/>
              <a:gd name="T18" fmla="*/ 657 w 864"/>
              <a:gd name="T19" fmla="*/ 0 h 499"/>
              <a:gd name="T20" fmla="*/ 408 w 864"/>
              <a:gd name="T21"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864" h="499">
                <a:moveTo>
                  <a:pt x="408" y="250"/>
                </a:moveTo>
                <a:cubicBezTo>
                  <a:pt x="408" y="360"/>
                  <a:pt x="318" y="450"/>
                  <a:pt x="207" y="450"/>
                </a:cubicBezTo>
                <a:cubicBezTo>
                  <a:pt x="126" y="450"/>
                  <a:pt x="56" y="402"/>
                  <a:pt x="25" y="333"/>
                </a:cubicBezTo>
                <a:cubicBezTo>
                  <a:pt x="18" y="353"/>
                  <a:pt x="10" y="371"/>
                  <a:pt x="0" y="389"/>
                </a:cubicBezTo>
                <a:cubicBezTo>
                  <a:pt x="45" y="455"/>
                  <a:pt x="121" y="499"/>
                  <a:pt x="207" y="499"/>
                </a:cubicBezTo>
                <a:cubicBezTo>
                  <a:pt x="345" y="499"/>
                  <a:pt x="456" y="387"/>
                  <a:pt x="456" y="250"/>
                </a:cubicBezTo>
                <a:cubicBezTo>
                  <a:pt x="456" y="139"/>
                  <a:pt x="547" y="49"/>
                  <a:pt x="657" y="49"/>
                </a:cubicBezTo>
                <a:cubicBezTo>
                  <a:pt x="738" y="49"/>
                  <a:pt x="808" y="97"/>
                  <a:pt x="840" y="166"/>
                </a:cubicBezTo>
                <a:cubicBezTo>
                  <a:pt x="846" y="147"/>
                  <a:pt x="854" y="128"/>
                  <a:pt x="864" y="111"/>
                </a:cubicBezTo>
                <a:cubicBezTo>
                  <a:pt x="819" y="44"/>
                  <a:pt x="743" y="0"/>
                  <a:pt x="657" y="0"/>
                </a:cubicBezTo>
                <a:cubicBezTo>
                  <a:pt x="520" y="0"/>
                  <a:pt x="408" y="112"/>
                  <a:pt x="408" y="250"/>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Freeform 10"/>
          <p:cNvSpPr>
            <a:spLocks/>
          </p:cNvSpPr>
          <p:nvPr/>
        </p:nvSpPr>
        <p:spPr bwMode="auto">
          <a:xfrm>
            <a:off x="862013" y="2422525"/>
            <a:ext cx="3452812" cy="1901825"/>
          </a:xfrm>
          <a:custGeom>
            <a:avLst/>
            <a:gdLst>
              <a:gd name="T0" fmla="*/ 450 w 907"/>
              <a:gd name="T1" fmla="*/ 250 h 499"/>
              <a:gd name="T2" fmla="*/ 250 w 907"/>
              <a:gd name="T3" fmla="*/ 450 h 499"/>
              <a:gd name="T4" fmla="*/ 49 w 907"/>
              <a:gd name="T5" fmla="*/ 250 h 499"/>
              <a:gd name="T6" fmla="*/ 250 w 907"/>
              <a:gd name="T7" fmla="*/ 49 h 499"/>
              <a:gd name="T8" fmla="*/ 432 w 907"/>
              <a:gd name="T9" fmla="*/ 166 h 499"/>
              <a:gd name="T10" fmla="*/ 456 w 907"/>
              <a:gd name="T11" fmla="*/ 111 h 499"/>
              <a:gd name="T12" fmla="*/ 250 w 907"/>
              <a:gd name="T13" fmla="*/ 0 h 499"/>
              <a:gd name="T14" fmla="*/ 0 w 907"/>
              <a:gd name="T15" fmla="*/ 250 h 499"/>
              <a:gd name="T16" fmla="*/ 250 w 907"/>
              <a:gd name="T17" fmla="*/ 499 h 499"/>
              <a:gd name="T18" fmla="*/ 499 w 907"/>
              <a:gd name="T19" fmla="*/ 250 h 499"/>
              <a:gd name="T20" fmla="*/ 700 w 907"/>
              <a:gd name="T21" fmla="*/ 49 h 499"/>
              <a:gd name="T22" fmla="*/ 882 w 907"/>
              <a:gd name="T23" fmla="*/ 166 h 499"/>
              <a:gd name="T24" fmla="*/ 907 w 907"/>
              <a:gd name="T25" fmla="*/ 111 h 499"/>
              <a:gd name="T26" fmla="*/ 700 w 907"/>
              <a:gd name="T27" fmla="*/ 0 h 499"/>
              <a:gd name="T28" fmla="*/ 450 w 907"/>
              <a:gd name="T29" fmla="*/ 250 h 4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907" h="499">
                <a:moveTo>
                  <a:pt x="450" y="250"/>
                </a:moveTo>
                <a:cubicBezTo>
                  <a:pt x="450" y="360"/>
                  <a:pt x="360" y="450"/>
                  <a:pt x="250" y="450"/>
                </a:cubicBezTo>
                <a:cubicBezTo>
                  <a:pt x="139" y="450"/>
                  <a:pt x="49" y="360"/>
                  <a:pt x="49" y="250"/>
                </a:cubicBezTo>
                <a:cubicBezTo>
                  <a:pt x="49" y="139"/>
                  <a:pt x="139" y="49"/>
                  <a:pt x="250" y="49"/>
                </a:cubicBezTo>
                <a:cubicBezTo>
                  <a:pt x="331" y="49"/>
                  <a:pt x="400" y="97"/>
                  <a:pt x="432" y="166"/>
                </a:cubicBezTo>
                <a:cubicBezTo>
                  <a:pt x="438" y="147"/>
                  <a:pt x="446" y="128"/>
                  <a:pt x="456" y="111"/>
                </a:cubicBezTo>
                <a:cubicBezTo>
                  <a:pt x="412" y="44"/>
                  <a:pt x="336" y="0"/>
                  <a:pt x="250" y="0"/>
                </a:cubicBezTo>
                <a:cubicBezTo>
                  <a:pt x="112" y="0"/>
                  <a:pt x="0" y="112"/>
                  <a:pt x="0" y="250"/>
                </a:cubicBezTo>
                <a:cubicBezTo>
                  <a:pt x="0" y="387"/>
                  <a:pt x="112" y="499"/>
                  <a:pt x="250" y="499"/>
                </a:cubicBezTo>
                <a:cubicBezTo>
                  <a:pt x="387" y="499"/>
                  <a:pt x="499" y="387"/>
                  <a:pt x="499" y="250"/>
                </a:cubicBezTo>
                <a:cubicBezTo>
                  <a:pt x="499" y="139"/>
                  <a:pt x="589" y="49"/>
                  <a:pt x="700" y="49"/>
                </a:cubicBezTo>
                <a:cubicBezTo>
                  <a:pt x="781" y="49"/>
                  <a:pt x="851" y="97"/>
                  <a:pt x="882" y="166"/>
                </a:cubicBezTo>
                <a:cubicBezTo>
                  <a:pt x="888" y="147"/>
                  <a:pt x="897" y="128"/>
                  <a:pt x="907" y="111"/>
                </a:cubicBezTo>
                <a:cubicBezTo>
                  <a:pt x="862" y="44"/>
                  <a:pt x="786" y="0"/>
                  <a:pt x="700" y="0"/>
                </a:cubicBezTo>
                <a:cubicBezTo>
                  <a:pt x="562" y="0"/>
                  <a:pt x="450" y="112"/>
                  <a:pt x="450" y="250"/>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11" name="Rectangle 11"/>
          <p:cNvSpPr>
            <a:spLocks noChangeArrowheads="1"/>
          </p:cNvSpPr>
          <p:nvPr/>
        </p:nvSpPr>
        <p:spPr bwMode="auto">
          <a:xfrm>
            <a:off x="1377032" y="3135313"/>
            <a:ext cx="84638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1986</a:t>
            </a:r>
            <a:endParaRPr kumimoji="0" lang="ru-RU" altLang="ru-RU" sz="1800" b="0" i="0" u="none" strike="noStrike" cap="none" normalizeH="0" baseline="0" dirty="0" smtClean="0">
              <a:ln>
                <a:noFill/>
              </a:ln>
              <a:effectLst/>
            </a:endParaRPr>
          </a:p>
        </p:txBody>
      </p:sp>
      <p:sp>
        <p:nvSpPr>
          <p:cNvPr id="12" name="Rectangle 12"/>
          <p:cNvSpPr>
            <a:spLocks noChangeArrowheads="1"/>
          </p:cNvSpPr>
          <p:nvPr/>
        </p:nvSpPr>
        <p:spPr bwMode="auto">
          <a:xfrm>
            <a:off x="3094707" y="3135313"/>
            <a:ext cx="84638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1992</a:t>
            </a:r>
            <a:endParaRPr kumimoji="0" lang="ru-RU" altLang="ru-RU" sz="1800" b="0" i="0" u="none" strike="noStrike" cap="none" normalizeH="0" baseline="0" dirty="0" smtClean="0">
              <a:ln>
                <a:noFill/>
              </a:ln>
              <a:effectLst/>
            </a:endParaRPr>
          </a:p>
        </p:txBody>
      </p:sp>
      <p:sp>
        <p:nvSpPr>
          <p:cNvPr id="13" name="Rectangle 13"/>
          <p:cNvSpPr>
            <a:spLocks noChangeArrowheads="1"/>
          </p:cNvSpPr>
          <p:nvPr/>
        </p:nvSpPr>
        <p:spPr bwMode="auto">
          <a:xfrm>
            <a:off x="4812382" y="3135313"/>
            <a:ext cx="84638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1996</a:t>
            </a:r>
            <a:endParaRPr kumimoji="0" lang="ru-RU" altLang="ru-RU" sz="1800" b="0" i="0" u="none" strike="noStrike" cap="none" normalizeH="0" baseline="0" dirty="0" smtClean="0">
              <a:ln>
                <a:noFill/>
              </a:ln>
              <a:effectLst/>
            </a:endParaRPr>
          </a:p>
        </p:txBody>
      </p:sp>
      <p:sp>
        <p:nvSpPr>
          <p:cNvPr id="14" name="Rectangle 14"/>
          <p:cNvSpPr>
            <a:spLocks noChangeArrowheads="1"/>
          </p:cNvSpPr>
          <p:nvPr/>
        </p:nvSpPr>
        <p:spPr bwMode="auto">
          <a:xfrm>
            <a:off x="6530057" y="3135313"/>
            <a:ext cx="84638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2003</a:t>
            </a:r>
            <a:endParaRPr kumimoji="0" lang="ru-RU" altLang="ru-RU" sz="1800" b="0" i="0" u="none" strike="noStrike" cap="none" normalizeH="0" baseline="0" dirty="0" smtClean="0">
              <a:ln>
                <a:noFill/>
              </a:ln>
              <a:effectLst/>
            </a:endParaRPr>
          </a:p>
        </p:txBody>
      </p:sp>
      <p:sp>
        <p:nvSpPr>
          <p:cNvPr id="15" name="Rectangle 15"/>
          <p:cNvSpPr>
            <a:spLocks noChangeArrowheads="1"/>
          </p:cNvSpPr>
          <p:nvPr/>
        </p:nvSpPr>
        <p:spPr bwMode="auto">
          <a:xfrm>
            <a:off x="8246938" y="3135313"/>
            <a:ext cx="84638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2011</a:t>
            </a:r>
            <a:endParaRPr kumimoji="0" lang="ru-RU" altLang="ru-RU" sz="1800" b="0" i="0" u="none" strike="noStrike" cap="none" normalizeH="0" baseline="0" dirty="0" smtClean="0">
              <a:ln>
                <a:noFill/>
              </a:ln>
              <a:effectLst/>
            </a:endParaRPr>
          </a:p>
        </p:txBody>
      </p:sp>
      <p:sp>
        <p:nvSpPr>
          <p:cNvPr id="16" name="Rectangle 16"/>
          <p:cNvSpPr>
            <a:spLocks noChangeArrowheads="1"/>
          </p:cNvSpPr>
          <p:nvPr/>
        </p:nvSpPr>
        <p:spPr bwMode="auto">
          <a:xfrm>
            <a:off x="9964613" y="3135313"/>
            <a:ext cx="846386"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2019</a:t>
            </a:r>
            <a:endParaRPr kumimoji="0" lang="ru-RU" altLang="ru-RU" sz="1800" b="0" i="0" u="none" strike="noStrike" cap="none" normalizeH="0" baseline="0" dirty="0" smtClean="0">
              <a:ln>
                <a:noFill/>
              </a:ln>
              <a:effectLst/>
            </a:endParaRPr>
          </a:p>
        </p:txBody>
      </p:sp>
      <p:sp>
        <p:nvSpPr>
          <p:cNvPr id="17" name="Freeform 17"/>
          <p:cNvSpPr>
            <a:spLocks noEditPoints="1"/>
          </p:cNvSpPr>
          <p:nvPr/>
        </p:nvSpPr>
        <p:spPr bwMode="auto">
          <a:xfrm>
            <a:off x="1447800" y="4899025"/>
            <a:ext cx="727075" cy="411163"/>
          </a:xfrm>
          <a:custGeom>
            <a:avLst/>
            <a:gdLst>
              <a:gd name="T0" fmla="*/ 45 w 191"/>
              <a:gd name="T1" fmla="*/ 88 h 108"/>
              <a:gd name="T2" fmla="*/ 45 w 191"/>
              <a:gd name="T3" fmla="*/ 80 h 108"/>
              <a:gd name="T4" fmla="*/ 56 w 191"/>
              <a:gd name="T5" fmla="*/ 69 h 108"/>
              <a:gd name="T6" fmla="*/ 62 w 191"/>
              <a:gd name="T7" fmla="*/ 75 h 108"/>
              <a:gd name="T8" fmla="*/ 53 w 191"/>
              <a:gd name="T9" fmla="*/ 87 h 108"/>
              <a:gd name="T10" fmla="*/ 116 w 191"/>
              <a:gd name="T11" fmla="*/ 78 h 108"/>
              <a:gd name="T12" fmla="*/ 139 w 191"/>
              <a:gd name="T13" fmla="*/ 88 h 108"/>
              <a:gd name="T14" fmla="*/ 140 w 191"/>
              <a:gd name="T15" fmla="*/ 78 h 108"/>
              <a:gd name="T16" fmla="*/ 117 w 191"/>
              <a:gd name="T17" fmla="*/ 96 h 108"/>
              <a:gd name="T18" fmla="*/ 127 w 191"/>
              <a:gd name="T19" fmla="*/ 96 h 108"/>
              <a:gd name="T20" fmla="*/ 130 w 191"/>
              <a:gd name="T21" fmla="*/ 88 h 108"/>
              <a:gd name="T22" fmla="*/ 104 w 191"/>
              <a:gd name="T23" fmla="*/ 103 h 108"/>
              <a:gd name="T24" fmla="*/ 115 w 191"/>
              <a:gd name="T25" fmla="*/ 104 h 108"/>
              <a:gd name="T26" fmla="*/ 117 w 191"/>
              <a:gd name="T27" fmla="*/ 96 h 108"/>
              <a:gd name="T28" fmla="*/ 89 w 191"/>
              <a:gd name="T29" fmla="*/ 105 h 108"/>
              <a:gd name="T30" fmla="*/ 102 w 191"/>
              <a:gd name="T31" fmla="*/ 104 h 108"/>
              <a:gd name="T32" fmla="*/ 61 w 191"/>
              <a:gd name="T33" fmla="*/ 96 h 108"/>
              <a:gd name="T34" fmla="*/ 73 w 191"/>
              <a:gd name="T35" fmla="*/ 73 h 108"/>
              <a:gd name="T36" fmla="*/ 65 w 191"/>
              <a:gd name="T37" fmla="*/ 74 h 108"/>
              <a:gd name="T38" fmla="*/ 53 w 191"/>
              <a:gd name="T39" fmla="*/ 96 h 108"/>
              <a:gd name="T40" fmla="*/ 61 w 191"/>
              <a:gd name="T41" fmla="*/ 96 h 108"/>
              <a:gd name="T42" fmla="*/ 84 w 191"/>
              <a:gd name="T43" fmla="*/ 88 h 108"/>
              <a:gd name="T44" fmla="*/ 79 w 191"/>
              <a:gd name="T45" fmla="*/ 78 h 108"/>
              <a:gd name="T46" fmla="*/ 63 w 191"/>
              <a:gd name="T47" fmla="*/ 93 h 108"/>
              <a:gd name="T48" fmla="*/ 68 w 191"/>
              <a:gd name="T49" fmla="*/ 103 h 108"/>
              <a:gd name="T50" fmla="*/ 88 w 191"/>
              <a:gd name="T51" fmla="*/ 100 h 108"/>
              <a:gd name="T52" fmla="*/ 89 w 191"/>
              <a:gd name="T53" fmla="*/ 90 h 108"/>
              <a:gd name="T54" fmla="*/ 81 w 191"/>
              <a:gd name="T55" fmla="*/ 90 h 108"/>
              <a:gd name="T56" fmla="*/ 75 w 191"/>
              <a:gd name="T57" fmla="*/ 106 h 108"/>
              <a:gd name="T58" fmla="*/ 83 w 191"/>
              <a:gd name="T59" fmla="*/ 106 h 108"/>
              <a:gd name="T60" fmla="*/ 164 w 191"/>
              <a:gd name="T61" fmla="*/ 1 h 108"/>
              <a:gd name="T62" fmla="*/ 159 w 191"/>
              <a:gd name="T63" fmla="*/ 64 h 108"/>
              <a:gd name="T64" fmla="*/ 191 w 191"/>
              <a:gd name="T65" fmla="*/ 51 h 108"/>
              <a:gd name="T66" fmla="*/ 103 w 191"/>
              <a:gd name="T67" fmla="*/ 28 h 108"/>
              <a:gd name="T68" fmla="*/ 94 w 191"/>
              <a:gd name="T69" fmla="*/ 28 h 108"/>
              <a:gd name="T70" fmla="*/ 66 w 191"/>
              <a:gd name="T71" fmla="*/ 42 h 108"/>
              <a:gd name="T72" fmla="*/ 91 w 191"/>
              <a:gd name="T73" fmla="*/ 48 h 108"/>
              <a:gd name="T74" fmla="*/ 140 w 191"/>
              <a:gd name="T75" fmla="*/ 78 h 108"/>
              <a:gd name="T76" fmla="*/ 149 w 191"/>
              <a:gd name="T77" fmla="*/ 67 h 108"/>
              <a:gd name="T78" fmla="*/ 140 w 191"/>
              <a:gd name="T79" fmla="*/ 78 h 108"/>
              <a:gd name="T80" fmla="*/ 48 w 191"/>
              <a:gd name="T81" fmla="*/ 76 h 108"/>
              <a:gd name="T82" fmla="*/ 28 w 191"/>
              <a:gd name="T83" fmla="*/ 71 h 108"/>
              <a:gd name="T84" fmla="*/ 40 w 191"/>
              <a:gd name="T85" fmla="*/ 0 h 108"/>
              <a:gd name="T86" fmla="*/ 46 w 191"/>
              <a:gd name="T87" fmla="*/ 78 h 108"/>
              <a:gd name="T88" fmla="*/ 63 w 191"/>
              <a:gd name="T89" fmla="*/ 2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1" h="108">
                <a:moveTo>
                  <a:pt x="50" y="89"/>
                </a:moveTo>
                <a:cubicBezTo>
                  <a:pt x="48" y="89"/>
                  <a:pt x="46" y="89"/>
                  <a:pt x="45" y="88"/>
                </a:cubicBezTo>
                <a:cubicBezTo>
                  <a:pt x="44" y="87"/>
                  <a:pt x="43" y="85"/>
                  <a:pt x="43" y="84"/>
                </a:cubicBezTo>
                <a:cubicBezTo>
                  <a:pt x="43" y="82"/>
                  <a:pt x="44" y="81"/>
                  <a:pt x="45" y="80"/>
                </a:cubicBezTo>
                <a:cubicBezTo>
                  <a:pt x="52" y="71"/>
                  <a:pt x="52" y="71"/>
                  <a:pt x="52" y="71"/>
                </a:cubicBezTo>
                <a:cubicBezTo>
                  <a:pt x="53" y="70"/>
                  <a:pt x="54" y="70"/>
                  <a:pt x="56" y="69"/>
                </a:cubicBezTo>
                <a:cubicBezTo>
                  <a:pt x="57" y="69"/>
                  <a:pt x="59" y="70"/>
                  <a:pt x="60" y="71"/>
                </a:cubicBezTo>
                <a:cubicBezTo>
                  <a:pt x="61" y="72"/>
                  <a:pt x="62" y="73"/>
                  <a:pt x="62" y="75"/>
                </a:cubicBezTo>
                <a:cubicBezTo>
                  <a:pt x="62" y="76"/>
                  <a:pt x="62" y="78"/>
                  <a:pt x="61" y="79"/>
                </a:cubicBezTo>
                <a:cubicBezTo>
                  <a:pt x="53" y="87"/>
                  <a:pt x="53" y="87"/>
                  <a:pt x="53" y="87"/>
                </a:cubicBezTo>
                <a:cubicBezTo>
                  <a:pt x="52" y="88"/>
                  <a:pt x="51" y="89"/>
                  <a:pt x="50" y="89"/>
                </a:cubicBezTo>
                <a:close/>
                <a:moveTo>
                  <a:pt x="116" y="78"/>
                </a:moveTo>
                <a:cubicBezTo>
                  <a:pt x="116" y="78"/>
                  <a:pt x="130" y="89"/>
                  <a:pt x="134" y="90"/>
                </a:cubicBezTo>
                <a:cubicBezTo>
                  <a:pt x="137" y="90"/>
                  <a:pt x="138" y="89"/>
                  <a:pt x="139" y="88"/>
                </a:cubicBezTo>
                <a:cubicBezTo>
                  <a:pt x="141" y="86"/>
                  <a:pt x="142" y="84"/>
                  <a:pt x="142" y="82"/>
                </a:cubicBezTo>
                <a:cubicBezTo>
                  <a:pt x="142" y="81"/>
                  <a:pt x="141" y="79"/>
                  <a:pt x="140" y="78"/>
                </a:cubicBezTo>
                <a:moveTo>
                  <a:pt x="105" y="85"/>
                </a:moveTo>
                <a:cubicBezTo>
                  <a:pt x="117" y="96"/>
                  <a:pt x="117" y="96"/>
                  <a:pt x="117" y="96"/>
                </a:cubicBezTo>
                <a:cubicBezTo>
                  <a:pt x="118" y="97"/>
                  <a:pt x="120" y="98"/>
                  <a:pt x="122" y="98"/>
                </a:cubicBezTo>
                <a:cubicBezTo>
                  <a:pt x="124" y="98"/>
                  <a:pt x="126" y="98"/>
                  <a:pt x="127" y="96"/>
                </a:cubicBezTo>
                <a:cubicBezTo>
                  <a:pt x="129" y="95"/>
                  <a:pt x="130" y="93"/>
                  <a:pt x="130" y="90"/>
                </a:cubicBezTo>
                <a:cubicBezTo>
                  <a:pt x="130" y="90"/>
                  <a:pt x="130" y="88"/>
                  <a:pt x="130" y="88"/>
                </a:cubicBezTo>
                <a:moveTo>
                  <a:pt x="98" y="98"/>
                </a:moveTo>
                <a:cubicBezTo>
                  <a:pt x="104" y="103"/>
                  <a:pt x="104" y="103"/>
                  <a:pt x="104" y="103"/>
                </a:cubicBezTo>
                <a:cubicBezTo>
                  <a:pt x="105" y="105"/>
                  <a:pt x="107" y="105"/>
                  <a:pt x="109" y="106"/>
                </a:cubicBezTo>
                <a:cubicBezTo>
                  <a:pt x="111" y="106"/>
                  <a:pt x="113" y="105"/>
                  <a:pt x="115" y="104"/>
                </a:cubicBezTo>
                <a:cubicBezTo>
                  <a:pt x="116" y="102"/>
                  <a:pt x="117" y="100"/>
                  <a:pt x="117" y="98"/>
                </a:cubicBezTo>
                <a:cubicBezTo>
                  <a:pt x="117" y="97"/>
                  <a:pt x="117" y="96"/>
                  <a:pt x="117" y="96"/>
                </a:cubicBezTo>
                <a:moveTo>
                  <a:pt x="85" y="103"/>
                </a:moveTo>
                <a:cubicBezTo>
                  <a:pt x="89" y="105"/>
                  <a:pt x="89" y="105"/>
                  <a:pt x="89" y="105"/>
                </a:cubicBezTo>
                <a:cubicBezTo>
                  <a:pt x="90" y="106"/>
                  <a:pt x="93" y="106"/>
                  <a:pt x="96" y="106"/>
                </a:cubicBezTo>
                <a:cubicBezTo>
                  <a:pt x="98" y="106"/>
                  <a:pt x="100" y="105"/>
                  <a:pt x="102" y="104"/>
                </a:cubicBezTo>
                <a:cubicBezTo>
                  <a:pt x="102" y="104"/>
                  <a:pt x="103" y="103"/>
                  <a:pt x="103" y="102"/>
                </a:cubicBezTo>
                <a:moveTo>
                  <a:pt x="61" y="96"/>
                </a:moveTo>
                <a:cubicBezTo>
                  <a:pt x="74" y="81"/>
                  <a:pt x="74" y="81"/>
                  <a:pt x="74" y="81"/>
                </a:cubicBezTo>
                <a:cubicBezTo>
                  <a:pt x="76" y="79"/>
                  <a:pt x="76" y="75"/>
                  <a:pt x="73" y="73"/>
                </a:cubicBezTo>
                <a:cubicBezTo>
                  <a:pt x="72" y="72"/>
                  <a:pt x="71" y="72"/>
                  <a:pt x="69" y="72"/>
                </a:cubicBezTo>
                <a:cubicBezTo>
                  <a:pt x="68" y="72"/>
                  <a:pt x="66" y="73"/>
                  <a:pt x="65" y="74"/>
                </a:cubicBezTo>
                <a:cubicBezTo>
                  <a:pt x="52" y="88"/>
                  <a:pt x="52" y="88"/>
                  <a:pt x="52" y="88"/>
                </a:cubicBezTo>
                <a:cubicBezTo>
                  <a:pt x="50" y="91"/>
                  <a:pt x="50" y="94"/>
                  <a:pt x="53" y="96"/>
                </a:cubicBezTo>
                <a:cubicBezTo>
                  <a:pt x="54" y="97"/>
                  <a:pt x="56" y="98"/>
                  <a:pt x="57" y="98"/>
                </a:cubicBezTo>
                <a:cubicBezTo>
                  <a:pt x="59" y="98"/>
                  <a:pt x="60" y="97"/>
                  <a:pt x="61" y="96"/>
                </a:cubicBezTo>
                <a:close/>
                <a:moveTo>
                  <a:pt x="72" y="101"/>
                </a:moveTo>
                <a:cubicBezTo>
                  <a:pt x="84" y="88"/>
                  <a:pt x="84" y="88"/>
                  <a:pt x="84" y="88"/>
                </a:cubicBezTo>
                <a:cubicBezTo>
                  <a:pt x="86" y="85"/>
                  <a:pt x="86" y="82"/>
                  <a:pt x="83" y="80"/>
                </a:cubicBezTo>
                <a:cubicBezTo>
                  <a:pt x="82" y="78"/>
                  <a:pt x="80" y="78"/>
                  <a:pt x="79" y="78"/>
                </a:cubicBezTo>
                <a:cubicBezTo>
                  <a:pt x="77" y="78"/>
                  <a:pt x="76" y="79"/>
                  <a:pt x="75" y="80"/>
                </a:cubicBezTo>
                <a:cubicBezTo>
                  <a:pt x="63" y="93"/>
                  <a:pt x="63" y="93"/>
                  <a:pt x="63" y="93"/>
                </a:cubicBezTo>
                <a:cubicBezTo>
                  <a:pt x="61" y="96"/>
                  <a:pt x="61" y="99"/>
                  <a:pt x="64" y="101"/>
                </a:cubicBezTo>
                <a:cubicBezTo>
                  <a:pt x="65" y="103"/>
                  <a:pt x="67" y="103"/>
                  <a:pt x="68" y="103"/>
                </a:cubicBezTo>
                <a:cubicBezTo>
                  <a:pt x="70" y="103"/>
                  <a:pt x="71" y="102"/>
                  <a:pt x="72" y="101"/>
                </a:cubicBezTo>
                <a:close/>
                <a:moveTo>
                  <a:pt x="88" y="100"/>
                </a:moveTo>
                <a:cubicBezTo>
                  <a:pt x="90" y="98"/>
                  <a:pt x="90" y="98"/>
                  <a:pt x="90" y="98"/>
                </a:cubicBezTo>
                <a:cubicBezTo>
                  <a:pt x="92" y="95"/>
                  <a:pt x="92" y="92"/>
                  <a:pt x="89" y="90"/>
                </a:cubicBezTo>
                <a:cubicBezTo>
                  <a:pt x="88" y="89"/>
                  <a:pt x="86" y="88"/>
                  <a:pt x="85" y="88"/>
                </a:cubicBezTo>
                <a:cubicBezTo>
                  <a:pt x="83" y="88"/>
                  <a:pt x="82" y="89"/>
                  <a:pt x="81" y="90"/>
                </a:cubicBezTo>
                <a:cubicBezTo>
                  <a:pt x="74" y="98"/>
                  <a:pt x="74" y="98"/>
                  <a:pt x="74" y="98"/>
                </a:cubicBezTo>
                <a:cubicBezTo>
                  <a:pt x="72" y="100"/>
                  <a:pt x="73" y="104"/>
                  <a:pt x="75" y="106"/>
                </a:cubicBezTo>
                <a:cubicBezTo>
                  <a:pt x="76" y="107"/>
                  <a:pt x="78" y="108"/>
                  <a:pt x="80" y="107"/>
                </a:cubicBezTo>
                <a:cubicBezTo>
                  <a:pt x="81" y="107"/>
                  <a:pt x="82" y="107"/>
                  <a:pt x="83" y="106"/>
                </a:cubicBezTo>
                <a:lnTo>
                  <a:pt x="88" y="100"/>
                </a:lnTo>
                <a:close/>
                <a:moveTo>
                  <a:pt x="164" y="1"/>
                </a:moveTo>
                <a:cubicBezTo>
                  <a:pt x="152" y="7"/>
                  <a:pt x="134" y="16"/>
                  <a:pt x="131" y="18"/>
                </a:cubicBezTo>
                <a:cubicBezTo>
                  <a:pt x="134" y="22"/>
                  <a:pt x="145" y="41"/>
                  <a:pt x="159" y="64"/>
                </a:cubicBezTo>
                <a:cubicBezTo>
                  <a:pt x="160" y="67"/>
                  <a:pt x="160" y="67"/>
                  <a:pt x="160" y="67"/>
                </a:cubicBezTo>
                <a:cubicBezTo>
                  <a:pt x="191" y="51"/>
                  <a:pt x="191" y="51"/>
                  <a:pt x="191" y="51"/>
                </a:cubicBezTo>
                <a:moveTo>
                  <a:pt x="135" y="25"/>
                </a:moveTo>
                <a:cubicBezTo>
                  <a:pt x="120" y="19"/>
                  <a:pt x="112" y="28"/>
                  <a:pt x="103" y="28"/>
                </a:cubicBezTo>
                <a:cubicBezTo>
                  <a:pt x="99" y="28"/>
                  <a:pt x="96" y="28"/>
                  <a:pt x="95" y="28"/>
                </a:cubicBezTo>
                <a:cubicBezTo>
                  <a:pt x="94" y="28"/>
                  <a:pt x="94" y="28"/>
                  <a:pt x="94" y="28"/>
                </a:cubicBezTo>
                <a:cubicBezTo>
                  <a:pt x="93" y="28"/>
                  <a:pt x="92" y="28"/>
                  <a:pt x="92" y="29"/>
                </a:cubicBezTo>
                <a:cubicBezTo>
                  <a:pt x="66" y="42"/>
                  <a:pt x="66" y="42"/>
                  <a:pt x="66" y="42"/>
                </a:cubicBezTo>
                <a:cubicBezTo>
                  <a:pt x="54" y="48"/>
                  <a:pt x="66" y="57"/>
                  <a:pt x="70" y="56"/>
                </a:cubicBezTo>
                <a:cubicBezTo>
                  <a:pt x="74" y="55"/>
                  <a:pt x="84" y="51"/>
                  <a:pt x="91" y="48"/>
                </a:cubicBezTo>
                <a:cubicBezTo>
                  <a:pt x="95" y="47"/>
                  <a:pt x="100" y="47"/>
                  <a:pt x="103" y="50"/>
                </a:cubicBezTo>
                <a:cubicBezTo>
                  <a:pt x="115" y="58"/>
                  <a:pt x="138" y="76"/>
                  <a:pt x="140" y="78"/>
                </a:cubicBezTo>
                <a:moveTo>
                  <a:pt x="157" y="62"/>
                </a:moveTo>
                <a:cubicBezTo>
                  <a:pt x="155" y="63"/>
                  <a:pt x="150" y="66"/>
                  <a:pt x="149" y="67"/>
                </a:cubicBezTo>
                <a:cubicBezTo>
                  <a:pt x="148" y="68"/>
                  <a:pt x="147" y="69"/>
                  <a:pt x="146" y="71"/>
                </a:cubicBezTo>
                <a:cubicBezTo>
                  <a:pt x="144" y="73"/>
                  <a:pt x="142" y="77"/>
                  <a:pt x="140" y="78"/>
                </a:cubicBezTo>
                <a:moveTo>
                  <a:pt x="48" y="76"/>
                </a:moveTo>
                <a:cubicBezTo>
                  <a:pt x="48" y="76"/>
                  <a:pt x="48" y="76"/>
                  <a:pt x="48" y="76"/>
                </a:cubicBezTo>
                <a:moveTo>
                  <a:pt x="0" y="49"/>
                </a:moveTo>
                <a:cubicBezTo>
                  <a:pt x="28" y="71"/>
                  <a:pt x="28" y="71"/>
                  <a:pt x="28" y="71"/>
                </a:cubicBezTo>
                <a:cubicBezTo>
                  <a:pt x="67" y="22"/>
                  <a:pt x="67" y="22"/>
                  <a:pt x="67" y="22"/>
                </a:cubicBezTo>
                <a:cubicBezTo>
                  <a:pt x="40" y="0"/>
                  <a:pt x="40" y="0"/>
                  <a:pt x="40" y="0"/>
                </a:cubicBezTo>
                <a:moveTo>
                  <a:pt x="31" y="68"/>
                </a:moveTo>
                <a:cubicBezTo>
                  <a:pt x="38" y="74"/>
                  <a:pt x="46" y="78"/>
                  <a:pt x="46" y="78"/>
                </a:cubicBezTo>
                <a:moveTo>
                  <a:pt x="82" y="33"/>
                </a:moveTo>
                <a:cubicBezTo>
                  <a:pt x="79" y="32"/>
                  <a:pt x="70" y="28"/>
                  <a:pt x="63" y="26"/>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Freeform 18"/>
          <p:cNvSpPr>
            <a:spLocks noEditPoints="1"/>
          </p:cNvSpPr>
          <p:nvPr/>
        </p:nvSpPr>
        <p:spPr bwMode="auto">
          <a:xfrm>
            <a:off x="5003800" y="4826000"/>
            <a:ext cx="487362" cy="552450"/>
          </a:xfrm>
          <a:custGeom>
            <a:avLst/>
            <a:gdLst>
              <a:gd name="T0" fmla="*/ 41 w 128"/>
              <a:gd name="T1" fmla="*/ 113 h 145"/>
              <a:gd name="T2" fmla="*/ 30 w 128"/>
              <a:gd name="T3" fmla="*/ 87 h 145"/>
              <a:gd name="T4" fmla="*/ 24 w 128"/>
              <a:gd name="T5" fmla="*/ 65 h 145"/>
              <a:gd name="T6" fmla="*/ 64 w 128"/>
              <a:gd name="T7" fmla="*/ 25 h 145"/>
              <a:gd name="T8" fmla="*/ 104 w 128"/>
              <a:gd name="T9" fmla="*/ 65 h 145"/>
              <a:gd name="T10" fmla="*/ 97 w 128"/>
              <a:gd name="T11" fmla="*/ 87 h 145"/>
              <a:gd name="T12" fmla="*/ 87 w 128"/>
              <a:gd name="T13" fmla="*/ 109 h 145"/>
              <a:gd name="T14" fmla="*/ 64 w 128"/>
              <a:gd name="T15" fmla="*/ 40 h 145"/>
              <a:gd name="T16" fmla="*/ 40 w 128"/>
              <a:gd name="T17" fmla="*/ 65 h 145"/>
              <a:gd name="T18" fmla="*/ 64 w 128"/>
              <a:gd name="T19" fmla="*/ 89 h 145"/>
              <a:gd name="T20" fmla="*/ 88 w 128"/>
              <a:gd name="T21" fmla="*/ 65 h 145"/>
              <a:gd name="T22" fmla="*/ 64 w 128"/>
              <a:gd name="T23" fmla="*/ 40 h 145"/>
              <a:gd name="T24" fmla="*/ 55 w 128"/>
              <a:gd name="T25" fmla="*/ 69 h 145"/>
              <a:gd name="T26" fmla="*/ 61 w 128"/>
              <a:gd name="T27" fmla="*/ 77 h 145"/>
              <a:gd name="T28" fmla="*/ 73 w 128"/>
              <a:gd name="T29" fmla="*/ 57 h 145"/>
              <a:gd name="T30" fmla="*/ 64 w 128"/>
              <a:gd name="T31" fmla="*/ 13 h 145"/>
              <a:gd name="T32" fmla="*/ 64 w 128"/>
              <a:gd name="T33" fmla="*/ 0 h 145"/>
              <a:gd name="T34" fmla="*/ 38 w 128"/>
              <a:gd name="T35" fmla="*/ 20 h 145"/>
              <a:gd name="T36" fmla="*/ 32 w 128"/>
              <a:gd name="T37" fmla="*/ 9 h 145"/>
              <a:gd name="T38" fmla="*/ 8 w 128"/>
              <a:gd name="T39" fmla="*/ 32 h 145"/>
              <a:gd name="T40" fmla="*/ 19 w 128"/>
              <a:gd name="T41" fmla="*/ 39 h 145"/>
              <a:gd name="T42" fmla="*/ 0 w 128"/>
              <a:gd name="T43" fmla="*/ 65 h 145"/>
              <a:gd name="T44" fmla="*/ 12 w 128"/>
              <a:gd name="T45" fmla="*/ 65 h 145"/>
              <a:gd name="T46" fmla="*/ 96 w 128"/>
              <a:gd name="T47" fmla="*/ 9 h 145"/>
              <a:gd name="T48" fmla="*/ 90 w 128"/>
              <a:gd name="T49" fmla="*/ 20 h 145"/>
              <a:gd name="T50" fmla="*/ 119 w 128"/>
              <a:gd name="T51" fmla="*/ 32 h 145"/>
              <a:gd name="T52" fmla="*/ 109 w 128"/>
              <a:gd name="T53" fmla="*/ 39 h 145"/>
              <a:gd name="T54" fmla="*/ 116 w 128"/>
              <a:gd name="T55" fmla="*/ 65 h 145"/>
              <a:gd name="T56" fmla="*/ 128 w 128"/>
              <a:gd name="T57" fmla="*/ 65 h 145"/>
              <a:gd name="T58" fmla="*/ 78 w 128"/>
              <a:gd name="T59" fmla="*/ 117 h 145"/>
              <a:gd name="T60" fmla="*/ 47 w 128"/>
              <a:gd name="T61" fmla="*/ 126 h 145"/>
              <a:gd name="T62" fmla="*/ 43 w 128"/>
              <a:gd name="T63" fmla="*/ 131 h 145"/>
              <a:gd name="T64" fmla="*/ 48 w 128"/>
              <a:gd name="T65" fmla="*/ 136 h 145"/>
              <a:gd name="T66" fmla="*/ 51 w 128"/>
              <a:gd name="T67" fmla="*/ 135 h 145"/>
              <a:gd name="T68" fmla="*/ 78 w 128"/>
              <a:gd name="T69" fmla="*/ 128 h 145"/>
              <a:gd name="T70" fmla="*/ 78 w 128"/>
              <a:gd name="T71" fmla="*/ 128 h 145"/>
              <a:gd name="T72" fmla="*/ 79 w 128"/>
              <a:gd name="T73" fmla="*/ 128 h 145"/>
              <a:gd name="T74" fmla="*/ 85 w 128"/>
              <a:gd name="T75" fmla="*/ 133 h 145"/>
              <a:gd name="T76" fmla="*/ 81 w 128"/>
              <a:gd name="T77" fmla="*/ 138 h 145"/>
              <a:gd name="T78" fmla="*/ 54 w 128"/>
              <a:gd name="T79"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45">
                <a:moveTo>
                  <a:pt x="41" y="113"/>
                </a:moveTo>
                <a:cubicBezTo>
                  <a:pt x="42" y="107"/>
                  <a:pt x="39" y="100"/>
                  <a:pt x="30" y="87"/>
                </a:cubicBezTo>
                <a:cubicBezTo>
                  <a:pt x="26" y="81"/>
                  <a:pt x="24" y="73"/>
                  <a:pt x="24" y="65"/>
                </a:cubicBezTo>
                <a:cubicBezTo>
                  <a:pt x="24" y="43"/>
                  <a:pt x="42" y="25"/>
                  <a:pt x="64" y="25"/>
                </a:cubicBezTo>
                <a:cubicBezTo>
                  <a:pt x="86" y="25"/>
                  <a:pt x="104" y="43"/>
                  <a:pt x="104" y="65"/>
                </a:cubicBezTo>
                <a:cubicBezTo>
                  <a:pt x="104" y="73"/>
                  <a:pt x="102" y="81"/>
                  <a:pt x="97" y="87"/>
                </a:cubicBezTo>
                <a:cubicBezTo>
                  <a:pt x="91" y="97"/>
                  <a:pt x="88" y="104"/>
                  <a:pt x="87" y="109"/>
                </a:cubicBezTo>
                <a:moveTo>
                  <a:pt x="64" y="40"/>
                </a:moveTo>
                <a:cubicBezTo>
                  <a:pt x="51" y="40"/>
                  <a:pt x="40" y="51"/>
                  <a:pt x="40" y="65"/>
                </a:cubicBezTo>
                <a:cubicBezTo>
                  <a:pt x="40" y="78"/>
                  <a:pt x="51" y="89"/>
                  <a:pt x="64" y="89"/>
                </a:cubicBezTo>
                <a:cubicBezTo>
                  <a:pt x="77" y="89"/>
                  <a:pt x="88" y="78"/>
                  <a:pt x="88" y="65"/>
                </a:cubicBezTo>
                <a:cubicBezTo>
                  <a:pt x="88" y="51"/>
                  <a:pt x="77" y="40"/>
                  <a:pt x="64" y="40"/>
                </a:cubicBezTo>
                <a:close/>
                <a:moveTo>
                  <a:pt x="55" y="69"/>
                </a:moveTo>
                <a:cubicBezTo>
                  <a:pt x="61" y="77"/>
                  <a:pt x="61" y="77"/>
                  <a:pt x="61" y="77"/>
                </a:cubicBezTo>
                <a:cubicBezTo>
                  <a:pt x="73" y="57"/>
                  <a:pt x="73" y="57"/>
                  <a:pt x="73" y="57"/>
                </a:cubicBezTo>
                <a:moveTo>
                  <a:pt x="64" y="13"/>
                </a:moveTo>
                <a:cubicBezTo>
                  <a:pt x="64" y="0"/>
                  <a:pt x="64" y="0"/>
                  <a:pt x="64" y="0"/>
                </a:cubicBezTo>
                <a:moveTo>
                  <a:pt x="38" y="20"/>
                </a:moveTo>
                <a:cubicBezTo>
                  <a:pt x="32" y="9"/>
                  <a:pt x="32" y="9"/>
                  <a:pt x="32" y="9"/>
                </a:cubicBezTo>
                <a:moveTo>
                  <a:pt x="8" y="32"/>
                </a:moveTo>
                <a:cubicBezTo>
                  <a:pt x="19" y="39"/>
                  <a:pt x="19" y="39"/>
                  <a:pt x="19" y="39"/>
                </a:cubicBezTo>
                <a:moveTo>
                  <a:pt x="0" y="65"/>
                </a:moveTo>
                <a:cubicBezTo>
                  <a:pt x="12" y="65"/>
                  <a:pt x="12" y="65"/>
                  <a:pt x="12" y="65"/>
                </a:cubicBezTo>
                <a:moveTo>
                  <a:pt x="96" y="9"/>
                </a:moveTo>
                <a:cubicBezTo>
                  <a:pt x="90" y="20"/>
                  <a:pt x="90" y="20"/>
                  <a:pt x="90" y="20"/>
                </a:cubicBezTo>
                <a:moveTo>
                  <a:pt x="119" y="32"/>
                </a:moveTo>
                <a:cubicBezTo>
                  <a:pt x="109" y="39"/>
                  <a:pt x="109" y="39"/>
                  <a:pt x="109" y="39"/>
                </a:cubicBezTo>
                <a:moveTo>
                  <a:pt x="116" y="65"/>
                </a:moveTo>
                <a:cubicBezTo>
                  <a:pt x="128" y="65"/>
                  <a:pt x="128" y="65"/>
                  <a:pt x="128" y="65"/>
                </a:cubicBezTo>
                <a:moveTo>
                  <a:pt x="78" y="117"/>
                </a:moveTo>
                <a:cubicBezTo>
                  <a:pt x="78" y="117"/>
                  <a:pt x="47" y="126"/>
                  <a:pt x="47" y="126"/>
                </a:cubicBezTo>
                <a:cubicBezTo>
                  <a:pt x="45" y="126"/>
                  <a:pt x="43" y="128"/>
                  <a:pt x="43" y="131"/>
                </a:cubicBezTo>
                <a:cubicBezTo>
                  <a:pt x="43" y="134"/>
                  <a:pt x="45" y="136"/>
                  <a:pt x="48" y="136"/>
                </a:cubicBezTo>
                <a:cubicBezTo>
                  <a:pt x="49" y="136"/>
                  <a:pt x="51" y="135"/>
                  <a:pt x="51" y="135"/>
                </a:cubicBezTo>
                <a:cubicBezTo>
                  <a:pt x="78" y="128"/>
                  <a:pt x="78" y="128"/>
                  <a:pt x="78" y="128"/>
                </a:cubicBezTo>
                <a:cubicBezTo>
                  <a:pt x="78" y="128"/>
                  <a:pt x="78" y="128"/>
                  <a:pt x="78" y="128"/>
                </a:cubicBezTo>
                <a:cubicBezTo>
                  <a:pt x="79" y="128"/>
                  <a:pt x="79" y="128"/>
                  <a:pt x="79" y="128"/>
                </a:cubicBezTo>
                <a:cubicBezTo>
                  <a:pt x="82" y="128"/>
                  <a:pt x="85" y="130"/>
                  <a:pt x="85" y="133"/>
                </a:cubicBezTo>
                <a:cubicBezTo>
                  <a:pt x="85" y="135"/>
                  <a:pt x="83" y="137"/>
                  <a:pt x="81" y="138"/>
                </a:cubicBezTo>
                <a:cubicBezTo>
                  <a:pt x="54" y="145"/>
                  <a:pt x="54" y="145"/>
                  <a:pt x="54" y="145"/>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Freeform 19"/>
          <p:cNvSpPr>
            <a:spLocks noEditPoints="1"/>
          </p:cNvSpPr>
          <p:nvPr/>
        </p:nvSpPr>
        <p:spPr bwMode="auto">
          <a:xfrm>
            <a:off x="3290888" y="4833938"/>
            <a:ext cx="476250" cy="495300"/>
          </a:xfrm>
          <a:custGeom>
            <a:avLst/>
            <a:gdLst>
              <a:gd name="T0" fmla="*/ 47 w 125"/>
              <a:gd name="T1" fmla="*/ 13 h 130"/>
              <a:gd name="T2" fmla="*/ 110 w 125"/>
              <a:gd name="T3" fmla="*/ 52 h 130"/>
              <a:gd name="T4" fmla="*/ 125 w 125"/>
              <a:gd name="T5" fmla="*/ 83 h 130"/>
              <a:gd name="T6" fmla="*/ 112 w 125"/>
              <a:gd name="T7" fmla="*/ 83 h 130"/>
              <a:gd name="T8" fmla="*/ 112 w 125"/>
              <a:gd name="T9" fmla="*/ 105 h 130"/>
              <a:gd name="T10" fmla="*/ 106 w 125"/>
              <a:gd name="T11" fmla="*/ 112 h 130"/>
              <a:gd name="T12" fmla="*/ 91 w 125"/>
              <a:gd name="T13" fmla="*/ 112 h 130"/>
              <a:gd name="T14" fmla="*/ 91 w 125"/>
              <a:gd name="T15" fmla="*/ 130 h 130"/>
              <a:gd name="T16" fmla="*/ 34 w 125"/>
              <a:gd name="T17" fmla="*/ 130 h 130"/>
              <a:gd name="T18" fmla="*/ 34 w 125"/>
              <a:gd name="T19" fmla="*/ 111 h 130"/>
              <a:gd name="T20" fmla="*/ 27 w 125"/>
              <a:gd name="T21" fmla="*/ 98 h 130"/>
              <a:gd name="T22" fmla="*/ 70 w 125"/>
              <a:gd name="T23" fmla="*/ 59 h 130"/>
              <a:gd name="T24" fmla="*/ 70 w 125"/>
              <a:gd name="T25" fmla="*/ 50 h 130"/>
              <a:gd name="T26" fmla="*/ 60 w 125"/>
              <a:gd name="T27" fmla="*/ 46 h 130"/>
              <a:gd name="T28" fmla="*/ 59 w 125"/>
              <a:gd name="T29" fmla="*/ 43 h 130"/>
              <a:gd name="T30" fmla="*/ 63 w 125"/>
              <a:gd name="T31" fmla="*/ 33 h 130"/>
              <a:gd name="T32" fmla="*/ 57 w 125"/>
              <a:gd name="T33" fmla="*/ 27 h 130"/>
              <a:gd name="T34" fmla="*/ 47 w 125"/>
              <a:gd name="T35" fmla="*/ 31 h 130"/>
              <a:gd name="T36" fmla="*/ 43 w 125"/>
              <a:gd name="T37" fmla="*/ 29 h 130"/>
              <a:gd name="T38" fmla="*/ 40 w 125"/>
              <a:gd name="T39" fmla="*/ 19 h 130"/>
              <a:gd name="T40" fmla="*/ 31 w 125"/>
              <a:gd name="T41" fmla="*/ 19 h 130"/>
              <a:gd name="T42" fmla="*/ 27 w 125"/>
              <a:gd name="T43" fmla="*/ 29 h 130"/>
              <a:gd name="T44" fmla="*/ 23 w 125"/>
              <a:gd name="T45" fmla="*/ 31 h 130"/>
              <a:gd name="T46" fmla="*/ 13 w 125"/>
              <a:gd name="T47" fmla="*/ 27 h 130"/>
              <a:gd name="T48" fmla="*/ 7 w 125"/>
              <a:gd name="T49" fmla="*/ 33 h 130"/>
              <a:gd name="T50" fmla="*/ 12 w 125"/>
              <a:gd name="T51" fmla="*/ 43 h 130"/>
              <a:gd name="T52" fmla="*/ 10 w 125"/>
              <a:gd name="T53" fmla="*/ 46 h 130"/>
              <a:gd name="T54" fmla="*/ 0 w 125"/>
              <a:gd name="T55" fmla="*/ 50 h 130"/>
              <a:gd name="T56" fmla="*/ 0 w 125"/>
              <a:gd name="T57" fmla="*/ 59 h 130"/>
              <a:gd name="T58" fmla="*/ 10 w 125"/>
              <a:gd name="T59" fmla="*/ 63 h 130"/>
              <a:gd name="T60" fmla="*/ 12 w 125"/>
              <a:gd name="T61" fmla="*/ 66 h 130"/>
              <a:gd name="T62" fmla="*/ 7 w 125"/>
              <a:gd name="T63" fmla="*/ 76 h 130"/>
              <a:gd name="T64" fmla="*/ 13 w 125"/>
              <a:gd name="T65" fmla="*/ 82 h 130"/>
              <a:gd name="T66" fmla="*/ 23 w 125"/>
              <a:gd name="T67" fmla="*/ 78 h 130"/>
              <a:gd name="T68" fmla="*/ 27 w 125"/>
              <a:gd name="T69" fmla="*/ 80 h 130"/>
              <a:gd name="T70" fmla="*/ 31 w 125"/>
              <a:gd name="T71" fmla="*/ 90 h 130"/>
              <a:gd name="T72" fmla="*/ 40 w 125"/>
              <a:gd name="T73" fmla="*/ 90 h 130"/>
              <a:gd name="T74" fmla="*/ 43 w 125"/>
              <a:gd name="T75" fmla="*/ 80 h 130"/>
              <a:gd name="T76" fmla="*/ 47 w 125"/>
              <a:gd name="T77" fmla="*/ 78 h 130"/>
              <a:gd name="T78" fmla="*/ 57 w 125"/>
              <a:gd name="T79" fmla="*/ 82 h 130"/>
              <a:gd name="T80" fmla="*/ 63 w 125"/>
              <a:gd name="T81" fmla="*/ 76 h 130"/>
              <a:gd name="T82" fmla="*/ 59 w 125"/>
              <a:gd name="T83" fmla="*/ 66 h 130"/>
              <a:gd name="T84" fmla="*/ 60 w 125"/>
              <a:gd name="T85" fmla="*/ 63 h 130"/>
              <a:gd name="T86" fmla="*/ 70 w 125"/>
              <a:gd name="T87" fmla="*/ 59 h 130"/>
              <a:gd name="T88" fmla="*/ 35 w 125"/>
              <a:gd name="T89" fmla="*/ 40 h 130"/>
              <a:gd name="T90" fmla="*/ 20 w 125"/>
              <a:gd name="T91" fmla="*/ 54 h 130"/>
              <a:gd name="T92" fmla="*/ 35 w 125"/>
              <a:gd name="T93" fmla="*/ 69 h 130"/>
              <a:gd name="T94" fmla="*/ 50 w 125"/>
              <a:gd name="T95" fmla="*/ 54 h 130"/>
              <a:gd name="T96" fmla="*/ 35 w 125"/>
              <a:gd name="T97" fmla="*/ 40 h 130"/>
              <a:gd name="T98" fmla="*/ 91 w 125"/>
              <a:gd name="T99" fmla="*/ 112 h 130"/>
              <a:gd name="T100" fmla="*/ 83 w 125"/>
              <a:gd name="T101"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5" h="130">
                <a:moveTo>
                  <a:pt x="47" y="13"/>
                </a:moveTo>
                <a:cubicBezTo>
                  <a:pt x="116" y="0"/>
                  <a:pt x="110" y="52"/>
                  <a:pt x="110" y="52"/>
                </a:cubicBezTo>
                <a:cubicBezTo>
                  <a:pt x="125" y="83"/>
                  <a:pt x="125" y="83"/>
                  <a:pt x="125" y="83"/>
                </a:cubicBezTo>
                <a:cubicBezTo>
                  <a:pt x="112" y="83"/>
                  <a:pt x="112" y="83"/>
                  <a:pt x="112" y="83"/>
                </a:cubicBezTo>
                <a:cubicBezTo>
                  <a:pt x="112" y="105"/>
                  <a:pt x="112" y="105"/>
                  <a:pt x="112" y="105"/>
                </a:cubicBezTo>
                <a:cubicBezTo>
                  <a:pt x="112" y="109"/>
                  <a:pt x="109" y="112"/>
                  <a:pt x="106" y="112"/>
                </a:cubicBezTo>
                <a:cubicBezTo>
                  <a:pt x="91" y="112"/>
                  <a:pt x="91" y="112"/>
                  <a:pt x="91" y="112"/>
                </a:cubicBezTo>
                <a:cubicBezTo>
                  <a:pt x="91" y="130"/>
                  <a:pt x="91" y="130"/>
                  <a:pt x="91" y="130"/>
                </a:cubicBezTo>
                <a:moveTo>
                  <a:pt x="34" y="130"/>
                </a:moveTo>
                <a:cubicBezTo>
                  <a:pt x="34" y="111"/>
                  <a:pt x="34" y="111"/>
                  <a:pt x="34" y="111"/>
                </a:cubicBezTo>
                <a:cubicBezTo>
                  <a:pt x="27" y="98"/>
                  <a:pt x="27" y="98"/>
                  <a:pt x="27" y="98"/>
                </a:cubicBezTo>
                <a:moveTo>
                  <a:pt x="70" y="59"/>
                </a:moveTo>
                <a:cubicBezTo>
                  <a:pt x="70" y="50"/>
                  <a:pt x="70" y="50"/>
                  <a:pt x="70" y="50"/>
                </a:cubicBezTo>
                <a:cubicBezTo>
                  <a:pt x="60" y="46"/>
                  <a:pt x="60" y="46"/>
                  <a:pt x="60" y="46"/>
                </a:cubicBezTo>
                <a:cubicBezTo>
                  <a:pt x="60" y="45"/>
                  <a:pt x="59" y="44"/>
                  <a:pt x="59" y="43"/>
                </a:cubicBezTo>
                <a:cubicBezTo>
                  <a:pt x="63" y="33"/>
                  <a:pt x="63" y="33"/>
                  <a:pt x="63" y="33"/>
                </a:cubicBezTo>
                <a:cubicBezTo>
                  <a:pt x="57" y="27"/>
                  <a:pt x="57" y="27"/>
                  <a:pt x="57" y="27"/>
                </a:cubicBezTo>
                <a:cubicBezTo>
                  <a:pt x="47" y="31"/>
                  <a:pt x="47" y="31"/>
                  <a:pt x="47" y="31"/>
                </a:cubicBezTo>
                <a:cubicBezTo>
                  <a:pt x="46" y="30"/>
                  <a:pt x="45" y="30"/>
                  <a:pt x="43" y="29"/>
                </a:cubicBezTo>
                <a:cubicBezTo>
                  <a:pt x="40" y="19"/>
                  <a:pt x="40" y="19"/>
                  <a:pt x="40" y="19"/>
                </a:cubicBezTo>
                <a:cubicBezTo>
                  <a:pt x="31" y="19"/>
                  <a:pt x="31" y="19"/>
                  <a:pt x="31" y="19"/>
                </a:cubicBezTo>
                <a:cubicBezTo>
                  <a:pt x="27" y="29"/>
                  <a:pt x="27" y="29"/>
                  <a:pt x="27" y="29"/>
                </a:cubicBezTo>
                <a:cubicBezTo>
                  <a:pt x="26" y="30"/>
                  <a:pt x="24" y="30"/>
                  <a:pt x="23" y="31"/>
                </a:cubicBezTo>
                <a:cubicBezTo>
                  <a:pt x="13" y="27"/>
                  <a:pt x="13" y="27"/>
                  <a:pt x="13" y="27"/>
                </a:cubicBezTo>
                <a:cubicBezTo>
                  <a:pt x="7" y="33"/>
                  <a:pt x="7" y="33"/>
                  <a:pt x="7" y="33"/>
                </a:cubicBezTo>
                <a:cubicBezTo>
                  <a:pt x="12" y="43"/>
                  <a:pt x="12" y="43"/>
                  <a:pt x="12" y="43"/>
                </a:cubicBezTo>
                <a:cubicBezTo>
                  <a:pt x="11" y="44"/>
                  <a:pt x="11" y="45"/>
                  <a:pt x="10" y="46"/>
                </a:cubicBezTo>
                <a:cubicBezTo>
                  <a:pt x="0" y="50"/>
                  <a:pt x="0" y="50"/>
                  <a:pt x="0" y="50"/>
                </a:cubicBezTo>
                <a:cubicBezTo>
                  <a:pt x="0" y="59"/>
                  <a:pt x="0" y="59"/>
                  <a:pt x="0" y="59"/>
                </a:cubicBezTo>
                <a:cubicBezTo>
                  <a:pt x="10" y="63"/>
                  <a:pt x="10" y="63"/>
                  <a:pt x="10" y="63"/>
                </a:cubicBezTo>
                <a:cubicBezTo>
                  <a:pt x="11" y="64"/>
                  <a:pt x="11" y="65"/>
                  <a:pt x="12" y="66"/>
                </a:cubicBezTo>
                <a:cubicBezTo>
                  <a:pt x="7" y="76"/>
                  <a:pt x="7" y="76"/>
                  <a:pt x="7" y="76"/>
                </a:cubicBezTo>
                <a:cubicBezTo>
                  <a:pt x="13" y="82"/>
                  <a:pt x="13" y="82"/>
                  <a:pt x="13" y="82"/>
                </a:cubicBezTo>
                <a:cubicBezTo>
                  <a:pt x="23" y="78"/>
                  <a:pt x="23" y="78"/>
                  <a:pt x="23" y="78"/>
                </a:cubicBezTo>
                <a:cubicBezTo>
                  <a:pt x="24" y="79"/>
                  <a:pt x="26" y="79"/>
                  <a:pt x="27" y="80"/>
                </a:cubicBezTo>
                <a:cubicBezTo>
                  <a:pt x="31" y="90"/>
                  <a:pt x="31" y="90"/>
                  <a:pt x="31" y="90"/>
                </a:cubicBezTo>
                <a:cubicBezTo>
                  <a:pt x="40" y="90"/>
                  <a:pt x="40" y="90"/>
                  <a:pt x="40" y="90"/>
                </a:cubicBezTo>
                <a:cubicBezTo>
                  <a:pt x="43" y="80"/>
                  <a:pt x="43" y="80"/>
                  <a:pt x="43" y="80"/>
                </a:cubicBezTo>
                <a:cubicBezTo>
                  <a:pt x="45" y="79"/>
                  <a:pt x="46" y="79"/>
                  <a:pt x="47" y="78"/>
                </a:cubicBezTo>
                <a:cubicBezTo>
                  <a:pt x="57" y="82"/>
                  <a:pt x="57" y="82"/>
                  <a:pt x="57" y="82"/>
                </a:cubicBezTo>
                <a:cubicBezTo>
                  <a:pt x="63" y="76"/>
                  <a:pt x="63" y="76"/>
                  <a:pt x="63" y="76"/>
                </a:cubicBezTo>
                <a:cubicBezTo>
                  <a:pt x="59" y="66"/>
                  <a:pt x="59" y="66"/>
                  <a:pt x="59" y="66"/>
                </a:cubicBezTo>
                <a:cubicBezTo>
                  <a:pt x="59" y="65"/>
                  <a:pt x="60" y="64"/>
                  <a:pt x="60" y="63"/>
                </a:cubicBezTo>
                <a:lnTo>
                  <a:pt x="70" y="59"/>
                </a:lnTo>
                <a:close/>
                <a:moveTo>
                  <a:pt x="35" y="40"/>
                </a:moveTo>
                <a:cubicBezTo>
                  <a:pt x="27" y="40"/>
                  <a:pt x="20" y="46"/>
                  <a:pt x="20" y="54"/>
                </a:cubicBezTo>
                <a:cubicBezTo>
                  <a:pt x="20" y="63"/>
                  <a:pt x="27" y="69"/>
                  <a:pt x="35" y="69"/>
                </a:cubicBezTo>
                <a:cubicBezTo>
                  <a:pt x="43" y="69"/>
                  <a:pt x="50" y="63"/>
                  <a:pt x="50" y="54"/>
                </a:cubicBezTo>
                <a:cubicBezTo>
                  <a:pt x="50" y="46"/>
                  <a:pt x="43" y="40"/>
                  <a:pt x="35" y="40"/>
                </a:cubicBezTo>
                <a:close/>
                <a:moveTo>
                  <a:pt x="91" y="112"/>
                </a:moveTo>
                <a:cubicBezTo>
                  <a:pt x="83" y="112"/>
                  <a:pt x="83" y="112"/>
                  <a:pt x="83" y="112"/>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Freeform 20"/>
          <p:cNvSpPr>
            <a:spLocks noEditPoints="1"/>
          </p:cNvSpPr>
          <p:nvPr/>
        </p:nvSpPr>
        <p:spPr bwMode="auto">
          <a:xfrm>
            <a:off x="6770688" y="4872038"/>
            <a:ext cx="387350" cy="461963"/>
          </a:xfrm>
          <a:custGeom>
            <a:avLst/>
            <a:gdLst>
              <a:gd name="T0" fmla="*/ 244 w 244"/>
              <a:gd name="T1" fmla="*/ 120 h 291"/>
              <a:gd name="T2" fmla="*/ 244 w 244"/>
              <a:gd name="T3" fmla="*/ 291 h 291"/>
              <a:gd name="T4" fmla="*/ 0 w 244"/>
              <a:gd name="T5" fmla="*/ 291 h 291"/>
              <a:gd name="T6" fmla="*/ 0 w 244"/>
              <a:gd name="T7" fmla="*/ 120 h 291"/>
              <a:gd name="T8" fmla="*/ 244 w 244"/>
              <a:gd name="T9" fmla="*/ 291 h 291"/>
              <a:gd name="T10" fmla="*/ 122 w 244"/>
              <a:gd name="T11" fmla="*/ 207 h 291"/>
              <a:gd name="T12" fmla="*/ 0 w 244"/>
              <a:gd name="T13" fmla="*/ 291 h 291"/>
              <a:gd name="T14" fmla="*/ 244 w 244"/>
              <a:gd name="T15" fmla="*/ 120 h 291"/>
              <a:gd name="T16" fmla="*/ 163 w 244"/>
              <a:gd name="T17" fmla="*/ 207 h 291"/>
              <a:gd name="T18" fmla="*/ 0 w 244"/>
              <a:gd name="T19" fmla="*/ 120 h 291"/>
              <a:gd name="T20" fmla="*/ 81 w 244"/>
              <a:gd name="T21" fmla="*/ 207 h 291"/>
              <a:gd name="T22" fmla="*/ 216 w 244"/>
              <a:gd name="T23" fmla="*/ 115 h 291"/>
              <a:gd name="T24" fmla="*/ 216 w 244"/>
              <a:gd name="T25" fmla="*/ 55 h 291"/>
              <a:gd name="T26" fmla="*/ 160 w 244"/>
              <a:gd name="T27" fmla="*/ 0 h 291"/>
              <a:gd name="T28" fmla="*/ 29 w 244"/>
              <a:gd name="T29" fmla="*/ 0 h 291"/>
              <a:gd name="T30" fmla="*/ 29 w 244"/>
              <a:gd name="T31" fmla="*/ 115 h 291"/>
              <a:gd name="T32" fmla="*/ 216 w 244"/>
              <a:gd name="T33" fmla="*/ 55 h 291"/>
              <a:gd name="T34" fmla="*/ 160 w 244"/>
              <a:gd name="T35" fmla="*/ 0 h 291"/>
              <a:gd name="T36" fmla="*/ 160 w 244"/>
              <a:gd name="T37" fmla="*/ 55 h 291"/>
              <a:gd name="T38" fmla="*/ 216 w 244"/>
              <a:gd name="T39" fmla="*/ 55 h 291"/>
              <a:gd name="T40" fmla="*/ 81 w 244"/>
              <a:gd name="T41" fmla="*/ 87 h 291"/>
              <a:gd name="T42" fmla="*/ 55 w 244"/>
              <a:gd name="T43" fmla="*/ 87 h 291"/>
              <a:gd name="T44" fmla="*/ 182 w 244"/>
              <a:gd name="T45" fmla="*/ 87 h 291"/>
              <a:gd name="T46" fmla="*/ 108 w 244"/>
              <a:gd name="T47" fmla="*/ 87 h 291"/>
              <a:gd name="T48" fmla="*/ 55 w 244"/>
              <a:gd name="T49" fmla="*/ 113 h 291"/>
              <a:gd name="T50" fmla="*/ 127 w 244"/>
              <a:gd name="T51" fmla="*/ 113 h 291"/>
              <a:gd name="T52" fmla="*/ 182 w 244"/>
              <a:gd name="T53" fmla="*/ 113 h 291"/>
              <a:gd name="T54" fmla="*/ 153 w 244"/>
              <a:gd name="T55" fmla="*/ 113 h 29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4" h="291">
                <a:moveTo>
                  <a:pt x="244" y="120"/>
                </a:moveTo>
                <a:lnTo>
                  <a:pt x="244" y="291"/>
                </a:lnTo>
                <a:lnTo>
                  <a:pt x="0" y="291"/>
                </a:lnTo>
                <a:lnTo>
                  <a:pt x="0" y="120"/>
                </a:lnTo>
                <a:moveTo>
                  <a:pt x="244" y="291"/>
                </a:moveTo>
                <a:lnTo>
                  <a:pt x="122" y="207"/>
                </a:lnTo>
                <a:lnTo>
                  <a:pt x="0" y="291"/>
                </a:lnTo>
                <a:moveTo>
                  <a:pt x="244" y="120"/>
                </a:moveTo>
                <a:lnTo>
                  <a:pt x="163" y="207"/>
                </a:lnTo>
                <a:moveTo>
                  <a:pt x="0" y="120"/>
                </a:moveTo>
                <a:lnTo>
                  <a:pt x="81" y="207"/>
                </a:lnTo>
                <a:moveTo>
                  <a:pt x="216" y="115"/>
                </a:moveTo>
                <a:lnTo>
                  <a:pt x="216" y="55"/>
                </a:lnTo>
                <a:moveTo>
                  <a:pt x="160" y="0"/>
                </a:moveTo>
                <a:lnTo>
                  <a:pt x="29" y="0"/>
                </a:lnTo>
                <a:lnTo>
                  <a:pt x="29" y="115"/>
                </a:lnTo>
                <a:moveTo>
                  <a:pt x="216" y="55"/>
                </a:moveTo>
                <a:lnTo>
                  <a:pt x="160" y="0"/>
                </a:lnTo>
                <a:lnTo>
                  <a:pt x="160" y="55"/>
                </a:lnTo>
                <a:lnTo>
                  <a:pt x="216" y="55"/>
                </a:lnTo>
                <a:moveTo>
                  <a:pt x="81" y="87"/>
                </a:moveTo>
                <a:lnTo>
                  <a:pt x="55" y="87"/>
                </a:lnTo>
                <a:moveTo>
                  <a:pt x="182" y="87"/>
                </a:moveTo>
                <a:lnTo>
                  <a:pt x="108" y="87"/>
                </a:lnTo>
                <a:moveTo>
                  <a:pt x="55" y="113"/>
                </a:moveTo>
                <a:lnTo>
                  <a:pt x="127" y="113"/>
                </a:lnTo>
                <a:moveTo>
                  <a:pt x="182" y="113"/>
                </a:moveTo>
                <a:lnTo>
                  <a:pt x="153" y="113"/>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1" name="Freeform 21"/>
          <p:cNvSpPr>
            <a:spLocks noEditPoints="1"/>
          </p:cNvSpPr>
          <p:nvPr/>
        </p:nvSpPr>
        <p:spPr bwMode="auto">
          <a:xfrm>
            <a:off x="10136188" y="4838700"/>
            <a:ext cx="498475" cy="498475"/>
          </a:xfrm>
          <a:custGeom>
            <a:avLst/>
            <a:gdLst>
              <a:gd name="T0" fmla="*/ 112 w 131"/>
              <a:gd name="T1" fmla="*/ 36 h 131"/>
              <a:gd name="T2" fmla="*/ 122 w 131"/>
              <a:gd name="T3" fmla="*/ 69 h 131"/>
              <a:gd name="T4" fmla="*/ 61 w 131"/>
              <a:gd name="T5" fmla="*/ 131 h 131"/>
              <a:gd name="T6" fmla="*/ 0 w 131"/>
              <a:gd name="T7" fmla="*/ 69 h 131"/>
              <a:gd name="T8" fmla="*/ 61 w 131"/>
              <a:gd name="T9" fmla="*/ 8 h 131"/>
              <a:gd name="T10" fmla="*/ 95 w 131"/>
              <a:gd name="T11" fmla="*/ 18 h 131"/>
              <a:gd name="T12" fmla="*/ 85 w 131"/>
              <a:gd name="T13" fmla="*/ 30 h 131"/>
              <a:gd name="T14" fmla="*/ 61 w 131"/>
              <a:gd name="T15" fmla="*/ 23 h 131"/>
              <a:gd name="T16" fmla="*/ 15 w 131"/>
              <a:gd name="T17" fmla="*/ 69 h 131"/>
              <a:gd name="T18" fmla="*/ 61 w 131"/>
              <a:gd name="T19" fmla="*/ 116 h 131"/>
              <a:gd name="T20" fmla="*/ 107 w 131"/>
              <a:gd name="T21" fmla="*/ 69 h 131"/>
              <a:gd name="T22" fmla="*/ 101 w 131"/>
              <a:gd name="T23" fmla="*/ 46 h 131"/>
              <a:gd name="T24" fmla="*/ 73 w 131"/>
              <a:gd name="T25" fmla="*/ 41 h 131"/>
              <a:gd name="T26" fmla="*/ 61 w 131"/>
              <a:gd name="T27" fmla="*/ 39 h 131"/>
              <a:gd name="T28" fmla="*/ 31 w 131"/>
              <a:gd name="T29" fmla="*/ 69 h 131"/>
              <a:gd name="T30" fmla="*/ 61 w 131"/>
              <a:gd name="T31" fmla="*/ 100 h 131"/>
              <a:gd name="T32" fmla="*/ 91 w 131"/>
              <a:gd name="T33" fmla="*/ 69 h 131"/>
              <a:gd name="T34" fmla="*/ 88 w 131"/>
              <a:gd name="T35" fmla="*/ 56 h 131"/>
              <a:gd name="T36" fmla="*/ 61 w 131"/>
              <a:gd name="T37" fmla="*/ 69 h 131"/>
              <a:gd name="T38" fmla="*/ 127 w 131"/>
              <a:gd name="T39" fmla="*/ 3 h 131"/>
              <a:gd name="T40" fmla="*/ 112 w 131"/>
              <a:gd name="T41" fmla="*/ 0 h 131"/>
              <a:gd name="T42" fmla="*/ 112 w 131"/>
              <a:gd name="T43" fmla="*/ 19 h 131"/>
              <a:gd name="T44" fmla="*/ 131 w 131"/>
              <a:gd name="T45" fmla="*/ 19 h 131"/>
              <a:gd name="T46" fmla="*/ 10 w 131"/>
              <a:gd name="T47" fmla="*/ 131 h 131"/>
              <a:gd name="T48" fmla="*/ 23 w 131"/>
              <a:gd name="T49" fmla="*/ 117 h 131"/>
              <a:gd name="T50" fmla="*/ 100 w 131"/>
              <a:gd name="T51" fmla="*/ 117 h 131"/>
              <a:gd name="T52" fmla="*/ 112 w 131"/>
              <a:gd name="T53"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31" h="131">
                <a:moveTo>
                  <a:pt x="112" y="36"/>
                </a:moveTo>
                <a:cubicBezTo>
                  <a:pt x="119" y="45"/>
                  <a:pt x="122" y="57"/>
                  <a:pt x="122" y="69"/>
                </a:cubicBezTo>
                <a:cubicBezTo>
                  <a:pt x="122" y="103"/>
                  <a:pt x="95" y="131"/>
                  <a:pt x="61" y="131"/>
                </a:cubicBezTo>
                <a:cubicBezTo>
                  <a:pt x="28" y="131"/>
                  <a:pt x="0" y="103"/>
                  <a:pt x="0" y="69"/>
                </a:cubicBezTo>
                <a:cubicBezTo>
                  <a:pt x="0" y="35"/>
                  <a:pt x="28" y="8"/>
                  <a:pt x="61" y="8"/>
                </a:cubicBezTo>
                <a:cubicBezTo>
                  <a:pt x="74" y="8"/>
                  <a:pt x="85" y="12"/>
                  <a:pt x="95" y="18"/>
                </a:cubicBezTo>
                <a:moveTo>
                  <a:pt x="85" y="30"/>
                </a:moveTo>
                <a:cubicBezTo>
                  <a:pt x="78" y="25"/>
                  <a:pt x="70" y="23"/>
                  <a:pt x="61" y="23"/>
                </a:cubicBezTo>
                <a:cubicBezTo>
                  <a:pt x="36" y="23"/>
                  <a:pt x="15" y="44"/>
                  <a:pt x="15" y="69"/>
                </a:cubicBezTo>
                <a:cubicBezTo>
                  <a:pt x="15" y="95"/>
                  <a:pt x="36" y="116"/>
                  <a:pt x="61" y="116"/>
                </a:cubicBezTo>
                <a:cubicBezTo>
                  <a:pt x="87" y="116"/>
                  <a:pt x="107" y="95"/>
                  <a:pt x="107" y="69"/>
                </a:cubicBezTo>
                <a:cubicBezTo>
                  <a:pt x="107" y="61"/>
                  <a:pt x="105" y="53"/>
                  <a:pt x="101" y="46"/>
                </a:cubicBezTo>
                <a:moveTo>
                  <a:pt x="73" y="41"/>
                </a:moveTo>
                <a:cubicBezTo>
                  <a:pt x="69" y="40"/>
                  <a:pt x="65" y="39"/>
                  <a:pt x="61" y="39"/>
                </a:cubicBezTo>
                <a:cubicBezTo>
                  <a:pt x="45" y="39"/>
                  <a:pt x="31" y="53"/>
                  <a:pt x="31" y="69"/>
                </a:cubicBezTo>
                <a:cubicBezTo>
                  <a:pt x="31" y="86"/>
                  <a:pt x="45" y="100"/>
                  <a:pt x="61" y="100"/>
                </a:cubicBezTo>
                <a:cubicBezTo>
                  <a:pt x="78" y="100"/>
                  <a:pt x="91" y="86"/>
                  <a:pt x="91" y="69"/>
                </a:cubicBezTo>
                <a:cubicBezTo>
                  <a:pt x="91" y="65"/>
                  <a:pt x="90" y="60"/>
                  <a:pt x="88" y="56"/>
                </a:cubicBezTo>
                <a:moveTo>
                  <a:pt x="61" y="69"/>
                </a:moveTo>
                <a:cubicBezTo>
                  <a:pt x="127" y="3"/>
                  <a:pt x="127" y="3"/>
                  <a:pt x="127" y="3"/>
                </a:cubicBezTo>
                <a:moveTo>
                  <a:pt x="112" y="0"/>
                </a:moveTo>
                <a:cubicBezTo>
                  <a:pt x="112" y="19"/>
                  <a:pt x="112" y="19"/>
                  <a:pt x="112" y="19"/>
                </a:cubicBezTo>
                <a:cubicBezTo>
                  <a:pt x="131" y="19"/>
                  <a:pt x="131" y="19"/>
                  <a:pt x="131" y="19"/>
                </a:cubicBezTo>
                <a:moveTo>
                  <a:pt x="10" y="131"/>
                </a:moveTo>
                <a:cubicBezTo>
                  <a:pt x="23" y="117"/>
                  <a:pt x="23" y="117"/>
                  <a:pt x="23" y="117"/>
                </a:cubicBezTo>
                <a:moveTo>
                  <a:pt x="100" y="117"/>
                </a:moveTo>
                <a:cubicBezTo>
                  <a:pt x="112" y="131"/>
                  <a:pt x="112" y="131"/>
                  <a:pt x="112" y="13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Freeform 22"/>
          <p:cNvSpPr>
            <a:spLocks noEditPoints="1"/>
          </p:cNvSpPr>
          <p:nvPr/>
        </p:nvSpPr>
        <p:spPr bwMode="auto">
          <a:xfrm>
            <a:off x="8415338" y="4887913"/>
            <a:ext cx="536575" cy="430213"/>
          </a:xfrm>
          <a:custGeom>
            <a:avLst/>
            <a:gdLst>
              <a:gd name="T0" fmla="*/ 141 w 141"/>
              <a:gd name="T1" fmla="*/ 113 h 113"/>
              <a:gd name="T2" fmla="*/ 0 w 141"/>
              <a:gd name="T3" fmla="*/ 113 h 113"/>
              <a:gd name="T4" fmla="*/ 34 w 141"/>
              <a:gd name="T5" fmla="*/ 83 h 113"/>
              <a:gd name="T6" fmla="*/ 15 w 141"/>
              <a:gd name="T7" fmla="*/ 83 h 113"/>
              <a:gd name="T8" fmla="*/ 15 w 141"/>
              <a:gd name="T9" fmla="*/ 113 h 113"/>
              <a:gd name="T10" fmla="*/ 34 w 141"/>
              <a:gd name="T11" fmla="*/ 113 h 113"/>
              <a:gd name="T12" fmla="*/ 34 w 141"/>
              <a:gd name="T13" fmla="*/ 83 h 113"/>
              <a:gd name="T14" fmla="*/ 64 w 141"/>
              <a:gd name="T15" fmla="*/ 53 h 113"/>
              <a:gd name="T16" fmla="*/ 45 w 141"/>
              <a:gd name="T17" fmla="*/ 53 h 113"/>
              <a:gd name="T18" fmla="*/ 45 w 141"/>
              <a:gd name="T19" fmla="*/ 113 h 113"/>
              <a:gd name="T20" fmla="*/ 64 w 141"/>
              <a:gd name="T21" fmla="*/ 113 h 113"/>
              <a:gd name="T22" fmla="*/ 64 w 141"/>
              <a:gd name="T23" fmla="*/ 53 h 113"/>
              <a:gd name="T24" fmla="*/ 95 w 141"/>
              <a:gd name="T25" fmla="*/ 66 h 113"/>
              <a:gd name="T26" fmla="*/ 75 w 141"/>
              <a:gd name="T27" fmla="*/ 66 h 113"/>
              <a:gd name="T28" fmla="*/ 75 w 141"/>
              <a:gd name="T29" fmla="*/ 113 h 113"/>
              <a:gd name="T30" fmla="*/ 95 w 141"/>
              <a:gd name="T31" fmla="*/ 113 h 113"/>
              <a:gd name="T32" fmla="*/ 95 w 141"/>
              <a:gd name="T33" fmla="*/ 66 h 113"/>
              <a:gd name="T34" fmla="*/ 125 w 141"/>
              <a:gd name="T35" fmla="*/ 35 h 113"/>
              <a:gd name="T36" fmla="*/ 106 w 141"/>
              <a:gd name="T37" fmla="*/ 35 h 113"/>
              <a:gd name="T38" fmla="*/ 106 w 141"/>
              <a:gd name="T39" fmla="*/ 113 h 113"/>
              <a:gd name="T40" fmla="*/ 125 w 141"/>
              <a:gd name="T41" fmla="*/ 113 h 113"/>
              <a:gd name="T42" fmla="*/ 125 w 141"/>
              <a:gd name="T43" fmla="*/ 35 h 113"/>
              <a:gd name="T44" fmla="*/ 24 w 141"/>
              <a:gd name="T45" fmla="*/ 49 h 113"/>
              <a:gd name="T46" fmla="*/ 19 w 141"/>
              <a:gd name="T47" fmla="*/ 55 h 113"/>
              <a:gd name="T48" fmla="*/ 24 w 141"/>
              <a:gd name="T49" fmla="*/ 61 h 113"/>
              <a:gd name="T50" fmla="*/ 30 w 141"/>
              <a:gd name="T51" fmla="*/ 55 h 113"/>
              <a:gd name="T52" fmla="*/ 24 w 141"/>
              <a:gd name="T53" fmla="*/ 49 h 113"/>
              <a:gd name="T54" fmla="*/ 55 w 141"/>
              <a:gd name="T55" fmla="*/ 21 h 113"/>
              <a:gd name="T56" fmla="*/ 49 w 141"/>
              <a:gd name="T57" fmla="*/ 26 h 113"/>
              <a:gd name="T58" fmla="*/ 55 w 141"/>
              <a:gd name="T59" fmla="*/ 32 h 113"/>
              <a:gd name="T60" fmla="*/ 60 w 141"/>
              <a:gd name="T61" fmla="*/ 26 h 113"/>
              <a:gd name="T62" fmla="*/ 55 w 141"/>
              <a:gd name="T63" fmla="*/ 21 h 113"/>
              <a:gd name="T64" fmla="*/ 85 w 141"/>
              <a:gd name="T65" fmla="*/ 35 h 113"/>
              <a:gd name="T66" fmla="*/ 80 w 141"/>
              <a:gd name="T67" fmla="*/ 41 h 113"/>
              <a:gd name="T68" fmla="*/ 85 w 141"/>
              <a:gd name="T69" fmla="*/ 46 h 113"/>
              <a:gd name="T70" fmla="*/ 91 w 141"/>
              <a:gd name="T71" fmla="*/ 41 h 113"/>
              <a:gd name="T72" fmla="*/ 85 w 141"/>
              <a:gd name="T73" fmla="*/ 35 h 113"/>
              <a:gd name="T74" fmla="*/ 115 w 141"/>
              <a:gd name="T75" fmla="*/ 0 h 113"/>
              <a:gd name="T76" fmla="*/ 110 w 141"/>
              <a:gd name="T77" fmla="*/ 6 h 113"/>
              <a:gd name="T78" fmla="*/ 115 w 141"/>
              <a:gd name="T79" fmla="*/ 12 h 113"/>
              <a:gd name="T80" fmla="*/ 121 w 141"/>
              <a:gd name="T81" fmla="*/ 6 h 113"/>
              <a:gd name="T82" fmla="*/ 115 w 141"/>
              <a:gd name="T83" fmla="*/ 0 h 113"/>
              <a:gd name="T84" fmla="*/ 89 w 141"/>
              <a:gd name="T85" fmla="*/ 36 h 113"/>
              <a:gd name="T86" fmla="*/ 112 w 141"/>
              <a:gd name="T87" fmla="*/ 10 h 113"/>
              <a:gd name="T88" fmla="*/ 60 w 141"/>
              <a:gd name="T89" fmla="*/ 28 h 113"/>
              <a:gd name="T90" fmla="*/ 80 w 141"/>
              <a:gd name="T91" fmla="*/ 38 h 113"/>
              <a:gd name="T92" fmla="*/ 51 w 141"/>
              <a:gd name="T93" fmla="*/ 30 h 113"/>
              <a:gd name="T94" fmla="*/ 28 w 141"/>
              <a:gd name="T95" fmla="*/ 5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1" h="113">
                <a:moveTo>
                  <a:pt x="141" y="113"/>
                </a:moveTo>
                <a:cubicBezTo>
                  <a:pt x="0" y="113"/>
                  <a:pt x="0" y="113"/>
                  <a:pt x="0" y="113"/>
                </a:cubicBezTo>
                <a:moveTo>
                  <a:pt x="34" y="83"/>
                </a:moveTo>
                <a:cubicBezTo>
                  <a:pt x="15" y="83"/>
                  <a:pt x="15" y="83"/>
                  <a:pt x="15" y="83"/>
                </a:cubicBezTo>
                <a:cubicBezTo>
                  <a:pt x="15" y="113"/>
                  <a:pt x="15" y="113"/>
                  <a:pt x="15" y="113"/>
                </a:cubicBezTo>
                <a:cubicBezTo>
                  <a:pt x="34" y="113"/>
                  <a:pt x="34" y="113"/>
                  <a:pt x="34" y="113"/>
                </a:cubicBezTo>
                <a:lnTo>
                  <a:pt x="34" y="83"/>
                </a:lnTo>
                <a:close/>
                <a:moveTo>
                  <a:pt x="64" y="53"/>
                </a:moveTo>
                <a:cubicBezTo>
                  <a:pt x="45" y="53"/>
                  <a:pt x="45" y="53"/>
                  <a:pt x="45" y="53"/>
                </a:cubicBezTo>
                <a:cubicBezTo>
                  <a:pt x="45" y="113"/>
                  <a:pt x="45" y="113"/>
                  <a:pt x="45" y="113"/>
                </a:cubicBezTo>
                <a:cubicBezTo>
                  <a:pt x="64" y="113"/>
                  <a:pt x="64" y="113"/>
                  <a:pt x="64" y="113"/>
                </a:cubicBezTo>
                <a:lnTo>
                  <a:pt x="64" y="53"/>
                </a:lnTo>
                <a:close/>
                <a:moveTo>
                  <a:pt x="95" y="66"/>
                </a:moveTo>
                <a:cubicBezTo>
                  <a:pt x="75" y="66"/>
                  <a:pt x="75" y="66"/>
                  <a:pt x="75" y="66"/>
                </a:cubicBezTo>
                <a:cubicBezTo>
                  <a:pt x="75" y="113"/>
                  <a:pt x="75" y="113"/>
                  <a:pt x="75" y="113"/>
                </a:cubicBezTo>
                <a:cubicBezTo>
                  <a:pt x="95" y="113"/>
                  <a:pt x="95" y="113"/>
                  <a:pt x="95" y="113"/>
                </a:cubicBezTo>
                <a:lnTo>
                  <a:pt x="95" y="66"/>
                </a:lnTo>
                <a:close/>
                <a:moveTo>
                  <a:pt x="125" y="35"/>
                </a:moveTo>
                <a:cubicBezTo>
                  <a:pt x="106" y="35"/>
                  <a:pt x="106" y="35"/>
                  <a:pt x="106" y="35"/>
                </a:cubicBezTo>
                <a:cubicBezTo>
                  <a:pt x="106" y="113"/>
                  <a:pt x="106" y="113"/>
                  <a:pt x="106" y="113"/>
                </a:cubicBezTo>
                <a:cubicBezTo>
                  <a:pt x="125" y="113"/>
                  <a:pt x="125" y="113"/>
                  <a:pt x="125" y="113"/>
                </a:cubicBezTo>
                <a:lnTo>
                  <a:pt x="125" y="35"/>
                </a:lnTo>
                <a:close/>
                <a:moveTo>
                  <a:pt x="24" y="49"/>
                </a:moveTo>
                <a:cubicBezTo>
                  <a:pt x="21" y="49"/>
                  <a:pt x="19" y="52"/>
                  <a:pt x="19" y="55"/>
                </a:cubicBezTo>
                <a:cubicBezTo>
                  <a:pt x="19" y="58"/>
                  <a:pt x="21" y="61"/>
                  <a:pt x="24" y="61"/>
                </a:cubicBezTo>
                <a:cubicBezTo>
                  <a:pt x="27" y="61"/>
                  <a:pt x="30" y="58"/>
                  <a:pt x="30" y="55"/>
                </a:cubicBezTo>
                <a:cubicBezTo>
                  <a:pt x="30" y="52"/>
                  <a:pt x="27" y="49"/>
                  <a:pt x="24" y="49"/>
                </a:cubicBezTo>
                <a:close/>
                <a:moveTo>
                  <a:pt x="55" y="21"/>
                </a:moveTo>
                <a:cubicBezTo>
                  <a:pt x="52" y="21"/>
                  <a:pt x="49" y="23"/>
                  <a:pt x="49" y="26"/>
                </a:cubicBezTo>
                <a:cubicBezTo>
                  <a:pt x="49" y="29"/>
                  <a:pt x="52" y="32"/>
                  <a:pt x="55" y="32"/>
                </a:cubicBezTo>
                <a:cubicBezTo>
                  <a:pt x="58" y="32"/>
                  <a:pt x="60" y="29"/>
                  <a:pt x="60" y="26"/>
                </a:cubicBezTo>
                <a:cubicBezTo>
                  <a:pt x="60" y="23"/>
                  <a:pt x="58" y="21"/>
                  <a:pt x="55" y="21"/>
                </a:cubicBezTo>
                <a:close/>
                <a:moveTo>
                  <a:pt x="85" y="35"/>
                </a:moveTo>
                <a:cubicBezTo>
                  <a:pt x="82" y="35"/>
                  <a:pt x="80" y="38"/>
                  <a:pt x="80" y="41"/>
                </a:cubicBezTo>
                <a:cubicBezTo>
                  <a:pt x="80" y="44"/>
                  <a:pt x="82" y="46"/>
                  <a:pt x="85" y="46"/>
                </a:cubicBezTo>
                <a:cubicBezTo>
                  <a:pt x="88" y="46"/>
                  <a:pt x="91" y="44"/>
                  <a:pt x="91" y="41"/>
                </a:cubicBezTo>
                <a:cubicBezTo>
                  <a:pt x="91" y="38"/>
                  <a:pt x="88" y="35"/>
                  <a:pt x="85" y="35"/>
                </a:cubicBezTo>
                <a:close/>
                <a:moveTo>
                  <a:pt x="115" y="0"/>
                </a:moveTo>
                <a:cubicBezTo>
                  <a:pt x="112" y="0"/>
                  <a:pt x="110" y="3"/>
                  <a:pt x="110" y="6"/>
                </a:cubicBezTo>
                <a:cubicBezTo>
                  <a:pt x="110" y="9"/>
                  <a:pt x="112" y="12"/>
                  <a:pt x="115" y="12"/>
                </a:cubicBezTo>
                <a:cubicBezTo>
                  <a:pt x="118" y="12"/>
                  <a:pt x="121" y="9"/>
                  <a:pt x="121" y="6"/>
                </a:cubicBezTo>
                <a:cubicBezTo>
                  <a:pt x="121" y="3"/>
                  <a:pt x="118" y="0"/>
                  <a:pt x="115" y="0"/>
                </a:cubicBezTo>
                <a:close/>
                <a:moveTo>
                  <a:pt x="89" y="36"/>
                </a:moveTo>
                <a:cubicBezTo>
                  <a:pt x="112" y="10"/>
                  <a:pt x="112" y="10"/>
                  <a:pt x="112" y="10"/>
                </a:cubicBezTo>
                <a:moveTo>
                  <a:pt x="60" y="28"/>
                </a:moveTo>
                <a:cubicBezTo>
                  <a:pt x="80" y="38"/>
                  <a:pt x="80" y="38"/>
                  <a:pt x="80" y="38"/>
                </a:cubicBezTo>
                <a:moveTo>
                  <a:pt x="51" y="30"/>
                </a:moveTo>
                <a:cubicBezTo>
                  <a:pt x="28" y="51"/>
                  <a:pt x="28" y="51"/>
                  <a:pt x="28" y="5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4" name="TextBox 23"/>
          <p:cNvSpPr txBox="1"/>
          <p:nvPr/>
        </p:nvSpPr>
        <p:spPr>
          <a:xfrm>
            <a:off x="1036931" y="5425054"/>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25" name="TextBox 24"/>
          <p:cNvSpPr txBox="1"/>
          <p:nvPr/>
        </p:nvSpPr>
        <p:spPr>
          <a:xfrm>
            <a:off x="2722856" y="5425054"/>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26" name="TextBox 25"/>
          <p:cNvSpPr txBox="1"/>
          <p:nvPr/>
        </p:nvSpPr>
        <p:spPr>
          <a:xfrm>
            <a:off x="4475456" y="5425054"/>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27" name="TextBox 26"/>
          <p:cNvSpPr txBox="1"/>
          <p:nvPr/>
        </p:nvSpPr>
        <p:spPr>
          <a:xfrm>
            <a:off x="6218531" y="5425054"/>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28" name="TextBox 27"/>
          <p:cNvSpPr txBox="1"/>
          <p:nvPr/>
        </p:nvSpPr>
        <p:spPr>
          <a:xfrm>
            <a:off x="7933031" y="5425054"/>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29" name="TextBox 28"/>
          <p:cNvSpPr txBox="1"/>
          <p:nvPr/>
        </p:nvSpPr>
        <p:spPr>
          <a:xfrm>
            <a:off x="9676106" y="5425054"/>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30" name="Rectangle 29"/>
          <p:cNvSpPr>
            <a:spLocks noChangeArrowheads="1"/>
          </p:cNvSpPr>
          <p:nvPr/>
        </p:nvSpPr>
        <p:spPr bwMode="auto">
          <a:xfrm>
            <a:off x="3895884" y="372812"/>
            <a:ext cx="441627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TIMELINE INFOGRAPHIC</a:t>
            </a:r>
            <a:endParaRPr kumimoji="0" lang="ru-RU" altLang="ru-RU" sz="1800" b="0" i="0" u="none" strike="noStrike" cap="none" normalizeH="0" baseline="0" dirty="0" smtClean="0">
              <a:ln>
                <a:noFill/>
              </a:ln>
              <a:effectLst/>
            </a:endParaRPr>
          </a:p>
        </p:txBody>
      </p:sp>
    </p:spTree>
    <p:extLst>
      <p:ext uri="{BB962C8B-B14F-4D97-AF65-F5344CB8AC3E}">
        <p14:creationId xmlns:p14="http://schemas.microsoft.com/office/powerpoint/2010/main" val="20363956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wipe(left)">
                                      <p:cBhvr>
                                        <p:cTn id="7" dur="1000"/>
                                        <p:tgtEl>
                                          <p:spTgt spid="10"/>
                                        </p:tgtEl>
                                      </p:cBhvr>
                                    </p:animEffect>
                                  </p:childTnLst>
                                </p:cTn>
                              </p:par>
                              <p:par>
                                <p:cTn id="8" presetID="22" presetClass="entr" presetSubtype="8" fill="hold" grpId="0" nodeType="withEffect">
                                  <p:stCondLst>
                                    <p:cond delay="200"/>
                                  </p:stCondLst>
                                  <p:childTnLst>
                                    <p:set>
                                      <p:cBhvr>
                                        <p:cTn id="9" dur="1" fill="hold">
                                          <p:stCondLst>
                                            <p:cond delay="0"/>
                                          </p:stCondLst>
                                        </p:cTn>
                                        <p:tgtEl>
                                          <p:spTgt spid="6"/>
                                        </p:tgtEl>
                                        <p:attrNameLst>
                                          <p:attrName>style.visibility</p:attrName>
                                        </p:attrNameLst>
                                      </p:cBhvr>
                                      <p:to>
                                        <p:strVal val="visible"/>
                                      </p:to>
                                    </p:set>
                                    <p:animEffect transition="in" filter="wipe(left)">
                                      <p:cBhvr>
                                        <p:cTn id="10" dur="1000"/>
                                        <p:tgtEl>
                                          <p:spTgt spid="6"/>
                                        </p:tgtEl>
                                      </p:cBhvr>
                                    </p:animEffect>
                                  </p:childTnLst>
                                </p:cTn>
                              </p:par>
                              <p:par>
                                <p:cTn id="11" presetID="22" presetClass="entr" presetSubtype="8" fill="hold" grpId="0" nodeType="withEffect">
                                  <p:stCondLst>
                                    <p:cond delay="4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1000"/>
                                        <p:tgtEl>
                                          <p:spTgt spid="8"/>
                                        </p:tgtEl>
                                      </p:cBhvr>
                                    </p:animEffect>
                                  </p:childTnLst>
                                </p:cTn>
                              </p:par>
                              <p:par>
                                <p:cTn id="14" presetID="22" presetClass="entr" presetSubtype="8" fill="hold" grpId="0" nodeType="withEffect">
                                  <p:stCondLst>
                                    <p:cond delay="60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1000"/>
                                        <p:tgtEl>
                                          <p:spTgt spid="9"/>
                                        </p:tgtEl>
                                      </p:cBhvr>
                                    </p:animEffect>
                                  </p:childTnLst>
                                </p:cTn>
                              </p:par>
                              <p:par>
                                <p:cTn id="17" presetID="22" presetClass="entr" presetSubtype="8" fill="hold" grpId="0" nodeType="withEffect">
                                  <p:stCondLst>
                                    <p:cond delay="800"/>
                                  </p:stCondLst>
                                  <p:childTnLst>
                                    <p:set>
                                      <p:cBhvr>
                                        <p:cTn id="18" dur="1" fill="hold">
                                          <p:stCondLst>
                                            <p:cond delay="0"/>
                                          </p:stCondLst>
                                        </p:cTn>
                                        <p:tgtEl>
                                          <p:spTgt spid="7"/>
                                        </p:tgtEl>
                                        <p:attrNameLst>
                                          <p:attrName>style.visibility</p:attrName>
                                        </p:attrNameLst>
                                      </p:cBhvr>
                                      <p:to>
                                        <p:strVal val="visible"/>
                                      </p:to>
                                    </p:set>
                                    <p:animEffect transition="in" filter="wipe(left)">
                                      <p:cBhvr>
                                        <p:cTn id="19" dur="1000"/>
                                        <p:tgtEl>
                                          <p:spTgt spid="7"/>
                                        </p:tgtEl>
                                      </p:cBhvr>
                                    </p:animEffect>
                                  </p:childTnLst>
                                </p:cTn>
                              </p:par>
                              <p:par>
                                <p:cTn id="20" presetID="10" presetClass="entr" presetSubtype="0" fill="hold" grpId="0" nodeType="withEffect">
                                  <p:stCondLst>
                                    <p:cond delay="100"/>
                                  </p:stCondLst>
                                  <p:childTnLst>
                                    <p:set>
                                      <p:cBhvr>
                                        <p:cTn id="21" dur="1" fill="hold">
                                          <p:stCondLst>
                                            <p:cond delay="0"/>
                                          </p:stCondLst>
                                        </p:cTn>
                                        <p:tgtEl>
                                          <p:spTgt spid="11"/>
                                        </p:tgtEl>
                                        <p:attrNameLst>
                                          <p:attrName>style.visibility</p:attrName>
                                        </p:attrNameLst>
                                      </p:cBhvr>
                                      <p:to>
                                        <p:strVal val="visible"/>
                                      </p:to>
                                    </p:set>
                                    <p:animEffect transition="in" filter="fade">
                                      <p:cBhvr>
                                        <p:cTn id="22" dur="500"/>
                                        <p:tgtEl>
                                          <p:spTgt spid="11"/>
                                        </p:tgtEl>
                                      </p:cBhvr>
                                    </p:animEffect>
                                  </p:childTnLst>
                                </p:cTn>
                              </p:par>
                              <p:par>
                                <p:cTn id="23" presetID="10" presetClass="entr" presetSubtype="0" fill="hold" grpId="0" nodeType="withEffect">
                                  <p:stCondLst>
                                    <p:cond delay="300"/>
                                  </p:stCondLst>
                                  <p:childTnLst>
                                    <p:set>
                                      <p:cBhvr>
                                        <p:cTn id="24" dur="1" fill="hold">
                                          <p:stCondLst>
                                            <p:cond delay="0"/>
                                          </p:stCondLst>
                                        </p:cTn>
                                        <p:tgtEl>
                                          <p:spTgt spid="12"/>
                                        </p:tgtEl>
                                        <p:attrNameLst>
                                          <p:attrName>style.visibility</p:attrName>
                                        </p:attrNameLst>
                                      </p:cBhvr>
                                      <p:to>
                                        <p:strVal val="visible"/>
                                      </p:to>
                                    </p:set>
                                    <p:animEffect transition="in" filter="fade">
                                      <p:cBhvr>
                                        <p:cTn id="25" dur="500"/>
                                        <p:tgtEl>
                                          <p:spTgt spid="12"/>
                                        </p:tgtEl>
                                      </p:cBhvr>
                                    </p:animEffect>
                                  </p:childTnLst>
                                </p:cTn>
                              </p:par>
                              <p:par>
                                <p:cTn id="26" presetID="10" presetClass="entr" presetSubtype="0" fill="hold" grpId="0" nodeType="withEffect">
                                  <p:stCondLst>
                                    <p:cond delay="50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500"/>
                                        <p:tgtEl>
                                          <p:spTgt spid="13"/>
                                        </p:tgtEl>
                                      </p:cBhvr>
                                    </p:animEffect>
                                  </p:childTnLst>
                                </p:cTn>
                              </p:par>
                              <p:par>
                                <p:cTn id="29" presetID="10" presetClass="entr" presetSubtype="0" fill="hold" grpId="0" nodeType="withEffect">
                                  <p:stCondLst>
                                    <p:cond delay="700"/>
                                  </p:stCondLst>
                                  <p:childTnLst>
                                    <p:set>
                                      <p:cBhvr>
                                        <p:cTn id="30" dur="1" fill="hold">
                                          <p:stCondLst>
                                            <p:cond delay="0"/>
                                          </p:stCondLst>
                                        </p:cTn>
                                        <p:tgtEl>
                                          <p:spTgt spid="14"/>
                                        </p:tgtEl>
                                        <p:attrNameLst>
                                          <p:attrName>style.visibility</p:attrName>
                                        </p:attrNameLst>
                                      </p:cBhvr>
                                      <p:to>
                                        <p:strVal val="visible"/>
                                      </p:to>
                                    </p:set>
                                    <p:animEffect transition="in" filter="fade">
                                      <p:cBhvr>
                                        <p:cTn id="31" dur="500"/>
                                        <p:tgtEl>
                                          <p:spTgt spid="14"/>
                                        </p:tgtEl>
                                      </p:cBhvr>
                                    </p:animEffect>
                                  </p:childTnLst>
                                </p:cTn>
                              </p:par>
                              <p:par>
                                <p:cTn id="32" presetID="10" presetClass="entr" presetSubtype="0" fill="hold" grpId="0" nodeType="withEffect">
                                  <p:stCondLst>
                                    <p:cond delay="900"/>
                                  </p:stCondLst>
                                  <p:childTnLst>
                                    <p:set>
                                      <p:cBhvr>
                                        <p:cTn id="33" dur="1" fill="hold">
                                          <p:stCondLst>
                                            <p:cond delay="0"/>
                                          </p:stCondLst>
                                        </p:cTn>
                                        <p:tgtEl>
                                          <p:spTgt spid="15"/>
                                        </p:tgtEl>
                                        <p:attrNameLst>
                                          <p:attrName>style.visibility</p:attrName>
                                        </p:attrNameLst>
                                      </p:cBhvr>
                                      <p:to>
                                        <p:strVal val="visible"/>
                                      </p:to>
                                    </p:set>
                                    <p:animEffect transition="in" filter="fade">
                                      <p:cBhvr>
                                        <p:cTn id="34" dur="500"/>
                                        <p:tgtEl>
                                          <p:spTgt spid="15"/>
                                        </p:tgtEl>
                                      </p:cBhvr>
                                    </p:animEffect>
                                  </p:childTnLst>
                                </p:cTn>
                              </p:par>
                              <p:par>
                                <p:cTn id="35" presetID="10" presetClass="entr" presetSubtype="0" fill="hold" grpId="0" nodeType="withEffect">
                                  <p:stCondLst>
                                    <p:cond delay="1100"/>
                                  </p:stCondLst>
                                  <p:childTnLst>
                                    <p:set>
                                      <p:cBhvr>
                                        <p:cTn id="36" dur="1" fill="hold">
                                          <p:stCondLst>
                                            <p:cond delay="0"/>
                                          </p:stCondLst>
                                        </p:cTn>
                                        <p:tgtEl>
                                          <p:spTgt spid="16"/>
                                        </p:tgtEl>
                                        <p:attrNameLst>
                                          <p:attrName>style.visibility</p:attrName>
                                        </p:attrNameLst>
                                      </p:cBhvr>
                                      <p:to>
                                        <p:strVal val="visible"/>
                                      </p:to>
                                    </p:set>
                                    <p:animEffect transition="in" filter="fade">
                                      <p:cBhvr>
                                        <p:cTn id="37" dur="500"/>
                                        <p:tgtEl>
                                          <p:spTgt spid="16"/>
                                        </p:tgtEl>
                                      </p:cBhvr>
                                    </p:animEffect>
                                  </p:childTnLst>
                                </p:cTn>
                              </p:par>
                              <p:par>
                                <p:cTn id="38" presetID="42" presetClass="entr" presetSubtype="0" fill="hold" grpId="0" nodeType="withEffect">
                                  <p:stCondLst>
                                    <p:cond delay="100"/>
                                  </p:stCondLst>
                                  <p:childTnLst>
                                    <p:set>
                                      <p:cBhvr>
                                        <p:cTn id="39" dur="1" fill="hold">
                                          <p:stCondLst>
                                            <p:cond delay="0"/>
                                          </p:stCondLst>
                                        </p:cTn>
                                        <p:tgtEl>
                                          <p:spTgt spid="17"/>
                                        </p:tgtEl>
                                        <p:attrNameLst>
                                          <p:attrName>style.visibility</p:attrName>
                                        </p:attrNameLst>
                                      </p:cBhvr>
                                      <p:to>
                                        <p:strVal val="visible"/>
                                      </p:to>
                                    </p:set>
                                    <p:animEffect transition="in" filter="fade">
                                      <p:cBhvr>
                                        <p:cTn id="40" dur="750"/>
                                        <p:tgtEl>
                                          <p:spTgt spid="17"/>
                                        </p:tgtEl>
                                      </p:cBhvr>
                                    </p:animEffect>
                                    <p:anim calcmode="lin" valueType="num">
                                      <p:cBhvr>
                                        <p:cTn id="41" dur="750" fill="hold"/>
                                        <p:tgtEl>
                                          <p:spTgt spid="17"/>
                                        </p:tgtEl>
                                        <p:attrNameLst>
                                          <p:attrName>ppt_x</p:attrName>
                                        </p:attrNameLst>
                                      </p:cBhvr>
                                      <p:tavLst>
                                        <p:tav tm="0">
                                          <p:val>
                                            <p:strVal val="#ppt_x"/>
                                          </p:val>
                                        </p:tav>
                                        <p:tav tm="100000">
                                          <p:val>
                                            <p:strVal val="#ppt_x"/>
                                          </p:val>
                                        </p:tav>
                                      </p:tavLst>
                                    </p:anim>
                                    <p:anim calcmode="lin" valueType="num">
                                      <p:cBhvr>
                                        <p:cTn id="42" dur="750" fill="hold"/>
                                        <p:tgtEl>
                                          <p:spTgt spid="17"/>
                                        </p:tgtEl>
                                        <p:attrNameLst>
                                          <p:attrName>ppt_y</p:attrName>
                                        </p:attrNameLst>
                                      </p:cBhvr>
                                      <p:tavLst>
                                        <p:tav tm="0">
                                          <p:val>
                                            <p:strVal val="#ppt_y+.1"/>
                                          </p:val>
                                        </p:tav>
                                        <p:tav tm="100000">
                                          <p:val>
                                            <p:strVal val="#ppt_y"/>
                                          </p:val>
                                        </p:tav>
                                      </p:tavLst>
                                    </p:anim>
                                  </p:childTnLst>
                                </p:cTn>
                              </p:par>
                              <p:par>
                                <p:cTn id="43" presetID="42" presetClass="entr" presetSubtype="0" fill="hold" grpId="0" nodeType="withEffect">
                                  <p:stCondLst>
                                    <p:cond delay="100"/>
                                  </p:stCondLst>
                                  <p:childTnLst>
                                    <p:set>
                                      <p:cBhvr>
                                        <p:cTn id="44" dur="1" fill="hold">
                                          <p:stCondLst>
                                            <p:cond delay="0"/>
                                          </p:stCondLst>
                                        </p:cTn>
                                        <p:tgtEl>
                                          <p:spTgt spid="24"/>
                                        </p:tgtEl>
                                        <p:attrNameLst>
                                          <p:attrName>style.visibility</p:attrName>
                                        </p:attrNameLst>
                                      </p:cBhvr>
                                      <p:to>
                                        <p:strVal val="visible"/>
                                      </p:to>
                                    </p:set>
                                    <p:animEffect transition="in" filter="fade">
                                      <p:cBhvr>
                                        <p:cTn id="45" dur="750"/>
                                        <p:tgtEl>
                                          <p:spTgt spid="24"/>
                                        </p:tgtEl>
                                      </p:cBhvr>
                                    </p:animEffect>
                                    <p:anim calcmode="lin" valueType="num">
                                      <p:cBhvr>
                                        <p:cTn id="46" dur="750" fill="hold"/>
                                        <p:tgtEl>
                                          <p:spTgt spid="24"/>
                                        </p:tgtEl>
                                        <p:attrNameLst>
                                          <p:attrName>ppt_x</p:attrName>
                                        </p:attrNameLst>
                                      </p:cBhvr>
                                      <p:tavLst>
                                        <p:tav tm="0">
                                          <p:val>
                                            <p:strVal val="#ppt_x"/>
                                          </p:val>
                                        </p:tav>
                                        <p:tav tm="100000">
                                          <p:val>
                                            <p:strVal val="#ppt_x"/>
                                          </p:val>
                                        </p:tav>
                                      </p:tavLst>
                                    </p:anim>
                                    <p:anim calcmode="lin" valueType="num">
                                      <p:cBhvr>
                                        <p:cTn id="47" dur="750" fill="hold"/>
                                        <p:tgtEl>
                                          <p:spTgt spid="24"/>
                                        </p:tgtEl>
                                        <p:attrNameLst>
                                          <p:attrName>ppt_y</p:attrName>
                                        </p:attrNameLst>
                                      </p:cBhvr>
                                      <p:tavLst>
                                        <p:tav tm="0">
                                          <p:val>
                                            <p:strVal val="#ppt_y+.1"/>
                                          </p:val>
                                        </p:tav>
                                        <p:tav tm="100000">
                                          <p:val>
                                            <p:strVal val="#ppt_y"/>
                                          </p:val>
                                        </p:tav>
                                      </p:tavLst>
                                    </p:anim>
                                  </p:childTnLst>
                                </p:cTn>
                              </p:par>
                              <p:par>
                                <p:cTn id="48" presetID="42" presetClass="entr" presetSubtype="0" fill="hold" grpId="0" nodeType="withEffect">
                                  <p:stCondLst>
                                    <p:cond delay="300"/>
                                  </p:stCondLst>
                                  <p:childTnLst>
                                    <p:set>
                                      <p:cBhvr>
                                        <p:cTn id="49" dur="1" fill="hold">
                                          <p:stCondLst>
                                            <p:cond delay="0"/>
                                          </p:stCondLst>
                                        </p:cTn>
                                        <p:tgtEl>
                                          <p:spTgt spid="19"/>
                                        </p:tgtEl>
                                        <p:attrNameLst>
                                          <p:attrName>style.visibility</p:attrName>
                                        </p:attrNameLst>
                                      </p:cBhvr>
                                      <p:to>
                                        <p:strVal val="visible"/>
                                      </p:to>
                                    </p:set>
                                    <p:animEffect transition="in" filter="fade">
                                      <p:cBhvr>
                                        <p:cTn id="50" dur="750"/>
                                        <p:tgtEl>
                                          <p:spTgt spid="19"/>
                                        </p:tgtEl>
                                      </p:cBhvr>
                                    </p:animEffect>
                                    <p:anim calcmode="lin" valueType="num">
                                      <p:cBhvr>
                                        <p:cTn id="51" dur="750" fill="hold"/>
                                        <p:tgtEl>
                                          <p:spTgt spid="19"/>
                                        </p:tgtEl>
                                        <p:attrNameLst>
                                          <p:attrName>ppt_x</p:attrName>
                                        </p:attrNameLst>
                                      </p:cBhvr>
                                      <p:tavLst>
                                        <p:tav tm="0">
                                          <p:val>
                                            <p:strVal val="#ppt_x"/>
                                          </p:val>
                                        </p:tav>
                                        <p:tav tm="100000">
                                          <p:val>
                                            <p:strVal val="#ppt_x"/>
                                          </p:val>
                                        </p:tav>
                                      </p:tavLst>
                                    </p:anim>
                                    <p:anim calcmode="lin" valueType="num">
                                      <p:cBhvr>
                                        <p:cTn id="52" dur="750" fill="hold"/>
                                        <p:tgtEl>
                                          <p:spTgt spid="19"/>
                                        </p:tgtEl>
                                        <p:attrNameLst>
                                          <p:attrName>ppt_y</p:attrName>
                                        </p:attrNameLst>
                                      </p:cBhvr>
                                      <p:tavLst>
                                        <p:tav tm="0">
                                          <p:val>
                                            <p:strVal val="#ppt_y+.1"/>
                                          </p:val>
                                        </p:tav>
                                        <p:tav tm="100000">
                                          <p:val>
                                            <p:strVal val="#ppt_y"/>
                                          </p:val>
                                        </p:tav>
                                      </p:tavLst>
                                    </p:anim>
                                  </p:childTnLst>
                                </p:cTn>
                              </p:par>
                              <p:par>
                                <p:cTn id="53" presetID="42" presetClass="entr" presetSubtype="0" fill="hold" grpId="0" nodeType="withEffect">
                                  <p:stCondLst>
                                    <p:cond delay="300"/>
                                  </p:stCondLst>
                                  <p:childTnLst>
                                    <p:set>
                                      <p:cBhvr>
                                        <p:cTn id="54" dur="1" fill="hold">
                                          <p:stCondLst>
                                            <p:cond delay="0"/>
                                          </p:stCondLst>
                                        </p:cTn>
                                        <p:tgtEl>
                                          <p:spTgt spid="25"/>
                                        </p:tgtEl>
                                        <p:attrNameLst>
                                          <p:attrName>style.visibility</p:attrName>
                                        </p:attrNameLst>
                                      </p:cBhvr>
                                      <p:to>
                                        <p:strVal val="visible"/>
                                      </p:to>
                                    </p:set>
                                    <p:animEffect transition="in" filter="fade">
                                      <p:cBhvr>
                                        <p:cTn id="55" dur="750"/>
                                        <p:tgtEl>
                                          <p:spTgt spid="25"/>
                                        </p:tgtEl>
                                      </p:cBhvr>
                                    </p:animEffect>
                                    <p:anim calcmode="lin" valueType="num">
                                      <p:cBhvr>
                                        <p:cTn id="56" dur="750" fill="hold"/>
                                        <p:tgtEl>
                                          <p:spTgt spid="25"/>
                                        </p:tgtEl>
                                        <p:attrNameLst>
                                          <p:attrName>ppt_x</p:attrName>
                                        </p:attrNameLst>
                                      </p:cBhvr>
                                      <p:tavLst>
                                        <p:tav tm="0">
                                          <p:val>
                                            <p:strVal val="#ppt_x"/>
                                          </p:val>
                                        </p:tav>
                                        <p:tav tm="100000">
                                          <p:val>
                                            <p:strVal val="#ppt_x"/>
                                          </p:val>
                                        </p:tav>
                                      </p:tavLst>
                                    </p:anim>
                                    <p:anim calcmode="lin" valueType="num">
                                      <p:cBhvr>
                                        <p:cTn id="57" dur="750" fill="hold"/>
                                        <p:tgtEl>
                                          <p:spTgt spid="25"/>
                                        </p:tgtEl>
                                        <p:attrNameLst>
                                          <p:attrName>ppt_y</p:attrName>
                                        </p:attrNameLst>
                                      </p:cBhvr>
                                      <p:tavLst>
                                        <p:tav tm="0">
                                          <p:val>
                                            <p:strVal val="#ppt_y+.1"/>
                                          </p:val>
                                        </p:tav>
                                        <p:tav tm="100000">
                                          <p:val>
                                            <p:strVal val="#ppt_y"/>
                                          </p:val>
                                        </p:tav>
                                      </p:tavLst>
                                    </p:anim>
                                  </p:childTnLst>
                                </p:cTn>
                              </p:par>
                              <p:par>
                                <p:cTn id="58" presetID="42" presetClass="entr" presetSubtype="0" fill="hold" grpId="0" nodeType="withEffect">
                                  <p:stCondLst>
                                    <p:cond delay="500"/>
                                  </p:stCondLst>
                                  <p:childTnLst>
                                    <p:set>
                                      <p:cBhvr>
                                        <p:cTn id="59" dur="1" fill="hold">
                                          <p:stCondLst>
                                            <p:cond delay="0"/>
                                          </p:stCondLst>
                                        </p:cTn>
                                        <p:tgtEl>
                                          <p:spTgt spid="18"/>
                                        </p:tgtEl>
                                        <p:attrNameLst>
                                          <p:attrName>style.visibility</p:attrName>
                                        </p:attrNameLst>
                                      </p:cBhvr>
                                      <p:to>
                                        <p:strVal val="visible"/>
                                      </p:to>
                                    </p:set>
                                    <p:animEffect transition="in" filter="fade">
                                      <p:cBhvr>
                                        <p:cTn id="60" dur="750"/>
                                        <p:tgtEl>
                                          <p:spTgt spid="18"/>
                                        </p:tgtEl>
                                      </p:cBhvr>
                                    </p:animEffect>
                                    <p:anim calcmode="lin" valueType="num">
                                      <p:cBhvr>
                                        <p:cTn id="61" dur="750" fill="hold"/>
                                        <p:tgtEl>
                                          <p:spTgt spid="18"/>
                                        </p:tgtEl>
                                        <p:attrNameLst>
                                          <p:attrName>ppt_x</p:attrName>
                                        </p:attrNameLst>
                                      </p:cBhvr>
                                      <p:tavLst>
                                        <p:tav tm="0">
                                          <p:val>
                                            <p:strVal val="#ppt_x"/>
                                          </p:val>
                                        </p:tav>
                                        <p:tav tm="100000">
                                          <p:val>
                                            <p:strVal val="#ppt_x"/>
                                          </p:val>
                                        </p:tav>
                                      </p:tavLst>
                                    </p:anim>
                                    <p:anim calcmode="lin" valueType="num">
                                      <p:cBhvr>
                                        <p:cTn id="62" dur="750" fill="hold"/>
                                        <p:tgtEl>
                                          <p:spTgt spid="18"/>
                                        </p:tgtEl>
                                        <p:attrNameLst>
                                          <p:attrName>ppt_y</p:attrName>
                                        </p:attrNameLst>
                                      </p:cBhvr>
                                      <p:tavLst>
                                        <p:tav tm="0">
                                          <p:val>
                                            <p:strVal val="#ppt_y+.1"/>
                                          </p:val>
                                        </p:tav>
                                        <p:tav tm="100000">
                                          <p:val>
                                            <p:strVal val="#ppt_y"/>
                                          </p:val>
                                        </p:tav>
                                      </p:tavLst>
                                    </p:anim>
                                  </p:childTnLst>
                                </p:cTn>
                              </p:par>
                              <p:par>
                                <p:cTn id="63" presetID="42" presetClass="entr" presetSubtype="0" fill="hold" grpId="0" nodeType="withEffect">
                                  <p:stCondLst>
                                    <p:cond delay="500"/>
                                  </p:stCondLst>
                                  <p:childTnLst>
                                    <p:set>
                                      <p:cBhvr>
                                        <p:cTn id="64" dur="1" fill="hold">
                                          <p:stCondLst>
                                            <p:cond delay="0"/>
                                          </p:stCondLst>
                                        </p:cTn>
                                        <p:tgtEl>
                                          <p:spTgt spid="26"/>
                                        </p:tgtEl>
                                        <p:attrNameLst>
                                          <p:attrName>style.visibility</p:attrName>
                                        </p:attrNameLst>
                                      </p:cBhvr>
                                      <p:to>
                                        <p:strVal val="visible"/>
                                      </p:to>
                                    </p:set>
                                    <p:animEffect transition="in" filter="fade">
                                      <p:cBhvr>
                                        <p:cTn id="65" dur="750"/>
                                        <p:tgtEl>
                                          <p:spTgt spid="26"/>
                                        </p:tgtEl>
                                      </p:cBhvr>
                                    </p:animEffect>
                                    <p:anim calcmode="lin" valueType="num">
                                      <p:cBhvr>
                                        <p:cTn id="66" dur="750" fill="hold"/>
                                        <p:tgtEl>
                                          <p:spTgt spid="26"/>
                                        </p:tgtEl>
                                        <p:attrNameLst>
                                          <p:attrName>ppt_x</p:attrName>
                                        </p:attrNameLst>
                                      </p:cBhvr>
                                      <p:tavLst>
                                        <p:tav tm="0">
                                          <p:val>
                                            <p:strVal val="#ppt_x"/>
                                          </p:val>
                                        </p:tav>
                                        <p:tav tm="100000">
                                          <p:val>
                                            <p:strVal val="#ppt_x"/>
                                          </p:val>
                                        </p:tav>
                                      </p:tavLst>
                                    </p:anim>
                                    <p:anim calcmode="lin" valueType="num">
                                      <p:cBhvr>
                                        <p:cTn id="67" dur="750" fill="hold"/>
                                        <p:tgtEl>
                                          <p:spTgt spid="26"/>
                                        </p:tgtEl>
                                        <p:attrNameLst>
                                          <p:attrName>ppt_y</p:attrName>
                                        </p:attrNameLst>
                                      </p:cBhvr>
                                      <p:tavLst>
                                        <p:tav tm="0">
                                          <p:val>
                                            <p:strVal val="#ppt_y+.1"/>
                                          </p:val>
                                        </p:tav>
                                        <p:tav tm="100000">
                                          <p:val>
                                            <p:strVal val="#ppt_y"/>
                                          </p:val>
                                        </p:tav>
                                      </p:tavLst>
                                    </p:anim>
                                  </p:childTnLst>
                                </p:cTn>
                              </p:par>
                              <p:par>
                                <p:cTn id="68" presetID="42" presetClass="entr" presetSubtype="0" fill="hold" grpId="0" nodeType="withEffect">
                                  <p:stCondLst>
                                    <p:cond delay="700"/>
                                  </p:stCondLst>
                                  <p:childTnLst>
                                    <p:set>
                                      <p:cBhvr>
                                        <p:cTn id="69" dur="1" fill="hold">
                                          <p:stCondLst>
                                            <p:cond delay="0"/>
                                          </p:stCondLst>
                                        </p:cTn>
                                        <p:tgtEl>
                                          <p:spTgt spid="20"/>
                                        </p:tgtEl>
                                        <p:attrNameLst>
                                          <p:attrName>style.visibility</p:attrName>
                                        </p:attrNameLst>
                                      </p:cBhvr>
                                      <p:to>
                                        <p:strVal val="visible"/>
                                      </p:to>
                                    </p:set>
                                    <p:animEffect transition="in" filter="fade">
                                      <p:cBhvr>
                                        <p:cTn id="70" dur="750"/>
                                        <p:tgtEl>
                                          <p:spTgt spid="20"/>
                                        </p:tgtEl>
                                      </p:cBhvr>
                                    </p:animEffect>
                                    <p:anim calcmode="lin" valueType="num">
                                      <p:cBhvr>
                                        <p:cTn id="71" dur="750" fill="hold"/>
                                        <p:tgtEl>
                                          <p:spTgt spid="20"/>
                                        </p:tgtEl>
                                        <p:attrNameLst>
                                          <p:attrName>ppt_x</p:attrName>
                                        </p:attrNameLst>
                                      </p:cBhvr>
                                      <p:tavLst>
                                        <p:tav tm="0">
                                          <p:val>
                                            <p:strVal val="#ppt_x"/>
                                          </p:val>
                                        </p:tav>
                                        <p:tav tm="100000">
                                          <p:val>
                                            <p:strVal val="#ppt_x"/>
                                          </p:val>
                                        </p:tav>
                                      </p:tavLst>
                                    </p:anim>
                                    <p:anim calcmode="lin" valueType="num">
                                      <p:cBhvr>
                                        <p:cTn id="72" dur="750" fill="hold"/>
                                        <p:tgtEl>
                                          <p:spTgt spid="20"/>
                                        </p:tgtEl>
                                        <p:attrNameLst>
                                          <p:attrName>ppt_y</p:attrName>
                                        </p:attrNameLst>
                                      </p:cBhvr>
                                      <p:tavLst>
                                        <p:tav tm="0">
                                          <p:val>
                                            <p:strVal val="#ppt_y+.1"/>
                                          </p:val>
                                        </p:tav>
                                        <p:tav tm="100000">
                                          <p:val>
                                            <p:strVal val="#ppt_y"/>
                                          </p:val>
                                        </p:tav>
                                      </p:tavLst>
                                    </p:anim>
                                  </p:childTnLst>
                                </p:cTn>
                              </p:par>
                              <p:par>
                                <p:cTn id="73" presetID="42" presetClass="entr" presetSubtype="0" fill="hold" grpId="0" nodeType="withEffect">
                                  <p:stCondLst>
                                    <p:cond delay="700"/>
                                  </p:stCondLst>
                                  <p:childTnLst>
                                    <p:set>
                                      <p:cBhvr>
                                        <p:cTn id="74" dur="1" fill="hold">
                                          <p:stCondLst>
                                            <p:cond delay="0"/>
                                          </p:stCondLst>
                                        </p:cTn>
                                        <p:tgtEl>
                                          <p:spTgt spid="27"/>
                                        </p:tgtEl>
                                        <p:attrNameLst>
                                          <p:attrName>style.visibility</p:attrName>
                                        </p:attrNameLst>
                                      </p:cBhvr>
                                      <p:to>
                                        <p:strVal val="visible"/>
                                      </p:to>
                                    </p:set>
                                    <p:animEffect transition="in" filter="fade">
                                      <p:cBhvr>
                                        <p:cTn id="75" dur="750"/>
                                        <p:tgtEl>
                                          <p:spTgt spid="27"/>
                                        </p:tgtEl>
                                      </p:cBhvr>
                                    </p:animEffect>
                                    <p:anim calcmode="lin" valueType="num">
                                      <p:cBhvr>
                                        <p:cTn id="76" dur="750" fill="hold"/>
                                        <p:tgtEl>
                                          <p:spTgt spid="27"/>
                                        </p:tgtEl>
                                        <p:attrNameLst>
                                          <p:attrName>ppt_x</p:attrName>
                                        </p:attrNameLst>
                                      </p:cBhvr>
                                      <p:tavLst>
                                        <p:tav tm="0">
                                          <p:val>
                                            <p:strVal val="#ppt_x"/>
                                          </p:val>
                                        </p:tav>
                                        <p:tav tm="100000">
                                          <p:val>
                                            <p:strVal val="#ppt_x"/>
                                          </p:val>
                                        </p:tav>
                                      </p:tavLst>
                                    </p:anim>
                                    <p:anim calcmode="lin" valueType="num">
                                      <p:cBhvr>
                                        <p:cTn id="77" dur="750" fill="hold"/>
                                        <p:tgtEl>
                                          <p:spTgt spid="27"/>
                                        </p:tgtEl>
                                        <p:attrNameLst>
                                          <p:attrName>ppt_y</p:attrName>
                                        </p:attrNameLst>
                                      </p:cBhvr>
                                      <p:tavLst>
                                        <p:tav tm="0">
                                          <p:val>
                                            <p:strVal val="#ppt_y+.1"/>
                                          </p:val>
                                        </p:tav>
                                        <p:tav tm="100000">
                                          <p:val>
                                            <p:strVal val="#ppt_y"/>
                                          </p:val>
                                        </p:tav>
                                      </p:tavLst>
                                    </p:anim>
                                  </p:childTnLst>
                                </p:cTn>
                              </p:par>
                              <p:par>
                                <p:cTn id="78" presetID="42" presetClass="entr" presetSubtype="0" fill="hold" grpId="0" nodeType="withEffect">
                                  <p:stCondLst>
                                    <p:cond delay="900"/>
                                  </p:stCondLst>
                                  <p:childTnLst>
                                    <p:set>
                                      <p:cBhvr>
                                        <p:cTn id="79" dur="1" fill="hold">
                                          <p:stCondLst>
                                            <p:cond delay="0"/>
                                          </p:stCondLst>
                                        </p:cTn>
                                        <p:tgtEl>
                                          <p:spTgt spid="22"/>
                                        </p:tgtEl>
                                        <p:attrNameLst>
                                          <p:attrName>style.visibility</p:attrName>
                                        </p:attrNameLst>
                                      </p:cBhvr>
                                      <p:to>
                                        <p:strVal val="visible"/>
                                      </p:to>
                                    </p:set>
                                    <p:animEffect transition="in" filter="fade">
                                      <p:cBhvr>
                                        <p:cTn id="80" dur="750"/>
                                        <p:tgtEl>
                                          <p:spTgt spid="22"/>
                                        </p:tgtEl>
                                      </p:cBhvr>
                                    </p:animEffect>
                                    <p:anim calcmode="lin" valueType="num">
                                      <p:cBhvr>
                                        <p:cTn id="81" dur="750" fill="hold"/>
                                        <p:tgtEl>
                                          <p:spTgt spid="22"/>
                                        </p:tgtEl>
                                        <p:attrNameLst>
                                          <p:attrName>ppt_x</p:attrName>
                                        </p:attrNameLst>
                                      </p:cBhvr>
                                      <p:tavLst>
                                        <p:tav tm="0">
                                          <p:val>
                                            <p:strVal val="#ppt_x"/>
                                          </p:val>
                                        </p:tav>
                                        <p:tav tm="100000">
                                          <p:val>
                                            <p:strVal val="#ppt_x"/>
                                          </p:val>
                                        </p:tav>
                                      </p:tavLst>
                                    </p:anim>
                                    <p:anim calcmode="lin" valueType="num">
                                      <p:cBhvr>
                                        <p:cTn id="82" dur="750" fill="hold"/>
                                        <p:tgtEl>
                                          <p:spTgt spid="22"/>
                                        </p:tgtEl>
                                        <p:attrNameLst>
                                          <p:attrName>ppt_y</p:attrName>
                                        </p:attrNameLst>
                                      </p:cBhvr>
                                      <p:tavLst>
                                        <p:tav tm="0">
                                          <p:val>
                                            <p:strVal val="#ppt_y+.1"/>
                                          </p:val>
                                        </p:tav>
                                        <p:tav tm="100000">
                                          <p:val>
                                            <p:strVal val="#ppt_y"/>
                                          </p:val>
                                        </p:tav>
                                      </p:tavLst>
                                    </p:anim>
                                  </p:childTnLst>
                                </p:cTn>
                              </p:par>
                              <p:par>
                                <p:cTn id="83" presetID="42" presetClass="entr" presetSubtype="0" fill="hold" grpId="0" nodeType="withEffect">
                                  <p:stCondLst>
                                    <p:cond delay="900"/>
                                  </p:stCondLst>
                                  <p:childTnLst>
                                    <p:set>
                                      <p:cBhvr>
                                        <p:cTn id="84" dur="1" fill="hold">
                                          <p:stCondLst>
                                            <p:cond delay="0"/>
                                          </p:stCondLst>
                                        </p:cTn>
                                        <p:tgtEl>
                                          <p:spTgt spid="28"/>
                                        </p:tgtEl>
                                        <p:attrNameLst>
                                          <p:attrName>style.visibility</p:attrName>
                                        </p:attrNameLst>
                                      </p:cBhvr>
                                      <p:to>
                                        <p:strVal val="visible"/>
                                      </p:to>
                                    </p:set>
                                    <p:animEffect transition="in" filter="fade">
                                      <p:cBhvr>
                                        <p:cTn id="85" dur="750"/>
                                        <p:tgtEl>
                                          <p:spTgt spid="28"/>
                                        </p:tgtEl>
                                      </p:cBhvr>
                                    </p:animEffect>
                                    <p:anim calcmode="lin" valueType="num">
                                      <p:cBhvr>
                                        <p:cTn id="86" dur="750" fill="hold"/>
                                        <p:tgtEl>
                                          <p:spTgt spid="28"/>
                                        </p:tgtEl>
                                        <p:attrNameLst>
                                          <p:attrName>ppt_x</p:attrName>
                                        </p:attrNameLst>
                                      </p:cBhvr>
                                      <p:tavLst>
                                        <p:tav tm="0">
                                          <p:val>
                                            <p:strVal val="#ppt_x"/>
                                          </p:val>
                                        </p:tav>
                                        <p:tav tm="100000">
                                          <p:val>
                                            <p:strVal val="#ppt_x"/>
                                          </p:val>
                                        </p:tav>
                                      </p:tavLst>
                                    </p:anim>
                                    <p:anim calcmode="lin" valueType="num">
                                      <p:cBhvr>
                                        <p:cTn id="87" dur="750" fill="hold"/>
                                        <p:tgtEl>
                                          <p:spTgt spid="28"/>
                                        </p:tgtEl>
                                        <p:attrNameLst>
                                          <p:attrName>ppt_y</p:attrName>
                                        </p:attrNameLst>
                                      </p:cBhvr>
                                      <p:tavLst>
                                        <p:tav tm="0">
                                          <p:val>
                                            <p:strVal val="#ppt_y+.1"/>
                                          </p:val>
                                        </p:tav>
                                        <p:tav tm="100000">
                                          <p:val>
                                            <p:strVal val="#ppt_y"/>
                                          </p:val>
                                        </p:tav>
                                      </p:tavLst>
                                    </p:anim>
                                  </p:childTnLst>
                                </p:cTn>
                              </p:par>
                              <p:par>
                                <p:cTn id="88" presetID="42" presetClass="entr" presetSubtype="0" fill="hold" grpId="0" nodeType="withEffect">
                                  <p:stCondLst>
                                    <p:cond delay="1100"/>
                                  </p:stCondLst>
                                  <p:childTnLst>
                                    <p:set>
                                      <p:cBhvr>
                                        <p:cTn id="89" dur="1" fill="hold">
                                          <p:stCondLst>
                                            <p:cond delay="0"/>
                                          </p:stCondLst>
                                        </p:cTn>
                                        <p:tgtEl>
                                          <p:spTgt spid="21"/>
                                        </p:tgtEl>
                                        <p:attrNameLst>
                                          <p:attrName>style.visibility</p:attrName>
                                        </p:attrNameLst>
                                      </p:cBhvr>
                                      <p:to>
                                        <p:strVal val="visible"/>
                                      </p:to>
                                    </p:set>
                                    <p:animEffect transition="in" filter="fade">
                                      <p:cBhvr>
                                        <p:cTn id="90" dur="750"/>
                                        <p:tgtEl>
                                          <p:spTgt spid="21"/>
                                        </p:tgtEl>
                                      </p:cBhvr>
                                    </p:animEffect>
                                    <p:anim calcmode="lin" valueType="num">
                                      <p:cBhvr>
                                        <p:cTn id="91" dur="750" fill="hold"/>
                                        <p:tgtEl>
                                          <p:spTgt spid="21"/>
                                        </p:tgtEl>
                                        <p:attrNameLst>
                                          <p:attrName>ppt_x</p:attrName>
                                        </p:attrNameLst>
                                      </p:cBhvr>
                                      <p:tavLst>
                                        <p:tav tm="0">
                                          <p:val>
                                            <p:strVal val="#ppt_x"/>
                                          </p:val>
                                        </p:tav>
                                        <p:tav tm="100000">
                                          <p:val>
                                            <p:strVal val="#ppt_x"/>
                                          </p:val>
                                        </p:tav>
                                      </p:tavLst>
                                    </p:anim>
                                    <p:anim calcmode="lin" valueType="num">
                                      <p:cBhvr>
                                        <p:cTn id="92" dur="750" fill="hold"/>
                                        <p:tgtEl>
                                          <p:spTgt spid="21"/>
                                        </p:tgtEl>
                                        <p:attrNameLst>
                                          <p:attrName>ppt_y</p:attrName>
                                        </p:attrNameLst>
                                      </p:cBhvr>
                                      <p:tavLst>
                                        <p:tav tm="0">
                                          <p:val>
                                            <p:strVal val="#ppt_y+.1"/>
                                          </p:val>
                                        </p:tav>
                                        <p:tav tm="100000">
                                          <p:val>
                                            <p:strVal val="#ppt_y"/>
                                          </p:val>
                                        </p:tav>
                                      </p:tavLst>
                                    </p:anim>
                                  </p:childTnLst>
                                </p:cTn>
                              </p:par>
                              <p:par>
                                <p:cTn id="93" presetID="42" presetClass="entr" presetSubtype="0" fill="hold" grpId="0" nodeType="withEffect">
                                  <p:stCondLst>
                                    <p:cond delay="1100"/>
                                  </p:stCondLst>
                                  <p:childTnLst>
                                    <p:set>
                                      <p:cBhvr>
                                        <p:cTn id="94" dur="1" fill="hold">
                                          <p:stCondLst>
                                            <p:cond delay="0"/>
                                          </p:stCondLst>
                                        </p:cTn>
                                        <p:tgtEl>
                                          <p:spTgt spid="29"/>
                                        </p:tgtEl>
                                        <p:attrNameLst>
                                          <p:attrName>style.visibility</p:attrName>
                                        </p:attrNameLst>
                                      </p:cBhvr>
                                      <p:to>
                                        <p:strVal val="visible"/>
                                      </p:to>
                                    </p:set>
                                    <p:animEffect transition="in" filter="fade">
                                      <p:cBhvr>
                                        <p:cTn id="95" dur="750"/>
                                        <p:tgtEl>
                                          <p:spTgt spid="29"/>
                                        </p:tgtEl>
                                      </p:cBhvr>
                                    </p:animEffect>
                                    <p:anim calcmode="lin" valueType="num">
                                      <p:cBhvr>
                                        <p:cTn id="96" dur="750" fill="hold"/>
                                        <p:tgtEl>
                                          <p:spTgt spid="29"/>
                                        </p:tgtEl>
                                        <p:attrNameLst>
                                          <p:attrName>ppt_x</p:attrName>
                                        </p:attrNameLst>
                                      </p:cBhvr>
                                      <p:tavLst>
                                        <p:tav tm="0">
                                          <p:val>
                                            <p:strVal val="#ppt_x"/>
                                          </p:val>
                                        </p:tav>
                                        <p:tav tm="100000">
                                          <p:val>
                                            <p:strVal val="#ppt_x"/>
                                          </p:val>
                                        </p:tav>
                                      </p:tavLst>
                                    </p:anim>
                                    <p:anim calcmode="lin" valueType="num">
                                      <p:cBhvr>
                                        <p:cTn id="97" dur="750" fill="hold"/>
                                        <p:tgtEl>
                                          <p:spTgt spid="2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p:bldP spid="13" grpId="0"/>
      <p:bldP spid="14" grpId="0"/>
      <p:bldP spid="15" grpId="0"/>
      <p:bldP spid="16" grpId="0"/>
      <p:bldP spid="17" grpId="0" animBg="1"/>
      <p:bldP spid="18" grpId="0" animBg="1"/>
      <p:bldP spid="19" grpId="0" animBg="1"/>
      <p:bldP spid="20" grpId="0" animBg="1"/>
      <p:bldP spid="21" grpId="0" animBg="1"/>
      <p:bldP spid="22" grpId="0" animBg="1"/>
      <p:bldP spid="24" grpId="0"/>
      <p:bldP spid="25" grpId="0"/>
      <p:bldP spid="26" grpId="0"/>
      <p:bldP spid="27" grpId="0"/>
      <p:bldP spid="28" grpId="0"/>
      <p:bldP spid="29" grpId="0"/>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noEditPoints="1"/>
          </p:cNvSpPr>
          <p:nvPr/>
        </p:nvSpPr>
        <p:spPr bwMode="auto">
          <a:xfrm>
            <a:off x="1588" y="2601913"/>
            <a:ext cx="2874962" cy="1543050"/>
          </a:xfrm>
          <a:custGeom>
            <a:avLst/>
            <a:gdLst>
              <a:gd name="T0" fmla="*/ 404 w 755"/>
              <a:gd name="T1" fmla="*/ 405 h 405"/>
              <a:gd name="T2" fmla="*/ 0 w 755"/>
              <a:gd name="T3" fmla="*/ 405 h 405"/>
              <a:gd name="T4" fmla="*/ 0 w 755"/>
              <a:gd name="T5" fmla="*/ 369 h 405"/>
              <a:gd name="T6" fmla="*/ 337 w 755"/>
              <a:gd name="T7" fmla="*/ 369 h 405"/>
              <a:gd name="T8" fmla="*/ 404 w 755"/>
              <a:gd name="T9" fmla="*/ 405 h 405"/>
              <a:gd name="T10" fmla="*/ 733 w 755"/>
              <a:gd name="T11" fmla="*/ 369 h 405"/>
              <a:gd name="T12" fmla="*/ 472 w 755"/>
              <a:gd name="T13" fmla="*/ 369 h 405"/>
              <a:gd name="T14" fmla="*/ 306 w 755"/>
              <a:gd name="T15" fmla="*/ 203 h 405"/>
              <a:gd name="T16" fmla="*/ 472 w 755"/>
              <a:gd name="T17" fmla="*/ 37 h 405"/>
              <a:gd name="T18" fmla="*/ 638 w 755"/>
              <a:gd name="T19" fmla="*/ 203 h 405"/>
              <a:gd name="T20" fmla="*/ 531 w 755"/>
              <a:gd name="T21" fmla="*/ 358 h 405"/>
              <a:gd name="T22" fmla="*/ 603 w 755"/>
              <a:gd name="T23" fmla="*/ 358 h 405"/>
              <a:gd name="T24" fmla="*/ 675 w 755"/>
              <a:gd name="T25" fmla="*/ 203 h 405"/>
              <a:gd name="T26" fmla="*/ 472 w 755"/>
              <a:gd name="T27" fmla="*/ 0 h 405"/>
              <a:gd name="T28" fmla="*/ 269 w 755"/>
              <a:gd name="T29" fmla="*/ 203 h 405"/>
              <a:gd name="T30" fmla="*/ 472 w 755"/>
              <a:gd name="T31" fmla="*/ 405 h 405"/>
              <a:gd name="T32" fmla="*/ 733 w 755"/>
              <a:gd name="T33" fmla="*/ 405 h 405"/>
              <a:gd name="T34" fmla="*/ 755 w 755"/>
              <a:gd name="T35" fmla="*/ 387 h 405"/>
              <a:gd name="T36" fmla="*/ 733 w 755"/>
              <a:gd name="T37" fmla="*/ 369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5" h="405">
                <a:moveTo>
                  <a:pt x="404" y="405"/>
                </a:moveTo>
                <a:cubicBezTo>
                  <a:pt x="0" y="405"/>
                  <a:pt x="0" y="405"/>
                  <a:pt x="0" y="405"/>
                </a:cubicBezTo>
                <a:cubicBezTo>
                  <a:pt x="0" y="369"/>
                  <a:pt x="0" y="369"/>
                  <a:pt x="0" y="369"/>
                </a:cubicBezTo>
                <a:cubicBezTo>
                  <a:pt x="337" y="369"/>
                  <a:pt x="337" y="369"/>
                  <a:pt x="337" y="369"/>
                </a:cubicBezTo>
                <a:cubicBezTo>
                  <a:pt x="357" y="385"/>
                  <a:pt x="379" y="397"/>
                  <a:pt x="404" y="405"/>
                </a:cubicBezTo>
                <a:close/>
                <a:moveTo>
                  <a:pt x="733" y="369"/>
                </a:moveTo>
                <a:cubicBezTo>
                  <a:pt x="472" y="369"/>
                  <a:pt x="472" y="369"/>
                  <a:pt x="472" y="369"/>
                </a:cubicBezTo>
                <a:cubicBezTo>
                  <a:pt x="380" y="369"/>
                  <a:pt x="306" y="294"/>
                  <a:pt x="306" y="203"/>
                </a:cubicBezTo>
                <a:cubicBezTo>
                  <a:pt x="306" y="111"/>
                  <a:pt x="380" y="37"/>
                  <a:pt x="472" y="37"/>
                </a:cubicBezTo>
                <a:cubicBezTo>
                  <a:pt x="563" y="37"/>
                  <a:pt x="638" y="111"/>
                  <a:pt x="638" y="203"/>
                </a:cubicBezTo>
                <a:cubicBezTo>
                  <a:pt x="638" y="273"/>
                  <a:pt x="593" y="334"/>
                  <a:pt x="531" y="358"/>
                </a:cubicBezTo>
                <a:cubicBezTo>
                  <a:pt x="603" y="358"/>
                  <a:pt x="603" y="358"/>
                  <a:pt x="603" y="358"/>
                </a:cubicBezTo>
                <a:cubicBezTo>
                  <a:pt x="647" y="320"/>
                  <a:pt x="675" y="265"/>
                  <a:pt x="675" y="203"/>
                </a:cubicBezTo>
                <a:cubicBezTo>
                  <a:pt x="675" y="91"/>
                  <a:pt x="584" y="0"/>
                  <a:pt x="472" y="0"/>
                </a:cubicBezTo>
                <a:cubicBezTo>
                  <a:pt x="360" y="0"/>
                  <a:pt x="269" y="91"/>
                  <a:pt x="269" y="203"/>
                </a:cubicBezTo>
                <a:cubicBezTo>
                  <a:pt x="269" y="315"/>
                  <a:pt x="360" y="405"/>
                  <a:pt x="472" y="405"/>
                </a:cubicBezTo>
                <a:cubicBezTo>
                  <a:pt x="733" y="405"/>
                  <a:pt x="733" y="405"/>
                  <a:pt x="733" y="405"/>
                </a:cubicBezTo>
                <a:cubicBezTo>
                  <a:pt x="755" y="387"/>
                  <a:pt x="755" y="387"/>
                  <a:pt x="755" y="387"/>
                </a:cubicBezTo>
                <a:lnTo>
                  <a:pt x="733" y="369"/>
                </a:ln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7" name="Freeform 7"/>
          <p:cNvSpPr>
            <a:spLocks noEditPoints="1"/>
          </p:cNvSpPr>
          <p:nvPr/>
        </p:nvSpPr>
        <p:spPr bwMode="auto">
          <a:xfrm>
            <a:off x="2857500" y="2601913"/>
            <a:ext cx="2166937" cy="1543050"/>
          </a:xfrm>
          <a:custGeom>
            <a:avLst/>
            <a:gdLst>
              <a:gd name="T0" fmla="*/ 0 w 569"/>
              <a:gd name="T1" fmla="*/ 405 h 405"/>
              <a:gd name="T2" fmla="*/ 22 w 569"/>
              <a:gd name="T3" fmla="*/ 387 h 405"/>
              <a:gd name="T4" fmla="*/ 0 w 569"/>
              <a:gd name="T5" fmla="*/ 369 h 405"/>
              <a:gd name="T6" fmla="*/ 150 w 569"/>
              <a:gd name="T7" fmla="*/ 369 h 405"/>
              <a:gd name="T8" fmla="*/ 217 w 569"/>
              <a:gd name="T9" fmla="*/ 405 h 405"/>
              <a:gd name="T10" fmla="*/ 0 w 569"/>
              <a:gd name="T11" fmla="*/ 405 h 405"/>
              <a:gd name="T12" fmla="*/ 546 w 569"/>
              <a:gd name="T13" fmla="*/ 369 h 405"/>
              <a:gd name="T14" fmla="*/ 285 w 569"/>
              <a:gd name="T15" fmla="*/ 369 h 405"/>
              <a:gd name="T16" fmla="*/ 119 w 569"/>
              <a:gd name="T17" fmla="*/ 203 h 405"/>
              <a:gd name="T18" fmla="*/ 285 w 569"/>
              <a:gd name="T19" fmla="*/ 37 h 405"/>
              <a:gd name="T20" fmla="*/ 451 w 569"/>
              <a:gd name="T21" fmla="*/ 203 h 405"/>
              <a:gd name="T22" fmla="*/ 345 w 569"/>
              <a:gd name="T23" fmla="*/ 358 h 405"/>
              <a:gd name="T24" fmla="*/ 416 w 569"/>
              <a:gd name="T25" fmla="*/ 358 h 405"/>
              <a:gd name="T26" fmla="*/ 488 w 569"/>
              <a:gd name="T27" fmla="*/ 203 h 405"/>
              <a:gd name="T28" fmla="*/ 285 w 569"/>
              <a:gd name="T29" fmla="*/ 0 h 405"/>
              <a:gd name="T30" fmla="*/ 82 w 569"/>
              <a:gd name="T31" fmla="*/ 203 h 405"/>
              <a:gd name="T32" fmla="*/ 285 w 569"/>
              <a:gd name="T33" fmla="*/ 405 h 405"/>
              <a:gd name="T34" fmla="*/ 546 w 569"/>
              <a:gd name="T35" fmla="*/ 405 h 405"/>
              <a:gd name="T36" fmla="*/ 569 w 569"/>
              <a:gd name="T37" fmla="*/ 387 h 405"/>
              <a:gd name="T38" fmla="*/ 546 w 569"/>
              <a:gd name="T39" fmla="*/ 369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9" h="405">
                <a:moveTo>
                  <a:pt x="0" y="405"/>
                </a:moveTo>
                <a:cubicBezTo>
                  <a:pt x="22" y="387"/>
                  <a:pt x="22" y="387"/>
                  <a:pt x="22" y="387"/>
                </a:cubicBezTo>
                <a:cubicBezTo>
                  <a:pt x="0" y="369"/>
                  <a:pt x="0" y="369"/>
                  <a:pt x="0" y="369"/>
                </a:cubicBezTo>
                <a:cubicBezTo>
                  <a:pt x="150" y="369"/>
                  <a:pt x="150" y="369"/>
                  <a:pt x="150" y="369"/>
                </a:cubicBezTo>
                <a:cubicBezTo>
                  <a:pt x="170" y="385"/>
                  <a:pt x="193" y="397"/>
                  <a:pt x="217" y="405"/>
                </a:cubicBezTo>
                <a:lnTo>
                  <a:pt x="0" y="405"/>
                </a:lnTo>
                <a:close/>
                <a:moveTo>
                  <a:pt x="546" y="369"/>
                </a:moveTo>
                <a:cubicBezTo>
                  <a:pt x="285" y="369"/>
                  <a:pt x="285" y="369"/>
                  <a:pt x="285" y="369"/>
                </a:cubicBezTo>
                <a:cubicBezTo>
                  <a:pt x="194" y="369"/>
                  <a:pt x="119" y="294"/>
                  <a:pt x="119" y="203"/>
                </a:cubicBezTo>
                <a:cubicBezTo>
                  <a:pt x="119" y="111"/>
                  <a:pt x="194" y="37"/>
                  <a:pt x="285" y="37"/>
                </a:cubicBezTo>
                <a:cubicBezTo>
                  <a:pt x="377" y="37"/>
                  <a:pt x="451" y="111"/>
                  <a:pt x="451" y="203"/>
                </a:cubicBezTo>
                <a:cubicBezTo>
                  <a:pt x="451" y="273"/>
                  <a:pt x="407" y="334"/>
                  <a:pt x="345" y="358"/>
                </a:cubicBezTo>
                <a:cubicBezTo>
                  <a:pt x="416" y="358"/>
                  <a:pt x="416" y="358"/>
                  <a:pt x="416" y="358"/>
                </a:cubicBezTo>
                <a:cubicBezTo>
                  <a:pt x="460" y="320"/>
                  <a:pt x="488" y="265"/>
                  <a:pt x="488" y="203"/>
                </a:cubicBezTo>
                <a:cubicBezTo>
                  <a:pt x="488" y="91"/>
                  <a:pt x="397" y="0"/>
                  <a:pt x="285" y="0"/>
                </a:cubicBezTo>
                <a:cubicBezTo>
                  <a:pt x="173" y="0"/>
                  <a:pt x="82" y="91"/>
                  <a:pt x="82" y="203"/>
                </a:cubicBezTo>
                <a:cubicBezTo>
                  <a:pt x="82" y="315"/>
                  <a:pt x="173" y="405"/>
                  <a:pt x="285" y="405"/>
                </a:cubicBezTo>
                <a:cubicBezTo>
                  <a:pt x="546" y="405"/>
                  <a:pt x="546" y="405"/>
                  <a:pt x="546" y="405"/>
                </a:cubicBezTo>
                <a:cubicBezTo>
                  <a:pt x="569" y="387"/>
                  <a:pt x="569" y="387"/>
                  <a:pt x="569" y="387"/>
                </a:cubicBezTo>
                <a:lnTo>
                  <a:pt x="546" y="369"/>
                </a:ln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8" name="Freeform 8"/>
          <p:cNvSpPr>
            <a:spLocks noEditPoints="1"/>
          </p:cNvSpPr>
          <p:nvPr/>
        </p:nvSpPr>
        <p:spPr bwMode="auto">
          <a:xfrm>
            <a:off x="5010150" y="2601913"/>
            <a:ext cx="2162175" cy="1543050"/>
          </a:xfrm>
          <a:custGeom>
            <a:avLst/>
            <a:gdLst>
              <a:gd name="T0" fmla="*/ 0 w 568"/>
              <a:gd name="T1" fmla="*/ 405 h 405"/>
              <a:gd name="T2" fmla="*/ 22 w 568"/>
              <a:gd name="T3" fmla="*/ 387 h 405"/>
              <a:gd name="T4" fmla="*/ 0 w 568"/>
              <a:gd name="T5" fmla="*/ 369 h 405"/>
              <a:gd name="T6" fmla="*/ 150 w 568"/>
              <a:gd name="T7" fmla="*/ 369 h 405"/>
              <a:gd name="T8" fmla="*/ 217 w 568"/>
              <a:gd name="T9" fmla="*/ 405 h 405"/>
              <a:gd name="T10" fmla="*/ 0 w 568"/>
              <a:gd name="T11" fmla="*/ 405 h 405"/>
              <a:gd name="T12" fmla="*/ 546 w 568"/>
              <a:gd name="T13" fmla="*/ 369 h 405"/>
              <a:gd name="T14" fmla="*/ 284 w 568"/>
              <a:gd name="T15" fmla="*/ 369 h 405"/>
              <a:gd name="T16" fmla="*/ 118 w 568"/>
              <a:gd name="T17" fmla="*/ 203 h 405"/>
              <a:gd name="T18" fmla="*/ 284 w 568"/>
              <a:gd name="T19" fmla="*/ 37 h 405"/>
              <a:gd name="T20" fmla="*/ 450 w 568"/>
              <a:gd name="T21" fmla="*/ 203 h 405"/>
              <a:gd name="T22" fmla="*/ 344 w 568"/>
              <a:gd name="T23" fmla="*/ 358 h 405"/>
              <a:gd name="T24" fmla="*/ 415 w 568"/>
              <a:gd name="T25" fmla="*/ 358 h 405"/>
              <a:gd name="T26" fmla="*/ 487 w 568"/>
              <a:gd name="T27" fmla="*/ 203 h 405"/>
              <a:gd name="T28" fmla="*/ 284 w 568"/>
              <a:gd name="T29" fmla="*/ 0 h 405"/>
              <a:gd name="T30" fmla="*/ 82 w 568"/>
              <a:gd name="T31" fmla="*/ 203 h 405"/>
              <a:gd name="T32" fmla="*/ 284 w 568"/>
              <a:gd name="T33" fmla="*/ 405 h 405"/>
              <a:gd name="T34" fmla="*/ 546 w 568"/>
              <a:gd name="T35" fmla="*/ 405 h 405"/>
              <a:gd name="T36" fmla="*/ 568 w 568"/>
              <a:gd name="T37" fmla="*/ 387 h 405"/>
              <a:gd name="T38" fmla="*/ 546 w 568"/>
              <a:gd name="T39" fmla="*/ 369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8" h="405">
                <a:moveTo>
                  <a:pt x="0" y="405"/>
                </a:moveTo>
                <a:cubicBezTo>
                  <a:pt x="22" y="387"/>
                  <a:pt x="22" y="387"/>
                  <a:pt x="22" y="387"/>
                </a:cubicBezTo>
                <a:cubicBezTo>
                  <a:pt x="0" y="369"/>
                  <a:pt x="0" y="369"/>
                  <a:pt x="0" y="369"/>
                </a:cubicBezTo>
                <a:cubicBezTo>
                  <a:pt x="150" y="369"/>
                  <a:pt x="150" y="369"/>
                  <a:pt x="150" y="369"/>
                </a:cubicBezTo>
                <a:cubicBezTo>
                  <a:pt x="169" y="385"/>
                  <a:pt x="192" y="397"/>
                  <a:pt x="217" y="405"/>
                </a:cubicBezTo>
                <a:lnTo>
                  <a:pt x="0" y="405"/>
                </a:lnTo>
                <a:close/>
                <a:moveTo>
                  <a:pt x="546" y="369"/>
                </a:moveTo>
                <a:cubicBezTo>
                  <a:pt x="284" y="369"/>
                  <a:pt x="284" y="369"/>
                  <a:pt x="284" y="369"/>
                </a:cubicBezTo>
                <a:cubicBezTo>
                  <a:pt x="193" y="369"/>
                  <a:pt x="118" y="294"/>
                  <a:pt x="118" y="203"/>
                </a:cubicBezTo>
                <a:cubicBezTo>
                  <a:pt x="118" y="111"/>
                  <a:pt x="193" y="37"/>
                  <a:pt x="284" y="37"/>
                </a:cubicBezTo>
                <a:cubicBezTo>
                  <a:pt x="376" y="37"/>
                  <a:pt x="450" y="111"/>
                  <a:pt x="450" y="203"/>
                </a:cubicBezTo>
                <a:cubicBezTo>
                  <a:pt x="450" y="273"/>
                  <a:pt x="406" y="334"/>
                  <a:pt x="344" y="358"/>
                </a:cubicBezTo>
                <a:cubicBezTo>
                  <a:pt x="415" y="358"/>
                  <a:pt x="415" y="358"/>
                  <a:pt x="415" y="358"/>
                </a:cubicBezTo>
                <a:cubicBezTo>
                  <a:pt x="459" y="320"/>
                  <a:pt x="487" y="265"/>
                  <a:pt x="487" y="203"/>
                </a:cubicBezTo>
                <a:cubicBezTo>
                  <a:pt x="487" y="91"/>
                  <a:pt x="396" y="0"/>
                  <a:pt x="284" y="0"/>
                </a:cubicBezTo>
                <a:cubicBezTo>
                  <a:pt x="173" y="0"/>
                  <a:pt x="82" y="91"/>
                  <a:pt x="82" y="203"/>
                </a:cubicBezTo>
                <a:cubicBezTo>
                  <a:pt x="82" y="315"/>
                  <a:pt x="173" y="405"/>
                  <a:pt x="284" y="405"/>
                </a:cubicBezTo>
                <a:cubicBezTo>
                  <a:pt x="546" y="405"/>
                  <a:pt x="546" y="405"/>
                  <a:pt x="546" y="405"/>
                </a:cubicBezTo>
                <a:cubicBezTo>
                  <a:pt x="568" y="387"/>
                  <a:pt x="568" y="387"/>
                  <a:pt x="568" y="387"/>
                </a:cubicBezTo>
                <a:lnTo>
                  <a:pt x="546" y="369"/>
                </a:ln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9" name="Freeform 9"/>
          <p:cNvSpPr>
            <a:spLocks noEditPoints="1"/>
          </p:cNvSpPr>
          <p:nvPr/>
        </p:nvSpPr>
        <p:spPr bwMode="auto">
          <a:xfrm>
            <a:off x="7158038" y="2601913"/>
            <a:ext cx="2162175" cy="1543050"/>
          </a:xfrm>
          <a:custGeom>
            <a:avLst/>
            <a:gdLst>
              <a:gd name="T0" fmla="*/ 0 w 568"/>
              <a:gd name="T1" fmla="*/ 405 h 405"/>
              <a:gd name="T2" fmla="*/ 22 w 568"/>
              <a:gd name="T3" fmla="*/ 387 h 405"/>
              <a:gd name="T4" fmla="*/ 0 w 568"/>
              <a:gd name="T5" fmla="*/ 369 h 405"/>
              <a:gd name="T6" fmla="*/ 150 w 568"/>
              <a:gd name="T7" fmla="*/ 369 h 405"/>
              <a:gd name="T8" fmla="*/ 217 w 568"/>
              <a:gd name="T9" fmla="*/ 405 h 405"/>
              <a:gd name="T10" fmla="*/ 0 w 568"/>
              <a:gd name="T11" fmla="*/ 405 h 405"/>
              <a:gd name="T12" fmla="*/ 546 w 568"/>
              <a:gd name="T13" fmla="*/ 369 h 405"/>
              <a:gd name="T14" fmla="*/ 285 w 568"/>
              <a:gd name="T15" fmla="*/ 369 h 405"/>
              <a:gd name="T16" fmla="*/ 119 w 568"/>
              <a:gd name="T17" fmla="*/ 203 h 405"/>
              <a:gd name="T18" fmla="*/ 285 w 568"/>
              <a:gd name="T19" fmla="*/ 37 h 405"/>
              <a:gd name="T20" fmla="*/ 451 w 568"/>
              <a:gd name="T21" fmla="*/ 203 h 405"/>
              <a:gd name="T22" fmla="*/ 344 w 568"/>
              <a:gd name="T23" fmla="*/ 358 h 405"/>
              <a:gd name="T24" fmla="*/ 416 w 568"/>
              <a:gd name="T25" fmla="*/ 358 h 405"/>
              <a:gd name="T26" fmla="*/ 488 w 568"/>
              <a:gd name="T27" fmla="*/ 203 h 405"/>
              <a:gd name="T28" fmla="*/ 285 w 568"/>
              <a:gd name="T29" fmla="*/ 0 h 405"/>
              <a:gd name="T30" fmla="*/ 82 w 568"/>
              <a:gd name="T31" fmla="*/ 203 h 405"/>
              <a:gd name="T32" fmla="*/ 285 w 568"/>
              <a:gd name="T33" fmla="*/ 405 h 405"/>
              <a:gd name="T34" fmla="*/ 546 w 568"/>
              <a:gd name="T35" fmla="*/ 405 h 405"/>
              <a:gd name="T36" fmla="*/ 568 w 568"/>
              <a:gd name="T37" fmla="*/ 387 h 405"/>
              <a:gd name="T38" fmla="*/ 546 w 568"/>
              <a:gd name="T39" fmla="*/ 369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Lst>
            <a:rect l="0" t="0" r="r" b="b"/>
            <a:pathLst>
              <a:path w="568" h="405">
                <a:moveTo>
                  <a:pt x="0" y="405"/>
                </a:moveTo>
                <a:cubicBezTo>
                  <a:pt x="22" y="387"/>
                  <a:pt x="22" y="387"/>
                  <a:pt x="22" y="387"/>
                </a:cubicBezTo>
                <a:cubicBezTo>
                  <a:pt x="0" y="369"/>
                  <a:pt x="0" y="369"/>
                  <a:pt x="0" y="369"/>
                </a:cubicBezTo>
                <a:cubicBezTo>
                  <a:pt x="150" y="369"/>
                  <a:pt x="150" y="369"/>
                  <a:pt x="150" y="369"/>
                </a:cubicBezTo>
                <a:cubicBezTo>
                  <a:pt x="170" y="385"/>
                  <a:pt x="192" y="397"/>
                  <a:pt x="217" y="405"/>
                </a:cubicBezTo>
                <a:lnTo>
                  <a:pt x="0" y="405"/>
                </a:lnTo>
                <a:close/>
                <a:moveTo>
                  <a:pt x="546" y="369"/>
                </a:moveTo>
                <a:cubicBezTo>
                  <a:pt x="285" y="369"/>
                  <a:pt x="285" y="369"/>
                  <a:pt x="285" y="369"/>
                </a:cubicBezTo>
                <a:cubicBezTo>
                  <a:pt x="193" y="369"/>
                  <a:pt x="119" y="294"/>
                  <a:pt x="119" y="203"/>
                </a:cubicBezTo>
                <a:cubicBezTo>
                  <a:pt x="119" y="111"/>
                  <a:pt x="193" y="37"/>
                  <a:pt x="285" y="37"/>
                </a:cubicBezTo>
                <a:cubicBezTo>
                  <a:pt x="376" y="37"/>
                  <a:pt x="451" y="111"/>
                  <a:pt x="451" y="203"/>
                </a:cubicBezTo>
                <a:cubicBezTo>
                  <a:pt x="451" y="273"/>
                  <a:pt x="406" y="334"/>
                  <a:pt x="344" y="358"/>
                </a:cubicBezTo>
                <a:cubicBezTo>
                  <a:pt x="416" y="358"/>
                  <a:pt x="416" y="358"/>
                  <a:pt x="416" y="358"/>
                </a:cubicBezTo>
                <a:cubicBezTo>
                  <a:pt x="460" y="320"/>
                  <a:pt x="488" y="265"/>
                  <a:pt x="488" y="203"/>
                </a:cubicBezTo>
                <a:cubicBezTo>
                  <a:pt x="488" y="91"/>
                  <a:pt x="397" y="0"/>
                  <a:pt x="285" y="0"/>
                </a:cubicBezTo>
                <a:cubicBezTo>
                  <a:pt x="173" y="0"/>
                  <a:pt x="82" y="91"/>
                  <a:pt x="82" y="203"/>
                </a:cubicBezTo>
                <a:cubicBezTo>
                  <a:pt x="82" y="315"/>
                  <a:pt x="173" y="405"/>
                  <a:pt x="285" y="405"/>
                </a:cubicBezTo>
                <a:cubicBezTo>
                  <a:pt x="546" y="405"/>
                  <a:pt x="546" y="405"/>
                  <a:pt x="546" y="405"/>
                </a:cubicBezTo>
                <a:cubicBezTo>
                  <a:pt x="568" y="387"/>
                  <a:pt x="568" y="387"/>
                  <a:pt x="568" y="387"/>
                </a:cubicBezTo>
                <a:lnTo>
                  <a:pt x="546" y="369"/>
                </a:ln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Freeform 10"/>
          <p:cNvSpPr>
            <a:spLocks noEditPoints="1"/>
          </p:cNvSpPr>
          <p:nvPr/>
        </p:nvSpPr>
        <p:spPr bwMode="auto">
          <a:xfrm>
            <a:off x="9305925" y="2601913"/>
            <a:ext cx="2882900" cy="1543050"/>
          </a:xfrm>
          <a:custGeom>
            <a:avLst/>
            <a:gdLst>
              <a:gd name="T0" fmla="*/ 0 w 757"/>
              <a:gd name="T1" fmla="*/ 405 h 405"/>
              <a:gd name="T2" fmla="*/ 23 w 757"/>
              <a:gd name="T3" fmla="*/ 387 h 405"/>
              <a:gd name="T4" fmla="*/ 0 w 757"/>
              <a:gd name="T5" fmla="*/ 369 h 405"/>
              <a:gd name="T6" fmla="*/ 150 w 757"/>
              <a:gd name="T7" fmla="*/ 369 h 405"/>
              <a:gd name="T8" fmla="*/ 217 w 757"/>
              <a:gd name="T9" fmla="*/ 405 h 405"/>
              <a:gd name="T10" fmla="*/ 0 w 757"/>
              <a:gd name="T11" fmla="*/ 405 h 405"/>
              <a:gd name="T12" fmla="*/ 757 w 757"/>
              <a:gd name="T13" fmla="*/ 369 h 405"/>
              <a:gd name="T14" fmla="*/ 285 w 757"/>
              <a:gd name="T15" fmla="*/ 369 h 405"/>
              <a:gd name="T16" fmla="*/ 119 w 757"/>
              <a:gd name="T17" fmla="*/ 203 h 405"/>
              <a:gd name="T18" fmla="*/ 285 w 757"/>
              <a:gd name="T19" fmla="*/ 37 h 405"/>
              <a:gd name="T20" fmla="*/ 451 w 757"/>
              <a:gd name="T21" fmla="*/ 203 h 405"/>
              <a:gd name="T22" fmla="*/ 345 w 757"/>
              <a:gd name="T23" fmla="*/ 358 h 405"/>
              <a:gd name="T24" fmla="*/ 416 w 757"/>
              <a:gd name="T25" fmla="*/ 358 h 405"/>
              <a:gd name="T26" fmla="*/ 488 w 757"/>
              <a:gd name="T27" fmla="*/ 203 h 405"/>
              <a:gd name="T28" fmla="*/ 285 w 757"/>
              <a:gd name="T29" fmla="*/ 0 h 405"/>
              <a:gd name="T30" fmla="*/ 82 w 757"/>
              <a:gd name="T31" fmla="*/ 203 h 405"/>
              <a:gd name="T32" fmla="*/ 285 w 757"/>
              <a:gd name="T33" fmla="*/ 405 h 405"/>
              <a:gd name="T34" fmla="*/ 757 w 757"/>
              <a:gd name="T35" fmla="*/ 405 h 405"/>
              <a:gd name="T36" fmla="*/ 757 w 757"/>
              <a:gd name="T37" fmla="*/ 369 h 4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Lst>
            <a:rect l="0" t="0" r="r" b="b"/>
            <a:pathLst>
              <a:path w="757" h="405">
                <a:moveTo>
                  <a:pt x="0" y="405"/>
                </a:moveTo>
                <a:cubicBezTo>
                  <a:pt x="23" y="387"/>
                  <a:pt x="23" y="387"/>
                  <a:pt x="23" y="387"/>
                </a:cubicBezTo>
                <a:cubicBezTo>
                  <a:pt x="0" y="369"/>
                  <a:pt x="0" y="369"/>
                  <a:pt x="0" y="369"/>
                </a:cubicBezTo>
                <a:cubicBezTo>
                  <a:pt x="150" y="369"/>
                  <a:pt x="150" y="369"/>
                  <a:pt x="150" y="369"/>
                </a:cubicBezTo>
                <a:cubicBezTo>
                  <a:pt x="170" y="385"/>
                  <a:pt x="193" y="397"/>
                  <a:pt x="217" y="405"/>
                </a:cubicBezTo>
                <a:lnTo>
                  <a:pt x="0" y="405"/>
                </a:lnTo>
                <a:close/>
                <a:moveTo>
                  <a:pt x="757" y="369"/>
                </a:moveTo>
                <a:cubicBezTo>
                  <a:pt x="285" y="369"/>
                  <a:pt x="285" y="369"/>
                  <a:pt x="285" y="369"/>
                </a:cubicBezTo>
                <a:cubicBezTo>
                  <a:pt x="194" y="369"/>
                  <a:pt x="119" y="294"/>
                  <a:pt x="119" y="203"/>
                </a:cubicBezTo>
                <a:cubicBezTo>
                  <a:pt x="119" y="111"/>
                  <a:pt x="194" y="37"/>
                  <a:pt x="285" y="37"/>
                </a:cubicBezTo>
                <a:cubicBezTo>
                  <a:pt x="377" y="37"/>
                  <a:pt x="451" y="111"/>
                  <a:pt x="451" y="203"/>
                </a:cubicBezTo>
                <a:cubicBezTo>
                  <a:pt x="451" y="273"/>
                  <a:pt x="407" y="334"/>
                  <a:pt x="345" y="358"/>
                </a:cubicBezTo>
                <a:cubicBezTo>
                  <a:pt x="416" y="358"/>
                  <a:pt x="416" y="358"/>
                  <a:pt x="416" y="358"/>
                </a:cubicBezTo>
                <a:cubicBezTo>
                  <a:pt x="460" y="320"/>
                  <a:pt x="488" y="265"/>
                  <a:pt x="488" y="203"/>
                </a:cubicBezTo>
                <a:cubicBezTo>
                  <a:pt x="488" y="91"/>
                  <a:pt x="397" y="0"/>
                  <a:pt x="285" y="0"/>
                </a:cubicBezTo>
                <a:cubicBezTo>
                  <a:pt x="173" y="0"/>
                  <a:pt x="82" y="91"/>
                  <a:pt x="82" y="203"/>
                </a:cubicBezTo>
                <a:cubicBezTo>
                  <a:pt x="82" y="315"/>
                  <a:pt x="173" y="405"/>
                  <a:pt x="285" y="405"/>
                </a:cubicBezTo>
                <a:cubicBezTo>
                  <a:pt x="757" y="405"/>
                  <a:pt x="757" y="405"/>
                  <a:pt x="757" y="405"/>
                </a:cubicBezTo>
                <a:lnTo>
                  <a:pt x="757" y="369"/>
                </a:ln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11" name="Rectangle 11"/>
          <p:cNvSpPr>
            <a:spLocks noChangeArrowheads="1"/>
          </p:cNvSpPr>
          <p:nvPr/>
        </p:nvSpPr>
        <p:spPr bwMode="auto">
          <a:xfrm>
            <a:off x="1429619" y="3157538"/>
            <a:ext cx="730969"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500" b="1" i="0" u="none" strike="noStrike" cap="none" normalizeH="0" baseline="0" dirty="0" smtClean="0">
                <a:ln>
                  <a:noFill/>
                </a:ln>
                <a:solidFill>
                  <a:schemeClr val="accent3"/>
                </a:solidFill>
                <a:effectLst/>
                <a:latin typeface="Open Sans" panose="020B0606030504020204" pitchFamily="34" charset="0"/>
              </a:rPr>
              <a:t>1986</a:t>
            </a:r>
            <a:endParaRPr kumimoji="0" lang="ru-RU" altLang="ru-RU" sz="1800" b="0" i="0" u="none" strike="noStrike" cap="none" normalizeH="0" baseline="0" dirty="0" smtClean="0">
              <a:ln>
                <a:noFill/>
              </a:ln>
              <a:solidFill>
                <a:schemeClr val="accent3"/>
              </a:solidFill>
              <a:effectLst/>
            </a:endParaRPr>
          </a:p>
        </p:txBody>
      </p:sp>
      <p:sp>
        <p:nvSpPr>
          <p:cNvPr id="12" name="Rectangle 12"/>
          <p:cNvSpPr>
            <a:spLocks noChangeArrowheads="1"/>
          </p:cNvSpPr>
          <p:nvPr/>
        </p:nvSpPr>
        <p:spPr bwMode="auto">
          <a:xfrm>
            <a:off x="3577507" y="3157538"/>
            <a:ext cx="730969"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500" b="1" i="0" u="none" strike="noStrike" cap="none" normalizeH="0" baseline="0" dirty="0" smtClean="0">
                <a:ln>
                  <a:noFill/>
                </a:ln>
                <a:solidFill>
                  <a:schemeClr val="accent1"/>
                </a:solidFill>
                <a:effectLst/>
                <a:latin typeface="Open Sans" panose="020B0606030504020204" pitchFamily="34" charset="0"/>
              </a:rPr>
              <a:t>1993</a:t>
            </a:r>
            <a:endParaRPr kumimoji="0" lang="ru-RU" altLang="ru-RU" sz="1800" b="0" i="0" u="none" strike="noStrike" cap="none" normalizeH="0" baseline="0" dirty="0" smtClean="0">
              <a:ln>
                <a:noFill/>
              </a:ln>
              <a:solidFill>
                <a:schemeClr val="accent1"/>
              </a:solidFill>
              <a:effectLst/>
            </a:endParaRPr>
          </a:p>
        </p:txBody>
      </p:sp>
      <p:sp>
        <p:nvSpPr>
          <p:cNvPr id="13" name="Rectangle 13"/>
          <p:cNvSpPr>
            <a:spLocks noChangeArrowheads="1"/>
          </p:cNvSpPr>
          <p:nvPr/>
        </p:nvSpPr>
        <p:spPr bwMode="auto">
          <a:xfrm>
            <a:off x="5725394" y="3157538"/>
            <a:ext cx="730969"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500" b="1" i="0" u="none" strike="noStrike" cap="none" normalizeH="0" baseline="0" dirty="0" smtClean="0">
                <a:ln>
                  <a:noFill/>
                </a:ln>
                <a:solidFill>
                  <a:schemeClr val="accent6"/>
                </a:solidFill>
                <a:effectLst/>
                <a:latin typeface="Open Sans" panose="020B0606030504020204" pitchFamily="34" charset="0"/>
              </a:rPr>
              <a:t>2003</a:t>
            </a:r>
            <a:endParaRPr kumimoji="0" lang="ru-RU" altLang="ru-RU" sz="1800" b="0" i="0" u="none" strike="noStrike" cap="none" normalizeH="0" baseline="0" dirty="0" smtClean="0">
              <a:ln>
                <a:noFill/>
              </a:ln>
              <a:solidFill>
                <a:schemeClr val="accent6"/>
              </a:solidFill>
              <a:effectLst/>
            </a:endParaRPr>
          </a:p>
        </p:txBody>
      </p:sp>
      <p:sp>
        <p:nvSpPr>
          <p:cNvPr id="14" name="Rectangle 14"/>
          <p:cNvSpPr>
            <a:spLocks noChangeArrowheads="1"/>
          </p:cNvSpPr>
          <p:nvPr/>
        </p:nvSpPr>
        <p:spPr bwMode="auto">
          <a:xfrm>
            <a:off x="7873282" y="3157538"/>
            <a:ext cx="730969"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500" b="1" i="0" u="none" strike="noStrike" cap="none" normalizeH="0" baseline="0" dirty="0" smtClean="0">
                <a:ln>
                  <a:noFill/>
                </a:ln>
                <a:solidFill>
                  <a:schemeClr val="accent4"/>
                </a:solidFill>
                <a:effectLst/>
                <a:latin typeface="Open Sans" panose="020B0606030504020204" pitchFamily="34" charset="0"/>
              </a:rPr>
              <a:t>2008</a:t>
            </a:r>
            <a:endParaRPr kumimoji="0" lang="ru-RU" altLang="ru-RU" sz="1800" b="0" i="0" u="none" strike="noStrike" cap="none" normalizeH="0" baseline="0" dirty="0" smtClean="0">
              <a:ln>
                <a:noFill/>
              </a:ln>
              <a:solidFill>
                <a:schemeClr val="accent4"/>
              </a:solidFill>
              <a:effectLst/>
            </a:endParaRPr>
          </a:p>
        </p:txBody>
      </p:sp>
      <p:sp>
        <p:nvSpPr>
          <p:cNvPr id="15" name="Rectangle 15"/>
          <p:cNvSpPr>
            <a:spLocks noChangeArrowheads="1"/>
          </p:cNvSpPr>
          <p:nvPr/>
        </p:nvSpPr>
        <p:spPr bwMode="auto">
          <a:xfrm>
            <a:off x="10021169" y="3157538"/>
            <a:ext cx="730969" cy="3847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500" b="1" i="0" u="none" strike="noStrike" cap="none" normalizeH="0" baseline="0" dirty="0" smtClean="0">
                <a:ln>
                  <a:noFill/>
                </a:ln>
                <a:solidFill>
                  <a:schemeClr val="accent5"/>
                </a:solidFill>
                <a:effectLst/>
                <a:latin typeface="Open Sans" panose="020B0606030504020204" pitchFamily="34" charset="0"/>
              </a:rPr>
              <a:t>2019</a:t>
            </a:r>
            <a:endParaRPr kumimoji="0" lang="ru-RU" altLang="ru-RU" sz="1800" b="0" i="0" u="none" strike="noStrike" cap="none" normalizeH="0" baseline="0" dirty="0" smtClean="0">
              <a:ln>
                <a:noFill/>
              </a:ln>
              <a:solidFill>
                <a:schemeClr val="accent5"/>
              </a:solidFill>
              <a:effectLst/>
            </a:endParaRPr>
          </a:p>
        </p:txBody>
      </p:sp>
      <p:sp>
        <p:nvSpPr>
          <p:cNvPr id="16" name="Freeform 16"/>
          <p:cNvSpPr>
            <a:spLocks noEditPoints="1"/>
          </p:cNvSpPr>
          <p:nvPr/>
        </p:nvSpPr>
        <p:spPr bwMode="auto">
          <a:xfrm>
            <a:off x="1433513" y="4900613"/>
            <a:ext cx="727075" cy="411163"/>
          </a:xfrm>
          <a:custGeom>
            <a:avLst/>
            <a:gdLst>
              <a:gd name="T0" fmla="*/ 45 w 191"/>
              <a:gd name="T1" fmla="*/ 88 h 108"/>
              <a:gd name="T2" fmla="*/ 45 w 191"/>
              <a:gd name="T3" fmla="*/ 80 h 108"/>
              <a:gd name="T4" fmla="*/ 56 w 191"/>
              <a:gd name="T5" fmla="*/ 69 h 108"/>
              <a:gd name="T6" fmla="*/ 62 w 191"/>
              <a:gd name="T7" fmla="*/ 75 h 108"/>
              <a:gd name="T8" fmla="*/ 53 w 191"/>
              <a:gd name="T9" fmla="*/ 87 h 108"/>
              <a:gd name="T10" fmla="*/ 116 w 191"/>
              <a:gd name="T11" fmla="*/ 78 h 108"/>
              <a:gd name="T12" fmla="*/ 139 w 191"/>
              <a:gd name="T13" fmla="*/ 88 h 108"/>
              <a:gd name="T14" fmla="*/ 140 w 191"/>
              <a:gd name="T15" fmla="*/ 78 h 108"/>
              <a:gd name="T16" fmla="*/ 117 w 191"/>
              <a:gd name="T17" fmla="*/ 96 h 108"/>
              <a:gd name="T18" fmla="*/ 128 w 191"/>
              <a:gd name="T19" fmla="*/ 96 h 108"/>
              <a:gd name="T20" fmla="*/ 130 w 191"/>
              <a:gd name="T21" fmla="*/ 88 h 108"/>
              <a:gd name="T22" fmla="*/ 104 w 191"/>
              <a:gd name="T23" fmla="*/ 103 h 108"/>
              <a:gd name="T24" fmla="*/ 115 w 191"/>
              <a:gd name="T25" fmla="*/ 104 h 108"/>
              <a:gd name="T26" fmla="*/ 117 w 191"/>
              <a:gd name="T27" fmla="*/ 96 h 108"/>
              <a:gd name="T28" fmla="*/ 90 w 191"/>
              <a:gd name="T29" fmla="*/ 105 h 108"/>
              <a:gd name="T30" fmla="*/ 102 w 191"/>
              <a:gd name="T31" fmla="*/ 104 h 108"/>
              <a:gd name="T32" fmla="*/ 61 w 191"/>
              <a:gd name="T33" fmla="*/ 96 h 108"/>
              <a:gd name="T34" fmla="*/ 74 w 191"/>
              <a:gd name="T35" fmla="*/ 73 h 108"/>
              <a:gd name="T36" fmla="*/ 66 w 191"/>
              <a:gd name="T37" fmla="*/ 74 h 108"/>
              <a:gd name="T38" fmla="*/ 53 w 191"/>
              <a:gd name="T39" fmla="*/ 96 h 108"/>
              <a:gd name="T40" fmla="*/ 61 w 191"/>
              <a:gd name="T41" fmla="*/ 96 h 108"/>
              <a:gd name="T42" fmla="*/ 84 w 191"/>
              <a:gd name="T43" fmla="*/ 88 h 108"/>
              <a:gd name="T44" fmla="*/ 79 w 191"/>
              <a:gd name="T45" fmla="*/ 78 h 108"/>
              <a:gd name="T46" fmla="*/ 63 w 191"/>
              <a:gd name="T47" fmla="*/ 93 h 108"/>
              <a:gd name="T48" fmla="*/ 68 w 191"/>
              <a:gd name="T49" fmla="*/ 103 h 108"/>
              <a:gd name="T50" fmla="*/ 88 w 191"/>
              <a:gd name="T51" fmla="*/ 100 h 108"/>
              <a:gd name="T52" fmla="*/ 90 w 191"/>
              <a:gd name="T53" fmla="*/ 90 h 108"/>
              <a:gd name="T54" fmla="*/ 82 w 191"/>
              <a:gd name="T55" fmla="*/ 90 h 108"/>
              <a:gd name="T56" fmla="*/ 75 w 191"/>
              <a:gd name="T57" fmla="*/ 106 h 108"/>
              <a:gd name="T58" fmla="*/ 83 w 191"/>
              <a:gd name="T59" fmla="*/ 106 h 108"/>
              <a:gd name="T60" fmla="*/ 164 w 191"/>
              <a:gd name="T61" fmla="*/ 1 h 108"/>
              <a:gd name="T62" fmla="*/ 159 w 191"/>
              <a:gd name="T63" fmla="*/ 64 h 108"/>
              <a:gd name="T64" fmla="*/ 191 w 191"/>
              <a:gd name="T65" fmla="*/ 51 h 108"/>
              <a:gd name="T66" fmla="*/ 103 w 191"/>
              <a:gd name="T67" fmla="*/ 28 h 108"/>
              <a:gd name="T68" fmla="*/ 94 w 191"/>
              <a:gd name="T69" fmla="*/ 28 h 108"/>
              <a:gd name="T70" fmla="*/ 66 w 191"/>
              <a:gd name="T71" fmla="*/ 42 h 108"/>
              <a:gd name="T72" fmla="*/ 91 w 191"/>
              <a:gd name="T73" fmla="*/ 48 h 108"/>
              <a:gd name="T74" fmla="*/ 140 w 191"/>
              <a:gd name="T75" fmla="*/ 78 h 108"/>
              <a:gd name="T76" fmla="*/ 149 w 191"/>
              <a:gd name="T77" fmla="*/ 67 h 108"/>
              <a:gd name="T78" fmla="*/ 140 w 191"/>
              <a:gd name="T79" fmla="*/ 78 h 108"/>
              <a:gd name="T80" fmla="*/ 48 w 191"/>
              <a:gd name="T81" fmla="*/ 76 h 108"/>
              <a:gd name="T82" fmla="*/ 28 w 191"/>
              <a:gd name="T83" fmla="*/ 71 h 108"/>
              <a:gd name="T84" fmla="*/ 40 w 191"/>
              <a:gd name="T85" fmla="*/ 0 h 108"/>
              <a:gd name="T86" fmla="*/ 46 w 191"/>
              <a:gd name="T87" fmla="*/ 78 h 108"/>
              <a:gd name="T88" fmla="*/ 64 w 191"/>
              <a:gd name="T89" fmla="*/ 26 h 10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91" h="108">
                <a:moveTo>
                  <a:pt x="50" y="89"/>
                </a:moveTo>
                <a:cubicBezTo>
                  <a:pt x="48" y="89"/>
                  <a:pt x="47" y="89"/>
                  <a:pt x="45" y="88"/>
                </a:cubicBezTo>
                <a:cubicBezTo>
                  <a:pt x="44" y="87"/>
                  <a:pt x="43" y="85"/>
                  <a:pt x="43" y="84"/>
                </a:cubicBezTo>
                <a:cubicBezTo>
                  <a:pt x="43" y="82"/>
                  <a:pt x="44" y="81"/>
                  <a:pt x="45" y="80"/>
                </a:cubicBezTo>
                <a:cubicBezTo>
                  <a:pt x="52" y="71"/>
                  <a:pt x="52" y="71"/>
                  <a:pt x="52" y="71"/>
                </a:cubicBezTo>
                <a:cubicBezTo>
                  <a:pt x="53" y="70"/>
                  <a:pt x="54" y="70"/>
                  <a:pt x="56" y="69"/>
                </a:cubicBezTo>
                <a:cubicBezTo>
                  <a:pt x="57" y="69"/>
                  <a:pt x="59" y="70"/>
                  <a:pt x="60" y="71"/>
                </a:cubicBezTo>
                <a:cubicBezTo>
                  <a:pt x="61" y="72"/>
                  <a:pt x="62" y="73"/>
                  <a:pt x="62" y="75"/>
                </a:cubicBezTo>
                <a:cubicBezTo>
                  <a:pt x="62" y="76"/>
                  <a:pt x="62" y="78"/>
                  <a:pt x="61" y="79"/>
                </a:cubicBezTo>
                <a:cubicBezTo>
                  <a:pt x="53" y="87"/>
                  <a:pt x="53" y="87"/>
                  <a:pt x="53" y="87"/>
                </a:cubicBezTo>
                <a:cubicBezTo>
                  <a:pt x="52" y="88"/>
                  <a:pt x="51" y="89"/>
                  <a:pt x="50" y="89"/>
                </a:cubicBezTo>
                <a:close/>
                <a:moveTo>
                  <a:pt x="116" y="78"/>
                </a:moveTo>
                <a:cubicBezTo>
                  <a:pt x="116" y="78"/>
                  <a:pt x="130" y="89"/>
                  <a:pt x="134" y="90"/>
                </a:cubicBezTo>
                <a:cubicBezTo>
                  <a:pt x="137" y="90"/>
                  <a:pt x="138" y="89"/>
                  <a:pt x="139" y="88"/>
                </a:cubicBezTo>
                <a:cubicBezTo>
                  <a:pt x="141" y="86"/>
                  <a:pt x="142" y="84"/>
                  <a:pt x="142" y="82"/>
                </a:cubicBezTo>
                <a:cubicBezTo>
                  <a:pt x="142" y="81"/>
                  <a:pt x="141" y="79"/>
                  <a:pt x="140" y="78"/>
                </a:cubicBezTo>
                <a:moveTo>
                  <a:pt x="105" y="85"/>
                </a:moveTo>
                <a:cubicBezTo>
                  <a:pt x="117" y="96"/>
                  <a:pt x="117" y="96"/>
                  <a:pt x="117" y="96"/>
                </a:cubicBezTo>
                <a:cubicBezTo>
                  <a:pt x="118" y="97"/>
                  <a:pt x="120" y="98"/>
                  <a:pt x="122" y="98"/>
                </a:cubicBezTo>
                <a:cubicBezTo>
                  <a:pt x="124" y="98"/>
                  <a:pt x="126" y="98"/>
                  <a:pt x="128" y="96"/>
                </a:cubicBezTo>
                <a:cubicBezTo>
                  <a:pt x="129" y="95"/>
                  <a:pt x="130" y="93"/>
                  <a:pt x="130" y="90"/>
                </a:cubicBezTo>
                <a:cubicBezTo>
                  <a:pt x="130" y="90"/>
                  <a:pt x="130" y="88"/>
                  <a:pt x="130" y="88"/>
                </a:cubicBezTo>
                <a:moveTo>
                  <a:pt x="99" y="98"/>
                </a:moveTo>
                <a:cubicBezTo>
                  <a:pt x="104" y="103"/>
                  <a:pt x="104" y="103"/>
                  <a:pt x="104" y="103"/>
                </a:cubicBezTo>
                <a:cubicBezTo>
                  <a:pt x="106" y="105"/>
                  <a:pt x="107" y="105"/>
                  <a:pt x="109" y="106"/>
                </a:cubicBezTo>
                <a:cubicBezTo>
                  <a:pt x="111" y="106"/>
                  <a:pt x="113" y="105"/>
                  <a:pt x="115" y="104"/>
                </a:cubicBezTo>
                <a:cubicBezTo>
                  <a:pt x="117" y="102"/>
                  <a:pt x="117" y="100"/>
                  <a:pt x="117" y="98"/>
                </a:cubicBezTo>
                <a:cubicBezTo>
                  <a:pt x="117" y="97"/>
                  <a:pt x="117" y="96"/>
                  <a:pt x="117" y="96"/>
                </a:cubicBezTo>
                <a:moveTo>
                  <a:pt x="85" y="103"/>
                </a:moveTo>
                <a:cubicBezTo>
                  <a:pt x="90" y="105"/>
                  <a:pt x="90" y="105"/>
                  <a:pt x="90" y="105"/>
                </a:cubicBezTo>
                <a:cubicBezTo>
                  <a:pt x="90" y="106"/>
                  <a:pt x="93" y="106"/>
                  <a:pt x="96" y="106"/>
                </a:cubicBezTo>
                <a:cubicBezTo>
                  <a:pt x="98" y="106"/>
                  <a:pt x="100" y="105"/>
                  <a:pt x="102" y="104"/>
                </a:cubicBezTo>
                <a:cubicBezTo>
                  <a:pt x="102" y="104"/>
                  <a:pt x="103" y="103"/>
                  <a:pt x="103" y="102"/>
                </a:cubicBezTo>
                <a:moveTo>
                  <a:pt x="61" y="96"/>
                </a:moveTo>
                <a:cubicBezTo>
                  <a:pt x="74" y="81"/>
                  <a:pt x="74" y="81"/>
                  <a:pt x="74" y="81"/>
                </a:cubicBezTo>
                <a:cubicBezTo>
                  <a:pt x="76" y="79"/>
                  <a:pt x="76" y="75"/>
                  <a:pt x="74" y="73"/>
                </a:cubicBezTo>
                <a:cubicBezTo>
                  <a:pt x="72" y="72"/>
                  <a:pt x="71" y="72"/>
                  <a:pt x="69" y="72"/>
                </a:cubicBezTo>
                <a:cubicBezTo>
                  <a:pt x="68" y="72"/>
                  <a:pt x="66" y="73"/>
                  <a:pt x="66" y="74"/>
                </a:cubicBezTo>
                <a:cubicBezTo>
                  <a:pt x="53" y="88"/>
                  <a:pt x="53" y="88"/>
                  <a:pt x="53" y="88"/>
                </a:cubicBezTo>
                <a:cubicBezTo>
                  <a:pt x="50" y="91"/>
                  <a:pt x="51" y="94"/>
                  <a:pt x="53" y="96"/>
                </a:cubicBezTo>
                <a:cubicBezTo>
                  <a:pt x="54" y="97"/>
                  <a:pt x="56" y="98"/>
                  <a:pt x="58" y="98"/>
                </a:cubicBezTo>
                <a:cubicBezTo>
                  <a:pt x="59" y="98"/>
                  <a:pt x="60" y="97"/>
                  <a:pt x="61" y="96"/>
                </a:cubicBezTo>
                <a:close/>
                <a:moveTo>
                  <a:pt x="72" y="101"/>
                </a:moveTo>
                <a:cubicBezTo>
                  <a:pt x="84" y="88"/>
                  <a:pt x="84" y="88"/>
                  <a:pt x="84" y="88"/>
                </a:cubicBezTo>
                <a:cubicBezTo>
                  <a:pt x="86" y="85"/>
                  <a:pt x="86" y="82"/>
                  <a:pt x="83" y="80"/>
                </a:cubicBezTo>
                <a:cubicBezTo>
                  <a:pt x="82" y="78"/>
                  <a:pt x="80" y="78"/>
                  <a:pt x="79" y="78"/>
                </a:cubicBezTo>
                <a:cubicBezTo>
                  <a:pt x="77" y="78"/>
                  <a:pt x="76" y="79"/>
                  <a:pt x="75" y="80"/>
                </a:cubicBezTo>
                <a:cubicBezTo>
                  <a:pt x="63" y="93"/>
                  <a:pt x="63" y="93"/>
                  <a:pt x="63" y="93"/>
                </a:cubicBezTo>
                <a:cubicBezTo>
                  <a:pt x="61" y="96"/>
                  <a:pt x="61" y="99"/>
                  <a:pt x="64" y="101"/>
                </a:cubicBezTo>
                <a:cubicBezTo>
                  <a:pt x="65" y="103"/>
                  <a:pt x="67" y="103"/>
                  <a:pt x="68" y="103"/>
                </a:cubicBezTo>
                <a:cubicBezTo>
                  <a:pt x="70" y="103"/>
                  <a:pt x="71" y="102"/>
                  <a:pt x="72" y="101"/>
                </a:cubicBezTo>
                <a:close/>
                <a:moveTo>
                  <a:pt x="88" y="100"/>
                </a:moveTo>
                <a:cubicBezTo>
                  <a:pt x="90" y="98"/>
                  <a:pt x="90" y="98"/>
                  <a:pt x="90" y="98"/>
                </a:cubicBezTo>
                <a:cubicBezTo>
                  <a:pt x="92" y="95"/>
                  <a:pt x="92" y="92"/>
                  <a:pt x="90" y="90"/>
                </a:cubicBezTo>
                <a:cubicBezTo>
                  <a:pt x="88" y="89"/>
                  <a:pt x="87" y="88"/>
                  <a:pt x="85" y="88"/>
                </a:cubicBezTo>
                <a:cubicBezTo>
                  <a:pt x="84" y="88"/>
                  <a:pt x="82" y="89"/>
                  <a:pt x="82" y="90"/>
                </a:cubicBezTo>
                <a:cubicBezTo>
                  <a:pt x="75" y="98"/>
                  <a:pt x="75" y="98"/>
                  <a:pt x="75" y="98"/>
                </a:cubicBezTo>
                <a:cubicBezTo>
                  <a:pt x="72" y="100"/>
                  <a:pt x="73" y="104"/>
                  <a:pt x="75" y="106"/>
                </a:cubicBezTo>
                <a:cubicBezTo>
                  <a:pt x="76" y="107"/>
                  <a:pt x="78" y="108"/>
                  <a:pt x="80" y="107"/>
                </a:cubicBezTo>
                <a:cubicBezTo>
                  <a:pt x="81" y="107"/>
                  <a:pt x="82" y="107"/>
                  <a:pt x="83" y="106"/>
                </a:cubicBezTo>
                <a:lnTo>
                  <a:pt x="88" y="100"/>
                </a:lnTo>
                <a:close/>
                <a:moveTo>
                  <a:pt x="164" y="1"/>
                </a:moveTo>
                <a:cubicBezTo>
                  <a:pt x="152" y="7"/>
                  <a:pt x="135" y="16"/>
                  <a:pt x="132" y="18"/>
                </a:cubicBezTo>
                <a:cubicBezTo>
                  <a:pt x="134" y="22"/>
                  <a:pt x="145" y="41"/>
                  <a:pt x="159" y="64"/>
                </a:cubicBezTo>
                <a:cubicBezTo>
                  <a:pt x="161" y="67"/>
                  <a:pt x="161" y="67"/>
                  <a:pt x="161" y="67"/>
                </a:cubicBezTo>
                <a:cubicBezTo>
                  <a:pt x="191" y="51"/>
                  <a:pt x="191" y="51"/>
                  <a:pt x="191" y="51"/>
                </a:cubicBezTo>
                <a:moveTo>
                  <a:pt x="136" y="25"/>
                </a:moveTo>
                <a:cubicBezTo>
                  <a:pt x="120" y="19"/>
                  <a:pt x="112" y="28"/>
                  <a:pt x="103" y="28"/>
                </a:cubicBezTo>
                <a:cubicBezTo>
                  <a:pt x="100" y="28"/>
                  <a:pt x="97" y="28"/>
                  <a:pt x="95" y="28"/>
                </a:cubicBezTo>
                <a:cubicBezTo>
                  <a:pt x="95" y="28"/>
                  <a:pt x="94" y="28"/>
                  <a:pt x="94" y="28"/>
                </a:cubicBezTo>
                <a:cubicBezTo>
                  <a:pt x="93" y="28"/>
                  <a:pt x="92" y="28"/>
                  <a:pt x="92" y="29"/>
                </a:cubicBezTo>
                <a:cubicBezTo>
                  <a:pt x="66" y="42"/>
                  <a:pt x="66" y="42"/>
                  <a:pt x="66" y="42"/>
                </a:cubicBezTo>
                <a:cubicBezTo>
                  <a:pt x="54" y="48"/>
                  <a:pt x="66" y="57"/>
                  <a:pt x="70" y="56"/>
                </a:cubicBezTo>
                <a:cubicBezTo>
                  <a:pt x="74" y="55"/>
                  <a:pt x="84" y="51"/>
                  <a:pt x="91" y="48"/>
                </a:cubicBezTo>
                <a:cubicBezTo>
                  <a:pt x="95" y="47"/>
                  <a:pt x="100" y="47"/>
                  <a:pt x="103" y="50"/>
                </a:cubicBezTo>
                <a:cubicBezTo>
                  <a:pt x="115" y="58"/>
                  <a:pt x="139" y="76"/>
                  <a:pt x="140" y="78"/>
                </a:cubicBezTo>
                <a:moveTo>
                  <a:pt x="157" y="62"/>
                </a:moveTo>
                <a:cubicBezTo>
                  <a:pt x="155" y="63"/>
                  <a:pt x="150" y="66"/>
                  <a:pt x="149" y="67"/>
                </a:cubicBezTo>
                <a:cubicBezTo>
                  <a:pt x="148" y="68"/>
                  <a:pt x="147" y="69"/>
                  <a:pt x="146" y="71"/>
                </a:cubicBezTo>
                <a:cubicBezTo>
                  <a:pt x="145" y="73"/>
                  <a:pt x="142" y="77"/>
                  <a:pt x="140" y="78"/>
                </a:cubicBezTo>
                <a:moveTo>
                  <a:pt x="48" y="76"/>
                </a:moveTo>
                <a:cubicBezTo>
                  <a:pt x="48" y="76"/>
                  <a:pt x="48" y="76"/>
                  <a:pt x="48" y="76"/>
                </a:cubicBezTo>
                <a:moveTo>
                  <a:pt x="0" y="49"/>
                </a:moveTo>
                <a:cubicBezTo>
                  <a:pt x="28" y="71"/>
                  <a:pt x="28" y="71"/>
                  <a:pt x="28" y="71"/>
                </a:cubicBezTo>
                <a:cubicBezTo>
                  <a:pt x="67" y="22"/>
                  <a:pt x="67" y="22"/>
                  <a:pt x="67" y="22"/>
                </a:cubicBezTo>
                <a:cubicBezTo>
                  <a:pt x="40" y="0"/>
                  <a:pt x="40" y="0"/>
                  <a:pt x="40" y="0"/>
                </a:cubicBezTo>
                <a:moveTo>
                  <a:pt x="31" y="68"/>
                </a:moveTo>
                <a:cubicBezTo>
                  <a:pt x="38" y="74"/>
                  <a:pt x="46" y="78"/>
                  <a:pt x="46" y="78"/>
                </a:cubicBezTo>
                <a:moveTo>
                  <a:pt x="82" y="33"/>
                </a:moveTo>
                <a:cubicBezTo>
                  <a:pt x="79" y="32"/>
                  <a:pt x="71" y="28"/>
                  <a:pt x="64" y="26"/>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Freeform 17"/>
          <p:cNvSpPr>
            <a:spLocks noEditPoints="1"/>
          </p:cNvSpPr>
          <p:nvPr/>
        </p:nvSpPr>
        <p:spPr bwMode="auto">
          <a:xfrm>
            <a:off x="5821363" y="4827588"/>
            <a:ext cx="487362" cy="552450"/>
          </a:xfrm>
          <a:custGeom>
            <a:avLst/>
            <a:gdLst>
              <a:gd name="T0" fmla="*/ 41 w 128"/>
              <a:gd name="T1" fmla="*/ 113 h 145"/>
              <a:gd name="T2" fmla="*/ 30 w 128"/>
              <a:gd name="T3" fmla="*/ 87 h 145"/>
              <a:gd name="T4" fmla="*/ 24 w 128"/>
              <a:gd name="T5" fmla="*/ 65 h 145"/>
              <a:gd name="T6" fmla="*/ 64 w 128"/>
              <a:gd name="T7" fmla="*/ 25 h 145"/>
              <a:gd name="T8" fmla="*/ 104 w 128"/>
              <a:gd name="T9" fmla="*/ 65 h 145"/>
              <a:gd name="T10" fmla="*/ 97 w 128"/>
              <a:gd name="T11" fmla="*/ 87 h 145"/>
              <a:gd name="T12" fmla="*/ 87 w 128"/>
              <a:gd name="T13" fmla="*/ 109 h 145"/>
              <a:gd name="T14" fmla="*/ 64 w 128"/>
              <a:gd name="T15" fmla="*/ 40 h 145"/>
              <a:gd name="T16" fmla="*/ 40 w 128"/>
              <a:gd name="T17" fmla="*/ 65 h 145"/>
              <a:gd name="T18" fmla="*/ 64 w 128"/>
              <a:gd name="T19" fmla="*/ 89 h 145"/>
              <a:gd name="T20" fmla="*/ 88 w 128"/>
              <a:gd name="T21" fmla="*/ 65 h 145"/>
              <a:gd name="T22" fmla="*/ 64 w 128"/>
              <a:gd name="T23" fmla="*/ 40 h 145"/>
              <a:gd name="T24" fmla="*/ 55 w 128"/>
              <a:gd name="T25" fmla="*/ 69 h 145"/>
              <a:gd name="T26" fmla="*/ 62 w 128"/>
              <a:gd name="T27" fmla="*/ 77 h 145"/>
              <a:gd name="T28" fmla="*/ 73 w 128"/>
              <a:gd name="T29" fmla="*/ 57 h 145"/>
              <a:gd name="T30" fmla="*/ 64 w 128"/>
              <a:gd name="T31" fmla="*/ 13 h 145"/>
              <a:gd name="T32" fmla="*/ 64 w 128"/>
              <a:gd name="T33" fmla="*/ 0 h 145"/>
              <a:gd name="T34" fmla="*/ 38 w 128"/>
              <a:gd name="T35" fmla="*/ 20 h 145"/>
              <a:gd name="T36" fmla="*/ 32 w 128"/>
              <a:gd name="T37" fmla="*/ 9 h 145"/>
              <a:gd name="T38" fmla="*/ 8 w 128"/>
              <a:gd name="T39" fmla="*/ 32 h 145"/>
              <a:gd name="T40" fmla="*/ 19 w 128"/>
              <a:gd name="T41" fmla="*/ 39 h 145"/>
              <a:gd name="T42" fmla="*/ 0 w 128"/>
              <a:gd name="T43" fmla="*/ 65 h 145"/>
              <a:gd name="T44" fmla="*/ 12 w 128"/>
              <a:gd name="T45" fmla="*/ 65 h 145"/>
              <a:gd name="T46" fmla="*/ 96 w 128"/>
              <a:gd name="T47" fmla="*/ 9 h 145"/>
              <a:gd name="T48" fmla="*/ 90 w 128"/>
              <a:gd name="T49" fmla="*/ 20 h 145"/>
              <a:gd name="T50" fmla="*/ 119 w 128"/>
              <a:gd name="T51" fmla="*/ 32 h 145"/>
              <a:gd name="T52" fmla="*/ 109 w 128"/>
              <a:gd name="T53" fmla="*/ 39 h 145"/>
              <a:gd name="T54" fmla="*/ 116 w 128"/>
              <a:gd name="T55" fmla="*/ 65 h 145"/>
              <a:gd name="T56" fmla="*/ 128 w 128"/>
              <a:gd name="T57" fmla="*/ 65 h 145"/>
              <a:gd name="T58" fmla="*/ 78 w 128"/>
              <a:gd name="T59" fmla="*/ 117 h 145"/>
              <a:gd name="T60" fmla="*/ 47 w 128"/>
              <a:gd name="T61" fmla="*/ 126 h 145"/>
              <a:gd name="T62" fmla="*/ 43 w 128"/>
              <a:gd name="T63" fmla="*/ 131 h 145"/>
              <a:gd name="T64" fmla="*/ 48 w 128"/>
              <a:gd name="T65" fmla="*/ 136 h 145"/>
              <a:gd name="T66" fmla="*/ 51 w 128"/>
              <a:gd name="T67" fmla="*/ 135 h 145"/>
              <a:gd name="T68" fmla="*/ 78 w 128"/>
              <a:gd name="T69" fmla="*/ 128 h 145"/>
              <a:gd name="T70" fmla="*/ 78 w 128"/>
              <a:gd name="T71" fmla="*/ 128 h 145"/>
              <a:gd name="T72" fmla="*/ 80 w 128"/>
              <a:gd name="T73" fmla="*/ 128 h 145"/>
              <a:gd name="T74" fmla="*/ 85 w 128"/>
              <a:gd name="T75" fmla="*/ 133 h 145"/>
              <a:gd name="T76" fmla="*/ 81 w 128"/>
              <a:gd name="T77" fmla="*/ 138 h 145"/>
              <a:gd name="T78" fmla="*/ 55 w 128"/>
              <a:gd name="T79" fmla="*/ 145 h 14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28" h="145">
                <a:moveTo>
                  <a:pt x="41" y="113"/>
                </a:moveTo>
                <a:cubicBezTo>
                  <a:pt x="42" y="107"/>
                  <a:pt x="39" y="100"/>
                  <a:pt x="30" y="87"/>
                </a:cubicBezTo>
                <a:cubicBezTo>
                  <a:pt x="26" y="81"/>
                  <a:pt x="24" y="73"/>
                  <a:pt x="24" y="65"/>
                </a:cubicBezTo>
                <a:cubicBezTo>
                  <a:pt x="24" y="43"/>
                  <a:pt x="42" y="25"/>
                  <a:pt x="64" y="25"/>
                </a:cubicBezTo>
                <a:cubicBezTo>
                  <a:pt x="86" y="25"/>
                  <a:pt x="104" y="43"/>
                  <a:pt x="104" y="65"/>
                </a:cubicBezTo>
                <a:cubicBezTo>
                  <a:pt x="104" y="73"/>
                  <a:pt x="102" y="81"/>
                  <a:pt x="97" y="87"/>
                </a:cubicBezTo>
                <a:cubicBezTo>
                  <a:pt x="91" y="97"/>
                  <a:pt x="88" y="104"/>
                  <a:pt x="87" y="109"/>
                </a:cubicBezTo>
                <a:moveTo>
                  <a:pt x="64" y="40"/>
                </a:moveTo>
                <a:cubicBezTo>
                  <a:pt x="51" y="40"/>
                  <a:pt x="40" y="51"/>
                  <a:pt x="40" y="65"/>
                </a:cubicBezTo>
                <a:cubicBezTo>
                  <a:pt x="40" y="78"/>
                  <a:pt x="51" y="89"/>
                  <a:pt x="64" y="89"/>
                </a:cubicBezTo>
                <a:cubicBezTo>
                  <a:pt x="77" y="89"/>
                  <a:pt x="88" y="78"/>
                  <a:pt x="88" y="65"/>
                </a:cubicBezTo>
                <a:cubicBezTo>
                  <a:pt x="88" y="51"/>
                  <a:pt x="77" y="40"/>
                  <a:pt x="64" y="40"/>
                </a:cubicBezTo>
                <a:close/>
                <a:moveTo>
                  <a:pt x="55" y="69"/>
                </a:moveTo>
                <a:cubicBezTo>
                  <a:pt x="62" y="77"/>
                  <a:pt x="62" y="77"/>
                  <a:pt x="62" y="77"/>
                </a:cubicBezTo>
                <a:cubicBezTo>
                  <a:pt x="73" y="57"/>
                  <a:pt x="73" y="57"/>
                  <a:pt x="73" y="57"/>
                </a:cubicBezTo>
                <a:moveTo>
                  <a:pt x="64" y="13"/>
                </a:moveTo>
                <a:cubicBezTo>
                  <a:pt x="64" y="0"/>
                  <a:pt x="64" y="0"/>
                  <a:pt x="64" y="0"/>
                </a:cubicBezTo>
                <a:moveTo>
                  <a:pt x="38" y="20"/>
                </a:moveTo>
                <a:cubicBezTo>
                  <a:pt x="32" y="9"/>
                  <a:pt x="32" y="9"/>
                  <a:pt x="32" y="9"/>
                </a:cubicBezTo>
                <a:moveTo>
                  <a:pt x="8" y="32"/>
                </a:moveTo>
                <a:cubicBezTo>
                  <a:pt x="19" y="39"/>
                  <a:pt x="19" y="39"/>
                  <a:pt x="19" y="39"/>
                </a:cubicBezTo>
                <a:moveTo>
                  <a:pt x="0" y="65"/>
                </a:moveTo>
                <a:cubicBezTo>
                  <a:pt x="12" y="65"/>
                  <a:pt x="12" y="65"/>
                  <a:pt x="12" y="65"/>
                </a:cubicBezTo>
                <a:moveTo>
                  <a:pt x="96" y="9"/>
                </a:moveTo>
                <a:cubicBezTo>
                  <a:pt x="90" y="20"/>
                  <a:pt x="90" y="20"/>
                  <a:pt x="90" y="20"/>
                </a:cubicBezTo>
                <a:moveTo>
                  <a:pt x="119" y="32"/>
                </a:moveTo>
                <a:cubicBezTo>
                  <a:pt x="109" y="39"/>
                  <a:pt x="109" y="39"/>
                  <a:pt x="109" y="39"/>
                </a:cubicBezTo>
                <a:moveTo>
                  <a:pt x="116" y="65"/>
                </a:moveTo>
                <a:cubicBezTo>
                  <a:pt x="128" y="65"/>
                  <a:pt x="128" y="65"/>
                  <a:pt x="128" y="65"/>
                </a:cubicBezTo>
                <a:moveTo>
                  <a:pt x="78" y="117"/>
                </a:moveTo>
                <a:cubicBezTo>
                  <a:pt x="78" y="117"/>
                  <a:pt x="47" y="126"/>
                  <a:pt x="47" y="126"/>
                </a:cubicBezTo>
                <a:cubicBezTo>
                  <a:pt x="45" y="126"/>
                  <a:pt x="43" y="128"/>
                  <a:pt x="43" y="131"/>
                </a:cubicBezTo>
                <a:cubicBezTo>
                  <a:pt x="43" y="134"/>
                  <a:pt x="45" y="136"/>
                  <a:pt x="48" y="136"/>
                </a:cubicBezTo>
                <a:cubicBezTo>
                  <a:pt x="49" y="136"/>
                  <a:pt x="51" y="135"/>
                  <a:pt x="51" y="135"/>
                </a:cubicBezTo>
                <a:cubicBezTo>
                  <a:pt x="78" y="128"/>
                  <a:pt x="78" y="128"/>
                  <a:pt x="78" y="128"/>
                </a:cubicBezTo>
                <a:cubicBezTo>
                  <a:pt x="78" y="128"/>
                  <a:pt x="78" y="128"/>
                  <a:pt x="78" y="128"/>
                </a:cubicBezTo>
                <a:cubicBezTo>
                  <a:pt x="79" y="128"/>
                  <a:pt x="79" y="128"/>
                  <a:pt x="80" y="128"/>
                </a:cubicBezTo>
                <a:cubicBezTo>
                  <a:pt x="82" y="128"/>
                  <a:pt x="85" y="130"/>
                  <a:pt x="85" y="133"/>
                </a:cubicBezTo>
                <a:cubicBezTo>
                  <a:pt x="85" y="135"/>
                  <a:pt x="83" y="137"/>
                  <a:pt x="81" y="138"/>
                </a:cubicBezTo>
                <a:cubicBezTo>
                  <a:pt x="55" y="145"/>
                  <a:pt x="55" y="145"/>
                  <a:pt x="55" y="145"/>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Freeform 18"/>
          <p:cNvSpPr>
            <a:spLocks noEditPoints="1"/>
          </p:cNvSpPr>
          <p:nvPr/>
        </p:nvSpPr>
        <p:spPr bwMode="auto">
          <a:xfrm>
            <a:off x="3692525" y="4835525"/>
            <a:ext cx="479425" cy="495300"/>
          </a:xfrm>
          <a:custGeom>
            <a:avLst/>
            <a:gdLst>
              <a:gd name="T0" fmla="*/ 47 w 126"/>
              <a:gd name="T1" fmla="*/ 13 h 130"/>
              <a:gd name="T2" fmla="*/ 110 w 126"/>
              <a:gd name="T3" fmla="*/ 52 h 130"/>
              <a:gd name="T4" fmla="*/ 126 w 126"/>
              <a:gd name="T5" fmla="*/ 83 h 130"/>
              <a:gd name="T6" fmla="*/ 113 w 126"/>
              <a:gd name="T7" fmla="*/ 83 h 130"/>
              <a:gd name="T8" fmla="*/ 113 w 126"/>
              <a:gd name="T9" fmla="*/ 105 h 130"/>
              <a:gd name="T10" fmla="*/ 106 w 126"/>
              <a:gd name="T11" fmla="*/ 112 h 130"/>
              <a:gd name="T12" fmla="*/ 91 w 126"/>
              <a:gd name="T13" fmla="*/ 112 h 130"/>
              <a:gd name="T14" fmla="*/ 91 w 126"/>
              <a:gd name="T15" fmla="*/ 130 h 130"/>
              <a:gd name="T16" fmla="*/ 34 w 126"/>
              <a:gd name="T17" fmla="*/ 130 h 130"/>
              <a:gd name="T18" fmla="*/ 34 w 126"/>
              <a:gd name="T19" fmla="*/ 111 h 130"/>
              <a:gd name="T20" fmla="*/ 28 w 126"/>
              <a:gd name="T21" fmla="*/ 98 h 130"/>
              <a:gd name="T22" fmla="*/ 70 w 126"/>
              <a:gd name="T23" fmla="*/ 59 h 130"/>
              <a:gd name="T24" fmla="*/ 70 w 126"/>
              <a:gd name="T25" fmla="*/ 50 h 130"/>
              <a:gd name="T26" fmla="*/ 60 w 126"/>
              <a:gd name="T27" fmla="*/ 46 h 130"/>
              <a:gd name="T28" fmla="*/ 59 w 126"/>
              <a:gd name="T29" fmla="*/ 43 h 130"/>
              <a:gd name="T30" fmla="*/ 63 w 126"/>
              <a:gd name="T31" fmla="*/ 33 h 130"/>
              <a:gd name="T32" fmla="*/ 57 w 126"/>
              <a:gd name="T33" fmla="*/ 27 h 130"/>
              <a:gd name="T34" fmla="*/ 47 w 126"/>
              <a:gd name="T35" fmla="*/ 31 h 130"/>
              <a:gd name="T36" fmla="*/ 44 w 126"/>
              <a:gd name="T37" fmla="*/ 29 h 130"/>
              <a:gd name="T38" fmla="*/ 40 w 126"/>
              <a:gd name="T39" fmla="*/ 19 h 130"/>
              <a:gd name="T40" fmla="*/ 31 w 126"/>
              <a:gd name="T41" fmla="*/ 19 h 130"/>
              <a:gd name="T42" fmla="*/ 27 w 126"/>
              <a:gd name="T43" fmla="*/ 29 h 130"/>
              <a:gd name="T44" fmla="*/ 23 w 126"/>
              <a:gd name="T45" fmla="*/ 31 h 130"/>
              <a:gd name="T46" fmla="*/ 14 w 126"/>
              <a:gd name="T47" fmla="*/ 27 h 130"/>
              <a:gd name="T48" fmla="*/ 7 w 126"/>
              <a:gd name="T49" fmla="*/ 33 h 130"/>
              <a:gd name="T50" fmla="*/ 12 w 126"/>
              <a:gd name="T51" fmla="*/ 43 h 130"/>
              <a:gd name="T52" fmla="*/ 10 w 126"/>
              <a:gd name="T53" fmla="*/ 46 h 130"/>
              <a:gd name="T54" fmla="*/ 0 w 126"/>
              <a:gd name="T55" fmla="*/ 50 h 130"/>
              <a:gd name="T56" fmla="*/ 0 w 126"/>
              <a:gd name="T57" fmla="*/ 59 h 130"/>
              <a:gd name="T58" fmla="*/ 10 w 126"/>
              <a:gd name="T59" fmla="*/ 63 h 130"/>
              <a:gd name="T60" fmla="*/ 12 w 126"/>
              <a:gd name="T61" fmla="*/ 66 h 130"/>
              <a:gd name="T62" fmla="*/ 7 w 126"/>
              <a:gd name="T63" fmla="*/ 76 h 130"/>
              <a:gd name="T64" fmla="*/ 14 w 126"/>
              <a:gd name="T65" fmla="*/ 82 h 130"/>
              <a:gd name="T66" fmla="*/ 23 w 126"/>
              <a:gd name="T67" fmla="*/ 78 h 130"/>
              <a:gd name="T68" fmla="*/ 27 w 126"/>
              <a:gd name="T69" fmla="*/ 80 h 130"/>
              <a:gd name="T70" fmla="*/ 31 w 126"/>
              <a:gd name="T71" fmla="*/ 90 h 130"/>
              <a:gd name="T72" fmla="*/ 40 w 126"/>
              <a:gd name="T73" fmla="*/ 90 h 130"/>
              <a:gd name="T74" fmla="*/ 44 w 126"/>
              <a:gd name="T75" fmla="*/ 80 h 130"/>
              <a:gd name="T76" fmla="*/ 47 w 126"/>
              <a:gd name="T77" fmla="*/ 78 h 130"/>
              <a:gd name="T78" fmla="*/ 57 w 126"/>
              <a:gd name="T79" fmla="*/ 82 h 130"/>
              <a:gd name="T80" fmla="*/ 63 w 126"/>
              <a:gd name="T81" fmla="*/ 76 h 130"/>
              <a:gd name="T82" fmla="*/ 59 w 126"/>
              <a:gd name="T83" fmla="*/ 66 h 130"/>
              <a:gd name="T84" fmla="*/ 60 w 126"/>
              <a:gd name="T85" fmla="*/ 63 h 130"/>
              <a:gd name="T86" fmla="*/ 70 w 126"/>
              <a:gd name="T87" fmla="*/ 59 h 130"/>
              <a:gd name="T88" fmla="*/ 35 w 126"/>
              <a:gd name="T89" fmla="*/ 40 h 130"/>
              <a:gd name="T90" fmla="*/ 20 w 126"/>
              <a:gd name="T91" fmla="*/ 54 h 130"/>
              <a:gd name="T92" fmla="*/ 35 w 126"/>
              <a:gd name="T93" fmla="*/ 69 h 130"/>
              <a:gd name="T94" fmla="*/ 50 w 126"/>
              <a:gd name="T95" fmla="*/ 54 h 130"/>
              <a:gd name="T96" fmla="*/ 35 w 126"/>
              <a:gd name="T97" fmla="*/ 40 h 130"/>
              <a:gd name="T98" fmla="*/ 91 w 126"/>
              <a:gd name="T99" fmla="*/ 112 h 130"/>
              <a:gd name="T100" fmla="*/ 83 w 126"/>
              <a:gd name="T101" fmla="*/ 112 h 13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6" h="130">
                <a:moveTo>
                  <a:pt x="47" y="13"/>
                </a:moveTo>
                <a:cubicBezTo>
                  <a:pt x="117" y="0"/>
                  <a:pt x="110" y="52"/>
                  <a:pt x="110" y="52"/>
                </a:cubicBezTo>
                <a:cubicBezTo>
                  <a:pt x="126" y="83"/>
                  <a:pt x="126" y="83"/>
                  <a:pt x="126" y="83"/>
                </a:cubicBezTo>
                <a:cubicBezTo>
                  <a:pt x="113" y="83"/>
                  <a:pt x="113" y="83"/>
                  <a:pt x="113" y="83"/>
                </a:cubicBezTo>
                <a:cubicBezTo>
                  <a:pt x="113" y="105"/>
                  <a:pt x="113" y="105"/>
                  <a:pt x="113" y="105"/>
                </a:cubicBezTo>
                <a:cubicBezTo>
                  <a:pt x="113" y="109"/>
                  <a:pt x="110" y="112"/>
                  <a:pt x="106" y="112"/>
                </a:cubicBezTo>
                <a:cubicBezTo>
                  <a:pt x="91" y="112"/>
                  <a:pt x="91" y="112"/>
                  <a:pt x="91" y="112"/>
                </a:cubicBezTo>
                <a:cubicBezTo>
                  <a:pt x="91" y="130"/>
                  <a:pt x="91" y="130"/>
                  <a:pt x="91" y="130"/>
                </a:cubicBezTo>
                <a:moveTo>
                  <a:pt x="34" y="130"/>
                </a:moveTo>
                <a:cubicBezTo>
                  <a:pt x="34" y="111"/>
                  <a:pt x="34" y="111"/>
                  <a:pt x="34" y="111"/>
                </a:cubicBezTo>
                <a:cubicBezTo>
                  <a:pt x="28" y="98"/>
                  <a:pt x="28" y="98"/>
                  <a:pt x="28" y="98"/>
                </a:cubicBezTo>
                <a:moveTo>
                  <a:pt x="70" y="59"/>
                </a:moveTo>
                <a:cubicBezTo>
                  <a:pt x="70" y="50"/>
                  <a:pt x="70" y="50"/>
                  <a:pt x="70" y="50"/>
                </a:cubicBezTo>
                <a:cubicBezTo>
                  <a:pt x="60" y="46"/>
                  <a:pt x="60" y="46"/>
                  <a:pt x="60" y="46"/>
                </a:cubicBezTo>
                <a:cubicBezTo>
                  <a:pt x="60" y="45"/>
                  <a:pt x="59" y="44"/>
                  <a:pt x="59" y="43"/>
                </a:cubicBezTo>
                <a:cubicBezTo>
                  <a:pt x="63" y="33"/>
                  <a:pt x="63" y="33"/>
                  <a:pt x="63" y="33"/>
                </a:cubicBezTo>
                <a:cubicBezTo>
                  <a:pt x="57" y="27"/>
                  <a:pt x="57" y="27"/>
                  <a:pt x="57" y="27"/>
                </a:cubicBezTo>
                <a:cubicBezTo>
                  <a:pt x="47" y="31"/>
                  <a:pt x="47" y="31"/>
                  <a:pt x="47" y="31"/>
                </a:cubicBezTo>
                <a:cubicBezTo>
                  <a:pt x="46" y="30"/>
                  <a:pt x="45" y="30"/>
                  <a:pt x="44" y="29"/>
                </a:cubicBezTo>
                <a:cubicBezTo>
                  <a:pt x="40" y="19"/>
                  <a:pt x="40" y="19"/>
                  <a:pt x="40" y="19"/>
                </a:cubicBezTo>
                <a:cubicBezTo>
                  <a:pt x="31" y="19"/>
                  <a:pt x="31" y="19"/>
                  <a:pt x="31" y="19"/>
                </a:cubicBezTo>
                <a:cubicBezTo>
                  <a:pt x="27" y="29"/>
                  <a:pt x="27" y="29"/>
                  <a:pt x="27" y="29"/>
                </a:cubicBezTo>
                <a:cubicBezTo>
                  <a:pt x="26" y="30"/>
                  <a:pt x="25" y="30"/>
                  <a:pt x="23" y="31"/>
                </a:cubicBezTo>
                <a:cubicBezTo>
                  <a:pt x="14" y="27"/>
                  <a:pt x="14" y="27"/>
                  <a:pt x="14" y="27"/>
                </a:cubicBezTo>
                <a:cubicBezTo>
                  <a:pt x="7" y="33"/>
                  <a:pt x="7" y="33"/>
                  <a:pt x="7" y="33"/>
                </a:cubicBezTo>
                <a:cubicBezTo>
                  <a:pt x="12" y="43"/>
                  <a:pt x="12" y="43"/>
                  <a:pt x="12" y="43"/>
                </a:cubicBezTo>
                <a:cubicBezTo>
                  <a:pt x="11" y="44"/>
                  <a:pt x="11" y="45"/>
                  <a:pt x="10" y="46"/>
                </a:cubicBezTo>
                <a:cubicBezTo>
                  <a:pt x="0" y="50"/>
                  <a:pt x="0" y="50"/>
                  <a:pt x="0" y="50"/>
                </a:cubicBezTo>
                <a:cubicBezTo>
                  <a:pt x="0" y="59"/>
                  <a:pt x="0" y="59"/>
                  <a:pt x="0" y="59"/>
                </a:cubicBezTo>
                <a:cubicBezTo>
                  <a:pt x="10" y="63"/>
                  <a:pt x="10" y="63"/>
                  <a:pt x="10" y="63"/>
                </a:cubicBezTo>
                <a:cubicBezTo>
                  <a:pt x="11" y="64"/>
                  <a:pt x="11" y="65"/>
                  <a:pt x="12" y="66"/>
                </a:cubicBezTo>
                <a:cubicBezTo>
                  <a:pt x="7" y="76"/>
                  <a:pt x="7" y="76"/>
                  <a:pt x="7" y="76"/>
                </a:cubicBezTo>
                <a:cubicBezTo>
                  <a:pt x="14" y="82"/>
                  <a:pt x="14" y="82"/>
                  <a:pt x="14" y="82"/>
                </a:cubicBezTo>
                <a:cubicBezTo>
                  <a:pt x="23" y="78"/>
                  <a:pt x="23" y="78"/>
                  <a:pt x="23" y="78"/>
                </a:cubicBezTo>
                <a:cubicBezTo>
                  <a:pt x="25" y="79"/>
                  <a:pt x="26" y="79"/>
                  <a:pt x="27" y="80"/>
                </a:cubicBezTo>
                <a:cubicBezTo>
                  <a:pt x="31" y="90"/>
                  <a:pt x="31" y="90"/>
                  <a:pt x="31" y="90"/>
                </a:cubicBezTo>
                <a:cubicBezTo>
                  <a:pt x="40" y="90"/>
                  <a:pt x="40" y="90"/>
                  <a:pt x="40" y="90"/>
                </a:cubicBezTo>
                <a:cubicBezTo>
                  <a:pt x="44" y="80"/>
                  <a:pt x="44" y="80"/>
                  <a:pt x="44" y="80"/>
                </a:cubicBezTo>
                <a:cubicBezTo>
                  <a:pt x="45" y="79"/>
                  <a:pt x="46" y="79"/>
                  <a:pt x="47" y="78"/>
                </a:cubicBezTo>
                <a:cubicBezTo>
                  <a:pt x="57" y="82"/>
                  <a:pt x="57" y="82"/>
                  <a:pt x="57" y="82"/>
                </a:cubicBezTo>
                <a:cubicBezTo>
                  <a:pt x="63" y="76"/>
                  <a:pt x="63" y="76"/>
                  <a:pt x="63" y="76"/>
                </a:cubicBezTo>
                <a:cubicBezTo>
                  <a:pt x="59" y="66"/>
                  <a:pt x="59" y="66"/>
                  <a:pt x="59" y="66"/>
                </a:cubicBezTo>
                <a:cubicBezTo>
                  <a:pt x="59" y="65"/>
                  <a:pt x="60" y="64"/>
                  <a:pt x="60" y="63"/>
                </a:cubicBezTo>
                <a:lnTo>
                  <a:pt x="70" y="59"/>
                </a:lnTo>
                <a:close/>
                <a:moveTo>
                  <a:pt x="35" y="40"/>
                </a:moveTo>
                <a:cubicBezTo>
                  <a:pt x="27" y="40"/>
                  <a:pt x="20" y="46"/>
                  <a:pt x="20" y="54"/>
                </a:cubicBezTo>
                <a:cubicBezTo>
                  <a:pt x="20" y="63"/>
                  <a:pt x="27" y="69"/>
                  <a:pt x="35" y="69"/>
                </a:cubicBezTo>
                <a:cubicBezTo>
                  <a:pt x="43" y="69"/>
                  <a:pt x="50" y="63"/>
                  <a:pt x="50" y="54"/>
                </a:cubicBezTo>
                <a:cubicBezTo>
                  <a:pt x="50" y="46"/>
                  <a:pt x="43" y="40"/>
                  <a:pt x="35" y="40"/>
                </a:cubicBezTo>
                <a:close/>
                <a:moveTo>
                  <a:pt x="91" y="112"/>
                </a:moveTo>
                <a:cubicBezTo>
                  <a:pt x="83" y="112"/>
                  <a:pt x="83" y="112"/>
                  <a:pt x="83" y="112"/>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Freeform 19"/>
          <p:cNvSpPr>
            <a:spLocks noEditPoints="1"/>
          </p:cNvSpPr>
          <p:nvPr/>
        </p:nvSpPr>
        <p:spPr bwMode="auto">
          <a:xfrm>
            <a:off x="8002588" y="4873625"/>
            <a:ext cx="388937" cy="460375"/>
          </a:xfrm>
          <a:custGeom>
            <a:avLst/>
            <a:gdLst>
              <a:gd name="T0" fmla="*/ 245 w 245"/>
              <a:gd name="T1" fmla="*/ 120 h 290"/>
              <a:gd name="T2" fmla="*/ 245 w 245"/>
              <a:gd name="T3" fmla="*/ 290 h 290"/>
              <a:gd name="T4" fmla="*/ 0 w 245"/>
              <a:gd name="T5" fmla="*/ 290 h 290"/>
              <a:gd name="T6" fmla="*/ 0 w 245"/>
              <a:gd name="T7" fmla="*/ 120 h 290"/>
              <a:gd name="T8" fmla="*/ 245 w 245"/>
              <a:gd name="T9" fmla="*/ 290 h 290"/>
              <a:gd name="T10" fmla="*/ 122 w 245"/>
              <a:gd name="T11" fmla="*/ 206 h 290"/>
              <a:gd name="T12" fmla="*/ 0 w 245"/>
              <a:gd name="T13" fmla="*/ 290 h 290"/>
              <a:gd name="T14" fmla="*/ 245 w 245"/>
              <a:gd name="T15" fmla="*/ 120 h 290"/>
              <a:gd name="T16" fmla="*/ 163 w 245"/>
              <a:gd name="T17" fmla="*/ 206 h 290"/>
              <a:gd name="T18" fmla="*/ 0 w 245"/>
              <a:gd name="T19" fmla="*/ 120 h 290"/>
              <a:gd name="T20" fmla="*/ 82 w 245"/>
              <a:gd name="T21" fmla="*/ 206 h 290"/>
              <a:gd name="T22" fmla="*/ 216 w 245"/>
              <a:gd name="T23" fmla="*/ 115 h 290"/>
              <a:gd name="T24" fmla="*/ 216 w 245"/>
              <a:gd name="T25" fmla="*/ 55 h 290"/>
              <a:gd name="T26" fmla="*/ 161 w 245"/>
              <a:gd name="T27" fmla="*/ 0 h 290"/>
              <a:gd name="T28" fmla="*/ 29 w 245"/>
              <a:gd name="T29" fmla="*/ 0 h 290"/>
              <a:gd name="T30" fmla="*/ 29 w 245"/>
              <a:gd name="T31" fmla="*/ 115 h 290"/>
              <a:gd name="T32" fmla="*/ 216 w 245"/>
              <a:gd name="T33" fmla="*/ 55 h 290"/>
              <a:gd name="T34" fmla="*/ 161 w 245"/>
              <a:gd name="T35" fmla="*/ 0 h 290"/>
              <a:gd name="T36" fmla="*/ 161 w 245"/>
              <a:gd name="T37" fmla="*/ 55 h 290"/>
              <a:gd name="T38" fmla="*/ 216 w 245"/>
              <a:gd name="T39" fmla="*/ 55 h 290"/>
              <a:gd name="T40" fmla="*/ 82 w 245"/>
              <a:gd name="T41" fmla="*/ 86 h 290"/>
              <a:gd name="T42" fmla="*/ 55 w 245"/>
              <a:gd name="T43" fmla="*/ 86 h 290"/>
              <a:gd name="T44" fmla="*/ 182 w 245"/>
              <a:gd name="T45" fmla="*/ 86 h 290"/>
              <a:gd name="T46" fmla="*/ 108 w 245"/>
              <a:gd name="T47" fmla="*/ 86 h 290"/>
              <a:gd name="T48" fmla="*/ 55 w 245"/>
              <a:gd name="T49" fmla="*/ 113 h 290"/>
              <a:gd name="T50" fmla="*/ 127 w 245"/>
              <a:gd name="T51" fmla="*/ 113 h 290"/>
              <a:gd name="T52" fmla="*/ 182 w 245"/>
              <a:gd name="T53" fmla="*/ 113 h 290"/>
              <a:gd name="T54" fmla="*/ 154 w 245"/>
              <a:gd name="T55" fmla="*/ 113 h 2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45" h="290">
                <a:moveTo>
                  <a:pt x="245" y="120"/>
                </a:moveTo>
                <a:lnTo>
                  <a:pt x="245" y="290"/>
                </a:lnTo>
                <a:lnTo>
                  <a:pt x="0" y="290"/>
                </a:lnTo>
                <a:lnTo>
                  <a:pt x="0" y="120"/>
                </a:lnTo>
                <a:moveTo>
                  <a:pt x="245" y="290"/>
                </a:moveTo>
                <a:lnTo>
                  <a:pt x="122" y="206"/>
                </a:lnTo>
                <a:lnTo>
                  <a:pt x="0" y="290"/>
                </a:lnTo>
                <a:moveTo>
                  <a:pt x="245" y="120"/>
                </a:moveTo>
                <a:lnTo>
                  <a:pt x="163" y="206"/>
                </a:lnTo>
                <a:moveTo>
                  <a:pt x="0" y="120"/>
                </a:moveTo>
                <a:lnTo>
                  <a:pt x="82" y="206"/>
                </a:lnTo>
                <a:moveTo>
                  <a:pt x="216" y="115"/>
                </a:moveTo>
                <a:lnTo>
                  <a:pt x="216" y="55"/>
                </a:lnTo>
                <a:moveTo>
                  <a:pt x="161" y="0"/>
                </a:moveTo>
                <a:lnTo>
                  <a:pt x="29" y="0"/>
                </a:lnTo>
                <a:lnTo>
                  <a:pt x="29" y="115"/>
                </a:lnTo>
                <a:moveTo>
                  <a:pt x="216" y="55"/>
                </a:moveTo>
                <a:lnTo>
                  <a:pt x="161" y="0"/>
                </a:lnTo>
                <a:lnTo>
                  <a:pt x="161" y="55"/>
                </a:lnTo>
                <a:lnTo>
                  <a:pt x="216" y="55"/>
                </a:lnTo>
                <a:moveTo>
                  <a:pt x="82" y="86"/>
                </a:moveTo>
                <a:lnTo>
                  <a:pt x="55" y="86"/>
                </a:lnTo>
                <a:moveTo>
                  <a:pt x="182" y="86"/>
                </a:moveTo>
                <a:lnTo>
                  <a:pt x="108" y="86"/>
                </a:lnTo>
                <a:moveTo>
                  <a:pt x="55" y="113"/>
                </a:moveTo>
                <a:lnTo>
                  <a:pt x="127" y="113"/>
                </a:lnTo>
                <a:moveTo>
                  <a:pt x="182" y="113"/>
                </a:moveTo>
                <a:lnTo>
                  <a:pt x="154" y="113"/>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Freeform 20"/>
          <p:cNvSpPr>
            <a:spLocks noEditPoints="1"/>
          </p:cNvSpPr>
          <p:nvPr/>
        </p:nvSpPr>
        <p:spPr bwMode="auto">
          <a:xfrm>
            <a:off x="10063163" y="4889500"/>
            <a:ext cx="533400" cy="430213"/>
          </a:xfrm>
          <a:custGeom>
            <a:avLst/>
            <a:gdLst>
              <a:gd name="T0" fmla="*/ 140 w 140"/>
              <a:gd name="T1" fmla="*/ 113 h 113"/>
              <a:gd name="T2" fmla="*/ 0 w 140"/>
              <a:gd name="T3" fmla="*/ 113 h 113"/>
              <a:gd name="T4" fmla="*/ 34 w 140"/>
              <a:gd name="T5" fmla="*/ 83 h 113"/>
              <a:gd name="T6" fmla="*/ 15 w 140"/>
              <a:gd name="T7" fmla="*/ 83 h 113"/>
              <a:gd name="T8" fmla="*/ 15 w 140"/>
              <a:gd name="T9" fmla="*/ 113 h 113"/>
              <a:gd name="T10" fmla="*/ 34 w 140"/>
              <a:gd name="T11" fmla="*/ 113 h 113"/>
              <a:gd name="T12" fmla="*/ 34 w 140"/>
              <a:gd name="T13" fmla="*/ 83 h 113"/>
              <a:gd name="T14" fmla="*/ 64 w 140"/>
              <a:gd name="T15" fmla="*/ 53 h 113"/>
              <a:gd name="T16" fmla="*/ 45 w 140"/>
              <a:gd name="T17" fmla="*/ 53 h 113"/>
              <a:gd name="T18" fmla="*/ 45 w 140"/>
              <a:gd name="T19" fmla="*/ 113 h 113"/>
              <a:gd name="T20" fmla="*/ 64 w 140"/>
              <a:gd name="T21" fmla="*/ 113 h 113"/>
              <a:gd name="T22" fmla="*/ 64 w 140"/>
              <a:gd name="T23" fmla="*/ 53 h 113"/>
              <a:gd name="T24" fmla="*/ 95 w 140"/>
              <a:gd name="T25" fmla="*/ 66 h 113"/>
              <a:gd name="T26" fmla="*/ 75 w 140"/>
              <a:gd name="T27" fmla="*/ 66 h 113"/>
              <a:gd name="T28" fmla="*/ 75 w 140"/>
              <a:gd name="T29" fmla="*/ 113 h 113"/>
              <a:gd name="T30" fmla="*/ 95 w 140"/>
              <a:gd name="T31" fmla="*/ 113 h 113"/>
              <a:gd name="T32" fmla="*/ 95 w 140"/>
              <a:gd name="T33" fmla="*/ 66 h 113"/>
              <a:gd name="T34" fmla="*/ 125 w 140"/>
              <a:gd name="T35" fmla="*/ 35 h 113"/>
              <a:gd name="T36" fmla="*/ 106 w 140"/>
              <a:gd name="T37" fmla="*/ 35 h 113"/>
              <a:gd name="T38" fmla="*/ 106 w 140"/>
              <a:gd name="T39" fmla="*/ 113 h 113"/>
              <a:gd name="T40" fmla="*/ 125 w 140"/>
              <a:gd name="T41" fmla="*/ 113 h 113"/>
              <a:gd name="T42" fmla="*/ 125 w 140"/>
              <a:gd name="T43" fmla="*/ 35 h 113"/>
              <a:gd name="T44" fmla="*/ 24 w 140"/>
              <a:gd name="T45" fmla="*/ 49 h 113"/>
              <a:gd name="T46" fmla="*/ 19 w 140"/>
              <a:gd name="T47" fmla="*/ 55 h 113"/>
              <a:gd name="T48" fmla="*/ 24 w 140"/>
              <a:gd name="T49" fmla="*/ 61 h 113"/>
              <a:gd name="T50" fmla="*/ 30 w 140"/>
              <a:gd name="T51" fmla="*/ 55 h 113"/>
              <a:gd name="T52" fmla="*/ 24 w 140"/>
              <a:gd name="T53" fmla="*/ 49 h 113"/>
              <a:gd name="T54" fmla="*/ 55 w 140"/>
              <a:gd name="T55" fmla="*/ 21 h 113"/>
              <a:gd name="T56" fmla="*/ 49 w 140"/>
              <a:gd name="T57" fmla="*/ 26 h 113"/>
              <a:gd name="T58" fmla="*/ 55 w 140"/>
              <a:gd name="T59" fmla="*/ 32 h 113"/>
              <a:gd name="T60" fmla="*/ 60 w 140"/>
              <a:gd name="T61" fmla="*/ 26 h 113"/>
              <a:gd name="T62" fmla="*/ 55 w 140"/>
              <a:gd name="T63" fmla="*/ 21 h 113"/>
              <a:gd name="T64" fmla="*/ 85 w 140"/>
              <a:gd name="T65" fmla="*/ 35 h 113"/>
              <a:gd name="T66" fmla="*/ 79 w 140"/>
              <a:gd name="T67" fmla="*/ 41 h 113"/>
              <a:gd name="T68" fmla="*/ 85 w 140"/>
              <a:gd name="T69" fmla="*/ 46 h 113"/>
              <a:gd name="T70" fmla="*/ 91 w 140"/>
              <a:gd name="T71" fmla="*/ 41 h 113"/>
              <a:gd name="T72" fmla="*/ 85 w 140"/>
              <a:gd name="T73" fmla="*/ 35 h 113"/>
              <a:gd name="T74" fmla="*/ 115 w 140"/>
              <a:gd name="T75" fmla="*/ 0 h 113"/>
              <a:gd name="T76" fmla="*/ 110 w 140"/>
              <a:gd name="T77" fmla="*/ 6 h 113"/>
              <a:gd name="T78" fmla="*/ 115 w 140"/>
              <a:gd name="T79" fmla="*/ 12 h 113"/>
              <a:gd name="T80" fmla="*/ 121 w 140"/>
              <a:gd name="T81" fmla="*/ 6 h 113"/>
              <a:gd name="T82" fmla="*/ 115 w 140"/>
              <a:gd name="T83" fmla="*/ 0 h 113"/>
              <a:gd name="T84" fmla="*/ 89 w 140"/>
              <a:gd name="T85" fmla="*/ 36 h 113"/>
              <a:gd name="T86" fmla="*/ 112 w 140"/>
              <a:gd name="T87" fmla="*/ 10 h 113"/>
              <a:gd name="T88" fmla="*/ 60 w 140"/>
              <a:gd name="T89" fmla="*/ 28 h 113"/>
              <a:gd name="T90" fmla="*/ 80 w 140"/>
              <a:gd name="T91" fmla="*/ 38 h 113"/>
              <a:gd name="T92" fmla="*/ 51 w 140"/>
              <a:gd name="T93" fmla="*/ 30 h 113"/>
              <a:gd name="T94" fmla="*/ 28 w 140"/>
              <a:gd name="T95" fmla="*/ 51 h 11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40" h="113">
                <a:moveTo>
                  <a:pt x="140" y="113"/>
                </a:moveTo>
                <a:cubicBezTo>
                  <a:pt x="0" y="113"/>
                  <a:pt x="0" y="113"/>
                  <a:pt x="0" y="113"/>
                </a:cubicBezTo>
                <a:moveTo>
                  <a:pt x="34" y="83"/>
                </a:moveTo>
                <a:cubicBezTo>
                  <a:pt x="15" y="83"/>
                  <a:pt x="15" y="83"/>
                  <a:pt x="15" y="83"/>
                </a:cubicBezTo>
                <a:cubicBezTo>
                  <a:pt x="15" y="113"/>
                  <a:pt x="15" y="113"/>
                  <a:pt x="15" y="113"/>
                </a:cubicBezTo>
                <a:cubicBezTo>
                  <a:pt x="34" y="113"/>
                  <a:pt x="34" y="113"/>
                  <a:pt x="34" y="113"/>
                </a:cubicBezTo>
                <a:lnTo>
                  <a:pt x="34" y="83"/>
                </a:lnTo>
                <a:close/>
                <a:moveTo>
                  <a:pt x="64" y="53"/>
                </a:moveTo>
                <a:cubicBezTo>
                  <a:pt x="45" y="53"/>
                  <a:pt x="45" y="53"/>
                  <a:pt x="45" y="53"/>
                </a:cubicBezTo>
                <a:cubicBezTo>
                  <a:pt x="45" y="113"/>
                  <a:pt x="45" y="113"/>
                  <a:pt x="45" y="113"/>
                </a:cubicBezTo>
                <a:cubicBezTo>
                  <a:pt x="64" y="113"/>
                  <a:pt x="64" y="113"/>
                  <a:pt x="64" y="113"/>
                </a:cubicBezTo>
                <a:lnTo>
                  <a:pt x="64" y="53"/>
                </a:lnTo>
                <a:close/>
                <a:moveTo>
                  <a:pt x="95" y="66"/>
                </a:moveTo>
                <a:cubicBezTo>
                  <a:pt x="75" y="66"/>
                  <a:pt x="75" y="66"/>
                  <a:pt x="75" y="66"/>
                </a:cubicBezTo>
                <a:cubicBezTo>
                  <a:pt x="75" y="113"/>
                  <a:pt x="75" y="113"/>
                  <a:pt x="75" y="113"/>
                </a:cubicBezTo>
                <a:cubicBezTo>
                  <a:pt x="95" y="113"/>
                  <a:pt x="95" y="113"/>
                  <a:pt x="95" y="113"/>
                </a:cubicBezTo>
                <a:lnTo>
                  <a:pt x="95" y="66"/>
                </a:lnTo>
                <a:close/>
                <a:moveTo>
                  <a:pt x="125" y="35"/>
                </a:moveTo>
                <a:cubicBezTo>
                  <a:pt x="106" y="35"/>
                  <a:pt x="106" y="35"/>
                  <a:pt x="106" y="35"/>
                </a:cubicBezTo>
                <a:cubicBezTo>
                  <a:pt x="106" y="113"/>
                  <a:pt x="106" y="113"/>
                  <a:pt x="106" y="113"/>
                </a:cubicBezTo>
                <a:cubicBezTo>
                  <a:pt x="125" y="113"/>
                  <a:pt x="125" y="113"/>
                  <a:pt x="125" y="113"/>
                </a:cubicBezTo>
                <a:lnTo>
                  <a:pt x="125" y="35"/>
                </a:lnTo>
                <a:close/>
                <a:moveTo>
                  <a:pt x="24" y="49"/>
                </a:moveTo>
                <a:cubicBezTo>
                  <a:pt x="21" y="49"/>
                  <a:pt x="19" y="52"/>
                  <a:pt x="19" y="55"/>
                </a:cubicBezTo>
                <a:cubicBezTo>
                  <a:pt x="19" y="58"/>
                  <a:pt x="21" y="61"/>
                  <a:pt x="24" y="61"/>
                </a:cubicBezTo>
                <a:cubicBezTo>
                  <a:pt x="27" y="61"/>
                  <a:pt x="30" y="58"/>
                  <a:pt x="30" y="55"/>
                </a:cubicBezTo>
                <a:cubicBezTo>
                  <a:pt x="30" y="52"/>
                  <a:pt x="27" y="49"/>
                  <a:pt x="24" y="49"/>
                </a:cubicBezTo>
                <a:close/>
                <a:moveTo>
                  <a:pt x="55" y="21"/>
                </a:moveTo>
                <a:cubicBezTo>
                  <a:pt x="52" y="21"/>
                  <a:pt x="49" y="23"/>
                  <a:pt x="49" y="26"/>
                </a:cubicBezTo>
                <a:cubicBezTo>
                  <a:pt x="49" y="29"/>
                  <a:pt x="52" y="32"/>
                  <a:pt x="55" y="32"/>
                </a:cubicBezTo>
                <a:cubicBezTo>
                  <a:pt x="58" y="32"/>
                  <a:pt x="60" y="29"/>
                  <a:pt x="60" y="26"/>
                </a:cubicBezTo>
                <a:cubicBezTo>
                  <a:pt x="60" y="23"/>
                  <a:pt x="58" y="21"/>
                  <a:pt x="55" y="21"/>
                </a:cubicBezTo>
                <a:close/>
                <a:moveTo>
                  <a:pt x="85" y="35"/>
                </a:moveTo>
                <a:cubicBezTo>
                  <a:pt x="82" y="35"/>
                  <a:pt x="79" y="38"/>
                  <a:pt x="79" y="41"/>
                </a:cubicBezTo>
                <a:cubicBezTo>
                  <a:pt x="79" y="44"/>
                  <a:pt x="82" y="46"/>
                  <a:pt x="85" y="46"/>
                </a:cubicBezTo>
                <a:cubicBezTo>
                  <a:pt x="88" y="46"/>
                  <a:pt x="91" y="44"/>
                  <a:pt x="91" y="41"/>
                </a:cubicBezTo>
                <a:cubicBezTo>
                  <a:pt x="91" y="38"/>
                  <a:pt x="88" y="35"/>
                  <a:pt x="85" y="35"/>
                </a:cubicBezTo>
                <a:close/>
                <a:moveTo>
                  <a:pt x="115" y="0"/>
                </a:moveTo>
                <a:cubicBezTo>
                  <a:pt x="112" y="0"/>
                  <a:pt x="110" y="3"/>
                  <a:pt x="110" y="6"/>
                </a:cubicBezTo>
                <a:cubicBezTo>
                  <a:pt x="110" y="9"/>
                  <a:pt x="112" y="12"/>
                  <a:pt x="115" y="12"/>
                </a:cubicBezTo>
                <a:cubicBezTo>
                  <a:pt x="118" y="12"/>
                  <a:pt x="121" y="9"/>
                  <a:pt x="121" y="6"/>
                </a:cubicBezTo>
                <a:cubicBezTo>
                  <a:pt x="121" y="3"/>
                  <a:pt x="118" y="0"/>
                  <a:pt x="115" y="0"/>
                </a:cubicBezTo>
                <a:close/>
                <a:moveTo>
                  <a:pt x="89" y="36"/>
                </a:moveTo>
                <a:cubicBezTo>
                  <a:pt x="112" y="10"/>
                  <a:pt x="112" y="10"/>
                  <a:pt x="112" y="10"/>
                </a:cubicBezTo>
                <a:moveTo>
                  <a:pt x="60" y="28"/>
                </a:moveTo>
                <a:cubicBezTo>
                  <a:pt x="80" y="38"/>
                  <a:pt x="80" y="38"/>
                  <a:pt x="80" y="38"/>
                </a:cubicBezTo>
                <a:moveTo>
                  <a:pt x="51" y="30"/>
                </a:moveTo>
                <a:cubicBezTo>
                  <a:pt x="28" y="51"/>
                  <a:pt x="28" y="51"/>
                  <a:pt x="28" y="5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TextBox 21"/>
          <p:cNvSpPr txBox="1"/>
          <p:nvPr/>
        </p:nvSpPr>
        <p:spPr>
          <a:xfrm>
            <a:off x="1024044" y="5425054"/>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23" name="TextBox 22"/>
          <p:cNvSpPr txBox="1"/>
          <p:nvPr/>
        </p:nvSpPr>
        <p:spPr>
          <a:xfrm>
            <a:off x="3169909" y="5425054"/>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25" name="TextBox 24"/>
          <p:cNvSpPr txBox="1"/>
          <p:nvPr/>
        </p:nvSpPr>
        <p:spPr>
          <a:xfrm>
            <a:off x="5319819" y="5425054"/>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26" name="TextBox 25"/>
          <p:cNvSpPr txBox="1"/>
          <p:nvPr/>
        </p:nvSpPr>
        <p:spPr>
          <a:xfrm>
            <a:off x="7467707" y="5425054"/>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27" name="TextBox 26"/>
          <p:cNvSpPr txBox="1"/>
          <p:nvPr/>
        </p:nvSpPr>
        <p:spPr>
          <a:xfrm>
            <a:off x="9615595" y="5425054"/>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28" name="Rectangle 27"/>
          <p:cNvSpPr>
            <a:spLocks noChangeArrowheads="1"/>
          </p:cNvSpPr>
          <p:nvPr/>
        </p:nvSpPr>
        <p:spPr bwMode="auto">
          <a:xfrm>
            <a:off x="3895884" y="372812"/>
            <a:ext cx="441627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TIMELINE INFOGRAPHIC</a:t>
            </a:r>
            <a:endParaRPr kumimoji="0" lang="ru-RU" altLang="ru-RU" sz="1800" b="0" i="0" u="none" strike="noStrike" cap="none" normalizeH="0" baseline="0" dirty="0" smtClean="0">
              <a:ln>
                <a:noFill/>
              </a:ln>
              <a:effectLst/>
            </a:endParaRPr>
          </a:p>
        </p:txBody>
      </p:sp>
    </p:spTree>
    <p:extLst>
      <p:ext uri="{BB962C8B-B14F-4D97-AF65-F5344CB8AC3E}">
        <p14:creationId xmlns:p14="http://schemas.microsoft.com/office/powerpoint/2010/main" val="29558033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left)">
                                      <p:cBhvr>
                                        <p:cTn id="7" dur="750"/>
                                        <p:tgtEl>
                                          <p:spTgt spid="6"/>
                                        </p:tgtEl>
                                      </p:cBhvr>
                                    </p:animEffect>
                                  </p:childTnLst>
                                </p:cTn>
                              </p:par>
                              <p:par>
                                <p:cTn id="8" presetID="22" presetClass="entr" presetSubtype="8" fill="hold" grpId="0" nodeType="withEffect">
                                  <p:stCondLst>
                                    <p:cond delay="250"/>
                                  </p:stCondLst>
                                  <p:childTnLst>
                                    <p:set>
                                      <p:cBhvr>
                                        <p:cTn id="9" dur="1" fill="hold">
                                          <p:stCondLst>
                                            <p:cond delay="0"/>
                                          </p:stCondLst>
                                        </p:cTn>
                                        <p:tgtEl>
                                          <p:spTgt spid="7"/>
                                        </p:tgtEl>
                                        <p:attrNameLst>
                                          <p:attrName>style.visibility</p:attrName>
                                        </p:attrNameLst>
                                      </p:cBhvr>
                                      <p:to>
                                        <p:strVal val="visible"/>
                                      </p:to>
                                    </p:set>
                                    <p:animEffect transition="in" filter="wipe(left)">
                                      <p:cBhvr>
                                        <p:cTn id="10" dur="750"/>
                                        <p:tgtEl>
                                          <p:spTgt spid="7"/>
                                        </p:tgtEl>
                                      </p:cBhvr>
                                    </p:animEffect>
                                  </p:childTnLst>
                                </p:cTn>
                              </p:par>
                              <p:par>
                                <p:cTn id="11" presetID="22" presetClass="entr" presetSubtype="8" fill="hold" grpId="0" nodeType="withEffect">
                                  <p:stCondLst>
                                    <p:cond delay="500"/>
                                  </p:stCondLst>
                                  <p:childTnLst>
                                    <p:set>
                                      <p:cBhvr>
                                        <p:cTn id="12" dur="1" fill="hold">
                                          <p:stCondLst>
                                            <p:cond delay="0"/>
                                          </p:stCondLst>
                                        </p:cTn>
                                        <p:tgtEl>
                                          <p:spTgt spid="8"/>
                                        </p:tgtEl>
                                        <p:attrNameLst>
                                          <p:attrName>style.visibility</p:attrName>
                                        </p:attrNameLst>
                                      </p:cBhvr>
                                      <p:to>
                                        <p:strVal val="visible"/>
                                      </p:to>
                                    </p:set>
                                    <p:animEffect transition="in" filter="wipe(left)">
                                      <p:cBhvr>
                                        <p:cTn id="13" dur="750"/>
                                        <p:tgtEl>
                                          <p:spTgt spid="8"/>
                                        </p:tgtEl>
                                      </p:cBhvr>
                                    </p:animEffect>
                                  </p:childTnLst>
                                </p:cTn>
                              </p:par>
                              <p:par>
                                <p:cTn id="14" presetID="22" presetClass="entr" presetSubtype="8" fill="hold" grpId="0" nodeType="withEffect">
                                  <p:stCondLst>
                                    <p:cond delay="750"/>
                                  </p:stCondLst>
                                  <p:childTnLst>
                                    <p:set>
                                      <p:cBhvr>
                                        <p:cTn id="15" dur="1" fill="hold">
                                          <p:stCondLst>
                                            <p:cond delay="0"/>
                                          </p:stCondLst>
                                        </p:cTn>
                                        <p:tgtEl>
                                          <p:spTgt spid="9"/>
                                        </p:tgtEl>
                                        <p:attrNameLst>
                                          <p:attrName>style.visibility</p:attrName>
                                        </p:attrNameLst>
                                      </p:cBhvr>
                                      <p:to>
                                        <p:strVal val="visible"/>
                                      </p:to>
                                    </p:set>
                                    <p:animEffect transition="in" filter="wipe(left)">
                                      <p:cBhvr>
                                        <p:cTn id="16" dur="750"/>
                                        <p:tgtEl>
                                          <p:spTgt spid="9"/>
                                        </p:tgtEl>
                                      </p:cBhvr>
                                    </p:animEffect>
                                  </p:childTnLst>
                                </p:cTn>
                              </p:par>
                              <p:par>
                                <p:cTn id="17" presetID="22" presetClass="entr" presetSubtype="8" fill="hold" grpId="0" nodeType="withEffect">
                                  <p:stCondLst>
                                    <p:cond delay="1000"/>
                                  </p:stCondLst>
                                  <p:childTnLst>
                                    <p:set>
                                      <p:cBhvr>
                                        <p:cTn id="18" dur="1" fill="hold">
                                          <p:stCondLst>
                                            <p:cond delay="0"/>
                                          </p:stCondLst>
                                        </p:cTn>
                                        <p:tgtEl>
                                          <p:spTgt spid="10"/>
                                        </p:tgtEl>
                                        <p:attrNameLst>
                                          <p:attrName>style.visibility</p:attrName>
                                        </p:attrNameLst>
                                      </p:cBhvr>
                                      <p:to>
                                        <p:strVal val="visible"/>
                                      </p:to>
                                    </p:set>
                                    <p:animEffect transition="in" filter="wipe(left)">
                                      <p:cBhvr>
                                        <p:cTn id="19" dur="750"/>
                                        <p:tgtEl>
                                          <p:spTgt spid="10"/>
                                        </p:tgtEl>
                                      </p:cBhvr>
                                    </p:animEffect>
                                  </p:childTnLst>
                                </p:cTn>
                              </p:par>
                              <p:par>
                                <p:cTn id="20" presetID="53" presetClass="entr" presetSubtype="16" fill="hold" grpId="0" nodeType="withEffect">
                                  <p:stCondLst>
                                    <p:cond delay="250"/>
                                  </p:stCondLst>
                                  <p:childTnLst>
                                    <p:set>
                                      <p:cBhvr>
                                        <p:cTn id="21" dur="1" fill="hold">
                                          <p:stCondLst>
                                            <p:cond delay="0"/>
                                          </p:stCondLst>
                                        </p:cTn>
                                        <p:tgtEl>
                                          <p:spTgt spid="11"/>
                                        </p:tgtEl>
                                        <p:attrNameLst>
                                          <p:attrName>style.visibility</p:attrName>
                                        </p:attrNameLst>
                                      </p:cBhvr>
                                      <p:to>
                                        <p:strVal val="visible"/>
                                      </p:to>
                                    </p:set>
                                    <p:anim calcmode="lin" valueType="num">
                                      <p:cBhvr>
                                        <p:cTn id="22" dur="500" fill="hold"/>
                                        <p:tgtEl>
                                          <p:spTgt spid="11"/>
                                        </p:tgtEl>
                                        <p:attrNameLst>
                                          <p:attrName>ppt_w</p:attrName>
                                        </p:attrNameLst>
                                      </p:cBhvr>
                                      <p:tavLst>
                                        <p:tav tm="0">
                                          <p:val>
                                            <p:fltVal val="0"/>
                                          </p:val>
                                        </p:tav>
                                        <p:tav tm="100000">
                                          <p:val>
                                            <p:strVal val="#ppt_w"/>
                                          </p:val>
                                        </p:tav>
                                      </p:tavLst>
                                    </p:anim>
                                    <p:anim calcmode="lin" valueType="num">
                                      <p:cBhvr>
                                        <p:cTn id="23" dur="500" fill="hold"/>
                                        <p:tgtEl>
                                          <p:spTgt spid="11"/>
                                        </p:tgtEl>
                                        <p:attrNameLst>
                                          <p:attrName>ppt_h</p:attrName>
                                        </p:attrNameLst>
                                      </p:cBhvr>
                                      <p:tavLst>
                                        <p:tav tm="0">
                                          <p:val>
                                            <p:fltVal val="0"/>
                                          </p:val>
                                        </p:tav>
                                        <p:tav tm="100000">
                                          <p:val>
                                            <p:strVal val="#ppt_h"/>
                                          </p:val>
                                        </p:tav>
                                      </p:tavLst>
                                    </p:anim>
                                    <p:animEffect transition="in" filter="fade">
                                      <p:cBhvr>
                                        <p:cTn id="24" dur="500"/>
                                        <p:tgtEl>
                                          <p:spTgt spid="11"/>
                                        </p:tgtEl>
                                      </p:cBhvr>
                                    </p:animEffect>
                                  </p:childTnLst>
                                </p:cTn>
                              </p:par>
                              <p:par>
                                <p:cTn id="25" presetID="53" presetClass="entr" presetSubtype="16" fill="hold" grpId="0" nodeType="withEffect">
                                  <p:stCondLst>
                                    <p:cond delay="500"/>
                                  </p:stCondLst>
                                  <p:childTnLst>
                                    <p:set>
                                      <p:cBhvr>
                                        <p:cTn id="26" dur="1" fill="hold">
                                          <p:stCondLst>
                                            <p:cond delay="0"/>
                                          </p:stCondLst>
                                        </p:cTn>
                                        <p:tgtEl>
                                          <p:spTgt spid="12"/>
                                        </p:tgtEl>
                                        <p:attrNameLst>
                                          <p:attrName>style.visibility</p:attrName>
                                        </p:attrNameLst>
                                      </p:cBhvr>
                                      <p:to>
                                        <p:strVal val="visible"/>
                                      </p:to>
                                    </p:set>
                                    <p:anim calcmode="lin" valueType="num">
                                      <p:cBhvr>
                                        <p:cTn id="27" dur="500" fill="hold"/>
                                        <p:tgtEl>
                                          <p:spTgt spid="12"/>
                                        </p:tgtEl>
                                        <p:attrNameLst>
                                          <p:attrName>ppt_w</p:attrName>
                                        </p:attrNameLst>
                                      </p:cBhvr>
                                      <p:tavLst>
                                        <p:tav tm="0">
                                          <p:val>
                                            <p:fltVal val="0"/>
                                          </p:val>
                                        </p:tav>
                                        <p:tav tm="100000">
                                          <p:val>
                                            <p:strVal val="#ppt_w"/>
                                          </p:val>
                                        </p:tav>
                                      </p:tavLst>
                                    </p:anim>
                                    <p:anim calcmode="lin" valueType="num">
                                      <p:cBhvr>
                                        <p:cTn id="28" dur="500" fill="hold"/>
                                        <p:tgtEl>
                                          <p:spTgt spid="12"/>
                                        </p:tgtEl>
                                        <p:attrNameLst>
                                          <p:attrName>ppt_h</p:attrName>
                                        </p:attrNameLst>
                                      </p:cBhvr>
                                      <p:tavLst>
                                        <p:tav tm="0">
                                          <p:val>
                                            <p:fltVal val="0"/>
                                          </p:val>
                                        </p:tav>
                                        <p:tav tm="100000">
                                          <p:val>
                                            <p:strVal val="#ppt_h"/>
                                          </p:val>
                                        </p:tav>
                                      </p:tavLst>
                                    </p:anim>
                                    <p:animEffect transition="in" filter="fade">
                                      <p:cBhvr>
                                        <p:cTn id="29" dur="500"/>
                                        <p:tgtEl>
                                          <p:spTgt spid="12"/>
                                        </p:tgtEl>
                                      </p:cBhvr>
                                    </p:animEffect>
                                  </p:childTnLst>
                                </p:cTn>
                              </p:par>
                              <p:par>
                                <p:cTn id="30" presetID="53" presetClass="entr" presetSubtype="16" fill="hold" grpId="0" nodeType="withEffect">
                                  <p:stCondLst>
                                    <p:cond delay="750"/>
                                  </p:stCondLst>
                                  <p:childTnLst>
                                    <p:set>
                                      <p:cBhvr>
                                        <p:cTn id="31" dur="1" fill="hold">
                                          <p:stCondLst>
                                            <p:cond delay="0"/>
                                          </p:stCondLst>
                                        </p:cTn>
                                        <p:tgtEl>
                                          <p:spTgt spid="13"/>
                                        </p:tgtEl>
                                        <p:attrNameLst>
                                          <p:attrName>style.visibility</p:attrName>
                                        </p:attrNameLst>
                                      </p:cBhvr>
                                      <p:to>
                                        <p:strVal val="visible"/>
                                      </p:to>
                                    </p:set>
                                    <p:anim calcmode="lin" valueType="num">
                                      <p:cBhvr>
                                        <p:cTn id="32" dur="500" fill="hold"/>
                                        <p:tgtEl>
                                          <p:spTgt spid="13"/>
                                        </p:tgtEl>
                                        <p:attrNameLst>
                                          <p:attrName>ppt_w</p:attrName>
                                        </p:attrNameLst>
                                      </p:cBhvr>
                                      <p:tavLst>
                                        <p:tav tm="0">
                                          <p:val>
                                            <p:fltVal val="0"/>
                                          </p:val>
                                        </p:tav>
                                        <p:tav tm="100000">
                                          <p:val>
                                            <p:strVal val="#ppt_w"/>
                                          </p:val>
                                        </p:tav>
                                      </p:tavLst>
                                    </p:anim>
                                    <p:anim calcmode="lin" valueType="num">
                                      <p:cBhvr>
                                        <p:cTn id="33" dur="500" fill="hold"/>
                                        <p:tgtEl>
                                          <p:spTgt spid="13"/>
                                        </p:tgtEl>
                                        <p:attrNameLst>
                                          <p:attrName>ppt_h</p:attrName>
                                        </p:attrNameLst>
                                      </p:cBhvr>
                                      <p:tavLst>
                                        <p:tav tm="0">
                                          <p:val>
                                            <p:fltVal val="0"/>
                                          </p:val>
                                        </p:tav>
                                        <p:tav tm="100000">
                                          <p:val>
                                            <p:strVal val="#ppt_h"/>
                                          </p:val>
                                        </p:tav>
                                      </p:tavLst>
                                    </p:anim>
                                    <p:animEffect transition="in" filter="fade">
                                      <p:cBhvr>
                                        <p:cTn id="34" dur="500"/>
                                        <p:tgtEl>
                                          <p:spTgt spid="13"/>
                                        </p:tgtEl>
                                      </p:cBhvr>
                                    </p:animEffect>
                                  </p:childTnLst>
                                </p:cTn>
                              </p:par>
                              <p:par>
                                <p:cTn id="35" presetID="53" presetClass="entr" presetSubtype="16" fill="hold" grpId="0" nodeType="withEffect">
                                  <p:stCondLst>
                                    <p:cond delay="1000"/>
                                  </p:stCondLst>
                                  <p:childTnLst>
                                    <p:set>
                                      <p:cBhvr>
                                        <p:cTn id="36" dur="1" fill="hold">
                                          <p:stCondLst>
                                            <p:cond delay="0"/>
                                          </p:stCondLst>
                                        </p:cTn>
                                        <p:tgtEl>
                                          <p:spTgt spid="14"/>
                                        </p:tgtEl>
                                        <p:attrNameLst>
                                          <p:attrName>style.visibility</p:attrName>
                                        </p:attrNameLst>
                                      </p:cBhvr>
                                      <p:to>
                                        <p:strVal val="visible"/>
                                      </p:to>
                                    </p:set>
                                    <p:anim calcmode="lin" valueType="num">
                                      <p:cBhvr>
                                        <p:cTn id="37" dur="500" fill="hold"/>
                                        <p:tgtEl>
                                          <p:spTgt spid="14"/>
                                        </p:tgtEl>
                                        <p:attrNameLst>
                                          <p:attrName>ppt_w</p:attrName>
                                        </p:attrNameLst>
                                      </p:cBhvr>
                                      <p:tavLst>
                                        <p:tav tm="0">
                                          <p:val>
                                            <p:fltVal val="0"/>
                                          </p:val>
                                        </p:tav>
                                        <p:tav tm="100000">
                                          <p:val>
                                            <p:strVal val="#ppt_w"/>
                                          </p:val>
                                        </p:tav>
                                      </p:tavLst>
                                    </p:anim>
                                    <p:anim calcmode="lin" valueType="num">
                                      <p:cBhvr>
                                        <p:cTn id="38" dur="500" fill="hold"/>
                                        <p:tgtEl>
                                          <p:spTgt spid="14"/>
                                        </p:tgtEl>
                                        <p:attrNameLst>
                                          <p:attrName>ppt_h</p:attrName>
                                        </p:attrNameLst>
                                      </p:cBhvr>
                                      <p:tavLst>
                                        <p:tav tm="0">
                                          <p:val>
                                            <p:fltVal val="0"/>
                                          </p:val>
                                        </p:tav>
                                        <p:tav tm="100000">
                                          <p:val>
                                            <p:strVal val="#ppt_h"/>
                                          </p:val>
                                        </p:tav>
                                      </p:tavLst>
                                    </p:anim>
                                    <p:animEffect transition="in" filter="fade">
                                      <p:cBhvr>
                                        <p:cTn id="39" dur="500"/>
                                        <p:tgtEl>
                                          <p:spTgt spid="14"/>
                                        </p:tgtEl>
                                      </p:cBhvr>
                                    </p:animEffect>
                                  </p:childTnLst>
                                </p:cTn>
                              </p:par>
                              <p:par>
                                <p:cTn id="40" presetID="53" presetClass="entr" presetSubtype="16" fill="hold" grpId="0" nodeType="withEffect">
                                  <p:stCondLst>
                                    <p:cond delay="1250"/>
                                  </p:stCondLst>
                                  <p:childTnLst>
                                    <p:set>
                                      <p:cBhvr>
                                        <p:cTn id="41" dur="1" fill="hold">
                                          <p:stCondLst>
                                            <p:cond delay="0"/>
                                          </p:stCondLst>
                                        </p:cTn>
                                        <p:tgtEl>
                                          <p:spTgt spid="15"/>
                                        </p:tgtEl>
                                        <p:attrNameLst>
                                          <p:attrName>style.visibility</p:attrName>
                                        </p:attrNameLst>
                                      </p:cBhvr>
                                      <p:to>
                                        <p:strVal val="visible"/>
                                      </p:to>
                                    </p:set>
                                    <p:anim calcmode="lin" valueType="num">
                                      <p:cBhvr>
                                        <p:cTn id="42" dur="500" fill="hold"/>
                                        <p:tgtEl>
                                          <p:spTgt spid="15"/>
                                        </p:tgtEl>
                                        <p:attrNameLst>
                                          <p:attrName>ppt_w</p:attrName>
                                        </p:attrNameLst>
                                      </p:cBhvr>
                                      <p:tavLst>
                                        <p:tav tm="0">
                                          <p:val>
                                            <p:fltVal val="0"/>
                                          </p:val>
                                        </p:tav>
                                        <p:tav tm="100000">
                                          <p:val>
                                            <p:strVal val="#ppt_w"/>
                                          </p:val>
                                        </p:tav>
                                      </p:tavLst>
                                    </p:anim>
                                    <p:anim calcmode="lin" valueType="num">
                                      <p:cBhvr>
                                        <p:cTn id="43" dur="500" fill="hold"/>
                                        <p:tgtEl>
                                          <p:spTgt spid="15"/>
                                        </p:tgtEl>
                                        <p:attrNameLst>
                                          <p:attrName>ppt_h</p:attrName>
                                        </p:attrNameLst>
                                      </p:cBhvr>
                                      <p:tavLst>
                                        <p:tav tm="0">
                                          <p:val>
                                            <p:fltVal val="0"/>
                                          </p:val>
                                        </p:tav>
                                        <p:tav tm="100000">
                                          <p:val>
                                            <p:strVal val="#ppt_h"/>
                                          </p:val>
                                        </p:tav>
                                      </p:tavLst>
                                    </p:anim>
                                    <p:animEffect transition="in" filter="fade">
                                      <p:cBhvr>
                                        <p:cTn id="44" dur="500"/>
                                        <p:tgtEl>
                                          <p:spTgt spid="15"/>
                                        </p:tgtEl>
                                      </p:cBhvr>
                                    </p:animEffect>
                                  </p:childTnLst>
                                </p:cTn>
                              </p:par>
                              <p:par>
                                <p:cTn id="45" presetID="42" presetClass="entr" presetSubtype="0" fill="hold" grpId="0" nodeType="withEffect">
                                  <p:stCondLst>
                                    <p:cond delay="250"/>
                                  </p:stCondLst>
                                  <p:childTnLst>
                                    <p:set>
                                      <p:cBhvr>
                                        <p:cTn id="46" dur="1" fill="hold">
                                          <p:stCondLst>
                                            <p:cond delay="0"/>
                                          </p:stCondLst>
                                        </p:cTn>
                                        <p:tgtEl>
                                          <p:spTgt spid="16"/>
                                        </p:tgtEl>
                                        <p:attrNameLst>
                                          <p:attrName>style.visibility</p:attrName>
                                        </p:attrNameLst>
                                      </p:cBhvr>
                                      <p:to>
                                        <p:strVal val="visible"/>
                                      </p:to>
                                    </p:set>
                                    <p:animEffect transition="in" filter="fade">
                                      <p:cBhvr>
                                        <p:cTn id="47" dur="1000"/>
                                        <p:tgtEl>
                                          <p:spTgt spid="16"/>
                                        </p:tgtEl>
                                      </p:cBhvr>
                                    </p:animEffect>
                                    <p:anim calcmode="lin" valueType="num">
                                      <p:cBhvr>
                                        <p:cTn id="48" dur="1000" fill="hold"/>
                                        <p:tgtEl>
                                          <p:spTgt spid="16"/>
                                        </p:tgtEl>
                                        <p:attrNameLst>
                                          <p:attrName>ppt_x</p:attrName>
                                        </p:attrNameLst>
                                      </p:cBhvr>
                                      <p:tavLst>
                                        <p:tav tm="0">
                                          <p:val>
                                            <p:strVal val="#ppt_x"/>
                                          </p:val>
                                        </p:tav>
                                        <p:tav tm="100000">
                                          <p:val>
                                            <p:strVal val="#ppt_x"/>
                                          </p:val>
                                        </p:tav>
                                      </p:tavLst>
                                    </p:anim>
                                    <p:anim calcmode="lin" valueType="num">
                                      <p:cBhvr>
                                        <p:cTn id="49" dur="1000" fill="hold"/>
                                        <p:tgtEl>
                                          <p:spTgt spid="16"/>
                                        </p:tgtEl>
                                        <p:attrNameLst>
                                          <p:attrName>ppt_y</p:attrName>
                                        </p:attrNameLst>
                                      </p:cBhvr>
                                      <p:tavLst>
                                        <p:tav tm="0">
                                          <p:val>
                                            <p:strVal val="#ppt_y+.1"/>
                                          </p:val>
                                        </p:tav>
                                        <p:tav tm="100000">
                                          <p:val>
                                            <p:strVal val="#ppt_y"/>
                                          </p:val>
                                        </p:tav>
                                      </p:tavLst>
                                    </p:anim>
                                  </p:childTnLst>
                                </p:cTn>
                              </p:par>
                              <p:par>
                                <p:cTn id="50" presetID="42" presetClass="entr" presetSubtype="0" fill="hold" grpId="0" nodeType="withEffect">
                                  <p:stCondLst>
                                    <p:cond delay="250"/>
                                  </p:stCondLst>
                                  <p:childTnLst>
                                    <p:set>
                                      <p:cBhvr>
                                        <p:cTn id="51" dur="1" fill="hold">
                                          <p:stCondLst>
                                            <p:cond delay="0"/>
                                          </p:stCondLst>
                                        </p:cTn>
                                        <p:tgtEl>
                                          <p:spTgt spid="22"/>
                                        </p:tgtEl>
                                        <p:attrNameLst>
                                          <p:attrName>style.visibility</p:attrName>
                                        </p:attrNameLst>
                                      </p:cBhvr>
                                      <p:to>
                                        <p:strVal val="visible"/>
                                      </p:to>
                                    </p:set>
                                    <p:animEffect transition="in" filter="fade">
                                      <p:cBhvr>
                                        <p:cTn id="52" dur="1000"/>
                                        <p:tgtEl>
                                          <p:spTgt spid="22"/>
                                        </p:tgtEl>
                                      </p:cBhvr>
                                    </p:animEffect>
                                    <p:anim calcmode="lin" valueType="num">
                                      <p:cBhvr>
                                        <p:cTn id="53" dur="1000" fill="hold"/>
                                        <p:tgtEl>
                                          <p:spTgt spid="22"/>
                                        </p:tgtEl>
                                        <p:attrNameLst>
                                          <p:attrName>ppt_x</p:attrName>
                                        </p:attrNameLst>
                                      </p:cBhvr>
                                      <p:tavLst>
                                        <p:tav tm="0">
                                          <p:val>
                                            <p:strVal val="#ppt_x"/>
                                          </p:val>
                                        </p:tav>
                                        <p:tav tm="100000">
                                          <p:val>
                                            <p:strVal val="#ppt_x"/>
                                          </p:val>
                                        </p:tav>
                                      </p:tavLst>
                                    </p:anim>
                                    <p:anim calcmode="lin" valueType="num">
                                      <p:cBhvr>
                                        <p:cTn id="54" dur="1000" fill="hold"/>
                                        <p:tgtEl>
                                          <p:spTgt spid="22"/>
                                        </p:tgtEl>
                                        <p:attrNameLst>
                                          <p:attrName>ppt_y</p:attrName>
                                        </p:attrNameLst>
                                      </p:cBhvr>
                                      <p:tavLst>
                                        <p:tav tm="0">
                                          <p:val>
                                            <p:strVal val="#ppt_y+.1"/>
                                          </p:val>
                                        </p:tav>
                                        <p:tav tm="100000">
                                          <p:val>
                                            <p:strVal val="#ppt_y"/>
                                          </p:val>
                                        </p:tav>
                                      </p:tavLst>
                                    </p:anim>
                                  </p:childTnLst>
                                </p:cTn>
                              </p:par>
                              <p:par>
                                <p:cTn id="55" presetID="42" presetClass="entr" presetSubtype="0" fill="hold" grpId="0" nodeType="withEffect">
                                  <p:stCondLst>
                                    <p:cond delay="500"/>
                                  </p:stCondLst>
                                  <p:childTnLst>
                                    <p:set>
                                      <p:cBhvr>
                                        <p:cTn id="56" dur="1" fill="hold">
                                          <p:stCondLst>
                                            <p:cond delay="0"/>
                                          </p:stCondLst>
                                        </p:cTn>
                                        <p:tgtEl>
                                          <p:spTgt spid="18"/>
                                        </p:tgtEl>
                                        <p:attrNameLst>
                                          <p:attrName>style.visibility</p:attrName>
                                        </p:attrNameLst>
                                      </p:cBhvr>
                                      <p:to>
                                        <p:strVal val="visible"/>
                                      </p:to>
                                    </p:set>
                                    <p:animEffect transition="in" filter="fade">
                                      <p:cBhvr>
                                        <p:cTn id="57" dur="1000"/>
                                        <p:tgtEl>
                                          <p:spTgt spid="18"/>
                                        </p:tgtEl>
                                      </p:cBhvr>
                                    </p:animEffect>
                                    <p:anim calcmode="lin" valueType="num">
                                      <p:cBhvr>
                                        <p:cTn id="58" dur="1000" fill="hold"/>
                                        <p:tgtEl>
                                          <p:spTgt spid="18"/>
                                        </p:tgtEl>
                                        <p:attrNameLst>
                                          <p:attrName>ppt_x</p:attrName>
                                        </p:attrNameLst>
                                      </p:cBhvr>
                                      <p:tavLst>
                                        <p:tav tm="0">
                                          <p:val>
                                            <p:strVal val="#ppt_x"/>
                                          </p:val>
                                        </p:tav>
                                        <p:tav tm="100000">
                                          <p:val>
                                            <p:strVal val="#ppt_x"/>
                                          </p:val>
                                        </p:tav>
                                      </p:tavLst>
                                    </p:anim>
                                    <p:anim calcmode="lin" valueType="num">
                                      <p:cBhvr>
                                        <p:cTn id="59" dur="1000" fill="hold"/>
                                        <p:tgtEl>
                                          <p:spTgt spid="18"/>
                                        </p:tgtEl>
                                        <p:attrNameLst>
                                          <p:attrName>ppt_y</p:attrName>
                                        </p:attrNameLst>
                                      </p:cBhvr>
                                      <p:tavLst>
                                        <p:tav tm="0">
                                          <p:val>
                                            <p:strVal val="#ppt_y+.1"/>
                                          </p:val>
                                        </p:tav>
                                        <p:tav tm="100000">
                                          <p:val>
                                            <p:strVal val="#ppt_y"/>
                                          </p:val>
                                        </p:tav>
                                      </p:tavLst>
                                    </p:anim>
                                  </p:childTnLst>
                                </p:cTn>
                              </p:par>
                              <p:par>
                                <p:cTn id="60" presetID="42" presetClass="entr" presetSubtype="0" fill="hold" grpId="0" nodeType="withEffect">
                                  <p:stCondLst>
                                    <p:cond delay="500"/>
                                  </p:stCondLst>
                                  <p:childTnLst>
                                    <p:set>
                                      <p:cBhvr>
                                        <p:cTn id="61" dur="1" fill="hold">
                                          <p:stCondLst>
                                            <p:cond delay="0"/>
                                          </p:stCondLst>
                                        </p:cTn>
                                        <p:tgtEl>
                                          <p:spTgt spid="23"/>
                                        </p:tgtEl>
                                        <p:attrNameLst>
                                          <p:attrName>style.visibility</p:attrName>
                                        </p:attrNameLst>
                                      </p:cBhvr>
                                      <p:to>
                                        <p:strVal val="visible"/>
                                      </p:to>
                                    </p:set>
                                    <p:animEffect transition="in" filter="fade">
                                      <p:cBhvr>
                                        <p:cTn id="62" dur="1000"/>
                                        <p:tgtEl>
                                          <p:spTgt spid="23"/>
                                        </p:tgtEl>
                                      </p:cBhvr>
                                    </p:animEffect>
                                    <p:anim calcmode="lin" valueType="num">
                                      <p:cBhvr>
                                        <p:cTn id="63" dur="1000" fill="hold"/>
                                        <p:tgtEl>
                                          <p:spTgt spid="23"/>
                                        </p:tgtEl>
                                        <p:attrNameLst>
                                          <p:attrName>ppt_x</p:attrName>
                                        </p:attrNameLst>
                                      </p:cBhvr>
                                      <p:tavLst>
                                        <p:tav tm="0">
                                          <p:val>
                                            <p:strVal val="#ppt_x"/>
                                          </p:val>
                                        </p:tav>
                                        <p:tav tm="100000">
                                          <p:val>
                                            <p:strVal val="#ppt_x"/>
                                          </p:val>
                                        </p:tav>
                                      </p:tavLst>
                                    </p:anim>
                                    <p:anim calcmode="lin" valueType="num">
                                      <p:cBhvr>
                                        <p:cTn id="64" dur="1000" fill="hold"/>
                                        <p:tgtEl>
                                          <p:spTgt spid="23"/>
                                        </p:tgtEl>
                                        <p:attrNameLst>
                                          <p:attrName>ppt_y</p:attrName>
                                        </p:attrNameLst>
                                      </p:cBhvr>
                                      <p:tavLst>
                                        <p:tav tm="0">
                                          <p:val>
                                            <p:strVal val="#ppt_y+.1"/>
                                          </p:val>
                                        </p:tav>
                                        <p:tav tm="100000">
                                          <p:val>
                                            <p:strVal val="#ppt_y"/>
                                          </p:val>
                                        </p:tav>
                                      </p:tavLst>
                                    </p:anim>
                                  </p:childTnLst>
                                </p:cTn>
                              </p:par>
                              <p:par>
                                <p:cTn id="65" presetID="42" presetClass="entr" presetSubtype="0" fill="hold" grpId="0" nodeType="withEffect">
                                  <p:stCondLst>
                                    <p:cond delay="750"/>
                                  </p:stCondLst>
                                  <p:childTnLst>
                                    <p:set>
                                      <p:cBhvr>
                                        <p:cTn id="66" dur="1" fill="hold">
                                          <p:stCondLst>
                                            <p:cond delay="0"/>
                                          </p:stCondLst>
                                        </p:cTn>
                                        <p:tgtEl>
                                          <p:spTgt spid="17"/>
                                        </p:tgtEl>
                                        <p:attrNameLst>
                                          <p:attrName>style.visibility</p:attrName>
                                        </p:attrNameLst>
                                      </p:cBhvr>
                                      <p:to>
                                        <p:strVal val="visible"/>
                                      </p:to>
                                    </p:set>
                                    <p:animEffect transition="in" filter="fade">
                                      <p:cBhvr>
                                        <p:cTn id="67" dur="1000"/>
                                        <p:tgtEl>
                                          <p:spTgt spid="17"/>
                                        </p:tgtEl>
                                      </p:cBhvr>
                                    </p:animEffect>
                                    <p:anim calcmode="lin" valueType="num">
                                      <p:cBhvr>
                                        <p:cTn id="68" dur="1000" fill="hold"/>
                                        <p:tgtEl>
                                          <p:spTgt spid="17"/>
                                        </p:tgtEl>
                                        <p:attrNameLst>
                                          <p:attrName>ppt_x</p:attrName>
                                        </p:attrNameLst>
                                      </p:cBhvr>
                                      <p:tavLst>
                                        <p:tav tm="0">
                                          <p:val>
                                            <p:strVal val="#ppt_x"/>
                                          </p:val>
                                        </p:tav>
                                        <p:tav tm="100000">
                                          <p:val>
                                            <p:strVal val="#ppt_x"/>
                                          </p:val>
                                        </p:tav>
                                      </p:tavLst>
                                    </p:anim>
                                    <p:anim calcmode="lin" valueType="num">
                                      <p:cBhvr>
                                        <p:cTn id="69" dur="1000" fill="hold"/>
                                        <p:tgtEl>
                                          <p:spTgt spid="17"/>
                                        </p:tgtEl>
                                        <p:attrNameLst>
                                          <p:attrName>ppt_y</p:attrName>
                                        </p:attrNameLst>
                                      </p:cBhvr>
                                      <p:tavLst>
                                        <p:tav tm="0">
                                          <p:val>
                                            <p:strVal val="#ppt_y+.1"/>
                                          </p:val>
                                        </p:tav>
                                        <p:tav tm="100000">
                                          <p:val>
                                            <p:strVal val="#ppt_y"/>
                                          </p:val>
                                        </p:tav>
                                      </p:tavLst>
                                    </p:anim>
                                  </p:childTnLst>
                                </p:cTn>
                              </p:par>
                              <p:par>
                                <p:cTn id="70" presetID="42" presetClass="entr" presetSubtype="0" fill="hold" grpId="0" nodeType="withEffect">
                                  <p:stCondLst>
                                    <p:cond delay="750"/>
                                  </p:stCondLst>
                                  <p:childTnLst>
                                    <p:set>
                                      <p:cBhvr>
                                        <p:cTn id="71" dur="1" fill="hold">
                                          <p:stCondLst>
                                            <p:cond delay="0"/>
                                          </p:stCondLst>
                                        </p:cTn>
                                        <p:tgtEl>
                                          <p:spTgt spid="25"/>
                                        </p:tgtEl>
                                        <p:attrNameLst>
                                          <p:attrName>style.visibility</p:attrName>
                                        </p:attrNameLst>
                                      </p:cBhvr>
                                      <p:to>
                                        <p:strVal val="visible"/>
                                      </p:to>
                                    </p:set>
                                    <p:animEffect transition="in" filter="fade">
                                      <p:cBhvr>
                                        <p:cTn id="72" dur="1000"/>
                                        <p:tgtEl>
                                          <p:spTgt spid="25"/>
                                        </p:tgtEl>
                                      </p:cBhvr>
                                    </p:animEffect>
                                    <p:anim calcmode="lin" valueType="num">
                                      <p:cBhvr>
                                        <p:cTn id="73" dur="1000" fill="hold"/>
                                        <p:tgtEl>
                                          <p:spTgt spid="25"/>
                                        </p:tgtEl>
                                        <p:attrNameLst>
                                          <p:attrName>ppt_x</p:attrName>
                                        </p:attrNameLst>
                                      </p:cBhvr>
                                      <p:tavLst>
                                        <p:tav tm="0">
                                          <p:val>
                                            <p:strVal val="#ppt_x"/>
                                          </p:val>
                                        </p:tav>
                                        <p:tav tm="100000">
                                          <p:val>
                                            <p:strVal val="#ppt_x"/>
                                          </p:val>
                                        </p:tav>
                                      </p:tavLst>
                                    </p:anim>
                                    <p:anim calcmode="lin" valueType="num">
                                      <p:cBhvr>
                                        <p:cTn id="74" dur="1000" fill="hold"/>
                                        <p:tgtEl>
                                          <p:spTgt spid="25"/>
                                        </p:tgtEl>
                                        <p:attrNameLst>
                                          <p:attrName>ppt_y</p:attrName>
                                        </p:attrNameLst>
                                      </p:cBhvr>
                                      <p:tavLst>
                                        <p:tav tm="0">
                                          <p:val>
                                            <p:strVal val="#ppt_y+.1"/>
                                          </p:val>
                                        </p:tav>
                                        <p:tav tm="100000">
                                          <p:val>
                                            <p:strVal val="#ppt_y"/>
                                          </p:val>
                                        </p:tav>
                                      </p:tavLst>
                                    </p:anim>
                                  </p:childTnLst>
                                </p:cTn>
                              </p:par>
                              <p:par>
                                <p:cTn id="75" presetID="42" presetClass="entr" presetSubtype="0" fill="hold" grpId="0" nodeType="withEffect">
                                  <p:stCondLst>
                                    <p:cond delay="100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1000"/>
                                        <p:tgtEl>
                                          <p:spTgt spid="19"/>
                                        </p:tgtEl>
                                      </p:cBhvr>
                                    </p:animEffect>
                                    <p:anim calcmode="lin" valueType="num">
                                      <p:cBhvr>
                                        <p:cTn id="78" dur="1000" fill="hold"/>
                                        <p:tgtEl>
                                          <p:spTgt spid="19"/>
                                        </p:tgtEl>
                                        <p:attrNameLst>
                                          <p:attrName>ppt_x</p:attrName>
                                        </p:attrNameLst>
                                      </p:cBhvr>
                                      <p:tavLst>
                                        <p:tav tm="0">
                                          <p:val>
                                            <p:strVal val="#ppt_x"/>
                                          </p:val>
                                        </p:tav>
                                        <p:tav tm="100000">
                                          <p:val>
                                            <p:strVal val="#ppt_x"/>
                                          </p:val>
                                        </p:tav>
                                      </p:tavLst>
                                    </p:anim>
                                    <p:anim calcmode="lin" valueType="num">
                                      <p:cBhvr>
                                        <p:cTn id="79" dur="1000" fill="hold"/>
                                        <p:tgtEl>
                                          <p:spTgt spid="19"/>
                                        </p:tgtEl>
                                        <p:attrNameLst>
                                          <p:attrName>ppt_y</p:attrName>
                                        </p:attrNameLst>
                                      </p:cBhvr>
                                      <p:tavLst>
                                        <p:tav tm="0">
                                          <p:val>
                                            <p:strVal val="#ppt_y+.1"/>
                                          </p:val>
                                        </p:tav>
                                        <p:tav tm="100000">
                                          <p:val>
                                            <p:strVal val="#ppt_y"/>
                                          </p:val>
                                        </p:tav>
                                      </p:tavLst>
                                    </p:anim>
                                  </p:childTnLst>
                                </p:cTn>
                              </p:par>
                              <p:par>
                                <p:cTn id="80" presetID="42" presetClass="entr" presetSubtype="0" fill="hold" grpId="0" nodeType="withEffect">
                                  <p:stCondLst>
                                    <p:cond delay="1000"/>
                                  </p:stCondLst>
                                  <p:childTnLst>
                                    <p:set>
                                      <p:cBhvr>
                                        <p:cTn id="81" dur="1" fill="hold">
                                          <p:stCondLst>
                                            <p:cond delay="0"/>
                                          </p:stCondLst>
                                        </p:cTn>
                                        <p:tgtEl>
                                          <p:spTgt spid="26"/>
                                        </p:tgtEl>
                                        <p:attrNameLst>
                                          <p:attrName>style.visibility</p:attrName>
                                        </p:attrNameLst>
                                      </p:cBhvr>
                                      <p:to>
                                        <p:strVal val="visible"/>
                                      </p:to>
                                    </p:set>
                                    <p:animEffect transition="in" filter="fade">
                                      <p:cBhvr>
                                        <p:cTn id="82" dur="1000"/>
                                        <p:tgtEl>
                                          <p:spTgt spid="26"/>
                                        </p:tgtEl>
                                      </p:cBhvr>
                                    </p:animEffect>
                                    <p:anim calcmode="lin" valueType="num">
                                      <p:cBhvr>
                                        <p:cTn id="83" dur="1000" fill="hold"/>
                                        <p:tgtEl>
                                          <p:spTgt spid="26"/>
                                        </p:tgtEl>
                                        <p:attrNameLst>
                                          <p:attrName>ppt_x</p:attrName>
                                        </p:attrNameLst>
                                      </p:cBhvr>
                                      <p:tavLst>
                                        <p:tav tm="0">
                                          <p:val>
                                            <p:strVal val="#ppt_x"/>
                                          </p:val>
                                        </p:tav>
                                        <p:tav tm="100000">
                                          <p:val>
                                            <p:strVal val="#ppt_x"/>
                                          </p:val>
                                        </p:tav>
                                      </p:tavLst>
                                    </p:anim>
                                    <p:anim calcmode="lin" valueType="num">
                                      <p:cBhvr>
                                        <p:cTn id="84" dur="1000" fill="hold"/>
                                        <p:tgtEl>
                                          <p:spTgt spid="26"/>
                                        </p:tgtEl>
                                        <p:attrNameLst>
                                          <p:attrName>ppt_y</p:attrName>
                                        </p:attrNameLst>
                                      </p:cBhvr>
                                      <p:tavLst>
                                        <p:tav tm="0">
                                          <p:val>
                                            <p:strVal val="#ppt_y+.1"/>
                                          </p:val>
                                        </p:tav>
                                        <p:tav tm="100000">
                                          <p:val>
                                            <p:strVal val="#ppt_y"/>
                                          </p:val>
                                        </p:tav>
                                      </p:tavLst>
                                    </p:anim>
                                  </p:childTnLst>
                                </p:cTn>
                              </p:par>
                              <p:par>
                                <p:cTn id="85" presetID="42" presetClass="entr" presetSubtype="0" fill="hold" grpId="0" nodeType="withEffect">
                                  <p:stCondLst>
                                    <p:cond delay="1250"/>
                                  </p:stCondLst>
                                  <p:childTnLst>
                                    <p:set>
                                      <p:cBhvr>
                                        <p:cTn id="86" dur="1" fill="hold">
                                          <p:stCondLst>
                                            <p:cond delay="0"/>
                                          </p:stCondLst>
                                        </p:cTn>
                                        <p:tgtEl>
                                          <p:spTgt spid="20"/>
                                        </p:tgtEl>
                                        <p:attrNameLst>
                                          <p:attrName>style.visibility</p:attrName>
                                        </p:attrNameLst>
                                      </p:cBhvr>
                                      <p:to>
                                        <p:strVal val="visible"/>
                                      </p:to>
                                    </p:set>
                                    <p:animEffect transition="in" filter="fade">
                                      <p:cBhvr>
                                        <p:cTn id="87" dur="1000"/>
                                        <p:tgtEl>
                                          <p:spTgt spid="20"/>
                                        </p:tgtEl>
                                      </p:cBhvr>
                                    </p:animEffect>
                                    <p:anim calcmode="lin" valueType="num">
                                      <p:cBhvr>
                                        <p:cTn id="88" dur="1000" fill="hold"/>
                                        <p:tgtEl>
                                          <p:spTgt spid="20"/>
                                        </p:tgtEl>
                                        <p:attrNameLst>
                                          <p:attrName>ppt_x</p:attrName>
                                        </p:attrNameLst>
                                      </p:cBhvr>
                                      <p:tavLst>
                                        <p:tav tm="0">
                                          <p:val>
                                            <p:strVal val="#ppt_x"/>
                                          </p:val>
                                        </p:tav>
                                        <p:tav tm="100000">
                                          <p:val>
                                            <p:strVal val="#ppt_x"/>
                                          </p:val>
                                        </p:tav>
                                      </p:tavLst>
                                    </p:anim>
                                    <p:anim calcmode="lin" valueType="num">
                                      <p:cBhvr>
                                        <p:cTn id="89" dur="1000" fill="hold"/>
                                        <p:tgtEl>
                                          <p:spTgt spid="20"/>
                                        </p:tgtEl>
                                        <p:attrNameLst>
                                          <p:attrName>ppt_y</p:attrName>
                                        </p:attrNameLst>
                                      </p:cBhvr>
                                      <p:tavLst>
                                        <p:tav tm="0">
                                          <p:val>
                                            <p:strVal val="#ppt_y+.1"/>
                                          </p:val>
                                        </p:tav>
                                        <p:tav tm="100000">
                                          <p:val>
                                            <p:strVal val="#ppt_y"/>
                                          </p:val>
                                        </p:tav>
                                      </p:tavLst>
                                    </p:anim>
                                  </p:childTnLst>
                                </p:cTn>
                              </p:par>
                              <p:par>
                                <p:cTn id="90" presetID="42" presetClass="entr" presetSubtype="0" fill="hold" grpId="0" nodeType="withEffect">
                                  <p:stCondLst>
                                    <p:cond delay="1250"/>
                                  </p:stCondLst>
                                  <p:childTnLst>
                                    <p:set>
                                      <p:cBhvr>
                                        <p:cTn id="91" dur="1" fill="hold">
                                          <p:stCondLst>
                                            <p:cond delay="0"/>
                                          </p:stCondLst>
                                        </p:cTn>
                                        <p:tgtEl>
                                          <p:spTgt spid="27"/>
                                        </p:tgtEl>
                                        <p:attrNameLst>
                                          <p:attrName>style.visibility</p:attrName>
                                        </p:attrNameLst>
                                      </p:cBhvr>
                                      <p:to>
                                        <p:strVal val="visible"/>
                                      </p:to>
                                    </p:set>
                                    <p:animEffect transition="in" filter="fade">
                                      <p:cBhvr>
                                        <p:cTn id="92" dur="1000"/>
                                        <p:tgtEl>
                                          <p:spTgt spid="27"/>
                                        </p:tgtEl>
                                      </p:cBhvr>
                                    </p:animEffect>
                                    <p:anim calcmode="lin" valueType="num">
                                      <p:cBhvr>
                                        <p:cTn id="93" dur="1000" fill="hold"/>
                                        <p:tgtEl>
                                          <p:spTgt spid="27"/>
                                        </p:tgtEl>
                                        <p:attrNameLst>
                                          <p:attrName>ppt_x</p:attrName>
                                        </p:attrNameLst>
                                      </p:cBhvr>
                                      <p:tavLst>
                                        <p:tav tm="0">
                                          <p:val>
                                            <p:strVal val="#ppt_x"/>
                                          </p:val>
                                        </p:tav>
                                        <p:tav tm="100000">
                                          <p:val>
                                            <p:strVal val="#ppt_x"/>
                                          </p:val>
                                        </p:tav>
                                      </p:tavLst>
                                    </p:anim>
                                    <p:anim calcmode="lin" valueType="num">
                                      <p:cBhvr>
                                        <p:cTn id="94"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8" grpId="0" animBg="1"/>
      <p:bldP spid="9" grpId="0" animBg="1"/>
      <p:bldP spid="10" grpId="0" animBg="1"/>
      <p:bldP spid="11" grpId="0"/>
      <p:bldP spid="12" grpId="0"/>
      <p:bldP spid="13" grpId="0"/>
      <p:bldP spid="14" grpId="0"/>
      <p:bldP spid="15" grpId="0"/>
      <p:bldP spid="16" grpId="0" animBg="1"/>
      <p:bldP spid="17" grpId="0" animBg="1"/>
      <p:bldP spid="18" grpId="0" animBg="1"/>
      <p:bldP spid="19" grpId="0" animBg="1"/>
      <p:bldP spid="20" grpId="0" animBg="1"/>
      <p:bldP spid="22" grpId="0"/>
      <p:bldP spid="23" grpId="0"/>
      <p:bldP spid="25" grpId="0"/>
      <p:bldP spid="26" grpId="0"/>
      <p:bldP spid="27" grpId="0"/>
    </p:bld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8"/>
          <p:cNvSpPr>
            <a:spLocks noChangeArrowheads="1"/>
          </p:cNvSpPr>
          <p:nvPr/>
        </p:nvSpPr>
        <p:spPr bwMode="auto">
          <a:xfrm>
            <a:off x="1525588" y="4378325"/>
            <a:ext cx="1522413" cy="41592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9" name="Rectangle 9"/>
          <p:cNvSpPr>
            <a:spLocks noChangeArrowheads="1"/>
          </p:cNvSpPr>
          <p:nvPr/>
        </p:nvSpPr>
        <p:spPr bwMode="auto">
          <a:xfrm>
            <a:off x="1525588" y="3049588"/>
            <a:ext cx="1522413" cy="1328738"/>
          </a:xfrm>
          <a:prstGeom prst="rect">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Rectangle 10"/>
          <p:cNvSpPr>
            <a:spLocks noChangeArrowheads="1"/>
          </p:cNvSpPr>
          <p:nvPr/>
        </p:nvSpPr>
        <p:spPr bwMode="auto">
          <a:xfrm>
            <a:off x="3048000" y="4378325"/>
            <a:ext cx="1522413" cy="415925"/>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11" name="Rectangle 11"/>
          <p:cNvSpPr>
            <a:spLocks noChangeArrowheads="1"/>
          </p:cNvSpPr>
          <p:nvPr/>
        </p:nvSpPr>
        <p:spPr bwMode="auto">
          <a:xfrm>
            <a:off x="3048000" y="3049588"/>
            <a:ext cx="1522413" cy="1328738"/>
          </a:xfrm>
          <a:prstGeom prst="rect">
            <a:avLst/>
          </a:prstGeom>
          <a:solidFill>
            <a:schemeClr val="bg2">
              <a:lumMod val="9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2" name="Rectangle 12"/>
          <p:cNvSpPr>
            <a:spLocks noChangeArrowheads="1"/>
          </p:cNvSpPr>
          <p:nvPr/>
        </p:nvSpPr>
        <p:spPr bwMode="auto">
          <a:xfrm>
            <a:off x="4570413" y="4378325"/>
            <a:ext cx="1522413" cy="415925"/>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3" name="Rectangle 13"/>
          <p:cNvSpPr>
            <a:spLocks noChangeArrowheads="1"/>
          </p:cNvSpPr>
          <p:nvPr/>
        </p:nvSpPr>
        <p:spPr bwMode="auto">
          <a:xfrm>
            <a:off x="4570413" y="3049588"/>
            <a:ext cx="1522413" cy="1328738"/>
          </a:xfrm>
          <a:prstGeom prst="rect">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4" name="Rectangle 14"/>
          <p:cNvSpPr>
            <a:spLocks noChangeArrowheads="1"/>
          </p:cNvSpPr>
          <p:nvPr/>
        </p:nvSpPr>
        <p:spPr bwMode="auto">
          <a:xfrm>
            <a:off x="6092825" y="4378325"/>
            <a:ext cx="1522413" cy="415925"/>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15" name="Rectangle 15"/>
          <p:cNvSpPr>
            <a:spLocks noChangeArrowheads="1"/>
          </p:cNvSpPr>
          <p:nvPr/>
        </p:nvSpPr>
        <p:spPr bwMode="auto">
          <a:xfrm>
            <a:off x="6092825" y="3049588"/>
            <a:ext cx="1522413" cy="1328738"/>
          </a:xfrm>
          <a:prstGeom prst="rect">
            <a:avLst/>
          </a:prstGeom>
          <a:solidFill>
            <a:schemeClr val="bg2">
              <a:lumMod val="9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6" name="Rectangle 16"/>
          <p:cNvSpPr>
            <a:spLocks noChangeArrowheads="1"/>
          </p:cNvSpPr>
          <p:nvPr/>
        </p:nvSpPr>
        <p:spPr bwMode="auto">
          <a:xfrm>
            <a:off x="7615238" y="4378325"/>
            <a:ext cx="1522413" cy="415925"/>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7" name="Rectangle 17"/>
          <p:cNvSpPr>
            <a:spLocks noChangeArrowheads="1"/>
          </p:cNvSpPr>
          <p:nvPr/>
        </p:nvSpPr>
        <p:spPr bwMode="auto">
          <a:xfrm>
            <a:off x="7615238" y="3049588"/>
            <a:ext cx="1522413" cy="1328738"/>
          </a:xfrm>
          <a:prstGeom prst="rect">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8" name="Rectangle 18"/>
          <p:cNvSpPr>
            <a:spLocks noChangeArrowheads="1"/>
          </p:cNvSpPr>
          <p:nvPr/>
        </p:nvSpPr>
        <p:spPr bwMode="auto">
          <a:xfrm>
            <a:off x="9137650" y="4378325"/>
            <a:ext cx="1522413" cy="415925"/>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19" name="Rectangle 19"/>
          <p:cNvSpPr>
            <a:spLocks noChangeArrowheads="1"/>
          </p:cNvSpPr>
          <p:nvPr/>
        </p:nvSpPr>
        <p:spPr bwMode="auto">
          <a:xfrm>
            <a:off x="9137650" y="3049588"/>
            <a:ext cx="1522413" cy="1328738"/>
          </a:xfrm>
          <a:prstGeom prst="rect">
            <a:avLst/>
          </a:prstGeom>
          <a:solidFill>
            <a:schemeClr val="bg2">
              <a:lumMod val="9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20" name="Rectangle 20"/>
          <p:cNvSpPr>
            <a:spLocks noChangeArrowheads="1"/>
          </p:cNvSpPr>
          <p:nvPr/>
        </p:nvSpPr>
        <p:spPr bwMode="auto">
          <a:xfrm>
            <a:off x="10660063" y="4378325"/>
            <a:ext cx="1522413" cy="415925"/>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21" name="Rectangle 21"/>
          <p:cNvSpPr>
            <a:spLocks noChangeArrowheads="1"/>
          </p:cNvSpPr>
          <p:nvPr/>
        </p:nvSpPr>
        <p:spPr bwMode="auto">
          <a:xfrm>
            <a:off x="10660063" y="3049588"/>
            <a:ext cx="1522413" cy="1328738"/>
          </a:xfrm>
          <a:prstGeom prst="rect">
            <a:avLst/>
          </a:pr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6" name="Rectangle 6"/>
          <p:cNvSpPr>
            <a:spLocks noChangeArrowheads="1"/>
          </p:cNvSpPr>
          <p:nvPr/>
        </p:nvSpPr>
        <p:spPr bwMode="auto">
          <a:xfrm>
            <a:off x="3175" y="4378325"/>
            <a:ext cx="1522413" cy="415925"/>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7" name="Rectangle 7"/>
          <p:cNvSpPr>
            <a:spLocks noChangeArrowheads="1"/>
          </p:cNvSpPr>
          <p:nvPr/>
        </p:nvSpPr>
        <p:spPr bwMode="auto">
          <a:xfrm>
            <a:off x="3175" y="3049588"/>
            <a:ext cx="1522413" cy="1328738"/>
          </a:xfrm>
          <a:prstGeom prst="rect">
            <a:avLst/>
          </a:prstGeom>
          <a:solidFill>
            <a:schemeClr val="bg2">
              <a:lumMod val="9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22" name="Rectangle 22"/>
          <p:cNvSpPr>
            <a:spLocks noChangeArrowheads="1"/>
          </p:cNvSpPr>
          <p:nvPr/>
        </p:nvSpPr>
        <p:spPr bwMode="auto">
          <a:xfrm>
            <a:off x="2034220" y="4454525"/>
            <a:ext cx="5257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800" b="1" i="0" u="none" strike="noStrike" cap="none" normalizeH="0" baseline="0" dirty="0" smtClean="0">
                <a:ln>
                  <a:noFill/>
                </a:ln>
                <a:solidFill>
                  <a:schemeClr val="bg2"/>
                </a:solidFill>
                <a:effectLst/>
                <a:latin typeface="Open Sans" panose="020B0606030504020204" pitchFamily="34" charset="0"/>
              </a:rPr>
              <a:t>2005</a:t>
            </a:r>
            <a:endParaRPr kumimoji="0" lang="ru-RU" altLang="ru-RU" sz="1800" b="0" i="0" u="none" strike="noStrike" cap="none" normalizeH="0" baseline="0" dirty="0" smtClean="0">
              <a:ln>
                <a:noFill/>
              </a:ln>
              <a:solidFill>
                <a:schemeClr val="bg2"/>
              </a:solidFill>
              <a:effectLst/>
            </a:endParaRPr>
          </a:p>
        </p:txBody>
      </p:sp>
      <p:sp>
        <p:nvSpPr>
          <p:cNvPr id="23" name="Rectangle 23"/>
          <p:cNvSpPr>
            <a:spLocks noChangeArrowheads="1"/>
          </p:cNvSpPr>
          <p:nvPr/>
        </p:nvSpPr>
        <p:spPr bwMode="auto">
          <a:xfrm>
            <a:off x="511808" y="4454525"/>
            <a:ext cx="5257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800" b="1" i="0" u="none" strike="noStrike" cap="none" normalizeH="0" baseline="0" dirty="0" smtClean="0">
                <a:ln>
                  <a:noFill/>
                </a:ln>
                <a:solidFill>
                  <a:schemeClr val="bg2"/>
                </a:solidFill>
                <a:effectLst/>
                <a:latin typeface="Open Sans" panose="020B0606030504020204" pitchFamily="34" charset="0"/>
              </a:rPr>
              <a:t>2001</a:t>
            </a:r>
            <a:endParaRPr kumimoji="0" lang="ru-RU" altLang="ru-RU" sz="1800" b="0" i="0" u="none" strike="noStrike" cap="none" normalizeH="0" baseline="0" dirty="0" smtClean="0">
              <a:ln>
                <a:noFill/>
              </a:ln>
              <a:solidFill>
                <a:schemeClr val="bg2"/>
              </a:solidFill>
              <a:effectLst/>
            </a:endParaRPr>
          </a:p>
        </p:txBody>
      </p:sp>
      <p:sp>
        <p:nvSpPr>
          <p:cNvPr id="24" name="Rectangle 24"/>
          <p:cNvSpPr>
            <a:spLocks noChangeArrowheads="1"/>
          </p:cNvSpPr>
          <p:nvPr/>
        </p:nvSpPr>
        <p:spPr bwMode="auto">
          <a:xfrm>
            <a:off x="3556633" y="4454525"/>
            <a:ext cx="5257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800" b="1" i="0" u="none" strike="noStrike" cap="none" normalizeH="0" baseline="0" dirty="0" smtClean="0">
                <a:ln>
                  <a:noFill/>
                </a:ln>
                <a:solidFill>
                  <a:schemeClr val="bg2"/>
                </a:solidFill>
                <a:effectLst/>
                <a:latin typeface="Open Sans" panose="020B0606030504020204" pitchFamily="34" charset="0"/>
              </a:rPr>
              <a:t>2009</a:t>
            </a:r>
            <a:endParaRPr kumimoji="0" lang="ru-RU" altLang="ru-RU" sz="1800" b="0" i="0" u="none" strike="noStrike" cap="none" normalizeH="0" baseline="0" dirty="0" smtClean="0">
              <a:ln>
                <a:noFill/>
              </a:ln>
              <a:solidFill>
                <a:schemeClr val="bg2"/>
              </a:solidFill>
              <a:effectLst/>
            </a:endParaRPr>
          </a:p>
        </p:txBody>
      </p:sp>
      <p:sp>
        <p:nvSpPr>
          <p:cNvPr id="25" name="Rectangle 25"/>
          <p:cNvSpPr>
            <a:spLocks noChangeArrowheads="1"/>
          </p:cNvSpPr>
          <p:nvPr/>
        </p:nvSpPr>
        <p:spPr bwMode="auto">
          <a:xfrm>
            <a:off x="5079045" y="4454525"/>
            <a:ext cx="5257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800" b="1" i="0" u="none" strike="noStrike" cap="none" normalizeH="0" baseline="0" dirty="0" smtClean="0">
                <a:ln>
                  <a:noFill/>
                </a:ln>
                <a:solidFill>
                  <a:schemeClr val="bg2"/>
                </a:solidFill>
                <a:effectLst/>
                <a:latin typeface="Open Sans" panose="020B0606030504020204" pitchFamily="34" charset="0"/>
              </a:rPr>
              <a:t>2012</a:t>
            </a:r>
            <a:endParaRPr kumimoji="0" lang="ru-RU" altLang="ru-RU" sz="1800" b="0" i="0" u="none" strike="noStrike" cap="none" normalizeH="0" baseline="0" dirty="0" smtClean="0">
              <a:ln>
                <a:noFill/>
              </a:ln>
              <a:solidFill>
                <a:schemeClr val="bg2"/>
              </a:solidFill>
              <a:effectLst/>
            </a:endParaRPr>
          </a:p>
        </p:txBody>
      </p:sp>
      <p:sp>
        <p:nvSpPr>
          <p:cNvPr id="26" name="Rectangle 26"/>
          <p:cNvSpPr>
            <a:spLocks noChangeArrowheads="1"/>
          </p:cNvSpPr>
          <p:nvPr/>
        </p:nvSpPr>
        <p:spPr bwMode="auto">
          <a:xfrm>
            <a:off x="6601458" y="4454525"/>
            <a:ext cx="5257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800" b="1" i="0" u="none" strike="noStrike" cap="none" normalizeH="0" baseline="0" dirty="0" smtClean="0">
                <a:ln>
                  <a:noFill/>
                </a:ln>
                <a:solidFill>
                  <a:schemeClr val="bg2"/>
                </a:solidFill>
                <a:effectLst/>
                <a:latin typeface="Open Sans" panose="020B0606030504020204" pitchFamily="34" charset="0"/>
              </a:rPr>
              <a:t>2015</a:t>
            </a:r>
            <a:endParaRPr kumimoji="0" lang="ru-RU" altLang="ru-RU" sz="1800" b="0" i="0" u="none" strike="noStrike" cap="none" normalizeH="0" baseline="0" dirty="0" smtClean="0">
              <a:ln>
                <a:noFill/>
              </a:ln>
              <a:solidFill>
                <a:schemeClr val="bg2"/>
              </a:solidFill>
              <a:effectLst/>
            </a:endParaRPr>
          </a:p>
        </p:txBody>
      </p:sp>
      <p:sp>
        <p:nvSpPr>
          <p:cNvPr id="27" name="Rectangle 27"/>
          <p:cNvSpPr>
            <a:spLocks noChangeArrowheads="1"/>
          </p:cNvSpPr>
          <p:nvPr/>
        </p:nvSpPr>
        <p:spPr bwMode="auto">
          <a:xfrm>
            <a:off x="8123077" y="4454525"/>
            <a:ext cx="5257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800" b="1" i="0" u="none" strike="noStrike" cap="none" normalizeH="0" baseline="0" dirty="0" smtClean="0">
                <a:ln>
                  <a:noFill/>
                </a:ln>
                <a:solidFill>
                  <a:schemeClr val="bg2"/>
                </a:solidFill>
                <a:effectLst/>
                <a:latin typeface="Open Sans" panose="020B0606030504020204" pitchFamily="34" charset="0"/>
              </a:rPr>
              <a:t>2018</a:t>
            </a:r>
            <a:endParaRPr kumimoji="0" lang="ru-RU" altLang="ru-RU" sz="1800" b="0" i="0" u="none" strike="noStrike" cap="none" normalizeH="0" baseline="0" dirty="0" smtClean="0">
              <a:ln>
                <a:noFill/>
              </a:ln>
              <a:solidFill>
                <a:schemeClr val="bg2"/>
              </a:solidFill>
              <a:effectLst/>
            </a:endParaRPr>
          </a:p>
        </p:txBody>
      </p:sp>
      <p:sp>
        <p:nvSpPr>
          <p:cNvPr id="28" name="Rectangle 28"/>
          <p:cNvSpPr>
            <a:spLocks noChangeArrowheads="1"/>
          </p:cNvSpPr>
          <p:nvPr/>
        </p:nvSpPr>
        <p:spPr bwMode="auto">
          <a:xfrm>
            <a:off x="9645490" y="4454525"/>
            <a:ext cx="5257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800" b="1" i="0" u="none" strike="noStrike" cap="none" normalizeH="0" baseline="0" dirty="0" smtClean="0">
                <a:ln>
                  <a:noFill/>
                </a:ln>
                <a:solidFill>
                  <a:schemeClr val="bg2"/>
                </a:solidFill>
                <a:effectLst/>
                <a:latin typeface="Open Sans" panose="020B0606030504020204" pitchFamily="34" charset="0"/>
              </a:rPr>
              <a:t>2021</a:t>
            </a:r>
            <a:endParaRPr kumimoji="0" lang="ru-RU" altLang="ru-RU" sz="1800" b="0" i="0" u="none" strike="noStrike" cap="none" normalizeH="0" baseline="0" dirty="0" smtClean="0">
              <a:ln>
                <a:noFill/>
              </a:ln>
              <a:solidFill>
                <a:schemeClr val="bg2"/>
              </a:solidFill>
              <a:effectLst/>
            </a:endParaRPr>
          </a:p>
        </p:txBody>
      </p:sp>
      <p:sp>
        <p:nvSpPr>
          <p:cNvPr id="29" name="Rectangle 29"/>
          <p:cNvSpPr>
            <a:spLocks noChangeArrowheads="1"/>
          </p:cNvSpPr>
          <p:nvPr/>
        </p:nvSpPr>
        <p:spPr bwMode="auto">
          <a:xfrm>
            <a:off x="11258390" y="4454525"/>
            <a:ext cx="525785"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800" b="1" i="0" u="none" strike="noStrike" cap="none" normalizeH="0" baseline="0" dirty="0" smtClean="0">
                <a:ln>
                  <a:noFill/>
                </a:ln>
                <a:solidFill>
                  <a:schemeClr val="bg2"/>
                </a:solidFill>
                <a:effectLst/>
                <a:latin typeface="Open Sans" panose="020B0606030504020204" pitchFamily="34" charset="0"/>
              </a:rPr>
              <a:t>2023</a:t>
            </a:r>
            <a:endParaRPr kumimoji="0" lang="ru-RU" altLang="ru-RU" sz="1800" b="0" i="0" u="none" strike="noStrike" cap="none" normalizeH="0" baseline="0" dirty="0" smtClean="0">
              <a:ln>
                <a:noFill/>
              </a:ln>
              <a:solidFill>
                <a:schemeClr val="bg2"/>
              </a:solidFill>
              <a:effectLst/>
            </a:endParaRPr>
          </a:p>
        </p:txBody>
      </p:sp>
      <p:sp>
        <p:nvSpPr>
          <p:cNvPr id="31" name="Rectangle 30"/>
          <p:cNvSpPr>
            <a:spLocks noChangeArrowheads="1"/>
          </p:cNvSpPr>
          <p:nvPr/>
        </p:nvSpPr>
        <p:spPr bwMode="auto">
          <a:xfrm>
            <a:off x="3895884" y="372812"/>
            <a:ext cx="441627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TIMELINE INFOGRAPHIC</a:t>
            </a:r>
            <a:endParaRPr kumimoji="0" lang="ru-RU" altLang="ru-RU" sz="1800" b="0" i="0" u="none" strike="noStrike" cap="none" normalizeH="0" baseline="0" dirty="0" smtClean="0">
              <a:ln>
                <a:noFill/>
              </a:ln>
              <a:effectLst/>
            </a:endParaRPr>
          </a:p>
        </p:txBody>
      </p:sp>
      <p:sp>
        <p:nvSpPr>
          <p:cNvPr id="32" name="TextBox 31"/>
          <p:cNvSpPr txBox="1"/>
          <p:nvPr/>
        </p:nvSpPr>
        <p:spPr>
          <a:xfrm>
            <a:off x="233469" y="3424060"/>
            <a:ext cx="1071456" cy="707886"/>
          </a:xfrm>
          <a:prstGeom prst="rect">
            <a:avLst/>
          </a:prstGeom>
          <a:noFill/>
        </p:spPr>
        <p:txBody>
          <a:bodyPr wrap="square" rtlCol="0">
            <a:spAutoFit/>
          </a:bodyPr>
          <a:lstStyle/>
          <a:p>
            <a:pPr algn="ctr"/>
            <a:r>
              <a:rPr lang="en-US" sz="1000" dirty="0" smtClean="0"/>
              <a:t>Lorem ipsum dolor sit amet, consectetur adipiscing elit</a:t>
            </a:r>
            <a:endParaRPr lang="ru-RU" sz="1000" dirty="0"/>
          </a:p>
        </p:txBody>
      </p:sp>
      <p:sp>
        <p:nvSpPr>
          <p:cNvPr id="33" name="TextBox 32"/>
          <p:cNvSpPr txBox="1"/>
          <p:nvPr/>
        </p:nvSpPr>
        <p:spPr>
          <a:xfrm>
            <a:off x="1747944" y="3424060"/>
            <a:ext cx="1071456" cy="707886"/>
          </a:xfrm>
          <a:prstGeom prst="rect">
            <a:avLst/>
          </a:prstGeom>
          <a:noFill/>
        </p:spPr>
        <p:txBody>
          <a:bodyPr wrap="square" rtlCol="0">
            <a:spAutoFit/>
          </a:bodyPr>
          <a:lstStyle/>
          <a:p>
            <a:pPr algn="ctr"/>
            <a:r>
              <a:rPr lang="en-US" sz="1000" dirty="0" smtClean="0"/>
              <a:t>Lorem ipsum dolor sit amet, consectetur adipiscing elit</a:t>
            </a:r>
            <a:endParaRPr lang="ru-RU" sz="1000" dirty="0"/>
          </a:p>
        </p:txBody>
      </p:sp>
      <p:sp>
        <p:nvSpPr>
          <p:cNvPr id="34" name="TextBox 33"/>
          <p:cNvSpPr txBox="1"/>
          <p:nvPr/>
        </p:nvSpPr>
        <p:spPr>
          <a:xfrm>
            <a:off x="3310044" y="3424060"/>
            <a:ext cx="1071456" cy="707886"/>
          </a:xfrm>
          <a:prstGeom prst="rect">
            <a:avLst/>
          </a:prstGeom>
          <a:noFill/>
        </p:spPr>
        <p:txBody>
          <a:bodyPr wrap="square" rtlCol="0">
            <a:spAutoFit/>
          </a:bodyPr>
          <a:lstStyle/>
          <a:p>
            <a:pPr algn="ctr"/>
            <a:r>
              <a:rPr lang="en-US" sz="1000" dirty="0" smtClean="0"/>
              <a:t>Lorem ipsum dolor sit amet, consectetur adipiscing elit</a:t>
            </a:r>
            <a:endParaRPr lang="ru-RU" sz="1000" dirty="0"/>
          </a:p>
        </p:txBody>
      </p:sp>
      <p:sp>
        <p:nvSpPr>
          <p:cNvPr id="35" name="TextBox 34"/>
          <p:cNvSpPr txBox="1"/>
          <p:nvPr/>
        </p:nvSpPr>
        <p:spPr>
          <a:xfrm>
            <a:off x="4786419" y="3424060"/>
            <a:ext cx="1071456" cy="707886"/>
          </a:xfrm>
          <a:prstGeom prst="rect">
            <a:avLst/>
          </a:prstGeom>
          <a:noFill/>
        </p:spPr>
        <p:txBody>
          <a:bodyPr wrap="square" rtlCol="0">
            <a:spAutoFit/>
          </a:bodyPr>
          <a:lstStyle/>
          <a:p>
            <a:pPr algn="ctr"/>
            <a:r>
              <a:rPr lang="en-US" sz="1000" dirty="0" smtClean="0"/>
              <a:t>Lorem ipsum dolor sit amet, consectetur adipiscing elit</a:t>
            </a:r>
            <a:endParaRPr lang="ru-RU" sz="1000" dirty="0"/>
          </a:p>
        </p:txBody>
      </p:sp>
      <p:sp>
        <p:nvSpPr>
          <p:cNvPr id="36" name="TextBox 35"/>
          <p:cNvSpPr txBox="1"/>
          <p:nvPr/>
        </p:nvSpPr>
        <p:spPr>
          <a:xfrm>
            <a:off x="6319944" y="3424060"/>
            <a:ext cx="1071456" cy="707886"/>
          </a:xfrm>
          <a:prstGeom prst="rect">
            <a:avLst/>
          </a:prstGeom>
          <a:noFill/>
        </p:spPr>
        <p:txBody>
          <a:bodyPr wrap="square" rtlCol="0">
            <a:spAutoFit/>
          </a:bodyPr>
          <a:lstStyle/>
          <a:p>
            <a:pPr algn="ctr"/>
            <a:r>
              <a:rPr lang="en-US" sz="1000" dirty="0" smtClean="0"/>
              <a:t>Lorem ipsum dolor sit amet, consectetur adipiscing elit</a:t>
            </a:r>
            <a:endParaRPr lang="ru-RU" sz="1000" dirty="0"/>
          </a:p>
        </p:txBody>
      </p:sp>
      <p:sp>
        <p:nvSpPr>
          <p:cNvPr id="37" name="TextBox 36"/>
          <p:cNvSpPr txBox="1"/>
          <p:nvPr/>
        </p:nvSpPr>
        <p:spPr>
          <a:xfrm>
            <a:off x="7834419" y="3424060"/>
            <a:ext cx="1071456" cy="707886"/>
          </a:xfrm>
          <a:prstGeom prst="rect">
            <a:avLst/>
          </a:prstGeom>
          <a:noFill/>
        </p:spPr>
        <p:txBody>
          <a:bodyPr wrap="square" rtlCol="0">
            <a:spAutoFit/>
          </a:bodyPr>
          <a:lstStyle/>
          <a:p>
            <a:pPr algn="ctr"/>
            <a:r>
              <a:rPr lang="en-US" sz="1000" dirty="0" smtClean="0"/>
              <a:t>Lorem ipsum dolor sit amet, consectetur adipiscing elit</a:t>
            </a:r>
            <a:endParaRPr lang="ru-RU" sz="1000" dirty="0"/>
          </a:p>
        </p:txBody>
      </p:sp>
      <p:sp>
        <p:nvSpPr>
          <p:cNvPr id="38" name="TextBox 37"/>
          <p:cNvSpPr txBox="1"/>
          <p:nvPr/>
        </p:nvSpPr>
        <p:spPr>
          <a:xfrm>
            <a:off x="9367944" y="3424060"/>
            <a:ext cx="1071456" cy="707886"/>
          </a:xfrm>
          <a:prstGeom prst="rect">
            <a:avLst/>
          </a:prstGeom>
          <a:noFill/>
        </p:spPr>
        <p:txBody>
          <a:bodyPr wrap="square" rtlCol="0">
            <a:spAutoFit/>
          </a:bodyPr>
          <a:lstStyle/>
          <a:p>
            <a:pPr algn="ctr"/>
            <a:r>
              <a:rPr lang="en-US" sz="1000" dirty="0" smtClean="0"/>
              <a:t>Lorem ipsum dolor sit amet, consectetur adipiscing elit</a:t>
            </a:r>
            <a:endParaRPr lang="ru-RU" sz="1000" dirty="0"/>
          </a:p>
        </p:txBody>
      </p:sp>
      <p:sp>
        <p:nvSpPr>
          <p:cNvPr id="39" name="TextBox 38"/>
          <p:cNvSpPr txBox="1"/>
          <p:nvPr/>
        </p:nvSpPr>
        <p:spPr>
          <a:xfrm>
            <a:off x="10891944" y="3424060"/>
            <a:ext cx="1071456" cy="707886"/>
          </a:xfrm>
          <a:prstGeom prst="rect">
            <a:avLst/>
          </a:prstGeom>
          <a:noFill/>
        </p:spPr>
        <p:txBody>
          <a:bodyPr wrap="square" rtlCol="0">
            <a:spAutoFit/>
          </a:bodyPr>
          <a:lstStyle/>
          <a:p>
            <a:pPr algn="ctr"/>
            <a:r>
              <a:rPr lang="en-US" sz="1000" dirty="0" smtClean="0"/>
              <a:t>Lorem ipsum dolor sit amet, consectetur adipiscing elit</a:t>
            </a:r>
            <a:endParaRPr lang="ru-RU" sz="1000" dirty="0"/>
          </a:p>
        </p:txBody>
      </p:sp>
    </p:spTree>
    <p:extLst>
      <p:ext uri="{BB962C8B-B14F-4D97-AF65-F5344CB8AC3E}">
        <p14:creationId xmlns:p14="http://schemas.microsoft.com/office/powerpoint/2010/main" val="15636653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750"/>
                                        <p:tgtEl>
                                          <p:spTgt spid="6"/>
                                        </p:tgtEl>
                                      </p:cBhvr>
                                    </p:animEffect>
                                    <p:anim calcmode="lin" valueType="num">
                                      <p:cBhvr>
                                        <p:cTn id="8" dur="750" fill="hold"/>
                                        <p:tgtEl>
                                          <p:spTgt spid="6"/>
                                        </p:tgtEl>
                                        <p:attrNameLst>
                                          <p:attrName>ppt_x</p:attrName>
                                        </p:attrNameLst>
                                      </p:cBhvr>
                                      <p:tavLst>
                                        <p:tav tm="0">
                                          <p:val>
                                            <p:strVal val="#ppt_x"/>
                                          </p:val>
                                        </p:tav>
                                        <p:tav tm="100000">
                                          <p:val>
                                            <p:strVal val="#ppt_x"/>
                                          </p:val>
                                        </p:tav>
                                      </p:tavLst>
                                    </p:anim>
                                    <p:anim calcmode="lin" valueType="num">
                                      <p:cBhvr>
                                        <p:cTn id="9" dur="750" fill="hold"/>
                                        <p:tgtEl>
                                          <p:spTgt spid="6"/>
                                        </p:tgtEl>
                                        <p:attrNameLst>
                                          <p:attrName>ppt_y</p:attrName>
                                        </p:attrNameLst>
                                      </p:cBhvr>
                                      <p:tavLst>
                                        <p:tav tm="0">
                                          <p:val>
                                            <p:strVal val="#ppt_y+.1"/>
                                          </p:val>
                                        </p:tav>
                                        <p:tav tm="100000">
                                          <p:val>
                                            <p:strVal val="#ppt_y"/>
                                          </p:val>
                                        </p:tav>
                                      </p:tavLst>
                                    </p:anim>
                                  </p:childTnLst>
                                </p:cTn>
                              </p:par>
                              <p:par>
                                <p:cTn id="10" presetID="42" presetClass="entr" presetSubtype="0" fill="hold" grpId="0" nodeType="withEffect">
                                  <p:stCondLst>
                                    <p:cond delay="25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750"/>
                                        <p:tgtEl>
                                          <p:spTgt spid="8"/>
                                        </p:tgtEl>
                                      </p:cBhvr>
                                    </p:animEffect>
                                    <p:anim calcmode="lin" valueType="num">
                                      <p:cBhvr>
                                        <p:cTn id="13" dur="750" fill="hold"/>
                                        <p:tgtEl>
                                          <p:spTgt spid="8"/>
                                        </p:tgtEl>
                                        <p:attrNameLst>
                                          <p:attrName>ppt_x</p:attrName>
                                        </p:attrNameLst>
                                      </p:cBhvr>
                                      <p:tavLst>
                                        <p:tav tm="0">
                                          <p:val>
                                            <p:strVal val="#ppt_x"/>
                                          </p:val>
                                        </p:tav>
                                        <p:tav tm="100000">
                                          <p:val>
                                            <p:strVal val="#ppt_x"/>
                                          </p:val>
                                        </p:tav>
                                      </p:tavLst>
                                    </p:anim>
                                    <p:anim calcmode="lin" valueType="num">
                                      <p:cBhvr>
                                        <p:cTn id="14" dur="750" fill="hold"/>
                                        <p:tgtEl>
                                          <p:spTgt spid="8"/>
                                        </p:tgtEl>
                                        <p:attrNameLst>
                                          <p:attrName>ppt_y</p:attrName>
                                        </p:attrNameLst>
                                      </p:cBhvr>
                                      <p:tavLst>
                                        <p:tav tm="0">
                                          <p:val>
                                            <p:strVal val="#ppt_y+.1"/>
                                          </p:val>
                                        </p:tav>
                                        <p:tav tm="100000">
                                          <p:val>
                                            <p:strVal val="#ppt_y"/>
                                          </p:val>
                                        </p:tav>
                                      </p:tavLst>
                                    </p:anim>
                                  </p:childTnLst>
                                </p:cTn>
                              </p:par>
                              <p:par>
                                <p:cTn id="15" presetID="42" presetClass="entr" presetSubtype="0" fill="hold" grpId="0" nodeType="withEffect">
                                  <p:stCondLst>
                                    <p:cond delay="500"/>
                                  </p:stCondLst>
                                  <p:childTnLst>
                                    <p:set>
                                      <p:cBhvr>
                                        <p:cTn id="16" dur="1" fill="hold">
                                          <p:stCondLst>
                                            <p:cond delay="0"/>
                                          </p:stCondLst>
                                        </p:cTn>
                                        <p:tgtEl>
                                          <p:spTgt spid="10"/>
                                        </p:tgtEl>
                                        <p:attrNameLst>
                                          <p:attrName>style.visibility</p:attrName>
                                        </p:attrNameLst>
                                      </p:cBhvr>
                                      <p:to>
                                        <p:strVal val="visible"/>
                                      </p:to>
                                    </p:set>
                                    <p:animEffect transition="in" filter="fade">
                                      <p:cBhvr>
                                        <p:cTn id="17" dur="750"/>
                                        <p:tgtEl>
                                          <p:spTgt spid="10"/>
                                        </p:tgtEl>
                                      </p:cBhvr>
                                    </p:animEffect>
                                    <p:anim calcmode="lin" valueType="num">
                                      <p:cBhvr>
                                        <p:cTn id="18" dur="750" fill="hold"/>
                                        <p:tgtEl>
                                          <p:spTgt spid="10"/>
                                        </p:tgtEl>
                                        <p:attrNameLst>
                                          <p:attrName>ppt_x</p:attrName>
                                        </p:attrNameLst>
                                      </p:cBhvr>
                                      <p:tavLst>
                                        <p:tav tm="0">
                                          <p:val>
                                            <p:strVal val="#ppt_x"/>
                                          </p:val>
                                        </p:tav>
                                        <p:tav tm="100000">
                                          <p:val>
                                            <p:strVal val="#ppt_x"/>
                                          </p:val>
                                        </p:tav>
                                      </p:tavLst>
                                    </p:anim>
                                    <p:anim calcmode="lin" valueType="num">
                                      <p:cBhvr>
                                        <p:cTn id="19" dur="750" fill="hold"/>
                                        <p:tgtEl>
                                          <p:spTgt spid="10"/>
                                        </p:tgtEl>
                                        <p:attrNameLst>
                                          <p:attrName>ppt_y</p:attrName>
                                        </p:attrNameLst>
                                      </p:cBhvr>
                                      <p:tavLst>
                                        <p:tav tm="0">
                                          <p:val>
                                            <p:strVal val="#ppt_y+.1"/>
                                          </p:val>
                                        </p:tav>
                                        <p:tav tm="100000">
                                          <p:val>
                                            <p:strVal val="#ppt_y"/>
                                          </p:val>
                                        </p:tav>
                                      </p:tavLst>
                                    </p:anim>
                                  </p:childTnLst>
                                </p:cTn>
                              </p:par>
                              <p:par>
                                <p:cTn id="20" presetID="42" presetClass="entr" presetSubtype="0" fill="hold" grpId="0" nodeType="withEffect">
                                  <p:stCondLst>
                                    <p:cond delay="750"/>
                                  </p:stCondLst>
                                  <p:childTnLst>
                                    <p:set>
                                      <p:cBhvr>
                                        <p:cTn id="21" dur="1" fill="hold">
                                          <p:stCondLst>
                                            <p:cond delay="0"/>
                                          </p:stCondLst>
                                        </p:cTn>
                                        <p:tgtEl>
                                          <p:spTgt spid="12"/>
                                        </p:tgtEl>
                                        <p:attrNameLst>
                                          <p:attrName>style.visibility</p:attrName>
                                        </p:attrNameLst>
                                      </p:cBhvr>
                                      <p:to>
                                        <p:strVal val="visible"/>
                                      </p:to>
                                    </p:set>
                                    <p:animEffect transition="in" filter="fade">
                                      <p:cBhvr>
                                        <p:cTn id="22" dur="750"/>
                                        <p:tgtEl>
                                          <p:spTgt spid="12"/>
                                        </p:tgtEl>
                                      </p:cBhvr>
                                    </p:animEffect>
                                    <p:anim calcmode="lin" valueType="num">
                                      <p:cBhvr>
                                        <p:cTn id="23" dur="750" fill="hold"/>
                                        <p:tgtEl>
                                          <p:spTgt spid="12"/>
                                        </p:tgtEl>
                                        <p:attrNameLst>
                                          <p:attrName>ppt_x</p:attrName>
                                        </p:attrNameLst>
                                      </p:cBhvr>
                                      <p:tavLst>
                                        <p:tav tm="0">
                                          <p:val>
                                            <p:strVal val="#ppt_x"/>
                                          </p:val>
                                        </p:tav>
                                        <p:tav tm="100000">
                                          <p:val>
                                            <p:strVal val="#ppt_x"/>
                                          </p:val>
                                        </p:tav>
                                      </p:tavLst>
                                    </p:anim>
                                    <p:anim calcmode="lin" valueType="num">
                                      <p:cBhvr>
                                        <p:cTn id="24" dur="750" fill="hold"/>
                                        <p:tgtEl>
                                          <p:spTgt spid="12"/>
                                        </p:tgtEl>
                                        <p:attrNameLst>
                                          <p:attrName>ppt_y</p:attrName>
                                        </p:attrNameLst>
                                      </p:cBhvr>
                                      <p:tavLst>
                                        <p:tav tm="0">
                                          <p:val>
                                            <p:strVal val="#ppt_y+.1"/>
                                          </p:val>
                                        </p:tav>
                                        <p:tav tm="100000">
                                          <p:val>
                                            <p:strVal val="#ppt_y"/>
                                          </p:val>
                                        </p:tav>
                                      </p:tavLst>
                                    </p:anim>
                                  </p:childTnLst>
                                </p:cTn>
                              </p:par>
                              <p:par>
                                <p:cTn id="25" presetID="42" presetClass="entr" presetSubtype="0" fill="hold" grpId="0" nodeType="withEffect">
                                  <p:stCondLst>
                                    <p:cond delay="1000"/>
                                  </p:stCondLst>
                                  <p:childTnLst>
                                    <p:set>
                                      <p:cBhvr>
                                        <p:cTn id="26" dur="1" fill="hold">
                                          <p:stCondLst>
                                            <p:cond delay="0"/>
                                          </p:stCondLst>
                                        </p:cTn>
                                        <p:tgtEl>
                                          <p:spTgt spid="14"/>
                                        </p:tgtEl>
                                        <p:attrNameLst>
                                          <p:attrName>style.visibility</p:attrName>
                                        </p:attrNameLst>
                                      </p:cBhvr>
                                      <p:to>
                                        <p:strVal val="visible"/>
                                      </p:to>
                                    </p:set>
                                    <p:animEffect transition="in" filter="fade">
                                      <p:cBhvr>
                                        <p:cTn id="27" dur="750"/>
                                        <p:tgtEl>
                                          <p:spTgt spid="14"/>
                                        </p:tgtEl>
                                      </p:cBhvr>
                                    </p:animEffect>
                                    <p:anim calcmode="lin" valueType="num">
                                      <p:cBhvr>
                                        <p:cTn id="28" dur="750" fill="hold"/>
                                        <p:tgtEl>
                                          <p:spTgt spid="14"/>
                                        </p:tgtEl>
                                        <p:attrNameLst>
                                          <p:attrName>ppt_x</p:attrName>
                                        </p:attrNameLst>
                                      </p:cBhvr>
                                      <p:tavLst>
                                        <p:tav tm="0">
                                          <p:val>
                                            <p:strVal val="#ppt_x"/>
                                          </p:val>
                                        </p:tav>
                                        <p:tav tm="100000">
                                          <p:val>
                                            <p:strVal val="#ppt_x"/>
                                          </p:val>
                                        </p:tav>
                                      </p:tavLst>
                                    </p:anim>
                                    <p:anim calcmode="lin" valueType="num">
                                      <p:cBhvr>
                                        <p:cTn id="29" dur="750" fill="hold"/>
                                        <p:tgtEl>
                                          <p:spTgt spid="14"/>
                                        </p:tgtEl>
                                        <p:attrNameLst>
                                          <p:attrName>ppt_y</p:attrName>
                                        </p:attrNameLst>
                                      </p:cBhvr>
                                      <p:tavLst>
                                        <p:tav tm="0">
                                          <p:val>
                                            <p:strVal val="#ppt_y+.1"/>
                                          </p:val>
                                        </p:tav>
                                        <p:tav tm="100000">
                                          <p:val>
                                            <p:strVal val="#ppt_y"/>
                                          </p:val>
                                        </p:tav>
                                      </p:tavLst>
                                    </p:anim>
                                  </p:childTnLst>
                                </p:cTn>
                              </p:par>
                              <p:par>
                                <p:cTn id="30" presetID="42" presetClass="entr" presetSubtype="0" fill="hold" grpId="0" nodeType="withEffect">
                                  <p:stCondLst>
                                    <p:cond delay="1250"/>
                                  </p:stCondLst>
                                  <p:childTnLst>
                                    <p:set>
                                      <p:cBhvr>
                                        <p:cTn id="31" dur="1" fill="hold">
                                          <p:stCondLst>
                                            <p:cond delay="0"/>
                                          </p:stCondLst>
                                        </p:cTn>
                                        <p:tgtEl>
                                          <p:spTgt spid="16"/>
                                        </p:tgtEl>
                                        <p:attrNameLst>
                                          <p:attrName>style.visibility</p:attrName>
                                        </p:attrNameLst>
                                      </p:cBhvr>
                                      <p:to>
                                        <p:strVal val="visible"/>
                                      </p:to>
                                    </p:set>
                                    <p:animEffect transition="in" filter="fade">
                                      <p:cBhvr>
                                        <p:cTn id="32" dur="750"/>
                                        <p:tgtEl>
                                          <p:spTgt spid="16"/>
                                        </p:tgtEl>
                                      </p:cBhvr>
                                    </p:animEffect>
                                    <p:anim calcmode="lin" valueType="num">
                                      <p:cBhvr>
                                        <p:cTn id="33" dur="750" fill="hold"/>
                                        <p:tgtEl>
                                          <p:spTgt spid="16"/>
                                        </p:tgtEl>
                                        <p:attrNameLst>
                                          <p:attrName>ppt_x</p:attrName>
                                        </p:attrNameLst>
                                      </p:cBhvr>
                                      <p:tavLst>
                                        <p:tav tm="0">
                                          <p:val>
                                            <p:strVal val="#ppt_x"/>
                                          </p:val>
                                        </p:tav>
                                        <p:tav tm="100000">
                                          <p:val>
                                            <p:strVal val="#ppt_x"/>
                                          </p:val>
                                        </p:tav>
                                      </p:tavLst>
                                    </p:anim>
                                    <p:anim calcmode="lin" valueType="num">
                                      <p:cBhvr>
                                        <p:cTn id="34" dur="750" fill="hold"/>
                                        <p:tgtEl>
                                          <p:spTgt spid="16"/>
                                        </p:tgtEl>
                                        <p:attrNameLst>
                                          <p:attrName>ppt_y</p:attrName>
                                        </p:attrNameLst>
                                      </p:cBhvr>
                                      <p:tavLst>
                                        <p:tav tm="0">
                                          <p:val>
                                            <p:strVal val="#ppt_y+.1"/>
                                          </p:val>
                                        </p:tav>
                                        <p:tav tm="100000">
                                          <p:val>
                                            <p:strVal val="#ppt_y"/>
                                          </p:val>
                                        </p:tav>
                                      </p:tavLst>
                                    </p:anim>
                                  </p:childTnLst>
                                </p:cTn>
                              </p:par>
                              <p:par>
                                <p:cTn id="35" presetID="42" presetClass="entr" presetSubtype="0" fill="hold" grpId="0" nodeType="withEffect">
                                  <p:stCondLst>
                                    <p:cond delay="1500"/>
                                  </p:stCondLst>
                                  <p:childTnLst>
                                    <p:set>
                                      <p:cBhvr>
                                        <p:cTn id="36" dur="1" fill="hold">
                                          <p:stCondLst>
                                            <p:cond delay="0"/>
                                          </p:stCondLst>
                                        </p:cTn>
                                        <p:tgtEl>
                                          <p:spTgt spid="18"/>
                                        </p:tgtEl>
                                        <p:attrNameLst>
                                          <p:attrName>style.visibility</p:attrName>
                                        </p:attrNameLst>
                                      </p:cBhvr>
                                      <p:to>
                                        <p:strVal val="visible"/>
                                      </p:to>
                                    </p:set>
                                    <p:animEffect transition="in" filter="fade">
                                      <p:cBhvr>
                                        <p:cTn id="37" dur="750"/>
                                        <p:tgtEl>
                                          <p:spTgt spid="18"/>
                                        </p:tgtEl>
                                      </p:cBhvr>
                                    </p:animEffect>
                                    <p:anim calcmode="lin" valueType="num">
                                      <p:cBhvr>
                                        <p:cTn id="38" dur="750" fill="hold"/>
                                        <p:tgtEl>
                                          <p:spTgt spid="18"/>
                                        </p:tgtEl>
                                        <p:attrNameLst>
                                          <p:attrName>ppt_x</p:attrName>
                                        </p:attrNameLst>
                                      </p:cBhvr>
                                      <p:tavLst>
                                        <p:tav tm="0">
                                          <p:val>
                                            <p:strVal val="#ppt_x"/>
                                          </p:val>
                                        </p:tav>
                                        <p:tav tm="100000">
                                          <p:val>
                                            <p:strVal val="#ppt_x"/>
                                          </p:val>
                                        </p:tav>
                                      </p:tavLst>
                                    </p:anim>
                                    <p:anim calcmode="lin" valueType="num">
                                      <p:cBhvr>
                                        <p:cTn id="39" dur="750" fill="hold"/>
                                        <p:tgtEl>
                                          <p:spTgt spid="18"/>
                                        </p:tgtEl>
                                        <p:attrNameLst>
                                          <p:attrName>ppt_y</p:attrName>
                                        </p:attrNameLst>
                                      </p:cBhvr>
                                      <p:tavLst>
                                        <p:tav tm="0">
                                          <p:val>
                                            <p:strVal val="#ppt_y+.1"/>
                                          </p:val>
                                        </p:tav>
                                        <p:tav tm="100000">
                                          <p:val>
                                            <p:strVal val="#ppt_y"/>
                                          </p:val>
                                        </p:tav>
                                      </p:tavLst>
                                    </p:anim>
                                  </p:childTnLst>
                                </p:cTn>
                              </p:par>
                              <p:par>
                                <p:cTn id="40" presetID="42" presetClass="entr" presetSubtype="0" fill="hold" grpId="0" nodeType="withEffect">
                                  <p:stCondLst>
                                    <p:cond delay="1750"/>
                                  </p:stCondLst>
                                  <p:childTnLst>
                                    <p:set>
                                      <p:cBhvr>
                                        <p:cTn id="41" dur="1" fill="hold">
                                          <p:stCondLst>
                                            <p:cond delay="0"/>
                                          </p:stCondLst>
                                        </p:cTn>
                                        <p:tgtEl>
                                          <p:spTgt spid="20"/>
                                        </p:tgtEl>
                                        <p:attrNameLst>
                                          <p:attrName>style.visibility</p:attrName>
                                        </p:attrNameLst>
                                      </p:cBhvr>
                                      <p:to>
                                        <p:strVal val="visible"/>
                                      </p:to>
                                    </p:set>
                                    <p:animEffect transition="in" filter="fade">
                                      <p:cBhvr>
                                        <p:cTn id="42" dur="750"/>
                                        <p:tgtEl>
                                          <p:spTgt spid="20"/>
                                        </p:tgtEl>
                                      </p:cBhvr>
                                    </p:animEffect>
                                    <p:anim calcmode="lin" valueType="num">
                                      <p:cBhvr>
                                        <p:cTn id="43" dur="750" fill="hold"/>
                                        <p:tgtEl>
                                          <p:spTgt spid="20"/>
                                        </p:tgtEl>
                                        <p:attrNameLst>
                                          <p:attrName>ppt_x</p:attrName>
                                        </p:attrNameLst>
                                      </p:cBhvr>
                                      <p:tavLst>
                                        <p:tav tm="0">
                                          <p:val>
                                            <p:strVal val="#ppt_x"/>
                                          </p:val>
                                        </p:tav>
                                        <p:tav tm="100000">
                                          <p:val>
                                            <p:strVal val="#ppt_x"/>
                                          </p:val>
                                        </p:tav>
                                      </p:tavLst>
                                    </p:anim>
                                    <p:anim calcmode="lin" valueType="num">
                                      <p:cBhvr>
                                        <p:cTn id="44" dur="750" fill="hold"/>
                                        <p:tgtEl>
                                          <p:spTgt spid="20"/>
                                        </p:tgtEl>
                                        <p:attrNameLst>
                                          <p:attrName>ppt_y</p:attrName>
                                        </p:attrNameLst>
                                      </p:cBhvr>
                                      <p:tavLst>
                                        <p:tav tm="0">
                                          <p:val>
                                            <p:strVal val="#ppt_y+.1"/>
                                          </p:val>
                                        </p:tav>
                                        <p:tav tm="100000">
                                          <p:val>
                                            <p:strVal val="#ppt_y"/>
                                          </p:val>
                                        </p:tav>
                                      </p:tavLst>
                                    </p:anim>
                                  </p:childTnLst>
                                </p:cTn>
                              </p:par>
                              <p:par>
                                <p:cTn id="45" presetID="47" presetClass="entr" presetSubtype="0" fill="hold" grpId="0" nodeType="withEffect">
                                  <p:stCondLst>
                                    <p:cond delay="0"/>
                                  </p:stCondLst>
                                  <p:childTnLst>
                                    <p:set>
                                      <p:cBhvr>
                                        <p:cTn id="46" dur="1" fill="hold">
                                          <p:stCondLst>
                                            <p:cond delay="0"/>
                                          </p:stCondLst>
                                        </p:cTn>
                                        <p:tgtEl>
                                          <p:spTgt spid="7"/>
                                        </p:tgtEl>
                                        <p:attrNameLst>
                                          <p:attrName>style.visibility</p:attrName>
                                        </p:attrNameLst>
                                      </p:cBhvr>
                                      <p:to>
                                        <p:strVal val="visible"/>
                                      </p:to>
                                    </p:set>
                                    <p:animEffect transition="in" filter="fade">
                                      <p:cBhvr>
                                        <p:cTn id="47" dur="1000"/>
                                        <p:tgtEl>
                                          <p:spTgt spid="7"/>
                                        </p:tgtEl>
                                      </p:cBhvr>
                                    </p:animEffect>
                                    <p:anim calcmode="lin" valueType="num">
                                      <p:cBhvr>
                                        <p:cTn id="48" dur="1000" fill="hold"/>
                                        <p:tgtEl>
                                          <p:spTgt spid="7"/>
                                        </p:tgtEl>
                                        <p:attrNameLst>
                                          <p:attrName>ppt_x</p:attrName>
                                        </p:attrNameLst>
                                      </p:cBhvr>
                                      <p:tavLst>
                                        <p:tav tm="0">
                                          <p:val>
                                            <p:strVal val="#ppt_x"/>
                                          </p:val>
                                        </p:tav>
                                        <p:tav tm="100000">
                                          <p:val>
                                            <p:strVal val="#ppt_x"/>
                                          </p:val>
                                        </p:tav>
                                      </p:tavLst>
                                    </p:anim>
                                    <p:anim calcmode="lin" valueType="num">
                                      <p:cBhvr>
                                        <p:cTn id="49" dur="1000" fill="hold"/>
                                        <p:tgtEl>
                                          <p:spTgt spid="7"/>
                                        </p:tgtEl>
                                        <p:attrNameLst>
                                          <p:attrName>ppt_y</p:attrName>
                                        </p:attrNameLst>
                                      </p:cBhvr>
                                      <p:tavLst>
                                        <p:tav tm="0">
                                          <p:val>
                                            <p:strVal val="#ppt_y-.1"/>
                                          </p:val>
                                        </p:tav>
                                        <p:tav tm="100000">
                                          <p:val>
                                            <p:strVal val="#ppt_y"/>
                                          </p:val>
                                        </p:tav>
                                      </p:tavLst>
                                    </p:anim>
                                  </p:childTnLst>
                                </p:cTn>
                              </p:par>
                              <p:par>
                                <p:cTn id="50" presetID="47" presetClass="entr" presetSubtype="0" fill="hold" grpId="0" nodeType="withEffect">
                                  <p:stCondLst>
                                    <p:cond delay="250"/>
                                  </p:stCondLst>
                                  <p:childTnLst>
                                    <p:set>
                                      <p:cBhvr>
                                        <p:cTn id="51" dur="1" fill="hold">
                                          <p:stCondLst>
                                            <p:cond delay="0"/>
                                          </p:stCondLst>
                                        </p:cTn>
                                        <p:tgtEl>
                                          <p:spTgt spid="9"/>
                                        </p:tgtEl>
                                        <p:attrNameLst>
                                          <p:attrName>style.visibility</p:attrName>
                                        </p:attrNameLst>
                                      </p:cBhvr>
                                      <p:to>
                                        <p:strVal val="visible"/>
                                      </p:to>
                                    </p:set>
                                    <p:animEffect transition="in" filter="fade">
                                      <p:cBhvr>
                                        <p:cTn id="52" dur="1000"/>
                                        <p:tgtEl>
                                          <p:spTgt spid="9"/>
                                        </p:tgtEl>
                                      </p:cBhvr>
                                    </p:animEffect>
                                    <p:anim calcmode="lin" valueType="num">
                                      <p:cBhvr>
                                        <p:cTn id="53" dur="1000" fill="hold"/>
                                        <p:tgtEl>
                                          <p:spTgt spid="9"/>
                                        </p:tgtEl>
                                        <p:attrNameLst>
                                          <p:attrName>ppt_x</p:attrName>
                                        </p:attrNameLst>
                                      </p:cBhvr>
                                      <p:tavLst>
                                        <p:tav tm="0">
                                          <p:val>
                                            <p:strVal val="#ppt_x"/>
                                          </p:val>
                                        </p:tav>
                                        <p:tav tm="100000">
                                          <p:val>
                                            <p:strVal val="#ppt_x"/>
                                          </p:val>
                                        </p:tav>
                                      </p:tavLst>
                                    </p:anim>
                                    <p:anim calcmode="lin" valueType="num">
                                      <p:cBhvr>
                                        <p:cTn id="54" dur="1000" fill="hold"/>
                                        <p:tgtEl>
                                          <p:spTgt spid="9"/>
                                        </p:tgtEl>
                                        <p:attrNameLst>
                                          <p:attrName>ppt_y</p:attrName>
                                        </p:attrNameLst>
                                      </p:cBhvr>
                                      <p:tavLst>
                                        <p:tav tm="0">
                                          <p:val>
                                            <p:strVal val="#ppt_y-.1"/>
                                          </p:val>
                                        </p:tav>
                                        <p:tav tm="100000">
                                          <p:val>
                                            <p:strVal val="#ppt_y"/>
                                          </p:val>
                                        </p:tav>
                                      </p:tavLst>
                                    </p:anim>
                                  </p:childTnLst>
                                </p:cTn>
                              </p:par>
                              <p:par>
                                <p:cTn id="55" presetID="47" presetClass="entr" presetSubtype="0" fill="hold" grpId="0" nodeType="withEffect">
                                  <p:stCondLst>
                                    <p:cond delay="500"/>
                                  </p:stCondLst>
                                  <p:childTnLst>
                                    <p:set>
                                      <p:cBhvr>
                                        <p:cTn id="56" dur="1" fill="hold">
                                          <p:stCondLst>
                                            <p:cond delay="0"/>
                                          </p:stCondLst>
                                        </p:cTn>
                                        <p:tgtEl>
                                          <p:spTgt spid="11"/>
                                        </p:tgtEl>
                                        <p:attrNameLst>
                                          <p:attrName>style.visibility</p:attrName>
                                        </p:attrNameLst>
                                      </p:cBhvr>
                                      <p:to>
                                        <p:strVal val="visible"/>
                                      </p:to>
                                    </p:set>
                                    <p:animEffect transition="in" filter="fade">
                                      <p:cBhvr>
                                        <p:cTn id="57" dur="1000"/>
                                        <p:tgtEl>
                                          <p:spTgt spid="11"/>
                                        </p:tgtEl>
                                      </p:cBhvr>
                                    </p:animEffect>
                                    <p:anim calcmode="lin" valueType="num">
                                      <p:cBhvr>
                                        <p:cTn id="58" dur="1000" fill="hold"/>
                                        <p:tgtEl>
                                          <p:spTgt spid="11"/>
                                        </p:tgtEl>
                                        <p:attrNameLst>
                                          <p:attrName>ppt_x</p:attrName>
                                        </p:attrNameLst>
                                      </p:cBhvr>
                                      <p:tavLst>
                                        <p:tav tm="0">
                                          <p:val>
                                            <p:strVal val="#ppt_x"/>
                                          </p:val>
                                        </p:tav>
                                        <p:tav tm="100000">
                                          <p:val>
                                            <p:strVal val="#ppt_x"/>
                                          </p:val>
                                        </p:tav>
                                      </p:tavLst>
                                    </p:anim>
                                    <p:anim calcmode="lin" valueType="num">
                                      <p:cBhvr>
                                        <p:cTn id="59" dur="1000" fill="hold"/>
                                        <p:tgtEl>
                                          <p:spTgt spid="11"/>
                                        </p:tgtEl>
                                        <p:attrNameLst>
                                          <p:attrName>ppt_y</p:attrName>
                                        </p:attrNameLst>
                                      </p:cBhvr>
                                      <p:tavLst>
                                        <p:tav tm="0">
                                          <p:val>
                                            <p:strVal val="#ppt_y-.1"/>
                                          </p:val>
                                        </p:tav>
                                        <p:tav tm="100000">
                                          <p:val>
                                            <p:strVal val="#ppt_y"/>
                                          </p:val>
                                        </p:tav>
                                      </p:tavLst>
                                    </p:anim>
                                  </p:childTnLst>
                                </p:cTn>
                              </p:par>
                              <p:par>
                                <p:cTn id="60" presetID="47" presetClass="entr" presetSubtype="0" fill="hold" grpId="0" nodeType="withEffect">
                                  <p:stCondLst>
                                    <p:cond delay="750"/>
                                  </p:stCondLst>
                                  <p:childTnLst>
                                    <p:set>
                                      <p:cBhvr>
                                        <p:cTn id="61" dur="1" fill="hold">
                                          <p:stCondLst>
                                            <p:cond delay="0"/>
                                          </p:stCondLst>
                                        </p:cTn>
                                        <p:tgtEl>
                                          <p:spTgt spid="13"/>
                                        </p:tgtEl>
                                        <p:attrNameLst>
                                          <p:attrName>style.visibility</p:attrName>
                                        </p:attrNameLst>
                                      </p:cBhvr>
                                      <p:to>
                                        <p:strVal val="visible"/>
                                      </p:to>
                                    </p:set>
                                    <p:animEffect transition="in" filter="fade">
                                      <p:cBhvr>
                                        <p:cTn id="62" dur="1000"/>
                                        <p:tgtEl>
                                          <p:spTgt spid="13"/>
                                        </p:tgtEl>
                                      </p:cBhvr>
                                    </p:animEffect>
                                    <p:anim calcmode="lin" valueType="num">
                                      <p:cBhvr>
                                        <p:cTn id="63" dur="1000" fill="hold"/>
                                        <p:tgtEl>
                                          <p:spTgt spid="13"/>
                                        </p:tgtEl>
                                        <p:attrNameLst>
                                          <p:attrName>ppt_x</p:attrName>
                                        </p:attrNameLst>
                                      </p:cBhvr>
                                      <p:tavLst>
                                        <p:tav tm="0">
                                          <p:val>
                                            <p:strVal val="#ppt_x"/>
                                          </p:val>
                                        </p:tav>
                                        <p:tav tm="100000">
                                          <p:val>
                                            <p:strVal val="#ppt_x"/>
                                          </p:val>
                                        </p:tav>
                                      </p:tavLst>
                                    </p:anim>
                                    <p:anim calcmode="lin" valueType="num">
                                      <p:cBhvr>
                                        <p:cTn id="64" dur="1000" fill="hold"/>
                                        <p:tgtEl>
                                          <p:spTgt spid="13"/>
                                        </p:tgtEl>
                                        <p:attrNameLst>
                                          <p:attrName>ppt_y</p:attrName>
                                        </p:attrNameLst>
                                      </p:cBhvr>
                                      <p:tavLst>
                                        <p:tav tm="0">
                                          <p:val>
                                            <p:strVal val="#ppt_y-.1"/>
                                          </p:val>
                                        </p:tav>
                                        <p:tav tm="100000">
                                          <p:val>
                                            <p:strVal val="#ppt_y"/>
                                          </p:val>
                                        </p:tav>
                                      </p:tavLst>
                                    </p:anim>
                                  </p:childTnLst>
                                </p:cTn>
                              </p:par>
                              <p:par>
                                <p:cTn id="65" presetID="47" presetClass="entr" presetSubtype="0" fill="hold" grpId="0" nodeType="withEffect">
                                  <p:stCondLst>
                                    <p:cond delay="1000"/>
                                  </p:stCondLst>
                                  <p:childTnLst>
                                    <p:set>
                                      <p:cBhvr>
                                        <p:cTn id="66" dur="1" fill="hold">
                                          <p:stCondLst>
                                            <p:cond delay="0"/>
                                          </p:stCondLst>
                                        </p:cTn>
                                        <p:tgtEl>
                                          <p:spTgt spid="15"/>
                                        </p:tgtEl>
                                        <p:attrNameLst>
                                          <p:attrName>style.visibility</p:attrName>
                                        </p:attrNameLst>
                                      </p:cBhvr>
                                      <p:to>
                                        <p:strVal val="visible"/>
                                      </p:to>
                                    </p:set>
                                    <p:animEffect transition="in" filter="fade">
                                      <p:cBhvr>
                                        <p:cTn id="67" dur="1000"/>
                                        <p:tgtEl>
                                          <p:spTgt spid="15"/>
                                        </p:tgtEl>
                                      </p:cBhvr>
                                    </p:animEffect>
                                    <p:anim calcmode="lin" valueType="num">
                                      <p:cBhvr>
                                        <p:cTn id="68" dur="1000" fill="hold"/>
                                        <p:tgtEl>
                                          <p:spTgt spid="15"/>
                                        </p:tgtEl>
                                        <p:attrNameLst>
                                          <p:attrName>ppt_x</p:attrName>
                                        </p:attrNameLst>
                                      </p:cBhvr>
                                      <p:tavLst>
                                        <p:tav tm="0">
                                          <p:val>
                                            <p:strVal val="#ppt_x"/>
                                          </p:val>
                                        </p:tav>
                                        <p:tav tm="100000">
                                          <p:val>
                                            <p:strVal val="#ppt_x"/>
                                          </p:val>
                                        </p:tav>
                                      </p:tavLst>
                                    </p:anim>
                                    <p:anim calcmode="lin" valueType="num">
                                      <p:cBhvr>
                                        <p:cTn id="69" dur="1000" fill="hold"/>
                                        <p:tgtEl>
                                          <p:spTgt spid="15"/>
                                        </p:tgtEl>
                                        <p:attrNameLst>
                                          <p:attrName>ppt_y</p:attrName>
                                        </p:attrNameLst>
                                      </p:cBhvr>
                                      <p:tavLst>
                                        <p:tav tm="0">
                                          <p:val>
                                            <p:strVal val="#ppt_y-.1"/>
                                          </p:val>
                                        </p:tav>
                                        <p:tav tm="100000">
                                          <p:val>
                                            <p:strVal val="#ppt_y"/>
                                          </p:val>
                                        </p:tav>
                                      </p:tavLst>
                                    </p:anim>
                                  </p:childTnLst>
                                </p:cTn>
                              </p:par>
                              <p:par>
                                <p:cTn id="70" presetID="47" presetClass="entr" presetSubtype="0" fill="hold" grpId="0" nodeType="withEffect">
                                  <p:stCondLst>
                                    <p:cond delay="1250"/>
                                  </p:stCondLst>
                                  <p:childTnLst>
                                    <p:set>
                                      <p:cBhvr>
                                        <p:cTn id="71" dur="1" fill="hold">
                                          <p:stCondLst>
                                            <p:cond delay="0"/>
                                          </p:stCondLst>
                                        </p:cTn>
                                        <p:tgtEl>
                                          <p:spTgt spid="17"/>
                                        </p:tgtEl>
                                        <p:attrNameLst>
                                          <p:attrName>style.visibility</p:attrName>
                                        </p:attrNameLst>
                                      </p:cBhvr>
                                      <p:to>
                                        <p:strVal val="visible"/>
                                      </p:to>
                                    </p:set>
                                    <p:animEffect transition="in" filter="fade">
                                      <p:cBhvr>
                                        <p:cTn id="72" dur="1000"/>
                                        <p:tgtEl>
                                          <p:spTgt spid="17"/>
                                        </p:tgtEl>
                                      </p:cBhvr>
                                    </p:animEffect>
                                    <p:anim calcmode="lin" valueType="num">
                                      <p:cBhvr>
                                        <p:cTn id="73" dur="1000" fill="hold"/>
                                        <p:tgtEl>
                                          <p:spTgt spid="17"/>
                                        </p:tgtEl>
                                        <p:attrNameLst>
                                          <p:attrName>ppt_x</p:attrName>
                                        </p:attrNameLst>
                                      </p:cBhvr>
                                      <p:tavLst>
                                        <p:tav tm="0">
                                          <p:val>
                                            <p:strVal val="#ppt_x"/>
                                          </p:val>
                                        </p:tav>
                                        <p:tav tm="100000">
                                          <p:val>
                                            <p:strVal val="#ppt_x"/>
                                          </p:val>
                                        </p:tav>
                                      </p:tavLst>
                                    </p:anim>
                                    <p:anim calcmode="lin" valueType="num">
                                      <p:cBhvr>
                                        <p:cTn id="74" dur="1000" fill="hold"/>
                                        <p:tgtEl>
                                          <p:spTgt spid="17"/>
                                        </p:tgtEl>
                                        <p:attrNameLst>
                                          <p:attrName>ppt_y</p:attrName>
                                        </p:attrNameLst>
                                      </p:cBhvr>
                                      <p:tavLst>
                                        <p:tav tm="0">
                                          <p:val>
                                            <p:strVal val="#ppt_y-.1"/>
                                          </p:val>
                                        </p:tav>
                                        <p:tav tm="100000">
                                          <p:val>
                                            <p:strVal val="#ppt_y"/>
                                          </p:val>
                                        </p:tav>
                                      </p:tavLst>
                                    </p:anim>
                                  </p:childTnLst>
                                </p:cTn>
                              </p:par>
                              <p:par>
                                <p:cTn id="75" presetID="47" presetClass="entr" presetSubtype="0" fill="hold" grpId="0" nodeType="withEffect">
                                  <p:stCondLst>
                                    <p:cond delay="1500"/>
                                  </p:stCondLst>
                                  <p:childTnLst>
                                    <p:set>
                                      <p:cBhvr>
                                        <p:cTn id="76" dur="1" fill="hold">
                                          <p:stCondLst>
                                            <p:cond delay="0"/>
                                          </p:stCondLst>
                                        </p:cTn>
                                        <p:tgtEl>
                                          <p:spTgt spid="19"/>
                                        </p:tgtEl>
                                        <p:attrNameLst>
                                          <p:attrName>style.visibility</p:attrName>
                                        </p:attrNameLst>
                                      </p:cBhvr>
                                      <p:to>
                                        <p:strVal val="visible"/>
                                      </p:to>
                                    </p:set>
                                    <p:animEffect transition="in" filter="fade">
                                      <p:cBhvr>
                                        <p:cTn id="77" dur="1000"/>
                                        <p:tgtEl>
                                          <p:spTgt spid="19"/>
                                        </p:tgtEl>
                                      </p:cBhvr>
                                    </p:animEffect>
                                    <p:anim calcmode="lin" valueType="num">
                                      <p:cBhvr>
                                        <p:cTn id="78" dur="1000" fill="hold"/>
                                        <p:tgtEl>
                                          <p:spTgt spid="19"/>
                                        </p:tgtEl>
                                        <p:attrNameLst>
                                          <p:attrName>ppt_x</p:attrName>
                                        </p:attrNameLst>
                                      </p:cBhvr>
                                      <p:tavLst>
                                        <p:tav tm="0">
                                          <p:val>
                                            <p:strVal val="#ppt_x"/>
                                          </p:val>
                                        </p:tav>
                                        <p:tav tm="100000">
                                          <p:val>
                                            <p:strVal val="#ppt_x"/>
                                          </p:val>
                                        </p:tav>
                                      </p:tavLst>
                                    </p:anim>
                                    <p:anim calcmode="lin" valueType="num">
                                      <p:cBhvr>
                                        <p:cTn id="79" dur="1000" fill="hold"/>
                                        <p:tgtEl>
                                          <p:spTgt spid="19"/>
                                        </p:tgtEl>
                                        <p:attrNameLst>
                                          <p:attrName>ppt_y</p:attrName>
                                        </p:attrNameLst>
                                      </p:cBhvr>
                                      <p:tavLst>
                                        <p:tav tm="0">
                                          <p:val>
                                            <p:strVal val="#ppt_y-.1"/>
                                          </p:val>
                                        </p:tav>
                                        <p:tav tm="100000">
                                          <p:val>
                                            <p:strVal val="#ppt_y"/>
                                          </p:val>
                                        </p:tav>
                                      </p:tavLst>
                                    </p:anim>
                                  </p:childTnLst>
                                </p:cTn>
                              </p:par>
                              <p:par>
                                <p:cTn id="80" presetID="47" presetClass="entr" presetSubtype="0" fill="hold" grpId="0" nodeType="withEffect">
                                  <p:stCondLst>
                                    <p:cond delay="1750"/>
                                  </p:stCondLst>
                                  <p:childTnLst>
                                    <p:set>
                                      <p:cBhvr>
                                        <p:cTn id="81" dur="1" fill="hold">
                                          <p:stCondLst>
                                            <p:cond delay="0"/>
                                          </p:stCondLst>
                                        </p:cTn>
                                        <p:tgtEl>
                                          <p:spTgt spid="21"/>
                                        </p:tgtEl>
                                        <p:attrNameLst>
                                          <p:attrName>style.visibility</p:attrName>
                                        </p:attrNameLst>
                                      </p:cBhvr>
                                      <p:to>
                                        <p:strVal val="visible"/>
                                      </p:to>
                                    </p:set>
                                    <p:animEffect transition="in" filter="fade">
                                      <p:cBhvr>
                                        <p:cTn id="82" dur="1000"/>
                                        <p:tgtEl>
                                          <p:spTgt spid="21"/>
                                        </p:tgtEl>
                                      </p:cBhvr>
                                    </p:animEffect>
                                    <p:anim calcmode="lin" valueType="num">
                                      <p:cBhvr>
                                        <p:cTn id="83" dur="1000" fill="hold"/>
                                        <p:tgtEl>
                                          <p:spTgt spid="21"/>
                                        </p:tgtEl>
                                        <p:attrNameLst>
                                          <p:attrName>ppt_x</p:attrName>
                                        </p:attrNameLst>
                                      </p:cBhvr>
                                      <p:tavLst>
                                        <p:tav tm="0">
                                          <p:val>
                                            <p:strVal val="#ppt_x"/>
                                          </p:val>
                                        </p:tav>
                                        <p:tav tm="100000">
                                          <p:val>
                                            <p:strVal val="#ppt_x"/>
                                          </p:val>
                                        </p:tav>
                                      </p:tavLst>
                                    </p:anim>
                                    <p:anim calcmode="lin" valueType="num">
                                      <p:cBhvr>
                                        <p:cTn id="84" dur="1000" fill="hold"/>
                                        <p:tgtEl>
                                          <p:spTgt spid="21"/>
                                        </p:tgtEl>
                                        <p:attrNameLst>
                                          <p:attrName>ppt_y</p:attrName>
                                        </p:attrNameLst>
                                      </p:cBhvr>
                                      <p:tavLst>
                                        <p:tav tm="0">
                                          <p:val>
                                            <p:strVal val="#ppt_y-.1"/>
                                          </p:val>
                                        </p:tav>
                                        <p:tav tm="100000">
                                          <p:val>
                                            <p:strVal val="#ppt_y"/>
                                          </p:val>
                                        </p:tav>
                                      </p:tavLst>
                                    </p:anim>
                                  </p:childTnLst>
                                </p:cTn>
                              </p:par>
                              <p:par>
                                <p:cTn id="85" presetID="53" presetClass="entr" presetSubtype="16" fill="hold" grpId="0" nodeType="withEffect">
                                  <p:stCondLst>
                                    <p:cond delay="250"/>
                                  </p:stCondLst>
                                  <p:childTnLst>
                                    <p:set>
                                      <p:cBhvr>
                                        <p:cTn id="86" dur="1" fill="hold">
                                          <p:stCondLst>
                                            <p:cond delay="0"/>
                                          </p:stCondLst>
                                        </p:cTn>
                                        <p:tgtEl>
                                          <p:spTgt spid="23"/>
                                        </p:tgtEl>
                                        <p:attrNameLst>
                                          <p:attrName>style.visibility</p:attrName>
                                        </p:attrNameLst>
                                      </p:cBhvr>
                                      <p:to>
                                        <p:strVal val="visible"/>
                                      </p:to>
                                    </p:set>
                                    <p:anim calcmode="lin" valueType="num">
                                      <p:cBhvr>
                                        <p:cTn id="87" dur="500" fill="hold"/>
                                        <p:tgtEl>
                                          <p:spTgt spid="23"/>
                                        </p:tgtEl>
                                        <p:attrNameLst>
                                          <p:attrName>ppt_w</p:attrName>
                                        </p:attrNameLst>
                                      </p:cBhvr>
                                      <p:tavLst>
                                        <p:tav tm="0">
                                          <p:val>
                                            <p:fltVal val="0"/>
                                          </p:val>
                                        </p:tav>
                                        <p:tav tm="100000">
                                          <p:val>
                                            <p:strVal val="#ppt_w"/>
                                          </p:val>
                                        </p:tav>
                                      </p:tavLst>
                                    </p:anim>
                                    <p:anim calcmode="lin" valueType="num">
                                      <p:cBhvr>
                                        <p:cTn id="88" dur="500" fill="hold"/>
                                        <p:tgtEl>
                                          <p:spTgt spid="23"/>
                                        </p:tgtEl>
                                        <p:attrNameLst>
                                          <p:attrName>ppt_h</p:attrName>
                                        </p:attrNameLst>
                                      </p:cBhvr>
                                      <p:tavLst>
                                        <p:tav tm="0">
                                          <p:val>
                                            <p:fltVal val="0"/>
                                          </p:val>
                                        </p:tav>
                                        <p:tav tm="100000">
                                          <p:val>
                                            <p:strVal val="#ppt_h"/>
                                          </p:val>
                                        </p:tav>
                                      </p:tavLst>
                                    </p:anim>
                                    <p:animEffect transition="in" filter="fade">
                                      <p:cBhvr>
                                        <p:cTn id="89" dur="500"/>
                                        <p:tgtEl>
                                          <p:spTgt spid="23"/>
                                        </p:tgtEl>
                                      </p:cBhvr>
                                    </p:animEffect>
                                  </p:childTnLst>
                                </p:cTn>
                              </p:par>
                              <p:par>
                                <p:cTn id="90" presetID="53" presetClass="entr" presetSubtype="16" fill="hold" grpId="0" nodeType="withEffect">
                                  <p:stCondLst>
                                    <p:cond delay="500"/>
                                  </p:stCondLst>
                                  <p:childTnLst>
                                    <p:set>
                                      <p:cBhvr>
                                        <p:cTn id="91" dur="1" fill="hold">
                                          <p:stCondLst>
                                            <p:cond delay="0"/>
                                          </p:stCondLst>
                                        </p:cTn>
                                        <p:tgtEl>
                                          <p:spTgt spid="22"/>
                                        </p:tgtEl>
                                        <p:attrNameLst>
                                          <p:attrName>style.visibility</p:attrName>
                                        </p:attrNameLst>
                                      </p:cBhvr>
                                      <p:to>
                                        <p:strVal val="visible"/>
                                      </p:to>
                                    </p:set>
                                    <p:anim calcmode="lin" valueType="num">
                                      <p:cBhvr>
                                        <p:cTn id="92" dur="500" fill="hold"/>
                                        <p:tgtEl>
                                          <p:spTgt spid="22"/>
                                        </p:tgtEl>
                                        <p:attrNameLst>
                                          <p:attrName>ppt_w</p:attrName>
                                        </p:attrNameLst>
                                      </p:cBhvr>
                                      <p:tavLst>
                                        <p:tav tm="0">
                                          <p:val>
                                            <p:fltVal val="0"/>
                                          </p:val>
                                        </p:tav>
                                        <p:tav tm="100000">
                                          <p:val>
                                            <p:strVal val="#ppt_w"/>
                                          </p:val>
                                        </p:tav>
                                      </p:tavLst>
                                    </p:anim>
                                    <p:anim calcmode="lin" valueType="num">
                                      <p:cBhvr>
                                        <p:cTn id="93" dur="500" fill="hold"/>
                                        <p:tgtEl>
                                          <p:spTgt spid="22"/>
                                        </p:tgtEl>
                                        <p:attrNameLst>
                                          <p:attrName>ppt_h</p:attrName>
                                        </p:attrNameLst>
                                      </p:cBhvr>
                                      <p:tavLst>
                                        <p:tav tm="0">
                                          <p:val>
                                            <p:fltVal val="0"/>
                                          </p:val>
                                        </p:tav>
                                        <p:tav tm="100000">
                                          <p:val>
                                            <p:strVal val="#ppt_h"/>
                                          </p:val>
                                        </p:tav>
                                      </p:tavLst>
                                    </p:anim>
                                    <p:animEffect transition="in" filter="fade">
                                      <p:cBhvr>
                                        <p:cTn id="94" dur="500"/>
                                        <p:tgtEl>
                                          <p:spTgt spid="22"/>
                                        </p:tgtEl>
                                      </p:cBhvr>
                                    </p:animEffect>
                                  </p:childTnLst>
                                </p:cTn>
                              </p:par>
                              <p:par>
                                <p:cTn id="95" presetID="53" presetClass="entr" presetSubtype="16" fill="hold" grpId="0" nodeType="withEffect">
                                  <p:stCondLst>
                                    <p:cond delay="750"/>
                                  </p:stCondLst>
                                  <p:childTnLst>
                                    <p:set>
                                      <p:cBhvr>
                                        <p:cTn id="96" dur="1" fill="hold">
                                          <p:stCondLst>
                                            <p:cond delay="0"/>
                                          </p:stCondLst>
                                        </p:cTn>
                                        <p:tgtEl>
                                          <p:spTgt spid="24"/>
                                        </p:tgtEl>
                                        <p:attrNameLst>
                                          <p:attrName>style.visibility</p:attrName>
                                        </p:attrNameLst>
                                      </p:cBhvr>
                                      <p:to>
                                        <p:strVal val="visible"/>
                                      </p:to>
                                    </p:set>
                                    <p:anim calcmode="lin" valueType="num">
                                      <p:cBhvr>
                                        <p:cTn id="97" dur="500" fill="hold"/>
                                        <p:tgtEl>
                                          <p:spTgt spid="24"/>
                                        </p:tgtEl>
                                        <p:attrNameLst>
                                          <p:attrName>ppt_w</p:attrName>
                                        </p:attrNameLst>
                                      </p:cBhvr>
                                      <p:tavLst>
                                        <p:tav tm="0">
                                          <p:val>
                                            <p:fltVal val="0"/>
                                          </p:val>
                                        </p:tav>
                                        <p:tav tm="100000">
                                          <p:val>
                                            <p:strVal val="#ppt_w"/>
                                          </p:val>
                                        </p:tav>
                                      </p:tavLst>
                                    </p:anim>
                                    <p:anim calcmode="lin" valueType="num">
                                      <p:cBhvr>
                                        <p:cTn id="98" dur="500" fill="hold"/>
                                        <p:tgtEl>
                                          <p:spTgt spid="24"/>
                                        </p:tgtEl>
                                        <p:attrNameLst>
                                          <p:attrName>ppt_h</p:attrName>
                                        </p:attrNameLst>
                                      </p:cBhvr>
                                      <p:tavLst>
                                        <p:tav tm="0">
                                          <p:val>
                                            <p:fltVal val="0"/>
                                          </p:val>
                                        </p:tav>
                                        <p:tav tm="100000">
                                          <p:val>
                                            <p:strVal val="#ppt_h"/>
                                          </p:val>
                                        </p:tav>
                                      </p:tavLst>
                                    </p:anim>
                                    <p:animEffect transition="in" filter="fade">
                                      <p:cBhvr>
                                        <p:cTn id="99" dur="500"/>
                                        <p:tgtEl>
                                          <p:spTgt spid="24"/>
                                        </p:tgtEl>
                                      </p:cBhvr>
                                    </p:animEffect>
                                  </p:childTnLst>
                                </p:cTn>
                              </p:par>
                              <p:par>
                                <p:cTn id="100" presetID="53" presetClass="entr" presetSubtype="16" fill="hold" grpId="0" nodeType="withEffect">
                                  <p:stCondLst>
                                    <p:cond delay="1000"/>
                                  </p:stCondLst>
                                  <p:childTnLst>
                                    <p:set>
                                      <p:cBhvr>
                                        <p:cTn id="101" dur="1" fill="hold">
                                          <p:stCondLst>
                                            <p:cond delay="0"/>
                                          </p:stCondLst>
                                        </p:cTn>
                                        <p:tgtEl>
                                          <p:spTgt spid="25"/>
                                        </p:tgtEl>
                                        <p:attrNameLst>
                                          <p:attrName>style.visibility</p:attrName>
                                        </p:attrNameLst>
                                      </p:cBhvr>
                                      <p:to>
                                        <p:strVal val="visible"/>
                                      </p:to>
                                    </p:set>
                                    <p:anim calcmode="lin" valueType="num">
                                      <p:cBhvr>
                                        <p:cTn id="102" dur="500" fill="hold"/>
                                        <p:tgtEl>
                                          <p:spTgt spid="25"/>
                                        </p:tgtEl>
                                        <p:attrNameLst>
                                          <p:attrName>ppt_w</p:attrName>
                                        </p:attrNameLst>
                                      </p:cBhvr>
                                      <p:tavLst>
                                        <p:tav tm="0">
                                          <p:val>
                                            <p:fltVal val="0"/>
                                          </p:val>
                                        </p:tav>
                                        <p:tav tm="100000">
                                          <p:val>
                                            <p:strVal val="#ppt_w"/>
                                          </p:val>
                                        </p:tav>
                                      </p:tavLst>
                                    </p:anim>
                                    <p:anim calcmode="lin" valueType="num">
                                      <p:cBhvr>
                                        <p:cTn id="103" dur="500" fill="hold"/>
                                        <p:tgtEl>
                                          <p:spTgt spid="25"/>
                                        </p:tgtEl>
                                        <p:attrNameLst>
                                          <p:attrName>ppt_h</p:attrName>
                                        </p:attrNameLst>
                                      </p:cBhvr>
                                      <p:tavLst>
                                        <p:tav tm="0">
                                          <p:val>
                                            <p:fltVal val="0"/>
                                          </p:val>
                                        </p:tav>
                                        <p:tav tm="100000">
                                          <p:val>
                                            <p:strVal val="#ppt_h"/>
                                          </p:val>
                                        </p:tav>
                                      </p:tavLst>
                                    </p:anim>
                                    <p:animEffect transition="in" filter="fade">
                                      <p:cBhvr>
                                        <p:cTn id="104" dur="500"/>
                                        <p:tgtEl>
                                          <p:spTgt spid="25"/>
                                        </p:tgtEl>
                                      </p:cBhvr>
                                    </p:animEffect>
                                  </p:childTnLst>
                                </p:cTn>
                              </p:par>
                              <p:par>
                                <p:cTn id="105" presetID="53" presetClass="entr" presetSubtype="16" fill="hold" grpId="0" nodeType="withEffect">
                                  <p:stCondLst>
                                    <p:cond delay="1250"/>
                                  </p:stCondLst>
                                  <p:childTnLst>
                                    <p:set>
                                      <p:cBhvr>
                                        <p:cTn id="106" dur="1" fill="hold">
                                          <p:stCondLst>
                                            <p:cond delay="0"/>
                                          </p:stCondLst>
                                        </p:cTn>
                                        <p:tgtEl>
                                          <p:spTgt spid="26"/>
                                        </p:tgtEl>
                                        <p:attrNameLst>
                                          <p:attrName>style.visibility</p:attrName>
                                        </p:attrNameLst>
                                      </p:cBhvr>
                                      <p:to>
                                        <p:strVal val="visible"/>
                                      </p:to>
                                    </p:set>
                                    <p:anim calcmode="lin" valueType="num">
                                      <p:cBhvr>
                                        <p:cTn id="107" dur="500" fill="hold"/>
                                        <p:tgtEl>
                                          <p:spTgt spid="26"/>
                                        </p:tgtEl>
                                        <p:attrNameLst>
                                          <p:attrName>ppt_w</p:attrName>
                                        </p:attrNameLst>
                                      </p:cBhvr>
                                      <p:tavLst>
                                        <p:tav tm="0">
                                          <p:val>
                                            <p:fltVal val="0"/>
                                          </p:val>
                                        </p:tav>
                                        <p:tav tm="100000">
                                          <p:val>
                                            <p:strVal val="#ppt_w"/>
                                          </p:val>
                                        </p:tav>
                                      </p:tavLst>
                                    </p:anim>
                                    <p:anim calcmode="lin" valueType="num">
                                      <p:cBhvr>
                                        <p:cTn id="108" dur="500" fill="hold"/>
                                        <p:tgtEl>
                                          <p:spTgt spid="26"/>
                                        </p:tgtEl>
                                        <p:attrNameLst>
                                          <p:attrName>ppt_h</p:attrName>
                                        </p:attrNameLst>
                                      </p:cBhvr>
                                      <p:tavLst>
                                        <p:tav tm="0">
                                          <p:val>
                                            <p:fltVal val="0"/>
                                          </p:val>
                                        </p:tav>
                                        <p:tav tm="100000">
                                          <p:val>
                                            <p:strVal val="#ppt_h"/>
                                          </p:val>
                                        </p:tav>
                                      </p:tavLst>
                                    </p:anim>
                                    <p:animEffect transition="in" filter="fade">
                                      <p:cBhvr>
                                        <p:cTn id="109" dur="500"/>
                                        <p:tgtEl>
                                          <p:spTgt spid="26"/>
                                        </p:tgtEl>
                                      </p:cBhvr>
                                    </p:animEffect>
                                  </p:childTnLst>
                                </p:cTn>
                              </p:par>
                              <p:par>
                                <p:cTn id="110" presetID="53" presetClass="entr" presetSubtype="16" fill="hold" grpId="0" nodeType="withEffect">
                                  <p:stCondLst>
                                    <p:cond delay="1500"/>
                                  </p:stCondLst>
                                  <p:childTnLst>
                                    <p:set>
                                      <p:cBhvr>
                                        <p:cTn id="111" dur="1" fill="hold">
                                          <p:stCondLst>
                                            <p:cond delay="0"/>
                                          </p:stCondLst>
                                        </p:cTn>
                                        <p:tgtEl>
                                          <p:spTgt spid="27"/>
                                        </p:tgtEl>
                                        <p:attrNameLst>
                                          <p:attrName>style.visibility</p:attrName>
                                        </p:attrNameLst>
                                      </p:cBhvr>
                                      <p:to>
                                        <p:strVal val="visible"/>
                                      </p:to>
                                    </p:set>
                                    <p:anim calcmode="lin" valueType="num">
                                      <p:cBhvr>
                                        <p:cTn id="112" dur="500" fill="hold"/>
                                        <p:tgtEl>
                                          <p:spTgt spid="27"/>
                                        </p:tgtEl>
                                        <p:attrNameLst>
                                          <p:attrName>ppt_w</p:attrName>
                                        </p:attrNameLst>
                                      </p:cBhvr>
                                      <p:tavLst>
                                        <p:tav tm="0">
                                          <p:val>
                                            <p:fltVal val="0"/>
                                          </p:val>
                                        </p:tav>
                                        <p:tav tm="100000">
                                          <p:val>
                                            <p:strVal val="#ppt_w"/>
                                          </p:val>
                                        </p:tav>
                                      </p:tavLst>
                                    </p:anim>
                                    <p:anim calcmode="lin" valueType="num">
                                      <p:cBhvr>
                                        <p:cTn id="113" dur="500" fill="hold"/>
                                        <p:tgtEl>
                                          <p:spTgt spid="27"/>
                                        </p:tgtEl>
                                        <p:attrNameLst>
                                          <p:attrName>ppt_h</p:attrName>
                                        </p:attrNameLst>
                                      </p:cBhvr>
                                      <p:tavLst>
                                        <p:tav tm="0">
                                          <p:val>
                                            <p:fltVal val="0"/>
                                          </p:val>
                                        </p:tav>
                                        <p:tav tm="100000">
                                          <p:val>
                                            <p:strVal val="#ppt_h"/>
                                          </p:val>
                                        </p:tav>
                                      </p:tavLst>
                                    </p:anim>
                                    <p:animEffect transition="in" filter="fade">
                                      <p:cBhvr>
                                        <p:cTn id="114" dur="500"/>
                                        <p:tgtEl>
                                          <p:spTgt spid="27"/>
                                        </p:tgtEl>
                                      </p:cBhvr>
                                    </p:animEffect>
                                  </p:childTnLst>
                                </p:cTn>
                              </p:par>
                              <p:par>
                                <p:cTn id="115" presetID="53" presetClass="entr" presetSubtype="16" fill="hold" grpId="0" nodeType="withEffect">
                                  <p:stCondLst>
                                    <p:cond delay="1750"/>
                                  </p:stCondLst>
                                  <p:childTnLst>
                                    <p:set>
                                      <p:cBhvr>
                                        <p:cTn id="116" dur="1" fill="hold">
                                          <p:stCondLst>
                                            <p:cond delay="0"/>
                                          </p:stCondLst>
                                        </p:cTn>
                                        <p:tgtEl>
                                          <p:spTgt spid="28"/>
                                        </p:tgtEl>
                                        <p:attrNameLst>
                                          <p:attrName>style.visibility</p:attrName>
                                        </p:attrNameLst>
                                      </p:cBhvr>
                                      <p:to>
                                        <p:strVal val="visible"/>
                                      </p:to>
                                    </p:set>
                                    <p:anim calcmode="lin" valueType="num">
                                      <p:cBhvr>
                                        <p:cTn id="117" dur="500" fill="hold"/>
                                        <p:tgtEl>
                                          <p:spTgt spid="28"/>
                                        </p:tgtEl>
                                        <p:attrNameLst>
                                          <p:attrName>ppt_w</p:attrName>
                                        </p:attrNameLst>
                                      </p:cBhvr>
                                      <p:tavLst>
                                        <p:tav tm="0">
                                          <p:val>
                                            <p:fltVal val="0"/>
                                          </p:val>
                                        </p:tav>
                                        <p:tav tm="100000">
                                          <p:val>
                                            <p:strVal val="#ppt_w"/>
                                          </p:val>
                                        </p:tav>
                                      </p:tavLst>
                                    </p:anim>
                                    <p:anim calcmode="lin" valueType="num">
                                      <p:cBhvr>
                                        <p:cTn id="118" dur="500" fill="hold"/>
                                        <p:tgtEl>
                                          <p:spTgt spid="28"/>
                                        </p:tgtEl>
                                        <p:attrNameLst>
                                          <p:attrName>ppt_h</p:attrName>
                                        </p:attrNameLst>
                                      </p:cBhvr>
                                      <p:tavLst>
                                        <p:tav tm="0">
                                          <p:val>
                                            <p:fltVal val="0"/>
                                          </p:val>
                                        </p:tav>
                                        <p:tav tm="100000">
                                          <p:val>
                                            <p:strVal val="#ppt_h"/>
                                          </p:val>
                                        </p:tav>
                                      </p:tavLst>
                                    </p:anim>
                                    <p:animEffect transition="in" filter="fade">
                                      <p:cBhvr>
                                        <p:cTn id="119" dur="500"/>
                                        <p:tgtEl>
                                          <p:spTgt spid="28"/>
                                        </p:tgtEl>
                                      </p:cBhvr>
                                    </p:animEffect>
                                  </p:childTnLst>
                                </p:cTn>
                              </p:par>
                              <p:par>
                                <p:cTn id="120" presetID="53" presetClass="entr" presetSubtype="16" fill="hold" grpId="0" nodeType="withEffect">
                                  <p:stCondLst>
                                    <p:cond delay="2000"/>
                                  </p:stCondLst>
                                  <p:childTnLst>
                                    <p:set>
                                      <p:cBhvr>
                                        <p:cTn id="121" dur="1" fill="hold">
                                          <p:stCondLst>
                                            <p:cond delay="0"/>
                                          </p:stCondLst>
                                        </p:cTn>
                                        <p:tgtEl>
                                          <p:spTgt spid="29"/>
                                        </p:tgtEl>
                                        <p:attrNameLst>
                                          <p:attrName>style.visibility</p:attrName>
                                        </p:attrNameLst>
                                      </p:cBhvr>
                                      <p:to>
                                        <p:strVal val="visible"/>
                                      </p:to>
                                    </p:set>
                                    <p:anim calcmode="lin" valueType="num">
                                      <p:cBhvr>
                                        <p:cTn id="122" dur="500" fill="hold"/>
                                        <p:tgtEl>
                                          <p:spTgt spid="29"/>
                                        </p:tgtEl>
                                        <p:attrNameLst>
                                          <p:attrName>ppt_w</p:attrName>
                                        </p:attrNameLst>
                                      </p:cBhvr>
                                      <p:tavLst>
                                        <p:tav tm="0">
                                          <p:val>
                                            <p:fltVal val="0"/>
                                          </p:val>
                                        </p:tav>
                                        <p:tav tm="100000">
                                          <p:val>
                                            <p:strVal val="#ppt_w"/>
                                          </p:val>
                                        </p:tav>
                                      </p:tavLst>
                                    </p:anim>
                                    <p:anim calcmode="lin" valueType="num">
                                      <p:cBhvr>
                                        <p:cTn id="123" dur="500" fill="hold"/>
                                        <p:tgtEl>
                                          <p:spTgt spid="29"/>
                                        </p:tgtEl>
                                        <p:attrNameLst>
                                          <p:attrName>ppt_h</p:attrName>
                                        </p:attrNameLst>
                                      </p:cBhvr>
                                      <p:tavLst>
                                        <p:tav tm="0">
                                          <p:val>
                                            <p:fltVal val="0"/>
                                          </p:val>
                                        </p:tav>
                                        <p:tav tm="100000">
                                          <p:val>
                                            <p:strVal val="#ppt_h"/>
                                          </p:val>
                                        </p:tav>
                                      </p:tavLst>
                                    </p:anim>
                                    <p:animEffect transition="in" filter="fade">
                                      <p:cBhvr>
                                        <p:cTn id="124" dur="500"/>
                                        <p:tgtEl>
                                          <p:spTgt spid="29"/>
                                        </p:tgtEl>
                                      </p:cBhvr>
                                    </p:animEffect>
                                  </p:childTnLst>
                                </p:cTn>
                              </p:par>
                              <p:par>
                                <p:cTn id="125" presetID="53" presetClass="entr" presetSubtype="16" fill="hold" grpId="0" nodeType="withEffect">
                                  <p:stCondLst>
                                    <p:cond delay="250"/>
                                  </p:stCondLst>
                                  <p:childTnLst>
                                    <p:set>
                                      <p:cBhvr>
                                        <p:cTn id="126" dur="1" fill="hold">
                                          <p:stCondLst>
                                            <p:cond delay="0"/>
                                          </p:stCondLst>
                                        </p:cTn>
                                        <p:tgtEl>
                                          <p:spTgt spid="32"/>
                                        </p:tgtEl>
                                        <p:attrNameLst>
                                          <p:attrName>style.visibility</p:attrName>
                                        </p:attrNameLst>
                                      </p:cBhvr>
                                      <p:to>
                                        <p:strVal val="visible"/>
                                      </p:to>
                                    </p:set>
                                    <p:anim calcmode="lin" valueType="num">
                                      <p:cBhvr>
                                        <p:cTn id="127" dur="500" fill="hold"/>
                                        <p:tgtEl>
                                          <p:spTgt spid="32"/>
                                        </p:tgtEl>
                                        <p:attrNameLst>
                                          <p:attrName>ppt_w</p:attrName>
                                        </p:attrNameLst>
                                      </p:cBhvr>
                                      <p:tavLst>
                                        <p:tav tm="0">
                                          <p:val>
                                            <p:fltVal val="0"/>
                                          </p:val>
                                        </p:tav>
                                        <p:tav tm="100000">
                                          <p:val>
                                            <p:strVal val="#ppt_w"/>
                                          </p:val>
                                        </p:tav>
                                      </p:tavLst>
                                    </p:anim>
                                    <p:anim calcmode="lin" valueType="num">
                                      <p:cBhvr>
                                        <p:cTn id="128" dur="500" fill="hold"/>
                                        <p:tgtEl>
                                          <p:spTgt spid="32"/>
                                        </p:tgtEl>
                                        <p:attrNameLst>
                                          <p:attrName>ppt_h</p:attrName>
                                        </p:attrNameLst>
                                      </p:cBhvr>
                                      <p:tavLst>
                                        <p:tav tm="0">
                                          <p:val>
                                            <p:fltVal val="0"/>
                                          </p:val>
                                        </p:tav>
                                        <p:tav tm="100000">
                                          <p:val>
                                            <p:strVal val="#ppt_h"/>
                                          </p:val>
                                        </p:tav>
                                      </p:tavLst>
                                    </p:anim>
                                    <p:animEffect transition="in" filter="fade">
                                      <p:cBhvr>
                                        <p:cTn id="129" dur="500"/>
                                        <p:tgtEl>
                                          <p:spTgt spid="32"/>
                                        </p:tgtEl>
                                      </p:cBhvr>
                                    </p:animEffect>
                                  </p:childTnLst>
                                </p:cTn>
                              </p:par>
                              <p:par>
                                <p:cTn id="130" presetID="53" presetClass="entr" presetSubtype="16" fill="hold" grpId="0" nodeType="withEffect">
                                  <p:stCondLst>
                                    <p:cond delay="500"/>
                                  </p:stCondLst>
                                  <p:childTnLst>
                                    <p:set>
                                      <p:cBhvr>
                                        <p:cTn id="131" dur="1" fill="hold">
                                          <p:stCondLst>
                                            <p:cond delay="0"/>
                                          </p:stCondLst>
                                        </p:cTn>
                                        <p:tgtEl>
                                          <p:spTgt spid="33"/>
                                        </p:tgtEl>
                                        <p:attrNameLst>
                                          <p:attrName>style.visibility</p:attrName>
                                        </p:attrNameLst>
                                      </p:cBhvr>
                                      <p:to>
                                        <p:strVal val="visible"/>
                                      </p:to>
                                    </p:set>
                                    <p:anim calcmode="lin" valueType="num">
                                      <p:cBhvr>
                                        <p:cTn id="132" dur="500" fill="hold"/>
                                        <p:tgtEl>
                                          <p:spTgt spid="33"/>
                                        </p:tgtEl>
                                        <p:attrNameLst>
                                          <p:attrName>ppt_w</p:attrName>
                                        </p:attrNameLst>
                                      </p:cBhvr>
                                      <p:tavLst>
                                        <p:tav tm="0">
                                          <p:val>
                                            <p:fltVal val="0"/>
                                          </p:val>
                                        </p:tav>
                                        <p:tav tm="100000">
                                          <p:val>
                                            <p:strVal val="#ppt_w"/>
                                          </p:val>
                                        </p:tav>
                                      </p:tavLst>
                                    </p:anim>
                                    <p:anim calcmode="lin" valueType="num">
                                      <p:cBhvr>
                                        <p:cTn id="133" dur="500" fill="hold"/>
                                        <p:tgtEl>
                                          <p:spTgt spid="33"/>
                                        </p:tgtEl>
                                        <p:attrNameLst>
                                          <p:attrName>ppt_h</p:attrName>
                                        </p:attrNameLst>
                                      </p:cBhvr>
                                      <p:tavLst>
                                        <p:tav tm="0">
                                          <p:val>
                                            <p:fltVal val="0"/>
                                          </p:val>
                                        </p:tav>
                                        <p:tav tm="100000">
                                          <p:val>
                                            <p:strVal val="#ppt_h"/>
                                          </p:val>
                                        </p:tav>
                                      </p:tavLst>
                                    </p:anim>
                                    <p:animEffect transition="in" filter="fade">
                                      <p:cBhvr>
                                        <p:cTn id="134" dur="500"/>
                                        <p:tgtEl>
                                          <p:spTgt spid="33"/>
                                        </p:tgtEl>
                                      </p:cBhvr>
                                    </p:animEffect>
                                  </p:childTnLst>
                                </p:cTn>
                              </p:par>
                              <p:par>
                                <p:cTn id="135" presetID="53" presetClass="entr" presetSubtype="16" fill="hold" grpId="0" nodeType="withEffect">
                                  <p:stCondLst>
                                    <p:cond delay="750"/>
                                  </p:stCondLst>
                                  <p:childTnLst>
                                    <p:set>
                                      <p:cBhvr>
                                        <p:cTn id="136" dur="1" fill="hold">
                                          <p:stCondLst>
                                            <p:cond delay="0"/>
                                          </p:stCondLst>
                                        </p:cTn>
                                        <p:tgtEl>
                                          <p:spTgt spid="34"/>
                                        </p:tgtEl>
                                        <p:attrNameLst>
                                          <p:attrName>style.visibility</p:attrName>
                                        </p:attrNameLst>
                                      </p:cBhvr>
                                      <p:to>
                                        <p:strVal val="visible"/>
                                      </p:to>
                                    </p:set>
                                    <p:anim calcmode="lin" valueType="num">
                                      <p:cBhvr>
                                        <p:cTn id="137" dur="500" fill="hold"/>
                                        <p:tgtEl>
                                          <p:spTgt spid="34"/>
                                        </p:tgtEl>
                                        <p:attrNameLst>
                                          <p:attrName>ppt_w</p:attrName>
                                        </p:attrNameLst>
                                      </p:cBhvr>
                                      <p:tavLst>
                                        <p:tav tm="0">
                                          <p:val>
                                            <p:fltVal val="0"/>
                                          </p:val>
                                        </p:tav>
                                        <p:tav tm="100000">
                                          <p:val>
                                            <p:strVal val="#ppt_w"/>
                                          </p:val>
                                        </p:tav>
                                      </p:tavLst>
                                    </p:anim>
                                    <p:anim calcmode="lin" valueType="num">
                                      <p:cBhvr>
                                        <p:cTn id="138" dur="500" fill="hold"/>
                                        <p:tgtEl>
                                          <p:spTgt spid="34"/>
                                        </p:tgtEl>
                                        <p:attrNameLst>
                                          <p:attrName>ppt_h</p:attrName>
                                        </p:attrNameLst>
                                      </p:cBhvr>
                                      <p:tavLst>
                                        <p:tav tm="0">
                                          <p:val>
                                            <p:fltVal val="0"/>
                                          </p:val>
                                        </p:tav>
                                        <p:tav tm="100000">
                                          <p:val>
                                            <p:strVal val="#ppt_h"/>
                                          </p:val>
                                        </p:tav>
                                      </p:tavLst>
                                    </p:anim>
                                    <p:animEffect transition="in" filter="fade">
                                      <p:cBhvr>
                                        <p:cTn id="139" dur="500"/>
                                        <p:tgtEl>
                                          <p:spTgt spid="34"/>
                                        </p:tgtEl>
                                      </p:cBhvr>
                                    </p:animEffect>
                                  </p:childTnLst>
                                </p:cTn>
                              </p:par>
                              <p:par>
                                <p:cTn id="140" presetID="53" presetClass="entr" presetSubtype="16" fill="hold" grpId="0" nodeType="withEffect">
                                  <p:stCondLst>
                                    <p:cond delay="1000"/>
                                  </p:stCondLst>
                                  <p:childTnLst>
                                    <p:set>
                                      <p:cBhvr>
                                        <p:cTn id="141" dur="1" fill="hold">
                                          <p:stCondLst>
                                            <p:cond delay="0"/>
                                          </p:stCondLst>
                                        </p:cTn>
                                        <p:tgtEl>
                                          <p:spTgt spid="35"/>
                                        </p:tgtEl>
                                        <p:attrNameLst>
                                          <p:attrName>style.visibility</p:attrName>
                                        </p:attrNameLst>
                                      </p:cBhvr>
                                      <p:to>
                                        <p:strVal val="visible"/>
                                      </p:to>
                                    </p:set>
                                    <p:anim calcmode="lin" valueType="num">
                                      <p:cBhvr>
                                        <p:cTn id="142" dur="500" fill="hold"/>
                                        <p:tgtEl>
                                          <p:spTgt spid="35"/>
                                        </p:tgtEl>
                                        <p:attrNameLst>
                                          <p:attrName>ppt_w</p:attrName>
                                        </p:attrNameLst>
                                      </p:cBhvr>
                                      <p:tavLst>
                                        <p:tav tm="0">
                                          <p:val>
                                            <p:fltVal val="0"/>
                                          </p:val>
                                        </p:tav>
                                        <p:tav tm="100000">
                                          <p:val>
                                            <p:strVal val="#ppt_w"/>
                                          </p:val>
                                        </p:tav>
                                      </p:tavLst>
                                    </p:anim>
                                    <p:anim calcmode="lin" valueType="num">
                                      <p:cBhvr>
                                        <p:cTn id="143" dur="500" fill="hold"/>
                                        <p:tgtEl>
                                          <p:spTgt spid="35"/>
                                        </p:tgtEl>
                                        <p:attrNameLst>
                                          <p:attrName>ppt_h</p:attrName>
                                        </p:attrNameLst>
                                      </p:cBhvr>
                                      <p:tavLst>
                                        <p:tav tm="0">
                                          <p:val>
                                            <p:fltVal val="0"/>
                                          </p:val>
                                        </p:tav>
                                        <p:tav tm="100000">
                                          <p:val>
                                            <p:strVal val="#ppt_h"/>
                                          </p:val>
                                        </p:tav>
                                      </p:tavLst>
                                    </p:anim>
                                    <p:animEffect transition="in" filter="fade">
                                      <p:cBhvr>
                                        <p:cTn id="144" dur="500"/>
                                        <p:tgtEl>
                                          <p:spTgt spid="35"/>
                                        </p:tgtEl>
                                      </p:cBhvr>
                                    </p:animEffect>
                                  </p:childTnLst>
                                </p:cTn>
                              </p:par>
                              <p:par>
                                <p:cTn id="145" presetID="53" presetClass="entr" presetSubtype="16" fill="hold" grpId="0" nodeType="withEffect">
                                  <p:stCondLst>
                                    <p:cond delay="1250"/>
                                  </p:stCondLst>
                                  <p:childTnLst>
                                    <p:set>
                                      <p:cBhvr>
                                        <p:cTn id="146" dur="1" fill="hold">
                                          <p:stCondLst>
                                            <p:cond delay="0"/>
                                          </p:stCondLst>
                                        </p:cTn>
                                        <p:tgtEl>
                                          <p:spTgt spid="36"/>
                                        </p:tgtEl>
                                        <p:attrNameLst>
                                          <p:attrName>style.visibility</p:attrName>
                                        </p:attrNameLst>
                                      </p:cBhvr>
                                      <p:to>
                                        <p:strVal val="visible"/>
                                      </p:to>
                                    </p:set>
                                    <p:anim calcmode="lin" valueType="num">
                                      <p:cBhvr>
                                        <p:cTn id="147" dur="500" fill="hold"/>
                                        <p:tgtEl>
                                          <p:spTgt spid="36"/>
                                        </p:tgtEl>
                                        <p:attrNameLst>
                                          <p:attrName>ppt_w</p:attrName>
                                        </p:attrNameLst>
                                      </p:cBhvr>
                                      <p:tavLst>
                                        <p:tav tm="0">
                                          <p:val>
                                            <p:fltVal val="0"/>
                                          </p:val>
                                        </p:tav>
                                        <p:tav tm="100000">
                                          <p:val>
                                            <p:strVal val="#ppt_w"/>
                                          </p:val>
                                        </p:tav>
                                      </p:tavLst>
                                    </p:anim>
                                    <p:anim calcmode="lin" valueType="num">
                                      <p:cBhvr>
                                        <p:cTn id="148" dur="500" fill="hold"/>
                                        <p:tgtEl>
                                          <p:spTgt spid="36"/>
                                        </p:tgtEl>
                                        <p:attrNameLst>
                                          <p:attrName>ppt_h</p:attrName>
                                        </p:attrNameLst>
                                      </p:cBhvr>
                                      <p:tavLst>
                                        <p:tav tm="0">
                                          <p:val>
                                            <p:fltVal val="0"/>
                                          </p:val>
                                        </p:tav>
                                        <p:tav tm="100000">
                                          <p:val>
                                            <p:strVal val="#ppt_h"/>
                                          </p:val>
                                        </p:tav>
                                      </p:tavLst>
                                    </p:anim>
                                    <p:animEffect transition="in" filter="fade">
                                      <p:cBhvr>
                                        <p:cTn id="149" dur="500"/>
                                        <p:tgtEl>
                                          <p:spTgt spid="36"/>
                                        </p:tgtEl>
                                      </p:cBhvr>
                                    </p:animEffect>
                                  </p:childTnLst>
                                </p:cTn>
                              </p:par>
                              <p:par>
                                <p:cTn id="150" presetID="53" presetClass="entr" presetSubtype="16" fill="hold" grpId="0" nodeType="withEffect">
                                  <p:stCondLst>
                                    <p:cond delay="1500"/>
                                  </p:stCondLst>
                                  <p:childTnLst>
                                    <p:set>
                                      <p:cBhvr>
                                        <p:cTn id="151" dur="1" fill="hold">
                                          <p:stCondLst>
                                            <p:cond delay="0"/>
                                          </p:stCondLst>
                                        </p:cTn>
                                        <p:tgtEl>
                                          <p:spTgt spid="37"/>
                                        </p:tgtEl>
                                        <p:attrNameLst>
                                          <p:attrName>style.visibility</p:attrName>
                                        </p:attrNameLst>
                                      </p:cBhvr>
                                      <p:to>
                                        <p:strVal val="visible"/>
                                      </p:to>
                                    </p:set>
                                    <p:anim calcmode="lin" valueType="num">
                                      <p:cBhvr>
                                        <p:cTn id="152" dur="500" fill="hold"/>
                                        <p:tgtEl>
                                          <p:spTgt spid="37"/>
                                        </p:tgtEl>
                                        <p:attrNameLst>
                                          <p:attrName>ppt_w</p:attrName>
                                        </p:attrNameLst>
                                      </p:cBhvr>
                                      <p:tavLst>
                                        <p:tav tm="0">
                                          <p:val>
                                            <p:fltVal val="0"/>
                                          </p:val>
                                        </p:tav>
                                        <p:tav tm="100000">
                                          <p:val>
                                            <p:strVal val="#ppt_w"/>
                                          </p:val>
                                        </p:tav>
                                      </p:tavLst>
                                    </p:anim>
                                    <p:anim calcmode="lin" valueType="num">
                                      <p:cBhvr>
                                        <p:cTn id="153" dur="500" fill="hold"/>
                                        <p:tgtEl>
                                          <p:spTgt spid="37"/>
                                        </p:tgtEl>
                                        <p:attrNameLst>
                                          <p:attrName>ppt_h</p:attrName>
                                        </p:attrNameLst>
                                      </p:cBhvr>
                                      <p:tavLst>
                                        <p:tav tm="0">
                                          <p:val>
                                            <p:fltVal val="0"/>
                                          </p:val>
                                        </p:tav>
                                        <p:tav tm="100000">
                                          <p:val>
                                            <p:strVal val="#ppt_h"/>
                                          </p:val>
                                        </p:tav>
                                      </p:tavLst>
                                    </p:anim>
                                    <p:animEffect transition="in" filter="fade">
                                      <p:cBhvr>
                                        <p:cTn id="154" dur="500"/>
                                        <p:tgtEl>
                                          <p:spTgt spid="37"/>
                                        </p:tgtEl>
                                      </p:cBhvr>
                                    </p:animEffect>
                                  </p:childTnLst>
                                </p:cTn>
                              </p:par>
                              <p:par>
                                <p:cTn id="155" presetID="53" presetClass="entr" presetSubtype="16" fill="hold" grpId="0" nodeType="withEffect">
                                  <p:stCondLst>
                                    <p:cond delay="1750"/>
                                  </p:stCondLst>
                                  <p:childTnLst>
                                    <p:set>
                                      <p:cBhvr>
                                        <p:cTn id="156" dur="1" fill="hold">
                                          <p:stCondLst>
                                            <p:cond delay="0"/>
                                          </p:stCondLst>
                                        </p:cTn>
                                        <p:tgtEl>
                                          <p:spTgt spid="38"/>
                                        </p:tgtEl>
                                        <p:attrNameLst>
                                          <p:attrName>style.visibility</p:attrName>
                                        </p:attrNameLst>
                                      </p:cBhvr>
                                      <p:to>
                                        <p:strVal val="visible"/>
                                      </p:to>
                                    </p:set>
                                    <p:anim calcmode="lin" valueType="num">
                                      <p:cBhvr>
                                        <p:cTn id="157" dur="500" fill="hold"/>
                                        <p:tgtEl>
                                          <p:spTgt spid="38"/>
                                        </p:tgtEl>
                                        <p:attrNameLst>
                                          <p:attrName>ppt_w</p:attrName>
                                        </p:attrNameLst>
                                      </p:cBhvr>
                                      <p:tavLst>
                                        <p:tav tm="0">
                                          <p:val>
                                            <p:fltVal val="0"/>
                                          </p:val>
                                        </p:tav>
                                        <p:tav tm="100000">
                                          <p:val>
                                            <p:strVal val="#ppt_w"/>
                                          </p:val>
                                        </p:tav>
                                      </p:tavLst>
                                    </p:anim>
                                    <p:anim calcmode="lin" valueType="num">
                                      <p:cBhvr>
                                        <p:cTn id="158" dur="500" fill="hold"/>
                                        <p:tgtEl>
                                          <p:spTgt spid="38"/>
                                        </p:tgtEl>
                                        <p:attrNameLst>
                                          <p:attrName>ppt_h</p:attrName>
                                        </p:attrNameLst>
                                      </p:cBhvr>
                                      <p:tavLst>
                                        <p:tav tm="0">
                                          <p:val>
                                            <p:fltVal val="0"/>
                                          </p:val>
                                        </p:tav>
                                        <p:tav tm="100000">
                                          <p:val>
                                            <p:strVal val="#ppt_h"/>
                                          </p:val>
                                        </p:tav>
                                      </p:tavLst>
                                    </p:anim>
                                    <p:animEffect transition="in" filter="fade">
                                      <p:cBhvr>
                                        <p:cTn id="159" dur="500"/>
                                        <p:tgtEl>
                                          <p:spTgt spid="38"/>
                                        </p:tgtEl>
                                      </p:cBhvr>
                                    </p:animEffect>
                                  </p:childTnLst>
                                </p:cTn>
                              </p:par>
                              <p:par>
                                <p:cTn id="160" presetID="53" presetClass="entr" presetSubtype="16" fill="hold" grpId="0" nodeType="withEffect">
                                  <p:stCondLst>
                                    <p:cond delay="2000"/>
                                  </p:stCondLst>
                                  <p:childTnLst>
                                    <p:set>
                                      <p:cBhvr>
                                        <p:cTn id="161" dur="1" fill="hold">
                                          <p:stCondLst>
                                            <p:cond delay="0"/>
                                          </p:stCondLst>
                                        </p:cTn>
                                        <p:tgtEl>
                                          <p:spTgt spid="39"/>
                                        </p:tgtEl>
                                        <p:attrNameLst>
                                          <p:attrName>style.visibility</p:attrName>
                                        </p:attrNameLst>
                                      </p:cBhvr>
                                      <p:to>
                                        <p:strVal val="visible"/>
                                      </p:to>
                                    </p:set>
                                    <p:anim calcmode="lin" valueType="num">
                                      <p:cBhvr>
                                        <p:cTn id="162" dur="500" fill="hold"/>
                                        <p:tgtEl>
                                          <p:spTgt spid="39"/>
                                        </p:tgtEl>
                                        <p:attrNameLst>
                                          <p:attrName>ppt_w</p:attrName>
                                        </p:attrNameLst>
                                      </p:cBhvr>
                                      <p:tavLst>
                                        <p:tav tm="0">
                                          <p:val>
                                            <p:fltVal val="0"/>
                                          </p:val>
                                        </p:tav>
                                        <p:tav tm="100000">
                                          <p:val>
                                            <p:strVal val="#ppt_w"/>
                                          </p:val>
                                        </p:tav>
                                      </p:tavLst>
                                    </p:anim>
                                    <p:anim calcmode="lin" valueType="num">
                                      <p:cBhvr>
                                        <p:cTn id="163" dur="500" fill="hold"/>
                                        <p:tgtEl>
                                          <p:spTgt spid="39"/>
                                        </p:tgtEl>
                                        <p:attrNameLst>
                                          <p:attrName>ppt_h</p:attrName>
                                        </p:attrNameLst>
                                      </p:cBhvr>
                                      <p:tavLst>
                                        <p:tav tm="0">
                                          <p:val>
                                            <p:fltVal val="0"/>
                                          </p:val>
                                        </p:tav>
                                        <p:tav tm="100000">
                                          <p:val>
                                            <p:strVal val="#ppt_h"/>
                                          </p:val>
                                        </p:tav>
                                      </p:tavLst>
                                    </p:anim>
                                    <p:animEffect transition="in" filter="fade">
                                      <p:cBhvr>
                                        <p:cTn id="164" dur="500"/>
                                        <p:tgtEl>
                                          <p:spTgt spid="3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6" grpId="0" animBg="1"/>
      <p:bldP spid="7" grpId="0" animBg="1"/>
      <p:bldP spid="22" grpId="0"/>
      <p:bldP spid="23" grpId="0"/>
      <p:bldP spid="24" grpId="0"/>
      <p:bldP spid="25" grpId="0"/>
      <p:bldP spid="26" grpId="0"/>
      <p:bldP spid="27" grpId="0"/>
      <p:bldP spid="28" grpId="0"/>
      <p:bldP spid="29" grpId="0"/>
      <p:bldP spid="32" grpId="0"/>
      <p:bldP spid="33" grpId="0"/>
      <p:bldP spid="34" grpId="0"/>
      <p:bldP spid="35" grpId="0"/>
      <p:bldP spid="36" grpId="0"/>
      <p:bldP spid="37" grpId="0"/>
      <p:bldP spid="38" grpId="0"/>
      <p:bldP spid="39" grpId="0"/>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1" name="Group 50"/>
          <p:cNvGrpSpPr/>
          <p:nvPr/>
        </p:nvGrpSpPr>
        <p:grpSpPr>
          <a:xfrm>
            <a:off x="1236663" y="1382713"/>
            <a:ext cx="1466850" cy="1866900"/>
            <a:chOff x="1236663" y="1382713"/>
            <a:chExt cx="1466850" cy="1866900"/>
          </a:xfrm>
        </p:grpSpPr>
        <p:sp>
          <p:nvSpPr>
            <p:cNvPr id="6" name="Freeform 6"/>
            <p:cNvSpPr>
              <a:spLocks/>
            </p:cNvSpPr>
            <p:nvPr/>
          </p:nvSpPr>
          <p:spPr bwMode="auto">
            <a:xfrm>
              <a:off x="1236663" y="1382713"/>
              <a:ext cx="1466850" cy="1866900"/>
            </a:xfrm>
            <a:custGeom>
              <a:avLst/>
              <a:gdLst>
                <a:gd name="T0" fmla="*/ 322 w 385"/>
                <a:gd name="T1" fmla="*/ 0 h 490"/>
                <a:gd name="T2" fmla="*/ 64 w 385"/>
                <a:gd name="T3" fmla="*/ 0 h 490"/>
                <a:gd name="T4" fmla="*/ 0 w 385"/>
                <a:gd name="T5" fmla="*/ 63 h 490"/>
                <a:gd name="T6" fmla="*/ 0 w 385"/>
                <a:gd name="T7" fmla="*/ 373 h 490"/>
                <a:gd name="T8" fmla="*/ 64 w 385"/>
                <a:gd name="T9" fmla="*/ 436 h 490"/>
                <a:gd name="T10" fmla="*/ 150 w 385"/>
                <a:gd name="T11" fmla="*/ 436 h 490"/>
                <a:gd name="T12" fmla="*/ 193 w 385"/>
                <a:gd name="T13" fmla="*/ 490 h 490"/>
                <a:gd name="T14" fmla="*/ 236 w 385"/>
                <a:gd name="T15" fmla="*/ 436 h 490"/>
                <a:gd name="T16" fmla="*/ 322 w 385"/>
                <a:gd name="T17" fmla="*/ 436 h 490"/>
                <a:gd name="T18" fmla="*/ 385 w 385"/>
                <a:gd name="T19" fmla="*/ 373 h 490"/>
                <a:gd name="T20" fmla="*/ 385 w 385"/>
                <a:gd name="T21" fmla="*/ 63 h 490"/>
                <a:gd name="T22" fmla="*/ 322 w 385"/>
                <a:gd name="T23"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490">
                  <a:moveTo>
                    <a:pt x="322" y="0"/>
                  </a:moveTo>
                  <a:cubicBezTo>
                    <a:pt x="64" y="0"/>
                    <a:pt x="64" y="0"/>
                    <a:pt x="64" y="0"/>
                  </a:cubicBezTo>
                  <a:cubicBezTo>
                    <a:pt x="29" y="0"/>
                    <a:pt x="0" y="28"/>
                    <a:pt x="0" y="63"/>
                  </a:cubicBezTo>
                  <a:cubicBezTo>
                    <a:pt x="0" y="373"/>
                    <a:pt x="0" y="373"/>
                    <a:pt x="0" y="373"/>
                  </a:cubicBezTo>
                  <a:cubicBezTo>
                    <a:pt x="0" y="408"/>
                    <a:pt x="29" y="436"/>
                    <a:pt x="64" y="436"/>
                  </a:cubicBezTo>
                  <a:cubicBezTo>
                    <a:pt x="150" y="436"/>
                    <a:pt x="150" y="436"/>
                    <a:pt x="150" y="436"/>
                  </a:cubicBezTo>
                  <a:cubicBezTo>
                    <a:pt x="193" y="490"/>
                    <a:pt x="193" y="490"/>
                    <a:pt x="193" y="490"/>
                  </a:cubicBezTo>
                  <a:cubicBezTo>
                    <a:pt x="236" y="436"/>
                    <a:pt x="236" y="436"/>
                    <a:pt x="236" y="436"/>
                  </a:cubicBezTo>
                  <a:cubicBezTo>
                    <a:pt x="322" y="436"/>
                    <a:pt x="322" y="436"/>
                    <a:pt x="322" y="436"/>
                  </a:cubicBezTo>
                  <a:cubicBezTo>
                    <a:pt x="357" y="436"/>
                    <a:pt x="385" y="408"/>
                    <a:pt x="385" y="373"/>
                  </a:cubicBezTo>
                  <a:cubicBezTo>
                    <a:pt x="385" y="63"/>
                    <a:pt x="385" y="63"/>
                    <a:pt x="385" y="63"/>
                  </a:cubicBezTo>
                  <a:cubicBezTo>
                    <a:pt x="385" y="28"/>
                    <a:pt x="357" y="0"/>
                    <a:pt x="322" y="0"/>
                  </a:cubicBezTo>
                  <a:close/>
                </a:path>
              </a:pathLst>
            </a:custGeom>
            <a:solidFill>
              <a:schemeClr val="bg2">
                <a:lumMod val="9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7" name="Rectangle 7"/>
            <p:cNvSpPr>
              <a:spLocks noChangeArrowheads="1"/>
            </p:cNvSpPr>
            <p:nvPr/>
          </p:nvSpPr>
          <p:spPr bwMode="auto">
            <a:xfrm>
              <a:off x="1236663" y="1657350"/>
              <a:ext cx="1466850" cy="312738"/>
            </a:xfrm>
            <a:prstGeom prst="rect">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2" name="Group 51"/>
          <p:cNvGrpSpPr/>
          <p:nvPr/>
        </p:nvGrpSpPr>
        <p:grpSpPr>
          <a:xfrm>
            <a:off x="2889250" y="3616325"/>
            <a:ext cx="1462088" cy="1866900"/>
            <a:chOff x="2889250" y="3616325"/>
            <a:chExt cx="1462088" cy="1866900"/>
          </a:xfrm>
        </p:grpSpPr>
        <p:sp>
          <p:nvSpPr>
            <p:cNvPr id="8" name="Freeform 8"/>
            <p:cNvSpPr>
              <a:spLocks/>
            </p:cNvSpPr>
            <p:nvPr/>
          </p:nvSpPr>
          <p:spPr bwMode="auto">
            <a:xfrm>
              <a:off x="2889250" y="3616325"/>
              <a:ext cx="1462088" cy="1866900"/>
            </a:xfrm>
            <a:custGeom>
              <a:avLst/>
              <a:gdLst>
                <a:gd name="T0" fmla="*/ 321 w 384"/>
                <a:gd name="T1" fmla="*/ 490 h 490"/>
                <a:gd name="T2" fmla="*/ 63 w 384"/>
                <a:gd name="T3" fmla="*/ 490 h 490"/>
                <a:gd name="T4" fmla="*/ 0 w 384"/>
                <a:gd name="T5" fmla="*/ 427 h 490"/>
                <a:gd name="T6" fmla="*/ 0 w 384"/>
                <a:gd name="T7" fmla="*/ 117 h 490"/>
                <a:gd name="T8" fmla="*/ 63 w 384"/>
                <a:gd name="T9" fmla="*/ 54 h 490"/>
                <a:gd name="T10" fmla="*/ 149 w 384"/>
                <a:gd name="T11" fmla="*/ 54 h 490"/>
                <a:gd name="T12" fmla="*/ 192 w 384"/>
                <a:gd name="T13" fmla="*/ 0 h 490"/>
                <a:gd name="T14" fmla="*/ 235 w 384"/>
                <a:gd name="T15" fmla="*/ 54 h 490"/>
                <a:gd name="T16" fmla="*/ 321 w 384"/>
                <a:gd name="T17" fmla="*/ 54 h 490"/>
                <a:gd name="T18" fmla="*/ 384 w 384"/>
                <a:gd name="T19" fmla="*/ 117 h 490"/>
                <a:gd name="T20" fmla="*/ 384 w 384"/>
                <a:gd name="T21" fmla="*/ 427 h 490"/>
                <a:gd name="T22" fmla="*/ 321 w 384"/>
                <a:gd name="T23"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490">
                  <a:moveTo>
                    <a:pt x="321" y="490"/>
                  </a:moveTo>
                  <a:cubicBezTo>
                    <a:pt x="63" y="490"/>
                    <a:pt x="63" y="490"/>
                    <a:pt x="63" y="490"/>
                  </a:cubicBezTo>
                  <a:cubicBezTo>
                    <a:pt x="28" y="490"/>
                    <a:pt x="0" y="462"/>
                    <a:pt x="0" y="427"/>
                  </a:cubicBezTo>
                  <a:cubicBezTo>
                    <a:pt x="0" y="117"/>
                    <a:pt x="0" y="117"/>
                    <a:pt x="0" y="117"/>
                  </a:cubicBezTo>
                  <a:cubicBezTo>
                    <a:pt x="0" y="82"/>
                    <a:pt x="28" y="54"/>
                    <a:pt x="63" y="54"/>
                  </a:cubicBezTo>
                  <a:cubicBezTo>
                    <a:pt x="149" y="54"/>
                    <a:pt x="149" y="54"/>
                    <a:pt x="149" y="54"/>
                  </a:cubicBezTo>
                  <a:cubicBezTo>
                    <a:pt x="192" y="0"/>
                    <a:pt x="192" y="0"/>
                    <a:pt x="192" y="0"/>
                  </a:cubicBezTo>
                  <a:cubicBezTo>
                    <a:pt x="235" y="54"/>
                    <a:pt x="235" y="54"/>
                    <a:pt x="235" y="54"/>
                  </a:cubicBezTo>
                  <a:cubicBezTo>
                    <a:pt x="321" y="54"/>
                    <a:pt x="321" y="54"/>
                    <a:pt x="321" y="54"/>
                  </a:cubicBezTo>
                  <a:cubicBezTo>
                    <a:pt x="356" y="54"/>
                    <a:pt x="384" y="82"/>
                    <a:pt x="384" y="117"/>
                  </a:cubicBezTo>
                  <a:cubicBezTo>
                    <a:pt x="384" y="427"/>
                    <a:pt x="384" y="427"/>
                    <a:pt x="384" y="427"/>
                  </a:cubicBezTo>
                  <a:cubicBezTo>
                    <a:pt x="384" y="462"/>
                    <a:pt x="356" y="490"/>
                    <a:pt x="321" y="490"/>
                  </a:cubicBezTo>
                  <a:close/>
                </a:path>
              </a:pathLst>
            </a:custGeom>
            <a:solidFill>
              <a:schemeClr val="bg2">
                <a:lumMod val="9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9" name="Rectangle 9"/>
            <p:cNvSpPr>
              <a:spLocks noChangeArrowheads="1"/>
            </p:cNvSpPr>
            <p:nvPr/>
          </p:nvSpPr>
          <p:spPr bwMode="auto">
            <a:xfrm>
              <a:off x="2889250" y="4895850"/>
              <a:ext cx="1462088" cy="312738"/>
            </a:xfrm>
            <a:prstGeom prst="rect">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3" name="Group 52"/>
          <p:cNvGrpSpPr/>
          <p:nvPr/>
        </p:nvGrpSpPr>
        <p:grpSpPr>
          <a:xfrm>
            <a:off x="4538663" y="1382713"/>
            <a:ext cx="1465263" cy="1866900"/>
            <a:chOff x="4538663" y="1382713"/>
            <a:chExt cx="1465263" cy="1866900"/>
          </a:xfrm>
        </p:grpSpPr>
        <p:sp>
          <p:nvSpPr>
            <p:cNvPr id="10" name="Freeform 10"/>
            <p:cNvSpPr>
              <a:spLocks/>
            </p:cNvSpPr>
            <p:nvPr/>
          </p:nvSpPr>
          <p:spPr bwMode="auto">
            <a:xfrm>
              <a:off x="4538663" y="1382713"/>
              <a:ext cx="1465263" cy="1866900"/>
            </a:xfrm>
            <a:custGeom>
              <a:avLst/>
              <a:gdLst>
                <a:gd name="T0" fmla="*/ 321 w 385"/>
                <a:gd name="T1" fmla="*/ 0 h 490"/>
                <a:gd name="T2" fmla="*/ 63 w 385"/>
                <a:gd name="T3" fmla="*/ 0 h 490"/>
                <a:gd name="T4" fmla="*/ 0 w 385"/>
                <a:gd name="T5" fmla="*/ 63 h 490"/>
                <a:gd name="T6" fmla="*/ 0 w 385"/>
                <a:gd name="T7" fmla="*/ 373 h 490"/>
                <a:gd name="T8" fmla="*/ 63 w 385"/>
                <a:gd name="T9" fmla="*/ 436 h 490"/>
                <a:gd name="T10" fmla="*/ 149 w 385"/>
                <a:gd name="T11" fmla="*/ 436 h 490"/>
                <a:gd name="T12" fmla="*/ 192 w 385"/>
                <a:gd name="T13" fmla="*/ 490 h 490"/>
                <a:gd name="T14" fmla="*/ 235 w 385"/>
                <a:gd name="T15" fmla="*/ 436 h 490"/>
                <a:gd name="T16" fmla="*/ 321 w 385"/>
                <a:gd name="T17" fmla="*/ 436 h 490"/>
                <a:gd name="T18" fmla="*/ 385 w 385"/>
                <a:gd name="T19" fmla="*/ 373 h 490"/>
                <a:gd name="T20" fmla="*/ 385 w 385"/>
                <a:gd name="T21" fmla="*/ 63 h 490"/>
                <a:gd name="T22" fmla="*/ 321 w 385"/>
                <a:gd name="T23"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490">
                  <a:moveTo>
                    <a:pt x="321" y="0"/>
                  </a:moveTo>
                  <a:cubicBezTo>
                    <a:pt x="63" y="0"/>
                    <a:pt x="63" y="0"/>
                    <a:pt x="63" y="0"/>
                  </a:cubicBezTo>
                  <a:cubicBezTo>
                    <a:pt x="28" y="0"/>
                    <a:pt x="0" y="28"/>
                    <a:pt x="0" y="63"/>
                  </a:cubicBezTo>
                  <a:cubicBezTo>
                    <a:pt x="0" y="373"/>
                    <a:pt x="0" y="373"/>
                    <a:pt x="0" y="373"/>
                  </a:cubicBezTo>
                  <a:cubicBezTo>
                    <a:pt x="0" y="408"/>
                    <a:pt x="28" y="436"/>
                    <a:pt x="63" y="436"/>
                  </a:cubicBezTo>
                  <a:cubicBezTo>
                    <a:pt x="149" y="436"/>
                    <a:pt x="149" y="436"/>
                    <a:pt x="149" y="436"/>
                  </a:cubicBezTo>
                  <a:cubicBezTo>
                    <a:pt x="192" y="490"/>
                    <a:pt x="192" y="490"/>
                    <a:pt x="192" y="490"/>
                  </a:cubicBezTo>
                  <a:cubicBezTo>
                    <a:pt x="235" y="436"/>
                    <a:pt x="235" y="436"/>
                    <a:pt x="235" y="436"/>
                  </a:cubicBezTo>
                  <a:cubicBezTo>
                    <a:pt x="321" y="436"/>
                    <a:pt x="321" y="436"/>
                    <a:pt x="321" y="436"/>
                  </a:cubicBezTo>
                  <a:cubicBezTo>
                    <a:pt x="356" y="436"/>
                    <a:pt x="385" y="408"/>
                    <a:pt x="385" y="373"/>
                  </a:cubicBezTo>
                  <a:cubicBezTo>
                    <a:pt x="385" y="63"/>
                    <a:pt x="385" y="63"/>
                    <a:pt x="385" y="63"/>
                  </a:cubicBezTo>
                  <a:cubicBezTo>
                    <a:pt x="385" y="28"/>
                    <a:pt x="356" y="0"/>
                    <a:pt x="321" y="0"/>
                  </a:cubicBezTo>
                  <a:close/>
                </a:path>
              </a:pathLst>
            </a:custGeom>
            <a:solidFill>
              <a:schemeClr val="bg2">
                <a:lumMod val="9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1" name="Rectangle 11"/>
            <p:cNvSpPr>
              <a:spLocks noChangeArrowheads="1"/>
            </p:cNvSpPr>
            <p:nvPr/>
          </p:nvSpPr>
          <p:spPr bwMode="auto">
            <a:xfrm>
              <a:off x="4538663" y="1657350"/>
              <a:ext cx="1465263" cy="312738"/>
            </a:xfrm>
            <a:prstGeom prst="rect">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4" name="Group 53"/>
          <p:cNvGrpSpPr/>
          <p:nvPr/>
        </p:nvGrpSpPr>
        <p:grpSpPr>
          <a:xfrm>
            <a:off x="6186488" y="3616325"/>
            <a:ext cx="1466850" cy="1866900"/>
            <a:chOff x="6186488" y="3616325"/>
            <a:chExt cx="1466850" cy="1866900"/>
          </a:xfrm>
        </p:grpSpPr>
        <p:sp>
          <p:nvSpPr>
            <p:cNvPr id="12" name="Freeform 12"/>
            <p:cNvSpPr>
              <a:spLocks/>
            </p:cNvSpPr>
            <p:nvPr/>
          </p:nvSpPr>
          <p:spPr bwMode="auto">
            <a:xfrm>
              <a:off x="6186488" y="3616325"/>
              <a:ext cx="1466850" cy="1866900"/>
            </a:xfrm>
            <a:custGeom>
              <a:avLst/>
              <a:gdLst>
                <a:gd name="T0" fmla="*/ 322 w 385"/>
                <a:gd name="T1" fmla="*/ 490 h 490"/>
                <a:gd name="T2" fmla="*/ 64 w 385"/>
                <a:gd name="T3" fmla="*/ 490 h 490"/>
                <a:gd name="T4" fmla="*/ 0 w 385"/>
                <a:gd name="T5" fmla="*/ 427 h 490"/>
                <a:gd name="T6" fmla="*/ 0 w 385"/>
                <a:gd name="T7" fmla="*/ 117 h 490"/>
                <a:gd name="T8" fmla="*/ 64 w 385"/>
                <a:gd name="T9" fmla="*/ 54 h 490"/>
                <a:gd name="T10" fmla="*/ 150 w 385"/>
                <a:gd name="T11" fmla="*/ 54 h 490"/>
                <a:gd name="T12" fmla="*/ 193 w 385"/>
                <a:gd name="T13" fmla="*/ 0 h 490"/>
                <a:gd name="T14" fmla="*/ 236 w 385"/>
                <a:gd name="T15" fmla="*/ 54 h 490"/>
                <a:gd name="T16" fmla="*/ 322 w 385"/>
                <a:gd name="T17" fmla="*/ 54 h 490"/>
                <a:gd name="T18" fmla="*/ 385 w 385"/>
                <a:gd name="T19" fmla="*/ 117 h 490"/>
                <a:gd name="T20" fmla="*/ 385 w 385"/>
                <a:gd name="T21" fmla="*/ 427 h 490"/>
                <a:gd name="T22" fmla="*/ 322 w 385"/>
                <a:gd name="T23"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490">
                  <a:moveTo>
                    <a:pt x="322" y="490"/>
                  </a:moveTo>
                  <a:cubicBezTo>
                    <a:pt x="64" y="490"/>
                    <a:pt x="64" y="490"/>
                    <a:pt x="64" y="490"/>
                  </a:cubicBezTo>
                  <a:cubicBezTo>
                    <a:pt x="29" y="490"/>
                    <a:pt x="0" y="462"/>
                    <a:pt x="0" y="427"/>
                  </a:cubicBezTo>
                  <a:cubicBezTo>
                    <a:pt x="0" y="117"/>
                    <a:pt x="0" y="117"/>
                    <a:pt x="0" y="117"/>
                  </a:cubicBezTo>
                  <a:cubicBezTo>
                    <a:pt x="0" y="82"/>
                    <a:pt x="29" y="54"/>
                    <a:pt x="64" y="54"/>
                  </a:cubicBezTo>
                  <a:cubicBezTo>
                    <a:pt x="150" y="54"/>
                    <a:pt x="150" y="54"/>
                    <a:pt x="150" y="54"/>
                  </a:cubicBezTo>
                  <a:cubicBezTo>
                    <a:pt x="193" y="0"/>
                    <a:pt x="193" y="0"/>
                    <a:pt x="193" y="0"/>
                  </a:cubicBezTo>
                  <a:cubicBezTo>
                    <a:pt x="236" y="54"/>
                    <a:pt x="236" y="54"/>
                    <a:pt x="236" y="54"/>
                  </a:cubicBezTo>
                  <a:cubicBezTo>
                    <a:pt x="322" y="54"/>
                    <a:pt x="322" y="54"/>
                    <a:pt x="322" y="54"/>
                  </a:cubicBezTo>
                  <a:cubicBezTo>
                    <a:pt x="357" y="54"/>
                    <a:pt x="385" y="82"/>
                    <a:pt x="385" y="117"/>
                  </a:cubicBezTo>
                  <a:cubicBezTo>
                    <a:pt x="385" y="427"/>
                    <a:pt x="385" y="427"/>
                    <a:pt x="385" y="427"/>
                  </a:cubicBezTo>
                  <a:cubicBezTo>
                    <a:pt x="385" y="462"/>
                    <a:pt x="357" y="490"/>
                    <a:pt x="322" y="490"/>
                  </a:cubicBezTo>
                  <a:close/>
                </a:path>
              </a:pathLst>
            </a:custGeom>
            <a:solidFill>
              <a:schemeClr val="bg2">
                <a:lumMod val="9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3" name="Rectangle 13"/>
            <p:cNvSpPr>
              <a:spLocks noChangeArrowheads="1"/>
            </p:cNvSpPr>
            <p:nvPr/>
          </p:nvSpPr>
          <p:spPr bwMode="auto">
            <a:xfrm>
              <a:off x="6186488" y="4895850"/>
              <a:ext cx="1466850" cy="312738"/>
            </a:xfrm>
            <a:prstGeom prst="rect">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5" name="Group 54"/>
          <p:cNvGrpSpPr/>
          <p:nvPr/>
        </p:nvGrpSpPr>
        <p:grpSpPr>
          <a:xfrm>
            <a:off x="7839075" y="1382713"/>
            <a:ext cx="1462088" cy="1866900"/>
            <a:chOff x="7839075" y="1382713"/>
            <a:chExt cx="1462088" cy="1866900"/>
          </a:xfrm>
        </p:grpSpPr>
        <p:sp>
          <p:nvSpPr>
            <p:cNvPr id="14" name="Freeform 14"/>
            <p:cNvSpPr>
              <a:spLocks/>
            </p:cNvSpPr>
            <p:nvPr/>
          </p:nvSpPr>
          <p:spPr bwMode="auto">
            <a:xfrm>
              <a:off x="7839075" y="1382713"/>
              <a:ext cx="1462088" cy="1866900"/>
            </a:xfrm>
            <a:custGeom>
              <a:avLst/>
              <a:gdLst>
                <a:gd name="T0" fmla="*/ 321 w 384"/>
                <a:gd name="T1" fmla="*/ 0 h 490"/>
                <a:gd name="T2" fmla="*/ 63 w 384"/>
                <a:gd name="T3" fmla="*/ 0 h 490"/>
                <a:gd name="T4" fmla="*/ 0 w 384"/>
                <a:gd name="T5" fmla="*/ 63 h 490"/>
                <a:gd name="T6" fmla="*/ 0 w 384"/>
                <a:gd name="T7" fmla="*/ 373 h 490"/>
                <a:gd name="T8" fmla="*/ 63 w 384"/>
                <a:gd name="T9" fmla="*/ 436 h 490"/>
                <a:gd name="T10" fmla="*/ 149 w 384"/>
                <a:gd name="T11" fmla="*/ 436 h 490"/>
                <a:gd name="T12" fmla="*/ 192 w 384"/>
                <a:gd name="T13" fmla="*/ 490 h 490"/>
                <a:gd name="T14" fmla="*/ 235 w 384"/>
                <a:gd name="T15" fmla="*/ 436 h 490"/>
                <a:gd name="T16" fmla="*/ 321 w 384"/>
                <a:gd name="T17" fmla="*/ 436 h 490"/>
                <a:gd name="T18" fmla="*/ 384 w 384"/>
                <a:gd name="T19" fmla="*/ 373 h 490"/>
                <a:gd name="T20" fmla="*/ 384 w 384"/>
                <a:gd name="T21" fmla="*/ 63 h 490"/>
                <a:gd name="T22" fmla="*/ 321 w 384"/>
                <a:gd name="T23" fmla="*/ 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4" h="490">
                  <a:moveTo>
                    <a:pt x="321" y="0"/>
                  </a:moveTo>
                  <a:cubicBezTo>
                    <a:pt x="63" y="0"/>
                    <a:pt x="63" y="0"/>
                    <a:pt x="63" y="0"/>
                  </a:cubicBezTo>
                  <a:cubicBezTo>
                    <a:pt x="28" y="0"/>
                    <a:pt x="0" y="28"/>
                    <a:pt x="0" y="63"/>
                  </a:cubicBezTo>
                  <a:cubicBezTo>
                    <a:pt x="0" y="373"/>
                    <a:pt x="0" y="373"/>
                    <a:pt x="0" y="373"/>
                  </a:cubicBezTo>
                  <a:cubicBezTo>
                    <a:pt x="0" y="408"/>
                    <a:pt x="28" y="436"/>
                    <a:pt x="63" y="436"/>
                  </a:cubicBezTo>
                  <a:cubicBezTo>
                    <a:pt x="149" y="436"/>
                    <a:pt x="149" y="436"/>
                    <a:pt x="149" y="436"/>
                  </a:cubicBezTo>
                  <a:cubicBezTo>
                    <a:pt x="192" y="490"/>
                    <a:pt x="192" y="490"/>
                    <a:pt x="192" y="490"/>
                  </a:cubicBezTo>
                  <a:cubicBezTo>
                    <a:pt x="235" y="436"/>
                    <a:pt x="235" y="436"/>
                    <a:pt x="235" y="436"/>
                  </a:cubicBezTo>
                  <a:cubicBezTo>
                    <a:pt x="321" y="436"/>
                    <a:pt x="321" y="436"/>
                    <a:pt x="321" y="436"/>
                  </a:cubicBezTo>
                  <a:cubicBezTo>
                    <a:pt x="356" y="436"/>
                    <a:pt x="384" y="408"/>
                    <a:pt x="384" y="373"/>
                  </a:cubicBezTo>
                  <a:cubicBezTo>
                    <a:pt x="384" y="63"/>
                    <a:pt x="384" y="63"/>
                    <a:pt x="384" y="63"/>
                  </a:cubicBezTo>
                  <a:cubicBezTo>
                    <a:pt x="384" y="28"/>
                    <a:pt x="356" y="0"/>
                    <a:pt x="321" y="0"/>
                  </a:cubicBezTo>
                  <a:close/>
                </a:path>
              </a:pathLst>
            </a:custGeom>
            <a:solidFill>
              <a:schemeClr val="bg2">
                <a:lumMod val="9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5" name="Rectangle 15"/>
            <p:cNvSpPr>
              <a:spLocks noChangeArrowheads="1"/>
            </p:cNvSpPr>
            <p:nvPr/>
          </p:nvSpPr>
          <p:spPr bwMode="auto">
            <a:xfrm>
              <a:off x="7839075" y="1657350"/>
              <a:ext cx="1462088" cy="312738"/>
            </a:xfrm>
            <a:prstGeom prst="rect">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6" name="Group 55"/>
          <p:cNvGrpSpPr/>
          <p:nvPr/>
        </p:nvGrpSpPr>
        <p:grpSpPr>
          <a:xfrm>
            <a:off x="9488488" y="3616325"/>
            <a:ext cx="1465263" cy="1866900"/>
            <a:chOff x="9488488" y="3616325"/>
            <a:chExt cx="1465263" cy="1866900"/>
          </a:xfrm>
        </p:grpSpPr>
        <p:sp>
          <p:nvSpPr>
            <p:cNvPr id="16" name="Freeform 16"/>
            <p:cNvSpPr>
              <a:spLocks/>
            </p:cNvSpPr>
            <p:nvPr/>
          </p:nvSpPr>
          <p:spPr bwMode="auto">
            <a:xfrm>
              <a:off x="9488488" y="3616325"/>
              <a:ext cx="1465263" cy="1866900"/>
            </a:xfrm>
            <a:custGeom>
              <a:avLst/>
              <a:gdLst>
                <a:gd name="T0" fmla="*/ 321 w 385"/>
                <a:gd name="T1" fmla="*/ 490 h 490"/>
                <a:gd name="T2" fmla="*/ 63 w 385"/>
                <a:gd name="T3" fmla="*/ 490 h 490"/>
                <a:gd name="T4" fmla="*/ 0 w 385"/>
                <a:gd name="T5" fmla="*/ 427 h 490"/>
                <a:gd name="T6" fmla="*/ 0 w 385"/>
                <a:gd name="T7" fmla="*/ 117 h 490"/>
                <a:gd name="T8" fmla="*/ 63 w 385"/>
                <a:gd name="T9" fmla="*/ 54 h 490"/>
                <a:gd name="T10" fmla="*/ 149 w 385"/>
                <a:gd name="T11" fmla="*/ 54 h 490"/>
                <a:gd name="T12" fmla="*/ 192 w 385"/>
                <a:gd name="T13" fmla="*/ 0 h 490"/>
                <a:gd name="T14" fmla="*/ 235 w 385"/>
                <a:gd name="T15" fmla="*/ 54 h 490"/>
                <a:gd name="T16" fmla="*/ 321 w 385"/>
                <a:gd name="T17" fmla="*/ 54 h 490"/>
                <a:gd name="T18" fmla="*/ 385 w 385"/>
                <a:gd name="T19" fmla="*/ 117 h 490"/>
                <a:gd name="T20" fmla="*/ 385 w 385"/>
                <a:gd name="T21" fmla="*/ 427 h 490"/>
                <a:gd name="T22" fmla="*/ 321 w 385"/>
                <a:gd name="T23" fmla="*/ 490 h 49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Lst>
              <a:rect l="0" t="0" r="r" b="b"/>
              <a:pathLst>
                <a:path w="385" h="490">
                  <a:moveTo>
                    <a:pt x="321" y="490"/>
                  </a:moveTo>
                  <a:cubicBezTo>
                    <a:pt x="63" y="490"/>
                    <a:pt x="63" y="490"/>
                    <a:pt x="63" y="490"/>
                  </a:cubicBezTo>
                  <a:cubicBezTo>
                    <a:pt x="28" y="490"/>
                    <a:pt x="0" y="462"/>
                    <a:pt x="0" y="427"/>
                  </a:cubicBezTo>
                  <a:cubicBezTo>
                    <a:pt x="0" y="117"/>
                    <a:pt x="0" y="117"/>
                    <a:pt x="0" y="117"/>
                  </a:cubicBezTo>
                  <a:cubicBezTo>
                    <a:pt x="0" y="82"/>
                    <a:pt x="28" y="54"/>
                    <a:pt x="63" y="54"/>
                  </a:cubicBezTo>
                  <a:cubicBezTo>
                    <a:pt x="149" y="54"/>
                    <a:pt x="149" y="54"/>
                    <a:pt x="149" y="54"/>
                  </a:cubicBezTo>
                  <a:cubicBezTo>
                    <a:pt x="192" y="0"/>
                    <a:pt x="192" y="0"/>
                    <a:pt x="192" y="0"/>
                  </a:cubicBezTo>
                  <a:cubicBezTo>
                    <a:pt x="235" y="54"/>
                    <a:pt x="235" y="54"/>
                    <a:pt x="235" y="54"/>
                  </a:cubicBezTo>
                  <a:cubicBezTo>
                    <a:pt x="321" y="54"/>
                    <a:pt x="321" y="54"/>
                    <a:pt x="321" y="54"/>
                  </a:cubicBezTo>
                  <a:cubicBezTo>
                    <a:pt x="356" y="54"/>
                    <a:pt x="385" y="82"/>
                    <a:pt x="385" y="117"/>
                  </a:cubicBezTo>
                  <a:cubicBezTo>
                    <a:pt x="385" y="427"/>
                    <a:pt x="385" y="427"/>
                    <a:pt x="385" y="427"/>
                  </a:cubicBezTo>
                  <a:cubicBezTo>
                    <a:pt x="385" y="462"/>
                    <a:pt x="356" y="490"/>
                    <a:pt x="321" y="490"/>
                  </a:cubicBezTo>
                  <a:close/>
                </a:path>
              </a:pathLst>
            </a:custGeom>
            <a:solidFill>
              <a:schemeClr val="bg2">
                <a:lumMod val="9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17" name="Rectangle 17"/>
            <p:cNvSpPr>
              <a:spLocks noChangeArrowheads="1"/>
            </p:cNvSpPr>
            <p:nvPr/>
          </p:nvSpPr>
          <p:spPr bwMode="auto">
            <a:xfrm>
              <a:off x="9488488" y="4895850"/>
              <a:ext cx="1465263" cy="312738"/>
            </a:xfrm>
            <a:prstGeom prst="rect">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grpSp>
      <p:sp>
        <p:nvSpPr>
          <p:cNvPr id="18" name="Rectangle 18"/>
          <p:cNvSpPr>
            <a:spLocks noChangeArrowheads="1"/>
          </p:cNvSpPr>
          <p:nvPr/>
        </p:nvSpPr>
        <p:spPr bwMode="auto">
          <a:xfrm>
            <a:off x="1694340" y="1670050"/>
            <a:ext cx="55784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900" b="1" i="0" u="none" strike="noStrike" cap="none" normalizeH="0" baseline="0" dirty="0" smtClean="0">
                <a:ln>
                  <a:noFill/>
                </a:ln>
                <a:solidFill>
                  <a:schemeClr val="bg2"/>
                </a:solidFill>
                <a:effectLst/>
                <a:latin typeface="Open Sans" panose="020B0606030504020204" pitchFamily="34" charset="0"/>
              </a:rPr>
              <a:t>1996</a:t>
            </a:r>
            <a:endParaRPr kumimoji="0" lang="ru-RU" altLang="ru-RU" sz="1800" b="0" i="0" u="none" strike="noStrike" cap="none" normalizeH="0" baseline="0" dirty="0" smtClean="0">
              <a:ln>
                <a:noFill/>
              </a:ln>
              <a:solidFill>
                <a:schemeClr val="bg2"/>
              </a:solidFill>
              <a:effectLst/>
            </a:endParaRPr>
          </a:p>
        </p:txBody>
      </p:sp>
      <p:sp>
        <p:nvSpPr>
          <p:cNvPr id="19" name="Rectangle 19"/>
          <p:cNvSpPr>
            <a:spLocks noChangeArrowheads="1"/>
          </p:cNvSpPr>
          <p:nvPr/>
        </p:nvSpPr>
        <p:spPr bwMode="auto">
          <a:xfrm>
            <a:off x="3344547" y="4910138"/>
            <a:ext cx="55784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900" b="1" i="0" u="none" strike="noStrike" cap="none" normalizeH="0" baseline="0" dirty="0" smtClean="0">
                <a:ln>
                  <a:noFill/>
                </a:ln>
                <a:solidFill>
                  <a:schemeClr val="bg2"/>
                </a:solidFill>
                <a:effectLst/>
                <a:latin typeface="Open Sans" panose="020B0606030504020204" pitchFamily="34" charset="0"/>
              </a:rPr>
              <a:t>2003</a:t>
            </a:r>
            <a:endParaRPr kumimoji="0" lang="ru-RU" altLang="ru-RU" sz="1800" b="0" i="0" u="none" strike="noStrike" cap="none" normalizeH="0" baseline="0" dirty="0" smtClean="0">
              <a:ln>
                <a:noFill/>
              </a:ln>
              <a:solidFill>
                <a:schemeClr val="bg2"/>
              </a:solidFill>
              <a:effectLst/>
            </a:endParaRPr>
          </a:p>
        </p:txBody>
      </p:sp>
      <p:sp>
        <p:nvSpPr>
          <p:cNvPr id="20" name="Rectangle 20"/>
          <p:cNvSpPr>
            <a:spLocks noChangeArrowheads="1"/>
          </p:cNvSpPr>
          <p:nvPr/>
        </p:nvSpPr>
        <p:spPr bwMode="auto">
          <a:xfrm>
            <a:off x="4994752" y="1670050"/>
            <a:ext cx="55784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900" b="1" i="0" u="none" strike="noStrike" cap="none" normalizeH="0" baseline="0" dirty="0" smtClean="0">
                <a:ln>
                  <a:noFill/>
                </a:ln>
                <a:solidFill>
                  <a:schemeClr val="bg2"/>
                </a:solidFill>
                <a:effectLst/>
                <a:latin typeface="Open Sans" panose="020B0606030504020204" pitchFamily="34" charset="0"/>
              </a:rPr>
              <a:t>2007</a:t>
            </a:r>
            <a:endParaRPr kumimoji="0" lang="ru-RU" altLang="ru-RU" sz="1800" b="0" i="0" u="none" strike="noStrike" cap="none" normalizeH="0" baseline="0" dirty="0" smtClean="0">
              <a:ln>
                <a:noFill/>
              </a:ln>
              <a:solidFill>
                <a:schemeClr val="bg2"/>
              </a:solidFill>
              <a:effectLst/>
            </a:endParaRPr>
          </a:p>
        </p:txBody>
      </p:sp>
      <p:sp>
        <p:nvSpPr>
          <p:cNvPr id="21" name="Rectangle 21"/>
          <p:cNvSpPr>
            <a:spLocks noChangeArrowheads="1"/>
          </p:cNvSpPr>
          <p:nvPr/>
        </p:nvSpPr>
        <p:spPr bwMode="auto">
          <a:xfrm>
            <a:off x="6644959" y="4910138"/>
            <a:ext cx="55784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900" b="1" i="0" u="none" strike="noStrike" cap="none" normalizeH="0" baseline="0" dirty="0" smtClean="0">
                <a:ln>
                  <a:noFill/>
                </a:ln>
                <a:solidFill>
                  <a:schemeClr val="bg2"/>
                </a:solidFill>
                <a:effectLst/>
                <a:latin typeface="Open Sans" panose="020B0606030504020204" pitchFamily="34" charset="0"/>
              </a:rPr>
              <a:t>2012</a:t>
            </a:r>
            <a:endParaRPr kumimoji="0" lang="ru-RU" altLang="ru-RU" sz="1800" b="0" i="0" u="none" strike="noStrike" cap="none" normalizeH="0" baseline="0" dirty="0" smtClean="0">
              <a:ln>
                <a:noFill/>
              </a:ln>
              <a:solidFill>
                <a:schemeClr val="bg2"/>
              </a:solidFill>
              <a:effectLst/>
            </a:endParaRPr>
          </a:p>
        </p:txBody>
      </p:sp>
      <p:sp>
        <p:nvSpPr>
          <p:cNvPr id="22" name="Rectangle 22"/>
          <p:cNvSpPr>
            <a:spLocks noChangeArrowheads="1"/>
          </p:cNvSpPr>
          <p:nvPr/>
        </p:nvSpPr>
        <p:spPr bwMode="auto">
          <a:xfrm>
            <a:off x="8295165" y="1670050"/>
            <a:ext cx="55784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900" b="1" i="0" u="none" strike="noStrike" cap="none" normalizeH="0" baseline="0" dirty="0" smtClean="0">
                <a:ln>
                  <a:noFill/>
                </a:ln>
                <a:solidFill>
                  <a:schemeClr val="bg2"/>
                </a:solidFill>
                <a:effectLst/>
                <a:latin typeface="Open Sans" panose="020B0606030504020204" pitchFamily="34" charset="0"/>
              </a:rPr>
              <a:t>2015</a:t>
            </a:r>
            <a:endParaRPr kumimoji="0" lang="ru-RU" altLang="ru-RU" sz="1800" b="0" i="0" u="none" strike="noStrike" cap="none" normalizeH="0" baseline="0" dirty="0" smtClean="0">
              <a:ln>
                <a:noFill/>
              </a:ln>
              <a:solidFill>
                <a:schemeClr val="bg2"/>
              </a:solidFill>
              <a:effectLst/>
            </a:endParaRPr>
          </a:p>
        </p:txBody>
      </p:sp>
      <p:sp>
        <p:nvSpPr>
          <p:cNvPr id="23" name="Rectangle 23"/>
          <p:cNvSpPr>
            <a:spLocks noChangeArrowheads="1"/>
          </p:cNvSpPr>
          <p:nvPr/>
        </p:nvSpPr>
        <p:spPr bwMode="auto">
          <a:xfrm>
            <a:off x="9944577" y="4910138"/>
            <a:ext cx="55784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en-US" altLang="ru-RU" sz="1900" b="1" i="0" u="none" strike="noStrike" cap="none" normalizeH="0" baseline="0" dirty="0" smtClean="0">
                <a:ln>
                  <a:noFill/>
                </a:ln>
                <a:solidFill>
                  <a:schemeClr val="bg2"/>
                </a:solidFill>
                <a:effectLst/>
                <a:latin typeface="Open Sans" panose="020B0606030504020204" pitchFamily="34" charset="0"/>
              </a:rPr>
              <a:t>2019</a:t>
            </a:r>
            <a:endParaRPr kumimoji="0" lang="ru-RU" altLang="ru-RU" sz="1800" b="0" i="0" u="none" strike="noStrike" cap="none" normalizeH="0" baseline="0" dirty="0" smtClean="0">
              <a:ln>
                <a:noFill/>
              </a:ln>
              <a:solidFill>
                <a:schemeClr val="bg2"/>
              </a:solidFill>
              <a:effectLst/>
            </a:endParaRPr>
          </a:p>
        </p:txBody>
      </p:sp>
      <p:grpSp>
        <p:nvGrpSpPr>
          <p:cNvPr id="2" name="Group 1"/>
          <p:cNvGrpSpPr/>
          <p:nvPr/>
        </p:nvGrpSpPr>
        <p:grpSpPr>
          <a:xfrm>
            <a:off x="1868488" y="3330575"/>
            <a:ext cx="201613" cy="204788"/>
            <a:chOff x="1868488" y="3330575"/>
            <a:chExt cx="201613" cy="204788"/>
          </a:xfrm>
        </p:grpSpPr>
        <p:sp>
          <p:nvSpPr>
            <p:cNvPr id="24" name="Oval 24"/>
            <p:cNvSpPr>
              <a:spLocks noChangeArrowheads="1"/>
            </p:cNvSpPr>
            <p:nvPr/>
          </p:nvSpPr>
          <p:spPr bwMode="auto">
            <a:xfrm>
              <a:off x="1917700" y="3379788"/>
              <a:ext cx="107950" cy="106363"/>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25" name="Oval 25"/>
            <p:cNvSpPr>
              <a:spLocks noChangeArrowheads="1"/>
            </p:cNvSpPr>
            <p:nvPr/>
          </p:nvSpPr>
          <p:spPr bwMode="auto">
            <a:xfrm>
              <a:off x="1868488" y="3330575"/>
              <a:ext cx="201613" cy="204788"/>
            </a:xfrm>
            <a:prstGeom prst="ellipse">
              <a:avLst/>
            </a:prstGeom>
            <a:noFill/>
            <a:ln w="30163" cap="flat">
              <a:solidFill>
                <a:schemeClr val="bg2">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3" name="Group 2"/>
          <p:cNvGrpSpPr/>
          <p:nvPr/>
        </p:nvGrpSpPr>
        <p:grpSpPr>
          <a:xfrm>
            <a:off x="3517900" y="3330575"/>
            <a:ext cx="204788" cy="204788"/>
            <a:chOff x="3517900" y="3330575"/>
            <a:chExt cx="204788" cy="204788"/>
          </a:xfrm>
        </p:grpSpPr>
        <p:sp>
          <p:nvSpPr>
            <p:cNvPr id="26" name="Oval 26"/>
            <p:cNvSpPr>
              <a:spLocks noChangeArrowheads="1"/>
            </p:cNvSpPr>
            <p:nvPr/>
          </p:nvSpPr>
          <p:spPr bwMode="auto">
            <a:xfrm>
              <a:off x="3567113" y="3379788"/>
              <a:ext cx="106363" cy="106363"/>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27" name="Oval 27"/>
            <p:cNvSpPr>
              <a:spLocks noChangeArrowheads="1"/>
            </p:cNvSpPr>
            <p:nvPr/>
          </p:nvSpPr>
          <p:spPr bwMode="auto">
            <a:xfrm>
              <a:off x="3517900" y="3330575"/>
              <a:ext cx="204788" cy="204788"/>
            </a:xfrm>
            <a:prstGeom prst="ellipse">
              <a:avLst/>
            </a:prstGeom>
            <a:noFill/>
            <a:ln w="30163" cap="flat">
              <a:solidFill>
                <a:schemeClr val="bg2">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 name="Group 3"/>
          <p:cNvGrpSpPr/>
          <p:nvPr/>
        </p:nvGrpSpPr>
        <p:grpSpPr>
          <a:xfrm>
            <a:off x="5170488" y="3330575"/>
            <a:ext cx="201613" cy="204788"/>
            <a:chOff x="5170488" y="3330575"/>
            <a:chExt cx="201613" cy="204788"/>
          </a:xfrm>
        </p:grpSpPr>
        <p:sp>
          <p:nvSpPr>
            <p:cNvPr id="28" name="Oval 28"/>
            <p:cNvSpPr>
              <a:spLocks noChangeArrowheads="1"/>
            </p:cNvSpPr>
            <p:nvPr/>
          </p:nvSpPr>
          <p:spPr bwMode="auto">
            <a:xfrm>
              <a:off x="5216525" y="3379788"/>
              <a:ext cx="106363" cy="106363"/>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29" name="Oval 29"/>
            <p:cNvSpPr>
              <a:spLocks noChangeArrowheads="1"/>
            </p:cNvSpPr>
            <p:nvPr/>
          </p:nvSpPr>
          <p:spPr bwMode="auto">
            <a:xfrm>
              <a:off x="5170488" y="3330575"/>
              <a:ext cx="201613" cy="204788"/>
            </a:xfrm>
            <a:prstGeom prst="ellipse">
              <a:avLst/>
            </a:prstGeom>
            <a:noFill/>
            <a:ln w="30163" cap="flat">
              <a:solidFill>
                <a:schemeClr val="bg2">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0" name="Group 49"/>
          <p:cNvGrpSpPr/>
          <p:nvPr/>
        </p:nvGrpSpPr>
        <p:grpSpPr>
          <a:xfrm>
            <a:off x="6819900" y="3330575"/>
            <a:ext cx="201613" cy="204788"/>
            <a:chOff x="6819900" y="3330575"/>
            <a:chExt cx="201613" cy="204788"/>
          </a:xfrm>
        </p:grpSpPr>
        <p:sp>
          <p:nvSpPr>
            <p:cNvPr id="30" name="Oval 30"/>
            <p:cNvSpPr>
              <a:spLocks noChangeArrowheads="1"/>
            </p:cNvSpPr>
            <p:nvPr/>
          </p:nvSpPr>
          <p:spPr bwMode="auto">
            <a:xfrm>
              <a:off x="6869113" y="3379788"/>
              <a:ext cx="106363" cy="106363"/>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31" name="Oval 31"/>
            <p:cNvSpPr>
              <a:spLocks noChangeArrowheads="1"/>
            </p:cNvSpPr>
            <p:nvPr/>
          </p:nvSpPr>
          <p:spPr bwMode="auto">
            <a:xfrm>
              <a:off x="6819900" y="3330575"/>
              <a:ext cx="201613" cy="204788"/>
            </a:xfrm>
            <a:prstGeom prst="ellipse">
              <a:avLst/>
            </a:prstGeom>
            <a:noFill/>
            <a:ln w="30163" cap="flat">
              <a:solidFill>
                <a:schemeClr val="bg2">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5" name="Group 4"/>
          <p:cNvGrpSpPr/>
          <p:nvPr/>
        </p:nvGrpSpPr>
        <p:grpSpPr>
          <a:xfrm>
            <a:off x="8467725" y="3330575"/>
            <a:ext cx="206375" cy="204788"/>
            <a:chOff x="8467725" y="3330575"/>
            <a:chExt cx="206375" cy="204788"/>
          </a:xfrm>
        </p:grpSpPr>
        <p:sp>
          <p:nvSpPr>
            <p:cNvPr id="32" name="Oval 32"/>
            <p:cNvSpPr>
              <a:spLocks noChangeArrowheads="1"/>
            </p:cNvSpPr>
            <p:nvPr/>
          </p:nvSpPr>
          <p:spPr bwMode="auto">
            <a:xfrm>
              <a:off x="8516938" y="3379788"/>
              <a:ext cx="106363" cy="106363"/>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33" name="Oval 33"/>
            <p:cNvSpPr>
              <a:spLocks noChangeArrowheads="1"/>
            </p:cNvSpPr>
            <p:nvPr/>
          </p:nvSpPr>
          <p:spPr bwMode="auto">
            <a:xfrm>
              <a:off x="8467725" y="3330575"/>
              <a:ext cx="206375" cy="204788"/>
            </a:xfrm>
            <a:prstGeom prst="ellipse">
              <a:avLst/>
            </a:prstGeom>
            <a:noFill/>
            <a:ln w="30163" cap="flat">
              <a:solidFill>
                <a:schemeClr val="bg2">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9" name="Group 48"/>
          <p:cNvGrpSpPr/>
          <p:nvPr/>
        </p:nvGrpSpPr>
        <p:grpSpPr>
          <a:xfrm>
            <a:off x="10120313" y="3330575"/>
            <a:ext cx="201613" cy="204788"/>
            <a:chOff x="10120313" y="3330575"/>
            <a:chExt cx="201613" cy="204788"/>
          </a:xfrm>
        </p:grpSpPr>
        <p:sp>
          <p:nvSpPr>
            <p:cNvPr id="34" name="Oval 34"/>
            <p:cNvSpPr>
              <a:spLocks noChangeArrowheads="1"/>
            </p:cNvSpPr>
            <p:nvPr/>
          </p:nvSpPr>
          <p:spPr bwMode="auto">
            <a:xfrm>
              <a:off x="10166350" y="3379788"/>
              <a:ext cx="106363" cy="106363"/>
            </a:xfrm>
            <a:prstGeom prst="ellipse">
              <a:avLst/>
            </a:pr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35" name="Oval 35"/>
            <p:cNvSpPr>
              <a:spLocks noChangeArrowheads="1"/>
            </p:cNvSpPr>
            <p:nvPr/>
          </p:nvSpPr>
          <p:spPr bwMode="auto">
            <a:xfrm>
              <a:off x="10120313" y="3330575"/>
              <a:ext cx="201613" cy="204788"/>
            </a:xfrm>
            <a:prstGeom prst="ellipse">
              <a:avLst/>
            </a:prstGeom>
            <a:noFill/>
            <a:ln w="30163" cap="flat">
              <a:solidFill>
                <a:schemeClr val="bg2">
                  <a:lumMod val="8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36" name="Line 36"/>
          <p:cNvSpPr>
            <a:spLocks noChangeShapeType="1"/>
          </p:cNvSpPr>
          <p:nvPr/>
        </p:nvSpPr>
        <p:spPr bwMode="auto">
          <a:xfrm flipH="1">
            <a:off x="3175" y="3433763"/>
            <a:ext cx="1865313" cy="0"/>
          </a:xfrm>
          <a:prstGeom prst="line">
            <a:avLst/>
          </a:prstGeom>
          <a:noFill/>
          <a:ln w="30163" cap="flat">
            <a:solidFill>
              <a:schemeClr val="bg2">
                <a:lumMod val="8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7" name="Line 37"/>
          <p:cNvSpPr>
            <a:spLocks noChangeShapeType="1"/>
          </p:cNvSpPr>
          <p:nvPr/>
        </p:nvSpPr>
        <p:spPr bwMode="auto">
          <a:xfrm>
            <a:off x="2070100" y="3433763"/>
            <a:ext cx="1447800" cy="0"/>
          </a:xfrm>
          <a:prstGeom prst="line">
            <a:avLst/>
          </a:prstGeom>
          <a:noFill/>
          <a:ln w="30163" cap="flat">
            <a:solidFill>
              <a:schemeClr val="bg2">
                <a:lumMod val="8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8" name="Line 38"/>
          <p:cNvSpPr>
            <a:spLocks noChangeShapeType="1"/>
          </p:cNvSpPr>
          <p:nvPr/>
        </p:nvSpPr>
        <p:spPr bwMode="auto">
          <a:xfrm>
            <a:off x="3722688" y="3433763"/>
            <a:ext cx="1447800" cy="0"/>
          </a:xfrm>
          <a:prstGeom prst="line">
            <a:avLst/>
          </a:prstGeom>
          <a:noFill/>
          <a:ln w="30163" cap="flat">
            <a:solidFill>
              <a:schemeClr val="bg2">
                <a:lumMod val="8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9" name="Line 39"/>
          <p:cNvSpPr>
            <a:spLocks noChangeShapeType="1"/>
          </p:cNvSpPr>
          <p:nvPr/>
        </p:nvSpPr>
        <p:spPr bwMode="auto">
          <a:xfrm>
            <a:off x="5372100" y="3433763"/>
            <a:ext cx="1447800" cy="0"/>
          </a:xfrm>
          <a:prstGeom prst="line">
            <a:avLst/>
          </a:prstGeom>
          <a:noFill/>
          <a:ln w="30163" cap="flat">
            <a:solidFill>
              <a:schemeClr val="bg2">
                <a:lumMod val="8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0" name="Line 40"/>
          <p:cNvSpPr>
            <a:spLocks noChangeShapeType="1"/>
          </p:cNvSpPr>
          <p:nvPr/>
        </p:nvSpPr>
        <p:spPr bwMode="auto">
          <a:xfrm>
            <a:off x="7021513" y="3433763"/>
            <a:ext cx="1446213" cy="0"/>
          </a:xfrm>
          <a:prstGeom prst="line">
            <a:avLst/>
          </a:prstGeom>
          <a:noFill/>
          <a:ln w="30163" cap="flat">
            <a:solidFill>
              <a:schemeClr val="bg2">
                <a:lumMod val="8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1" name="Line 41"/>
          <p:cNvSpPr>
            <a:spLocks noChangeShapeType="1"/>
          </p:cNvSpPr>
          <p:nvPr/>
        </p:nvSpPr>
        <p:spPr bwMode="auto">
          <a:xfrm>
            <a:off x="8674100" y="3433763"/>
            <a:ext cx="1446213" cy="0"/>
          </a:xfrm>
          <a:prstGeom prst="line">
            <a:avLst/>
          </a:prstGeom>
          <a:noFill/>
          <a:ln w="30163" cap="flat">
            <a:solidFill>
              <a:schemeClr val="bg2">
                <a:lumMod val="8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2" name="Line 42"/>
          <p:cNvSpPr>
            <a:spLocks noChangeShapeType="1"/>
          </p:cNvSpPr>
          <p:nvPr/>
        </p:nvSpPr>
        <p:spPr bwMode="auto">
          <a:xfrm>
            <a:off x="10321925" y="3433763"/>
            <a:ext cx="1866900" cy="0"/>
          </a:xfrm>
          <a:prstGeom prst="line">
            <a:avLst/>
          </a:prstGeom>
          <a:noFill/>
          <a:ln w="30163" cap="flat">
            <a:solidFill>
              <a:schemeClr val="bg2">
                <a:lumMod val="8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3" name="TextBox 42"/>
          <p:cNvSpPr txBox="1"/>
          <p:nvPr/>
        </p:nvSpPr>
        <p:spPr>
          <a:xfrm>
            <a:off x="1437429" y="2090560"/>
            <a:ext cx="1071456" cy="707886"/>
          </a:xfrm>
          <a:prstGeom prst="rect">
            <a:avLst/>
          </a:prstGeom>
          <a:noFill/>
        </p:spPr>
        <p:txBody>
          <a:bodyPr wrap="square" rtlCol="0">
            <a:spAutoFit/>
          </a:bodyPr>
          <a:lstStyle/>
          <a:p>
            <a:pPr algn="ctr"/>
            <a:r>
              <a:rPr lang="en-US" sz="1000" dirty="0" smtClean="0"/>
              <a:t>Lorem ipsum dolor sit amet, consectetur adipiscing elit</a:t>
            </a:r>
            <a:endParaRPr lang="ru-RU" sz="1000" dirty="0"/>
          </a:p>
        </p:txBody>
      </p:sp>
      <p:sp>
        <p:nvSpPr>
          <p:cNvPr id="44" name="TextBox 43"/>
          <p:cNvSpPr txBox="1"/>
          <p:nvPr/>
        </p:nvSpPr>
        <p:spPr>
          <a:xfrm>
            <a:off x="4752129" y="2090560"/>
            <a:ext cx="1071456" cy="707886"/>
          </a:xfrm>
          <a:prstGeom prst="rect">
            <a:avLst/>
          </a:prstGeom>
          <a:noFill/>
        </p:spPr>
        <p:txBody>
          <a:bodyPr wrap="square" rtlCol="0">
            <a:spAutoFit/>
          </a:bodyPr>
          <a:lstStyle/>
          <a:p>
            <a:pPr algn="ctr"/>
            <a:r>
              <a:rPr lang="en-US" sz="1000" dirty="0" smtClean="0"/>
              <a:t>Lorem ipsum dolor sit amet, consectetur adipiscing elit</a:t>
            </a:r>
            <a:endParaRPr lang="ru-RU" sz="1000" dirty="0"/>
          </a:p>
        </p:txBody>
      </p:sp>
      <p:sp>
        <p:nvSpPr>
          <p:cNvPr id="45" name="TextBox 44"/>
          <p:cNvSpPr txBox="1"/>
          <p:nvPr/>
        </p:nvSpPr>
        <p:spPr>
          <a:xfrm>
            <a:off x="8043969" y="2090560"/>
            <a:ext cx="1071456" cy="707886"/>
          </a:xfrm>
          <a:prstGeom prst="rect">
            <a:avLst/>
          </a:prstGeom>
          <a:noFill/>
        </p:spPr>
        <p:txBody>
          <a:bodyPr wrap="square" rtlCol="0">
            <a:spAutoFit/>
          </a:bodyPr>
          <a:lstStyle/>
          <a:p>
            <a:pPr algn="ctr"/>
            <a:r>
              <a:rPr lang="en-US" sz="1000" dirty="0" smtClean="0"/>
              <a:t>Lorem ipsum dolor sit amet, consectetur adipiscing elit</a:t>
            </a:r>
            <a:endParaRPr lang="ru-RU" sz="1000" dirty="0"/>
          </a:p>
        </p:txBody>
      </p:sp>
      <p:sp>
        <p:nvSpPr>
          <p:cNvPr id="46" name="TextBox 45"/>
          <p:cNvSpPr txBox="1"/>
          <p:nvPr/>
        </p:nvSpPr>
        <p:spPr>
          <a:xfrm>
            <a:off x="3068109" y="4087000"/>
            <a:ext cx="1071456" cy="707886"/>
          </a:xfrm>
          <a:prstGeom prst="rect">
            <a:avLst/>
          </a:prstGeom>
          <a:noFill/>
        </p:spPr>
        <p:txBody>
          <a:bodyPr wrap="square" rtlCol="0">
            <a:spAutoFit/>
          </a:bodyPr>
          <a:lstStyle/>
          <a:p>
            <a:pPr algn="ctr"/>
            <a:r>
              <a:rPr lang="en-US" sz="1000" dirty="0" smtClean="0"/>
              <a:t>Lorem ipsum dolor sit amet, consectetur adipiscing elit</a:t>
            </a:r>
            <a:endParaRPr lang="ru-RU" sz="1000" dirty="0"/>
          </a:p>
        </p:txBody>
      </p:sp>
      <p:sp>
        <p:nvSpPr>
          <p:cNvPr id="47" name="TextBox 46"/>
          <p:cNvSpPr txBox="1"/>
          <p:nvPr/>
        </p:nvSpPr>
        <p:spPr>
          <a:xfrm>
            <a:off x="6382809" y="4087000"/>
            <a:ext cx="1071456" cy="707886"/>
          </a:xfrm>
          <a:prstGeom prst="rect">
            <a:avLst/>
          </a:prstGeom>
          <a:noFill/>
        </p:spPr>
        <p:txBody>
          <a:bodyPr wrap="square" rtlCol="0">
            <a:spAutoFit/>
          </a:bodyPr>
          <a:lstStyle/>
          <a:p>
            <a:pPr algn="ctr"/>
            <a:r>
              <a:rPr lang="en-US" sz="1000" dirty="0" smtClean="0"/>
              <a:t>Lorem ipsum dolor sit amet, consectetur adipiscing elit</a:t>
            </a:r>
            <a:endParaRPr lang="ru-RU" sz="1000" dirty="0"/>
          </a:p>
        </p:txBody>
      </p:sp>
      <p:sp>
        <p:nvSpPr>
          <p:cNvPr id="48" name="TextBox 47"/>
          <p:cNvSpPr txBox="1"/>
          <p:nvPr/>
        </p:nvSpPr>
        <p:spPr>
          <a:xfrm>
            <a:off x="9674649" y="4087000"/>
            <a:ext cx="1071456" cy="707886"/>
          </a:xfrm>
          <a:prstGeom prst="rect">
            <a:avLst/>
          </a:prstGeom>
          <a:noFill/>
        </p:spPr>
        <p:txBody>
          <a:bodyPr wrap="square" rtlCol="0">
            <a:spAutoFit/>
          </a:bodyPr>
          <a:lstStyle/>
          <a:p>
            <a:pPr algn="ctr"/>
            <a:r>
              <a:rPr lang="en-US" sz="1000" dirty="0" smtClean="0"/>
              <a:t>Lorem ipsum dolor sit amet, consectetur adipiscing elit</a:t>
            </a:r>
            <a:endParaRPr lang="ru-RU" sz="1000" dirty="0"/>
          </a:p>
        </p:txBody>
      </p:sp>
    </p:spTree>
    <p:extLst>
      <p:ext uri="{BB962C8B-B14F-4D97-AF65-F5344CB8AC3E}">
        <p14:creationId xmlns:p14="http://schemas.microsoft.com/office/powerpoint/2010/main" val="46449067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1000"/>
                                            <p:tgtEl>
                                              <p:spTgt spid="36"/>
                                            </p:tgtEl>
                                          </p:cBhvr>
                                        </p:animEffect>
                                      </p:childTnLst>
                                    </p:cTn>
                                  </p:par>
                                  <p:par>
                                    <p:cTn id="8" presetID="53" presetClass="entr" presetSubtype="16" fill="hold" nodeType="withEffect">
                                      <p:stCondLst>
                                        <p:cond delay="25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fltVal val="0"/>
                                              </p:val>
                                            </p:tav>
                                            <p:tav tm="100000">
                                              <p:val>
                                                <p:strVal val="#ppt_h"/>
                                              </p:val>
                                            </p:tav>
                                          </p:tavLst>
                                        </p:anim>
                                        <p:animEffect transition="in" filter="fade">
                                          <p:cBhvr>
                                            <p:cTn id="12" dur="500"/>
                                            <p:tgtEl>
                                              <p:spTgt spid="2"/>
                                            </p:tgtEl>
                                          </p:cBhvr>
                                        </p:animEffect>
                                      </p:childTnLst>
                                    </p:cTn>
                                  </p:par>
                                  <p:par>
                                    <p:cTn id="13" presetID="22" presetClass="entr" presetSubtype="8" fill="hold" grpId="0" nodeType="withEffect">
                                      <p:stCondLst>
                                        <p:cond delay="50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1000"/>
                                            <p:tgtEl>
                                              <p:spTgt spid="37"/>
                                            </p:tgtEl>
                                          </p:cBhvr>
                                        </p:animEffect>
                                      </p:childTnLst>
                                    </p:cTn>
                                  </p:par>
                                  <p:par>
                                    <p:cTn id="16" presetID="53" presetClass="entr" presetSubtype="16" fill="hold" nodeType="withEffect">
                                      <p:stCondLst>
                                        <p:cond delay="75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par>
                                    <p:cTn id="21" presetID="22" presetClass="entr" presetSubtype="8" fill="hold" grpId="0" nodeType="withEffect">
                                      <p:stCondLst>
                                        <p:cond delay="100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1000"/>
                                            <p:tgtEl>
                                              <p:spTgt spid="38"/>
                                            </p:tgtEl>
                                          </p:cBhvr>
                                        </p:animEffect>
                                      </p:childTnLst>
                                    </p:cTn>
                                  </p:par>
                                  <p:par>
                                    <p:cTn id="24" presetID="53" presetClass="entr" presetSubtype="16" fill="hold" nodeType="withEffect">
                                      <p:stCondLst>
                                        <p:cond delay="125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par>
                                    <p:cTn id="29" presetID="22" presetClass="entr" presetSubtype="8" fill="hold" grpId="0" nodeType="withEffect">
                                      <p:stCondLst>
                                        <p:cond delay="1500"/>
                                      </p:stCondLst>
                                      <p:childTnLst>
                                        <p:set>
                                          <p:cBhvr>
                                            <p:cTn id="30" dur="1" fill="hold">
                                              <p:stCondLst>
                                                <p:cond delay="0"/>
                                              </p:stCondLst>
                                            </p:cTn>
                                            <p:tgtEl>
                                              <p:spTgt spid="39"/>
                                            </p:tgtEl>
                                            <p:attrNameLst>
                                              <p:attrName>style.visibility</p:attrName>
                                            </p:attrNameLst>
                                          </p:cBhvr>
                                          <p:to>
                                            <p:strVal val="visible"/>
                                          </p:to>
                                        </p:set>
                                        <p:animEffect transition="in" filter="wipe(left)">
                                          <p:cBhvr>
                                            <p:cTn id="31" dur="1000"/>
                                            <p:tgtEl>
                                              <p:spTgt spid="39"/>
                                            </p:tgtEl>
                                          </p:cBhvr>
                                        </p:animEffect>
                                      </p:childTnLst>
                                    </p:cTn>
                                  </p:par>
                                  <p:par>
                                    <p:cTn id="32" presetID="53" presetClass="entr" presetSubtype="16" fill="hold" nodeType="withEffect">
                                      <p:stCondLst>
                                        <p:cond delay="1750"/>
                                      </p:stCondLst>
                                      <p:childTnLst>
                                        <p:set>
                                          <p:cBhvr>
                                            <p:cTn id="33" dur="1" fill="hold">
                                              <p:stCondLst>
                                                <p:cond delay="0"/>
                                              </p:stCondLst>
                                            </p:cTn>
                                            <p:tgtEl>
                                              <p:spTgt spid="50"/>
                                            </p:tgtEl>
                                            <p:attrNameLst>
                                              <p:attrName>style.visibility</p:attrName>
                                            </p:attrNameLst>
                                          </p:cBhvr>
                                          <p:to>
                                            <p:strVal val="visible"/>
                                          </p:to>
                                        </p:set>
                                        <p:anim calcmode="lin" valueType="num">
                                          <p:cBhvr>
                                            <p:cTn id="34" dur="500" fill="hold"/>
                                            <p:tgtEl>
                                              <p:spTgt spid="50"/>
                                            </p:tgtEl>
                                            <p:attrNameLst>
                                              <p:attrName>ppt_w</p:attrName>
                                            </p:attrNameLst>
                                          </p:cBhvr>
                                          <p:tavLst>
                                            <p:tav tm="0">
                                              <p:val>
                                                <p:fltVal val="0"/>
                                              </p:val>
                                            </p:tav>
                                            <p:tav tm="100000">
                                              <p:val>
                                                <p:strVal val="#ppt_w"/>
                                              </p:val>
                                            </p:tav>
                                          </p:tavLst>
                                        </p:anim>
                                        <p:anim calcmode="lin" valueType="num">
                                          <p:cBhvr>
                                            <p:cTn id="35" dur="500" fill="hold"/>
                                            <p:tgtEl>
                                              <p:spTgt spid="50"/>
                                            </p:tgtEl>
                                            <p:attrNameLst>
                                              <p:attrName>ppt_h</p:attrName>
                                            </p:attrNameLst>
                                          </p:cBhvr>
                                          <p:tavLst>
                                            <p:tav tm="0">
                                              <p:val>
                                                <p:fltVal val="0"/>
                                              </p:val>
                                            </p:tav>
                                            <p:tav tm="100000">
                                              <p:val>
                                                <p:strVal val="#ppt_h"/>
                                              </p:val>
                                            </p:tav>
                                          </p:tavLst>
                                        </p:anim>
                                        <p:animEffect transition="in" filter="fade">
                                          <p:cBhvr>
                                            <p:cTn id="36" dur="500"/>
                                            <p:tgtEl>
                                              <p:spTgt spid="50"/>
                                            </p:tgtEl>
                                          </p:cBhvr>
                                        </p:animEffect>
                                      </p:childTnLst>
                                    </p:cTn>
                                  </p:par>
                                  <p:par>
                                    <p:cTn id="37" presetID="22" presetClass="entr" presetSubtype="8" fill="hold" grpId="0" nodeType="withEffect">
                                      <p:stCondLst>
                                        <p:cond delay="2000"/>
                                      </p:stCondLst>
                                      <p:childTnLst>
                                        <p:set>
                                          <p:cBhvr>
                                            <p:cTn id="38" dur="1" fill="hold">
                                              <p:stCondLst>
                                                <p:cond delay="0"/>
                                              </p:stCondLst>
                                            </p:cTn>
                                            <p:tgtEl>
                                              <p:spTgt spid="40"/>
                                            </p:tgtEl>
                                            <p:attrNameLst>
                                              <p:attrName>style.visibility</p:attrName>
                                            </p:attrNameLst>
                                          </p:cBhvr>
                                          <p:to>
                                            <p:strVal val="visible"/>
                                          </p:to>
                                        </p:set>
                                        <p:animEffect transition="in" filter="wipe(left)">
                                          <p:cBhvr>
                                            <p:cTn id="39" dur="1000"/>
                                            <p:tgtEl>
                                              <p:spTgt spid="40"/>
                                            </p:tgtEl>
                                          </p:cBhvr>
                                        </p:animEffect>
                                      </p:childTnLst>
                                    </p:cTn>
                                  </p:par>
                                  <p:par>
                                    <p:cTn id="40" presetID="53" presetClass="entr" presetSubtype="16" fill="hold" nodeType="withEffect">
                                      <p:stCondLst>
                                        <p:cond delay="225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fill="hold"/>
                                            <p:tgtEl>
                                              <p:spTgt spid="5"/>
                                            </p:tgtEl>
                                            <p:attrNameLst>
                                              <p:attrName>ppt_w</p:attrName>
                                            </p:attrNameLst>
                                          </p:cBhvr>
                                          <p:tavLst>
                                            <p:tav tm="0">
                                              <p:val>
                                                <p:fltVal val="0"/>
                                              </p:val>
                                            </p:tav>
                                            <p:tav tm="100000">
                                              <p:val>
                                                <p:strVal val="#ppt_w"/>
                                              </p:val>
                                            </p:tav>
                                          </p:tavLst>
                                        </p:anim>
                                        <p:anim calcmode="lin" valueType="num">
                                          <p:cBhvr>
                                            <p:cTn id="43" dur="500" fill="hold"/>
                                            <p:tgtEl>
                                              <p:spTgt spid="5"/>
                                            </p:tgtEl>
                                            <p:attrNameLst>
                                              <p:attrName>ppt_h</p:attrName>
                                            </p:attrNameLst>
                                          </p:cBhvr>
                                          <p:tavLst>
                                            <p:tav tm="0">
                                              <p:val>
                                                <p:fltVal val="0"/>
                                              </p:val>
                                            </p:tav>
                                            <p:tav tm="100000">
                                              <p:val>
                                                <p:strVal val="#ppt_h"/>
                                              </p:val>
                                            </p:tav>
                                          </p:tavLst>
                                        </p:anim>
                                        <p:animEffect transition="in" filter="fade">
                                          <p:cBhvr>
                                            <p:cTn id="44" dur="500"/>
                                            <p:tgtEl>
                                              <p:spTgt spid="5"/>
                                            </p:tgtEl>
                                          </p:cBhvr>
                                        </p:animEffect>
                                      </p:childTnLst>
                                    </p:cTn>
                                  </p:par>
                                  <p:par>
                                    <p:cTn id="45" presetID="22" presetClass="entr" presetSubtype="8" fill="hold" grpId="0" nodeType="withEffect">
                                      <p:stCondLst>
                                        <p:cond delay="250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1000"/>
                                            <p:tgtEl>
                                              <p:spTgt spid="41"/>
                                            </p:tgtEl>
                                          </p:cBhvr>
                                        </p:animEffect>
                                      </p:childTnLst>
                                    </p:cTn>
                                  </p:par>
                                  <p:par>
                                    <p:cTn id="48" presetID="53" presetClass="entr" presetSubtype="16" fill="hold" nodeType="withEffect">
                                      <p:stCondLst>
                                        <p:cond delay="2750"/>
                                      </p:stCondLst>
                                      <p:childTnLst>
                                        <p:set>
                                          <p:cBhvr>
                                            <p:cTn id="49" dur="1" fill="hold">
                                              <p:stCondLst>
                                                <p:cond delay="0"/>
                                              </p:stCondLst>
                                            </p:cTn>
                                            <p:tgtEl>
                                              <p:spTgt spid="49"/>
                                            </p:tgtEl>
                                            <p:attrNameLst>
                                              <p:attrName>style.visibility</p:attrName>
                                            </p:attrNameLst>
                                          </p:cBhvr>
                                          <p:to>
                                            <p:strVal val="visible"/>
                                          </p:to>
                                        </p:set>
                                        <p:anim calcmode="lin" valueType="num">
                                          <p:cBhvr>
                                            <p:cTn id="50" dur="500" fill="hold"/>
                                            <p:tgtEl>
                                              <p:spTgt spid="49"/>
                                            </p:tgtEl>
                                            <p:attrNameLst>
                                              <p:attrName>ppt_w</p:attrName>
                                            </p:attrNameLst>
                                          </p:cBhvr>
                                          <p:tavLst>
                                            <p:tav tm="0">
                                              <p:val>
                                                <p:fltVal val="0"/>
                                              </p:val>
                                            </p:tav>
                                            <p:tav tm="100000">
                                              <p:val>
                                                <p:strVal val="#ppt_w"/>
                                              </p:val>
                                            </p:tav>
                                          </p:tavLst>
                                        </p:anim>
                                        <p:anim calcmode="lin" valueType="num">
                                          <p:cBhvr>
                                            <p:cTn id="51" dur="500" fill="hold"/>
                                            <p:tgtEl>
                                              <p:spTgt spid="49"/>
                                            </p:tgtEl>
                                            <p:attrNameLst>
                                              <p:attrName>ppt_h</p:attrName>
                                            </p:attrNameLst>
                                          </p:cBhvr>
                                          <p:tavLst>
                                            <p:tav tm="0">
                                              <p:val>
                                                <p:fltVal val="0"/>
                                              </p:val>
                                            </p:tav>
                                            <p:tav tm="100000">
                                              <p:val>
                                                <p:strVal val="#ppt_h"/>
                                              </p:val>
                                            </p:tav>
                                          </p:tavLst>
                                        </p:anim>
                                        <p:animEffect transition="in" filter="fade">
                                          <p:cBhvr>
                                            <p:cTn id="52" dur="500"/>
                                            <p:tgtEl>
                                              <p:spTgt spid="49"/>
                                            </p:tgtEl>
                                          </p:cBhvr>
                                        </p:animEffect>
                                      </p:childTnLst>
                                    </p:cTn>
                                  </p:par>
                                  <p:par>
                                    <p:cTn id="53" presetID="22" presetClass="entr" presetSubtype="8" fill="hold" grpId="0" nodeType="withEffect">
                                      <p:stCondLst>
                                        <p:cond delay="3000"/>
                                      </p:stCondLst>
                                      <p:childTnLst>
                                        <p:set>
                                          <p:cBhvr>
                                            <p:cTn id="54" dur="1" fill="hold">
                                              <p:stCondLst>
                                                <p:cond delay="0"/>
                                              </p:stCondLst>
                                            </p:cTn>
                                            <p:tgtEl>
                                              <p:spTgt spid="42"/>
                                            </p:tgtEl>
                                            <p:attrNameLst>
                                              <p:attrName>style.visibility</p:attrName>
                                            </p:attrNameLst>
                                          </p:cBhvr>
                                          <p:to>
                                            <p:strVal val="visible"/>
                                          </p:to>
                                        </p:set>
                                        <p:animEffect transition="in" filter="wipe(left)">
                                          <p:cBhvr>
                                            <p:cTn id="55" dur="1000"/>
                                            <p:tgtEl>
                                              <p:spTgt spid="42"/>
                                            </p:tgtEl>
                                          </p:cBhvr>
                                        </p:animEffect>
                                      </p:childTnLst>
                                    </p:cTn>
                                  </p:par>
                                  <p:par>
                                    <p:cTn id="56" presetID="2" presetClass="entr" presetSubtype="1" fill="hold" nodeType="withEffect" p14:presetBounceEnd="67000">
                                      <p:stCondLst>
                                        <p:cond delay="250"/>
                                      </p:stCondLst>
                                      <p:childTnLst>
                                        <p:set>
                                          <p:cBhvr>
                                            <p:cTn id="57" dur="1" fill="hold">
                                              <p:stCondLst>
                                                <p:cond delay="0"/>
                                              </p:stCondLst>
                                            </p:cTn>
                                            <p:tgtEl>
                                              <p:spTgt spid="51"/>
                                            </p:tgtEl>
                                            <p:attrNameLst>
                                              <p:attrName>style.visibility</p:attrName>
                                            </p:attrNameLst>
                                          </p:cBhvr>
                                          <p:to>
                                            <p:strVal val="visible"/>
                                          </p:to>
                                        </p:set>
                                        <p:anim calcmode="lin" valueType="num" p14:bounceEnd="67000">
                                          <p:cBhvr additive="base">
                                            <p:cTn id="58" dur="1000" fill="hold"/>
                                            <p:tgtEl>
                                              <p:spTgt spid="51"/>
                                            </p:tgtEl>
                                            <p:attrNameLst>
                                              <p:attrName>ppt_x</p:attrName>
                                            </p:attrNameLst>
                                          </p:cBhvr>
                                          <p:tavLst>
                                            <p:tav tm="0">
                                              <p:val>
                                                <p:strVal val="#ppt_x"/>
                                              </p:val>
                                            </p:tav>
                                            <p:tav tm="100000">
                                              <p:val>
                                                <p:strVal val="#ppt_x"/>
                                              </p:val>
                                            </p:tav>
                                          </p:tavLst>
                                        </p:anim>
                                        <p:anim calcmode="lin" valueType="num" p14:bounceEnd="67000">
                                          <p:cBhvr additive="base">
                                            <p:cTn id="59" dur="1000" fill="hold"/>
                                            <p:tgtEl>
                                              <p:spTgt spid="51"/>
                                            </p:tgtEl>
                                            <p:attrNameLst>
                                              <p:attrName>ppt_y</p:attrName>
                                            </p:attrNameLst>
                                          </p:cBhvr>
                                          <p:tavLst>
                                            <p:tav tm="0">
                                              <p:val>
                                                <p:strVal val="0-#ppt_h/2"/>
                                              </p:val>
                                            </p:tav>
                                            <p:tav tm="100000">
                                              <p:val>
                                                <p:strVal val="#ppt_y"/>
                                              </p:val>
                                            </p:tav>
                                          </p:tavLst>
                                        </p:anim>
                                      </p:childTnLst>
                                    </p:cTn>
                                  </p:par>
                                  <p:par>
                                    <p:cTn id="60" presetID="2" presetClass="entr" presetSubtype="4" fill="hold" nodeType="withEffect" p14:presetBounceEnd="67000">
                                      <p:stCondLst>
                                        <p:cond delay="1000"/>
                                      </p:stCondLst>
                                      <p:childTnLst>
                                        <p:set>
                                          <p:cBhvr>
                                            <p:cTn id="61" dur="1" fill="hold">
                                              <p:stCondLst>
                                                <p:cond delay="0"/>
                                              </p:stCondLst>
                                            </p:cTn>
                                            <p:tgtEl>
                                              <p:spTgt spid="52"/>
                                            </p:tgtEl>
                                            <p:attrNameLst>
                                              <p:attrName>style.visibility</p:attrName>
                                            </p:attrNameLst>
                                          </p:cBhvr>
                                          <p:to>
                                            <p:strVal val="visible"/>
                                          </p:to>
                                        </p:set>
                                        <p:anim calcmode="lin" valueType="num" p14:bounceEnd="67000">
                                          <p:cBhvr additive="base">
                                            <p:cTn id="62" dur="1000" fill="hold"/>
                                            <p:tgtEl>
                                              <p:spTgt spid="52"/>
                                            </p:tgtEl>
                                            <p:attrNameLst>
                                              <p:attrName>ppt_x</p:attrName>
                                            </p:attrNameLst>
                                          </p:cBhvr>
                                          <p:tavLst>
                                            <p:tav tm="0">
                                              <p:val>
                                                <p:strVal val="#ppt_x"/>
                                              </p:val>
                                            </p:tav>
                                            <p:tav tm="100000">
                                              <p:val>
                                                <p:strVal val="#ppt_x"/>
                                              </p:val>
                                            </p:tav>
                                          </p:tavLst>
                                        </p:anim>
                                        <p:anim calcmode="lin" valueType="num" p14:bounceEnd="67000">
                                          <p:cBhvr additive="base">
                                            <p:cTn id="63" dur="1000" fill="hold"/>
                                            <p:tgtEl>
                                              <p:spTgt spid="52"/>
                                            </p:tgtEl>
                                            <p:attrNameLst>
                                              <p:attrName>ppt_y</p:attrName>
                                            </p:attrNameLst>
                                          </p:cBhvr>
                                          <p:tavLst>
                                            <p:tav tm="0">
                                              <p:val>
                                                <p:strVal val="1+#ppt_h/2"/>
                                              </p:val>
                                            </p:tav>
                                            <p:tav tm="100000">
                                              <p:val>
                                                <p:strVal val="#ppt_y"/>
                                              </p:val>
                                            </p:tav>
                                          </p:tavLst>
                                        </p:anim>
                                      </p:childTnLst>
                                    </p:cTn>
                                  </p:par>
                                  <p:par>
                                    <p:cTn id="64" presetID="2" presetClass="entr" presetSubtype="1" fill="hold" nodeType="withEffect" p14:presetBounceEnd="67000">
                                      <p:stCondLst>
                                        <p:cond delay="1500"/>
                                      </p:stCondLst>
                                      <p:childTnLst>
                                        <p:set>
                                          <p:cBhvr>
                                            <p:cTn id="65" dur="1" fill="hold">
                                              <p:stCondLst>
                                                <p:cond delay="0"/>
                                              </p:stCondLst>
                                            </p:cTn>
                                            <p:tgtEl>
                                              <p:spTgt spid="53"/>
                                            </p:tgtEl>
                                            <p:attrNameLst>
                                              <p:attrName>style.visibility</p:attrName>
                                            </p:attrNameLst>
                                          </p:cBhvr>
                                          <p:to>
                                            <p:strVal val="visible"/>
                                          </p:to>
                                        </p:set>
                                        <p:anim calcmode="lin" valueType="num" p14:bounceEnd="67000">
                                          <p:cBhvr additive="base">
                                            <p:cTn id="66" dur="1000" fill="hold"/>
                                            <p:tgtEl>
                                              <p:spTgt spid="53"/>
                                            </p:tgtEl>
                                            <p:attrNameLst>
                                              <p:attrName>ppt_x</p:attrName>
                                            </p:attrNameLst>
                                          </p:cBhvr>
                                          <p:tavLst>
                                            <p:tav tm="0">
                                              <p:val>
                                                <p:strVal val="#ppt_x"/>
                                              </p:val>
                                            </p:tav>
                                            <p:tav tm="100000">
                                              <p:val>
                                                <p:strVal val="#ppt_x"/>
                                              </p:val>
                                            </p:tav>
                                          </p:tavLst>
                                        </p:anim>
                                        <p:anim calcmode="lin" valueType="num" p14:bounceEnd="67000">
                                          <p:cBhvr additive="base">
                                            <p:cTn id="67" dur="100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4" fill="hold" nodeType="withEffect" p14:presetBounceEnd="67000">
                                      <p:stCondLst>
                                        <p:cond delay="2000"/>
                                      </p:stCondLst>
                                      <p:childTnLst>
                                        <p:set>
                                          <p:cBhvr>
                                            <p:cTn id="69" dur="1" fill="hold">
                                              <p:stCondLst>
                                                <p:cond delay="0"/>
                                              </p:stCondLst>
                                            </p:cTn>
                                            <p:tgtEl>
                                              <p:spTgt spid="54"/>
                                            </p:tgtEl>
                                            <p:attrNameLst>
                                              <p:attrName>style.visibility</p:attrName>
                                            </p:attrNameLst>
                                          </p:cBhvr>
                                          <p:to>
                                            <p:strVal val="visible"/>
                                          </p:to>
                                        </p:set>
                                        <p:anim calcmode="lin" valueType="num" p14:bounceEnd="67000">
                                          <p:cBhvr additive="base">
                                            <p:cTn id="70" dur="1000" fill="hold"/>
                                            <p:tgtEl>
                                              <p:spTgt spid="54"/>
                                            </p:tgtEl>
                                            <p:attrNameLst>
                                              <p:attrName>ppt_x</p:attrName>
                                            </p:attrNameLst>
                                          </p:cBhvr>
                                          <p:tavLst>
                                            <p:tav tm="0">
                                              <p:val>
                                                <p:strVal val="#ppt_x"/>
                                              </p:val>
                                            </p:tav>
                                            <p:tav tm="100000">
                                              <p:val>
                                                <p:strVal val="#ppt_x"/>
                                              </p:val>
                                            </p:tav>
                                          </p:tavLst>
                                        </p:anim>
                                        <p:anim calcmode="lin" valueType="num" p14:bounceEnd="67000">
                                          <p:cBhvr additive="base">
                                            <p:cTn id="71" dur="1000" fill="hold"/>
                                            <p:tgtEl>
                                              <p:spTgt spid="54"/>
                                            </p:tgtEl>
                                            <p:attrNameLst>
                                              <p:attrName>ppt_y</p:attrName>
                                            </p:attrNameLst>
                                          </p:cBhvr>
                                          <p:tavLst>
                                            <p:tav tm="0">
                                              <p:val>
                                                <p:strVal val="1+#ppt_h/2"/>
                                              </p:val>
                                            </p:tav>
                                            <p:tav tm="100000">
                                              <p:val>
                                                <p:strVal val="#ppt_y"/>
                                              </p:val>
                                            </p:tav>
                                          </p:tavLst>
                                        </p:anim>
                                      </p:childTnLst>
                                    </p:cTn>
                                  </p:par>
                                  <p:par>
                                    <p:cTn id="72" presetID="2" presetClass="entr" presetSubtype="1" fill="hold" nodeType="withEffect" p14:presetBounceEnd="67000">
                                      <p:stCondLst>
                                        <p:cond delay="2500"/>
                                      </p:stCondLst>
                                      <p:childTnLst>
                                        <p:set>
                                          <p:cBhvr>
                                            <p:cTn id="73" dur="1" fill="hold">
                                              <p:stCondLst>
                                                <p:cond delay="0"/>
                                              </p:stCondLst>
                                            </p:cTn>
                                            <p:tgtEl>
                                              <p:spTgt spid="55"/>
                                            </p:tgtEl>
                                            <p:attrNameLst>
                                              <p:attrName>style.visibility</p:attrName>
                                            </p:attrNameLst>
                                          </p:cBhvr>
                                          <p:to>
                                            <p:strVal val="visible"/>
                                          </p:to>
                                        </p:set>
                                        <p:anim calcmode="lin" valueType="num" p14:bounceEnd="67000">
                                          <p:cBhvr additive="base">
                                            <p:cTn id="74" dur="1000" fill="hold"/>
                                            <p:tgtEl>
                                              <p:spTgt spid="55"/>
                                            </p:tgtEl>
                                            <p:attrNameLst>
                                              <p:attrName>ppt_x</p:attrName>
                                            </p:attrNameLst>
                                          </p:cBhvr>
                                          <p:tavLst>
                                            <p:tav tm="0">
                                              <p:val>
                                                <p:strVal val="#ppt_x"/>
                                              </p:val>
                                            </p:tav>
                                            <p:tav tm="100000">
                                              <p:val>
                                                <p:strVal val="#ppt_x"/>
                                              </p:val>
                                            </p:tav>
                                          </p:tavLst>
                                        </p:anim>
                                        <p:anim calcmode="lin" valueType="num" p14:bounceEnd="67000">
                                          <p:cBhvr additive="base">
                                            <p:cTn id="75" dur="1000" fill="hold"/>
                                            <p:tgtEl>
                                              <p:spTgt spid="55"/>
                                            </p:tgtEl>
                                            <p:attrNameLst>
                                              <p:attrName>ppt_y</p:attrName>
                                            </p:attrNameLst>
                                          </p:cBhvr>
                                          <p:tavLst>
                                            <p:tav tm="0">
                                              <p:val>
                                                <p:strVal val="0-#ppt_h/2"/>
                                              </p:val>
                                            </p:tav>
                                            <p:tav tm="100000">
                                              <p:val>
                                                <p:strVal val="#ppt_y"/>
                                              </p:val>
                                            </p:tav>
                                          </p:tavLst>
                                        </p:anim>
                                      </p:childTnLst>
                                    </p:cTn>
                                  </p:par>
                                  <p:par>
                                    <p:cTn id="76" presetID="2" presetClass="entr" presetSubtype="4" fill="hold" nodeType="withEffect" p14:presetBounceEnd="67000">
                                      <p:stCondLst>
                                        <p:cond delay="3000"/>
                                      </p:stCondLst>
                                      <p:childTnLst>
                                        <p:set>
                                          <p:cBhvr>
                                            <p:cTn id="77" dur="1" fill="hold">
                                              <p:stCondLst>
                                                <p:cond delay="0"/>
                                              </p:stCondLst>
                                            </p:cTn>
                                            <p:tgtEl>
                                              <p:spTgt spid="56"/>
                                            </p:tgtEl>
                                            <p:attrNameLst>
                                              <p:attrName>style.visibility</p:attrName>
                                            </p:attrNameLst>
                                          </p:cBhvr>
                                          <p:to>
                                            <p:strVal val="visible"/>
                                          </p:to>
                                        </p:set>
                                        <p:anim calcmode="lin" valueType="num" p14:bounceEnd="67000">
                                          <p:cBhvr additive="base">
                                            <p:cTn id="78" dur="1000" fill="hold"/>
                                            <p:tgtEl>
                                              <p:spTgt spid="56"/>
                                            </p:tgtEl>
                                            <p:attrNameLst>
                                              <p:attrName>ppt_x</p:attrName>
                                            </p:attrNameLst>
                                          </p:cBhvr>
                                          <p:tavLst>
                                            <p:tav tm="0">
                                              <p:val>
                                                <p:strVal val="#ppt_x"/>
                                              </p:val>
                                            </p:tav>
                                            <p:tav tm="100000">
                                              <p:val>
                                                <p:strVal val="#ppt_x"/>
                                              </p:val>
                                            </p:tav>
                                          </p:tavLst>
                                        </p:anim>
                                        <p:anim calcmode="lin" valueType="num" p14:bounceEnd="67000">
                                          <p:cBhvr additive="base">
                                            <p:cTn id="79" dur="1000" fill="hold"/>
                                            <p:tgtEl>
                                              <p:spTgt spid="56"/>
                                            </p:tgtEl>
                                            <p:attrNameLst>
                                              <p:attrName>ppt_y</p:attrName>
                                            </p:attrNameLst>
                                          </p:cBhvr>
                                          <p:tavLst>
                                            <p:tav tm="0">
                                              <p:val>
                                                <p:strVal val="1+#ppt_h/2"/>
                                              </p:val>
                                            </p:tav>
                                            <p:tav tm="100000">
                                              <p:val>
                                                <p:strVal val="#ppt_y"/>
                                              </p:val>
                                            </p:tav>
                                          </p:tavLst>
                                        </p:anim>
                                      </p:childTnLst>
                                    </p:cTn>
                                  </p:par>
                                  <p:par>
                                    <p:cTn id="80" presetID="53" presetClass="entr" presetSubtype="16" fill="hold" grpId="0" nodeType="withEffect">
                                      <p:stCondLst>
                                        <p:cond delay="500"/>
                                      </p:stCondLst>
                                      <p:childTnLst>
                                        <p:set>
                                          <p:cBhvr>
                                            <p:cTn id="81" dur="1" fill="hold">
                                              <p:stCondLst>
                                                <p:cond delay="0"/>
                                              </p:stCondLst>
                                            </p:cTn>
                                            <p:tgtEl>
                                              <p:spTgt spid="18"/>
                                            </p:tgtEl>
                                            <p:attrNameLst>
                                              <p:attrName>style.visibility</p:attrName>
                                            </p:attrNameLst>
                                          </p:cBhvr>
                                          <p:to>
                                            <p:strVal val="visible"/>
                                          </p:to>
                                        </p:set>
                                        <p:anim calcmode="lin" valueType="num">
                                          <p:cBhvr>
                                            <p:cTn id="82" dur="500" fill="hold"/>
                                            <p:tgtEl>
                                              <p:spTgt spid="18"/>
                                            </p:tgtEl>
                                            <p:attrNameLst>
                                              <p:attrName>ppt_w</p:attrName>
                                            </p:attrNameLst>
                                          </p:cBhvr>
                                          <p:tavLst>
                                            <p:tav tm="0">
                                              <p:val>
                                                <p:fltVal val="0"/>
                                              </p:val>
                                            </p:tav>
                                            <p:tav tm="100000">
                                              <p:val>
                                                <p:strVal val="#ppt_w"/>
                                              </p:val>
                                            </p:tav>
                                          </p:tavLst>
                                        </p:anim>
                                        <p:anim calcmode="lin" valueType="num">
                                          <p:cBhvr>
                                            <p:cTn id="83" dur="500" fill="hold"/>
                                            <p:tgtEl>
                                              <p:spTgt spid="18"/>
                                            </p:tgtEl>
                                            <p:attrNameLst>
                                              <p:attrName>ppt_h</p:attrName>
                                            </p:attrNameLst>
                                          </p:cBhvr>
                                          <p:tavLst>
                                            <p:tav tm="0">
                                              <p:val>
                                                <p:fltVal val="0"/>
                                              </p:val>
                                            </p:tav>
                                            <p:tav tm="100000">
                                              <p:val>
                                                <p:strVal val="#ppt_h"/>
                                              </p:val>
                                            </p:tav>
                                          </p:tavLst>
                                        </p:anim>
                                        <p:animEffect transition="in" filter="fade">
                                          <p:cBhvr>
                                            <p:cTn id="84" dur="500"/>
                                            <p:tgtEl>
                                              <p:spTgt spid="18"/>
                                            </p:tgtEl>
                                          </p:cBhvr>
                                        </p:animEffect>
                                      </p:childTnLst>
                                    </p:cTn>
                                  </p:par>
                                  <p:par>
                                    <p:cTn id="85" presetID="53" presetClass="entr" presetSubtype="16" fill="hold" grpId="0" nodeType="withEffect">
                                      <p:stCondLst>
                                        <p:cond delay="500"/>
                                      </p:stCondLst>
                                      <p:childTnLst>
                                        <p:set>
                                          <p:cBhvr>
                                            <p:cTn id="86" dur="1" fill="hold">
                                              <p:stCondLst>
                                                <p:cond delay="0"/>
                                              </p:stCondLst>
                                            </p:cTn>
                                            <p:tgtEl>
                                              <p:spTgt spid="43"/>
                                            </p:tgtEl>
                                            <p:attrNameLst>
                                              <p:attrName>style.visibility</p:attrName>
                                            </p:attrNameLst>
                                          </p:cBhvr>
                                          <p:to>
                                            <p:strVal val="visible"/>
                                          </p:to>
                                        </p:set>
                                        <p:anim calcmode="lin" valueType="num">
                                          <p:cBhvr>
                                            <p:cTn id="87" dur="500" fill="hold"/>
                                            <p:tgtEl>
                                              <p:spTgt spid="43"/>
                                            </p:tgtEl>
                                            <p:attrNameLst>
                                              <p:attrName>ppt_w</p:attrName>
                                            </p:attrNameLst>
                                          </p:cBhvr>
                                          <p:tavLst>
                                            <p:tav tm="0">
                                              <p:val>
                                                <p:fltVal val="0"/>
                                              </p:val>
                                            </p:tav>
                                            <p:tav tm="100000">
                                              <p:val>
                                                <p:strVal val="#ppt_w"/>
                                              </p:val>
                                            </p:tav>
                                          </p:tavLst>
                                        </p:anim>
                                        <p:anim calcmode="lin" valueType="num">
                                          <p:cBhvr>
                                            <p:cTn id="88" dur="500" fill="hold"/>
                                            <p:tgtEl>
                                              <p:spTgt spid="43"/>
                                            </p:tgtEl>
                                            <p:attrNameLst>
                                              <p:attrName>ppt_h</p:attrName>
                                            </p:attrNameLst>
                                          </p:cBhvr>
                                          <p:tavLst>
                                            <p:tav tm="0">
                                              <p:val>
                                                <p:fltVal val="0"/>
                                              </p:val>
                                            </p:tav>
                                            <p:tav tm="100000">
                                              <p:val>
                                                <p:strVal val="#ppt_h"/>
                                              </p:val>
                                            </p:tav>
                                          </p:tavLst>
                                        </p:anim>
                                        <p:animEffect transition="in" filter="fade">
                                          <p:cBhvr>
                                            <p:cTn id="89" dur="500"/>
                                            <p:tgtEl>
                                              <p:spTgt spid="43"/>
                                            </p:tgtEl>
                                          </p:cBhvr>
                                        </p:animEffect>
                                      </p:childTnLst>
                                    </p:cTn>
                                  </p:par>
                                  <p:par>
                                    <p:cTn id="90" presetID="53" presetClass="entr" presetSubtype="16" fill="hold" grpId="0" nodeType="withEffect">
                                      <p:stCondLst>
                                        <p:cond delay="1000"/>
                                      </p:stCondLst>
                                      <p:childTnLst>
                                        <p:set>
                                          <p:cBhvr>
                                            <p:cTn id="91" dur="1" fill="hold">
                                              <p:stCondLst>
                                                <p:cond delay="0"/>
                                              </p:stCondLst>
                                            </p:cTn>
                                            <p:tgtEl>
                                              <p:spTgt spid="46"/>
                                            </p:tgtEl>
                                            <p:attrNameLst>
                                              <p:attrName>style.visibility</p:attrName>
                                            </p:attrNameLst>
                                          </p:cBhvr>
                                          <p:to>
                                            <p:strVal val="visible"/>
                                          </p:to>
                                        </p:set>
                                        <p:anim calcmode="lin" valueType="num">
                                          <p:cBhvr>
                                            <p:cTn id="92" dur="500" fill="hold"/>
                                            <p:tgtEl>
                                              <p:spTgt spid="46"/>
                                            </p:tgtEl>
                                            <p:attrNameLst>
                                              <p:attrName>ppt_w</p:attrName>
                                            </p:attrNameLst>
                                          </p:cBhvr>
                                          <p:tavLst>
                                            <p:tav tm="0">
                                              <p:val>
                                                <p:fltVal val="0"/>
                                              </p:val>
                                            </p:tav>
                                            <p:tav tm="100000">
                                              <p:val>
                                                <p:strVal val="#ppt_w"/>
                                              </p:val>
                                            </p:tav>
                                          </p:tavLst>
                                        </p:anim>
                                        <p:anim calcmode="lin" valueType="num">
                                          <p:cBhvr>
                                            <p:cTn id="93" dur="500" fill="hold"/>
                                            <p:tgtEl>
                                              <p:spTgt spid="46"/>
                                            </p:tgtEl>
                                            <p:attrNameLst>
                                              <p:attrName>ppt_h</p:attrName>
                                            </p:attrNameLst>
                                          </p:cBhvr>
                                          <p:tavLst>
                                            <p:tav tm="0">
                                              <p:val>
                                                <p:fltVal val="0"/>
                                              </p:val>
                                            </p:tav>
                                            <p:tav tm="100000">
                                              <p:val>
                                                <p:strVal val="#ppt_h"/>
                                              </p:val>
                                            </p:tav>
                                          </p:tavLst>
                                        </p:anim>
                                        <p:animEffect transition="in" filter="fade">
                                          <p:cBhvr>
                                            <p:cTn id="94" dur="500"/>
                                            <p:tgtEl>
                                              <p:spTgt spid="46"/>
                                            </p:tgtEl>
                                          </p:cBhvr>
                                        </p:animEffect>
                                      </p:childTnLst>
                                    </p:cTn>
                                  </p:par>
                                  <p:par>
                                    <p:cTn id="95" presetID="53" presetClass="entr" presetSubtype="16" fill="hold" grpId="0" nodeType="withEffect">
                                      <p:stCondLst>
                                        <p:cond delay="1000"/>
                                      </p:stCondLst>
                                      <p:childTnLst>
                                        <p:set>
                                          <p:cBhvr>
                                            <p:cTn id="96" dur="1" fill="hold">
                                              <p:stCondLst>
                                                <p:cond delay="0"/>
                                              </p:stCondLst>
                                            </p:cTn>
                                            <p:tgtEl>
                                              <p:spTgt spid="19"/>
                                            </p:tgtEl>
                                            <p:attrNameLst>
                                              <p:attrName>style.visibility</p:attrName>
                                            </p:attrNameLst>
                                          </p:cBhvr>
                                          <p:to>
                                            <p:strVal val="visible"/>
                                          </p:to>
                                        </p:set>
                                        <p:anim calcmode="lin" valueType="num">
                                          <p:cBhvr>
                                            <p:cTn id="97" dur="500" fill="hold"/>
                                            <p:tgtEl>
                                              <p:spTgt spid="19"/>
                                            </p:tgtEl>
                                            <p:attrNameLst>
                                              <p:attrName>ppt_w</p:attrName>
                                            </p:attrNameLst>
                                          </p:cBhvr>
                                          <p:tavLst>
                                            <p:tav tm="0">
                                              <p:val>
                                                <p:fltVal val="0"/>
                                              </p:val>
                                            </p:tav>
                                            <p:tav tm="100000">
                                              <p:val>
                                                <p:strVal val="#ppt_w"/>
                                              </p:val>
                                            </p:tav>
                                          </p:tavLst>
                                        </p:anim>
                                        <p:anim calcmode="lin" valueType="num">
                                          <p:cBhvr>
                                            <p:cTn id="98" dur="500" fill="hold"/>
                                            <p:tgtEl>
                                              <p:spTgt spid="19"/>
                                            </p:tgtEl>
                                            <p:attrNameLst>
                                              <p:attrName>ppt_h</p:attrName>
                                            </p:attrNameLst>
                                          </p:cBhvr>
                                          <p:tavLst>
                                            <p:tav tm="0">
                                              <p:val>
                                                <p:fltVal val="0"/>
                                              </p:val>
                                            </p:tav>
                                            <p:tav tm="100000">
                                              <p:val>
                                                <p:strVal val="#ppt_h"/>
                                              </p:val>
                                            </p:tav>
                                          </p:tavLst>
                                        </p:anim>
                                        <p:animEffect transition="in" filter="fade">
                                          <p:cBhvr>
                                            <p:cTn id="99" dur="500"/>
                                            <p:tgtEl>
                                              <p:spTgt spid="19"/>
                                            </p:tgtEl>
                                          </p:cBhvr>
                                        </p:animEffect>
                                      </p:childTnLst>
                                    </p:cTn>
                                  </p:par>
                                  <p:par>
                                    <p:cTn id="100" presetID="53" presetClass="entr" presetSubtype="16" fill="hold" grpId="0" nodeType="withEffect">
                                      <p:stCondLst>
                                        <p:cond delay="1750"/>
                                      </p:stCondLst>
                                      <p:childTnLst>
                                        <p:set>
                                          <p:cBhvr>
                                            <p:cTn id="101" dur="1" fill="hold">
                                              <p:stCondLst>
                                                <p:cond delay="0"/>
                                              </p:stCondLst>
                                            </p:cTn>
                                            <p:tgtEl>
                                              <p:spTgt spid="20"/>
                                            </p:tgtEl>
                                            <p:attrNameLst>
                                              <p:attrName>style.visibility</p:attrName>
                                            </p:attrNameLst>
                                          </p:cBhvr>
                                          <p:to>
                                            <p:strVal val="visible"/>
                                          </p:to>
                                        </p:set>
                                        <p:anim calcmode="lin" valueType="num">
                                          <p:cBhvr>
                                            <p:cTn id="102" dur="500" fill="hold"/>
                                            <p:tgtEl>
                                              <p:spTgt spid="20"/>
                                            </p:tgtEl>
                                            <p:attrNameLst>
                                              <p:attrName>ppt_w</p:attrName>
                                            </p:attrNameLst>
                                          </p:cBhvr>
                                          <p:tavLst>
                                            <p:tav tm="0">
                                              <p:val>
                                                <p:fltVal val="0"/>
                                              </p:val>
                                            </p:tav>
                                            <p:tav tm="100000">
                                              <p:val>
                                                <p:strVal val="#ppt_w"/>
                                              </p:val>
                                            </p:tav>
                                          </p:tavLst>
                                        </p:anim>
                                        <p:anim calcmode="lin" valueType="num">
                                          <p:cBhvr>
                                            <p:cTn id="103" dur="500" fill="hold"/>
                                            <p:tgtEl>
                                              <p:spTgt spid="20"/>
                                            </p:tgtEl>
                                            <p:attrNameLst>
                                              <p:attrName>ppt_h</p:attrName>
                                            </p:attrNameLst>
                                          </p:cBhvr>
                                          <p:tavLst>
                                            <p:tav tm="0">
                                              <p:val>
                                                <p:fltVal val="0"/>
                                              </p:val>
                                            </p:tav>
                                            <p:tav tm="100000">
                                              <p:val>
                                                <p:strVal val="#ppt_h"/>
                                              </p:val>
                                            </p:tav>
                                          </p:tavLst>
                                        </p:anim>
                                        <p:animEffect transition="in" filter="fade">
                                          <p:cBhvr>
                                            <p:cTn id="104" dur="500"/>
                                            <p:tgtEl>
                                              <p:spTgt spid="20"/>
                                            </p:tgtEl>
                                          </p:cBhvr>
                                        </p:animEffect>
                                      </p:childTnLst>
                                    </p:cTn>
                                  </p:par>
                                  <p:par>
                                    <p:cTn id="105" presetID="53" presetClass="entr" presetSubtype="16" fill="hold" grpId="0" nodeType="withEffect">
                                      <p:stCondLst>
                                        <p:cond delay="1750"/>
                                      </p:stCondLst>
                                      <p:childTnLst>
                                        <p:set>
                                          <p:cBhvr>
                                            <p:cTn id="106" dur="1" fill="hold">
                                              <p:stCondLst>
                                                <p:cond delay="0"/>
                                              </p:stCondLst>
                                            </p:cTn>
                                            <p:tgtEl>
                                              <p:spTgt spid="44"/>
                                            </p:tgtEl>
                                            <p:attrNameLst>
                                              <p:attrName>style.visibility</p:attrName>
                                            </p:attrNameLst>
                                          </p:cBhvr>
                                          <p:to>
                                            <p:strVal val="visible"/>
                                          </p:to>
                                        </p:set>
                                        <p:anim calcmode="lin" valueType="num">
                                          <p:cBhvr>
                                            <p:cTn id="107" dur="500" fill="hold"/>
                                            <p:tgtEl>
                                              <p:spTgt spid="44"/>
                                            </p:tgtEl>
                                            <p:attrNameLst>
                                              <p:attrName>ppt_w</p:attrName>
                                            </p:attrNameLst>
                                          </p:cBhvr>
                                          <p:tavLst>
                                            <p:tav tm="0">
                                              <p:val>
                                                <p:fltVal val="0"/>
                                              </p:val>
                                            </p:tav>
                                            <p:tav tm="100000">
                                              <p:val>
                                                <p:strVal val="#ppt_w"/>
                                              </p:val>
                                            </p:tav>
                                          </p:tavLst>
                                        </p:anim>
                                        <p:anim calcmode="lin" valueType="num">
                                          <p:cBhvr>
                                            <p:cTn id="108" dur="500" fill="hold"/>
                                            <p:tgtEl>
                                              <p:spTgt spid="44"/>
                                            </p:tgtEl>
                                            <p:attrNameLst>
                                              <p:attrName>ppt_h</p:attrName>
                                            </p:attrNameLst>
                                          </p:cBhvr>
                                          <p:tavLst>
                                            <p:tav tm="0">
                                              <p:val>
                                                <p:fltVal val="0"/>
                                              </p:val>
                                            </p:tav>
                                            <p:tav tm="100000">
                                              <p:val>
                                                <p:strVal val="#ppt_h"/>
                                              </p:val>
                                            </p:tav>
                                          </p:tavLst>
                                        </p:anim>
                                        <p:animEffect transition="in" filter="fade">
                                          <p:cBhvr>
                                            <p:cTn id="109" dur="500"/>
                                            <p:tgtEl>
                                              <p:spTgt spid="44"/>
                                            </p:tgtEl>
                                          </p:cBhvr>
                                        </p:animEffect>
                                      </p:childTnLst>
                                    </p:cTn>
                                  </p:par>
                                  <p:par>
                                    <p:cTn id="110" presetID="53" presetClass="entr" presetSubtype="16" fill="hold" grpId="0" nodeType="withEffect">
                                      <p:stCondLst>
                                        <p:cond delay="225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500" fill="hold"/>
                                            <p:tgtEl>
                                              <p:spTgt spid="21"/>
                                            </p:tgtEl>
                                            <p:attrNameLst>
                                              <p:attrName>ppt_w</p:attrName>
                                            </p:attrNameLst>
                                          </p:cBhvr>
                                          <p:tavLst>
                                            <p:tav tm="0">
                                              <p:val>
                                                <p:fltVal val="0"/>
                                              </p:val>
                                            </p:tav>
                                            <p:tav tm="100000">
                                              <p:val>
                                                <p:strVal val="#ppt_w"/>
                                              </p:val>
                                            </p:tav>
                                          </p:tavLst>
                                        </p:anim>
                                        <p:anim calcmode="lin" valueType="num">
                                          <p:cBhvr>
                                            <p:cTn id="113" dur="500" fill="hold"/>
                                            <p:tgtEl>
                                              <p:spTgt spid="21"/>
                                            </p:tgtEl>
                                            <p:attrNameLst>
                                              <p:attrName>ppt_h</p:attrName>
                                            </p:attrNameLst>
                                          </p:cBhvr>
                                          <p:tavLst>
                                            <p:tav tm="0">
                                              <p:val>
                                                <p:fltVal val="0"/>
                                              </p:val>
                                            </p:tav>
                                            <p:tav tm="100000">
                                              <p:val>
                                                <p:strVal val="#ppt_h"/>
                                              </p:val>
                                            </p:tav>
                                          </p:tavLst>
                                        </p:anim>
                                        <p:animEffect transition="in" filter="fade">
                                          <p:cBhvr>
                                            <p:cTn id="114" dur="500"/>
                                            <p:tgtEl>
                                              <p:spTgt spid="21"/>
                                            </p:tgtEl>
                                          </p:cBhvr>
                                        </p:animEffect>
                                      </p:childTnLst>
                                    </p:cTn>
                                  </p:par>
                                  <p:par>
                                    <p:cTn id="115" presetID="53" presetClass="entr" presetSubtype="16" fill="hold" grpId="0" nodeType="withEffect">
                                      <p:stCondLst>
                                        <p:cond delay="2250"/>
                                      </p:stCondLst>
                                      <p:childTnLst>
                                        <p:set>
                                          <p:cBhvr>
                                            <p:cTn id="116" dur="1" fill="hold">
                                              <p:stCondLst>
                                                <p:cond delay="0"/>
                                              </p:stCondLst>
                                            </p:cTn>
                                            <p:tgtEl>
                                              <p:spTgt spid="47"/>
                                            </p:tgtEl>
                                            <p:attrNameLst>
                                              <p:attrName>style.visibility</p:attrName>
                                            </p:attrNameLst>
                                          </p:cBhvr>
                                          <p:to>
                                            <p:strVal val="visible"/>
                                          </p:to>
                                        </p:set>
                                        <p:anim calcmode="lin" valueType="num">
                                          <p:cBhvr>
                                            <p:cTn id="117" dur="500" fill="hold"/>
                                            <p:tgtEl>
                                              <p:spTgt spid="47"/>
                                            </p:tgtEl>
                                            <p:attrNameLst>
                                              <p:attrName>ppt_w</p:attrName>
                                            </p:attrNameLst>
                                          </p:cBhvr>
                                          <p:tavLst>
                                            <p:tav tm="0">
                                              <p:val>
                                                <p:fltVal val="0"/>
                                              </p:val>
                                            </p:tav>
                                            <p:tav tm="100000">
                                              <p:val>
                                                <p:strVal val="#ppt_w"/>
                                              </p:val>
                                            </p:tav>
                                          </p:tavLst>
                                        </p:anim>
                                        <p:anim calcmode="lin" valueType="num">
                                          <p:cBhvr>
                                            <p:cTn id="118" dur="500" fill="hold"/>
                                            <p:tgtEl>
                                              <p:spTgt spid="47"/>
                                            </p:tgtEl>
                                            <p:attrNameLst>
                                              <p:attrName>ppt_h</p:attrName>
                                            </p:attrNameLst>
                                          </p:cBhvr>
                                          <p:tavLst>
                                            <p:tav tm="0">
                                              <p:val>
                                                <p:fltVal val="0"/>
                                              </p:val>
                                            </p:tav>
                                            <p:tav tm="100000">
                                              <p:val>
                                                <p:strVal val="#ppt_h"/>
                                              </p:val>
                                            </p:tav>
                                          </p:tavLst>
                                        </p:anim>
                                        <p:animEffect transition="in" filter="fade">
                                          <p:cBhvr>
                                            <p:cTn id="119" dur="500"/>
                                            <p:tgtEl>
                                              <p:spTgt spid="47"/>
                                            </p:tgtEl>
                                          </p:cBhvr>
                                        </p:animEffect>
                                      </p:childTnLst>
                                    </p:cTn>
                                  </p:par>
                                  <p:par>
                                    <p:cTn id="120" presetID="53" presetClass="entr" presetSubtype="16" fill="hold" grpId="0" nodeType="withEffect">
                                      <p:stCondLst>
                                        <p:cond delay="3000"/>
                                      </p:stCondLst>
                                      <p:childTnLst>
                                        <p:set>
                                          <p:cBhvr>
                                            <p:cTn id="121" dur="1" fill="hold">
                                              <p:stCondLst>
                                                <p:cond delay="0"/>
                                              </p:stCondLst>
                                            </p:cTn>
                                            <p:tgtEl>
                                              <p:spTgt spid="22"/>
                                            </p:tgtEl>
                                            <p:attrNameLst>
                                              <p:attrName>style.visibility</p:attrName>
                                            </p:attrNameLst>
                                          </p:cBhvr>
                                          <p:to>
                                            <p:strVal val="visible"/>
                                          </p:to>
                                        </p:set>
                                        <p:anim calcmode="lin" valueType="num">
                                          <p:cBhvr>
                                            <p:cTn id="122" dur="500" fill="hold"/>
                                            <p:tgtEl>
                                              <p:spTgt spid="22"/>
                                            </p:tgtEl>
                                            <p:attrNameLst>
                                              <p:attrName>ppt_w</p:attrName>
                                            </p:attrNameLst>
                                          </p:cBhvr>
                                          <p:tavLst>
                                            <p:tav tm="0">
                                              <p:val>
                                                <p:fltVal val="0"/>
                                              </p:val>
                                            </p:tav>
                                            <p:tav tm="100000">
                                              <p:val>
                                                <p:strVal val="#ppt_w"/>
                                              </p:val>
                                            </p:tav>
                                          </p:tavLst>
                                        </p:anim>
                                        <p:anim calcmode="lin" valueType="num">
                                          <p:cBhvr>
                                            <p:cTn id="123" dur="500" fill="hold"/>
                                            <p:tgtEl>
                                              <p:spTgt spid="22"/>
                                            </p:tgtEl>
                                            <p:attrNameLst>
                                              <p:attrName>ppt_h</p:attrName>
                                            </p:attrNameLst>
                                          </p:cBhvr>
                                          <p:tavLst>
                                            <p:tav tm="0">
                                              <p:val>
                                                <p:fltVal val="0"/>
                                              </p:val>
                                            </p:tav>
                                            <p:tav tm="100000">
                                              <p:val>
                                                <p:strVal val="#ppt_h"/>
                                              </p:val>
                                            </p:tav>
                                          </p:tavLst>
                                        </p:anim>
                                        <p:animEffect transition="in" filter="fade">
                                          <p:cBhvr>
                                            <p:cTn id="124" dur="500"/>
                                            <p:tgtEl>
                                              <p:spTgt spid="22"/>
                                            </p:tgtEl>
                                          </p:cBhvr>
                                        </p:animEffect>
                                      </p:childTnLst>
                                    </p:cTn>
                                  </p:par>
                                  <p:par>
                                    <p:cTn id="125" presetID="53" presetClass="entr" presetSubtype="16" fill="hold" grpId="0" nodeType="withEffect">
                                      <p:stCondLst>
                                        <p:cond delay="3000"/>
                                      </p:stCondLst>
                                      <p:childTnLst>
                                        <p:set>
                                          <p:cBhvr>
                                            <p:cTn id="126" dur="1" fill="hold">
                                              <p:stCondLst>
                                                <p:cond delay="0"/>
                                              </p:stCondLst>
                                            </p:cTn>
                                            <p:tgtEl>
                                              <p:spTgt spid="45"/>
                                            </p:tgtEl>
                                            <p:attrNameLst>
                                              <p:attrName>style.visibility</p:attrName>
                                            </p:attrNameLst>
                                          </p:cBhvr>
                                          <p:to>
                                            <p:strVal val="visible"/>
                                          </p:to>
                                        </p:set>
                                        <p:anim calcmode="lin" valueType="num">
                                          <p:cBhvr>
                                            <p:cTn id="127" dur="500" fill="hold"/>
                                            <p:tgtEl>
                                              <p:spTgt spid="45"/>
                                            </p:tgtEl>
                                            <p:attrNameLst>
                                              <p:attrName>ppt_w</p:attrName>
                                            </p:attrNameLst>
                                          </p:cBhvr>
                                          <p:tavLst>
                                            <p:tav tm="0">
                                              <p:val>
                                                <p:fltVal val="0"/>
                                              </p:val>
                                            </p:tav>
                                            <p:tav tm="100000">
                                              <p:val>
                                                <p:strVal val="#ppt_w"/>
                                              </p:val>
                                            </p:tav>
                                          </p:tavLst>
                                        </p:anim>
                                        <p:anim calcmode="lin" valueType="num">
                                          <p:cBhvr>
                                            <p:cTn id="128" dur="500" fill="hold"/>
                                            <p:tgtEl>
                                              <p:spTgt spid="45"/>
                                            </p:tgtEl>
                                            <p:attrNameLst>
                                              <p:attrName>ppt_h</p:attrName>
                                            </p:attrNameLst>
                                          </p:cBhvr>
                                          <p:tavLst>
                                            <p:tav tm="0">
                                              <p:val>
                                                <p:fltVal val="0"/>
                                              </p:val>
                                            </p:tav>
                                            <p:tav tm="100000">
                                              <p:val>
                                                <p:strVal val="#ppt_h"/>
                                              </p:val>
                                            </p:tav>
                                          </p:tavLst>
                                        </p:anim>
                                        <p:animEffect transition="in" filter="fade">
                                          <p:cBhvr>
                                            <p:cTn id="129" dur="500"/>
                                            <p:tgtEl>
                                              <p:spTgt spid="45"/>
                                            </p:tgtEl>
                                          </p:cBhvr>
                                        </p:animEffect>
                                      </p:childTnLst>
                                    </p:cTn>
                                  </p:par>
                                  <p:par>
                                    <p:cTn id="130" presetID="53" presetClass="entr" presetSubtype="16" fill="hold" grpId="0" nodeType="withEffect">
                                      <p:stCondLst>
                                        <p:cond delay="3500"/>
                                      </p:stCondLst>
                                      <p:childTnLst>
                                        <p:set>
                                          <p:cBhvr>
                                            <p:cTn id="131" dur="1" fill="hold">
                                              <p:stCondLst>
                                                <p:cond delay="0"/>
                                              </p:stCondLst>
                                            </p:cTn>
                                            <p:tgtEl>
                                              <p:spTgt spid="48"/>
                                            </p:tgtEl>
                                            <p:attrNameLst>
                                              <p:attrName>style.visibility</p:attrName>
                                            </p:attrNameLst>
                                          </p:cBhvr>
                                          <p:to>
                                            <p:strVal val="visible"/>
                                          </p:to>
                                        </p:set>
                                        <p:anim calcmode="lin" valueType="num">
                                          <p:cBhvr>
                                            <p:cTn id="132" dur="500" fill="hold"/>
                                            <p:tgtEl>
                                              <p:spTgt spid="48"/>
                                            </p:tgtEl>
                                            <p:attrNameLst>
                                              <p:attrName>ppt_w</p:attrName>
                                            </p:attrNameLst>
                                          </p:cBhvr>
                                          <p:tavLst>
                                            <p:tav tm="0">
                                              <p:val>
                                                <p:fltVal val="0"/>
                                              </p:val>
                                            </p:tav>
                                            <p:tav tm="100000">
                                              <p:val>
                                                <p:strVal val="#ppt_w"/>
                                              </p:val>
                                            </p:tav>
                                          </p:tavLst>
                                        </p:anim>
                                        <p:anim calcmode="lin" valueType="num">
                                          <p:cBhvr>
                                            <p:cTn id="133" dur="500" fill="hold"/>
                                            <p:tgtEl>
                                              <p:spTgt spid="48"/>
                                            </p:tgtEl>
                                            <p:attrNameLst>
                                              <p:attrName>ppt_h</p:attrName>
                                            </p:attrNameLst>
                                          </p:cBhvr>
                                          <p:tavLst>
                                            <p:tav tm="0">
                                              <p:val>
                                                <p:fltVal val="0"/>
                                              </p:val>
                                            </p:tav>
                                            <p:tav tm="100000">
                                              <p:val>
                                                <p:strVal val="#ppt_h"/>
                                              </p:val>
                                            </p:tav>
                                          </p:tavLst>
                                        </p:anim>
                                        <p:animEffect transition="in" filter="fade">
                                          <p:cBhvr>
                                            <p:cTn id="134" dur="500"/>
                                            <p:tgtEl>
                                              <p:spTgt spid="48"/>
                                            </p:tgtEl>
                                          </p:cBhvr>
                                        </p:animEffect>
                                      </p:childTnLst>
                                    </p:cTn>
                                  </p:par>
                                  <p:par>
                                    <p:cTn id="135" presetID="53" presetClass="entr" presetSubtype="16" fill="hold" grpId="0" nodeType="withEffect">
                                      <p:stCondLst>
                                        <p:cond delay="3500"/>
                                      </p:stCondLst>
                                      <p:childTnLst>
                                        <p:set>
                                          <p:cBhvr>
                                            <p:cTn id="136" dur="1" fill="hold">
                                              <p:stCondLst>
                                                <p:cond delay="0"/>
                                              </p:stCondLst>
                                            </p:cTn>
                                            <p:tgtEl>
                                              <p:spTgt spid="23"/>
                                            </p:tgtEl>
                                            <p:attrNameLst>
                                              <p:attrName>style.visibility</p:attrName>
                                            </p:attrNameLst>
                                          </p:cBhvr>
                                          <p:to>
                                            <p:strVal val="visible"/>
                                          </p:to>
                                        </p:set>
                                        <p:anim calcmode="lin" valueType="num">
                                          <p:cBhvr>
                                            <p:cTn id="137" dur="500" fill="hold"/>
                                            <p:tgtEl>
                                              <p:spTgt spid="23"/>
                                            </p:tgtEl>
                                            <p:attrNameLst>
                                              <p:attrName>ppt_w</p:attrName>
                                            </p:attrNameLst>
                                          </p:cBhvr>
                                          <p:tavLst>
                                            <p:tav tm="0">
                                              <p:val>
                                                <p:fltVal val="0"/>
                                              </p:val>
                                            </p:tav>
                                            <p:tav tm="100000">
                                              <p:val>
                                                <p:strVal val="#ppt_w"/>
                                              </p:val>
                                            </p:tav>
                                          </p:tavLst>
                                        </p:anim>
                                        <p:anim calcmode="lin" valueType="num">
                                          <p:cBhvr>
                                            <p:cTn id="138" dur="500" fill="hold"/>
                                            <p:tgtEl>
                                              <p:spTgt spid="23"/>
                                            </p:tgtEl>
                                            <p:attrNameLst>
                                              <p:attrName>ppt_h</p:attrName>
                                            </p:attrNameLst>
                                          </p:cBhvr>
                                          <p:tavLst>
                                            <p:tav tm="0">
                                              <p:val>
                                                <p:fltVal val="0"/>
                                              </p:val>
                                            </p:tav>
                                            <p:tav tm="100000">
                                              <p:val>
                                                <p:strVal val="#ppt_h"/>
                                              </p:val>
                                            </p:tav>
                                          </p:tavLst>
                                        </p:anim>
                                        <p:animEffect transition="in" filter="fade">
                                          <p:cBhvr>
                                            <p:cTn id="1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36" grpId="0" animBg="1"/>
          <p:bldP spid="37" grpId="0" animBg="1"/>
          <p:bldP spid="38" grpId="0" animBg="1"/>
          <p:bldP spid="39" grpId="0" animBg="1"/>
          <p:bldP spid="40" grpId="0" animBg="1"/>
          <p:bldP spid="41" grpId="0" animBg="1"/>
          <p:bldP spid="42" grpId="0" animBg="1"/>
          <p:bldP spid="43" grpId="0"/>
          <p:bldP spid="44" grpId="0"/>
          <p:bldP spid="45" grpId="0"/>
          <p:bldP spid="46" grpId="0"/>
          <p:bldP spid="47" grpId="0"/>
          <p:bldP spid="48"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6"/>
                                            </p:tgtEl>
                                            <p:attrNameLst>
                                              <p:attrName>style.visibility</p:attrName>
                                            </p:attrNameLst>
                                          </p:cBhvr>
                                          <p:to>
                                            <p:strVal val="visible"/>
                                          </p:to>
                                        </p:set>
                                        <p:animEffect transition="in" filter="wipe(left)">
                                          <p:cBhvr>
                                            <p:cTn id="7" dur="1000"/>
                                            <p:tgtEl>
                                              <p:spTgt spid="36"/>
                                            </p:tgtEl>
                                          </p:cBhvr>
                                        </p:animEffect>
                                      </p:childTnLst>
                                    </p:cTn>
                                  </p:par>
                                  <p:par>
                                    <p:cTn id="8" presetID="53" presetClass="entr" presetSubtype="16" fill="hold" nodeType="withEffect">
                                      <p:stCondLst>
                                        <p:cond delay="250"/>
                                      </p:stCondLst>
                                      <p:childTnLst>
                                        <p:set>
                                          <p:cBhvr>
                                            <p:cTn id="9" dur="1" fill="hold">
                                              <p:stCondLst>
                                                <p:cond delay="0"/>
                                              </p:stCondLst>
                                            </p:cTn>
                                            <p:tgtEl>
                                              <p:spTgt spid="2"/>
                                            </p:tgtEl>
                                            <p:attrNameLst>
                                              <p:attrName>style.visibility</p:attrName>
                                            </p:attrNameLst>
                                          </p:cBhvr>
                                          <p:to>
                                            <p:strVal val="visible"/>
                                          </p:to>
                                        </p:set>
                                        <p:anim calcmode="lin" valueType="num">
                                          <p:cBhvr>
                                            <p:cTn id="10" dur="500" fill="hold"/>
                                            <p:tgtEl>
                                              <p:spTgt spid="2"/>
                                            </p:tgtEl>
                                            <p:attrNameLst>
                                              <p:attrName>ppt_w</p:attrName>
                                            </p:attrNameLst>
                                          </p:cBhvr>
                                          <p:tavLst>
                                            <p:tav tm="0">
                                              <p:val>
                                                <p:fltVal val="0"/>
                                              </p:val>
                                            </p:tav>
                                            <p:tav tm="100000">
                                              <p:val>
                                                <p:strVal val="#ppt_w"/>
                                              </p:val>
                                            </p:tav>
                                          </p:tavLst>
                                        </p:anim>
                                        <p:anim calcmode="lin" valueType="num">
                                          <p:cBhvr>
                                            <p:cTn id="11" dur="500" fill="hold"/>
                                            <p:tgtEl>
                                              <p:spTgt spid="2"/>
                                            </p:tgtEl>
                                            <p:attrNameLst>
                                              <p:attrName>ppt_h</p:attrName>
                                            </p:attrNameLst>
                                          </p:cBhvr>
                                          <p:tavLst>
                                            <p:tav tm="0">
                                              <p:val>
                                                <p:fltVal val="0"/>
                                              </p:val>
                                            </p:tav>
                                            <p:tav tm="100000">
                                              <p:val>
                                                <p:strVal val="#ppt_h"/>
                                              </p:val>
                                            </p:tav>
                                          </p:tavLst>
                                        </p:anim>
                                        <p:animEffect transition="in" filter="fade">
                                          <p:cBhvr>
                                            <p:cTn id="12" dur="500"/>
                                            <p:tgtEl>
                                              <p:spTgt spid="2"/>
                                            </p:tgtEl>
                                          </p:cBhvr>
                                        </p:animEffect>
                                      </p:childTnLst>
                                    </p:cTn>
                                  </p:par>
                                  <p:par>
                                    <p:cTn id="13" presetID="22" presetClass="entr" presetSubtype="8" fill="hold" grpId="0" nodeType="withEffect">
                                      <p:stCondLst>
                                        <p:cond delay="500"/>
                                      </p:stCondLst>
                                      <p:childTnLst>
                                        <p:set>
                                          <p:cBhvr>
                                            <p:cTn id="14" dur="1" fill="hold">
                                              <p:stCondLst>
                                                <p:cond delay="0"/>
                                              </p:stCondLst>
                                            </p:cTn>
                                            <p:tgtEl>
                                              <p:spTgt spid="37"/>
                                            </p:tgtEl>
                                            <p:attrNameLst>
                                              <p:attrName>style.visibility</p:attrName>
                                            </p:attrNameLst>
                                          </p:cBhvr>
                                          <p:to>
                                            <p:strVal val="visible"/>
                                          </p:to>
                                        </p:set>
                                        <p:animEffect transition="in" filter="wipe(left)">
                                          <p:cBhvr>
                                            <p:cTn id="15" dur="1000"/>
                                            <p:tgtEl>
                                              <p:spTgt spid="37"/>
                                            </p:tgtEl>
                                          </p:cBhvr>
                                        </p:animEffect>
                                      </p:childTnLst>
                                    </p:cTn>
                                  </p:par>
                                  <p:par>
                                    <p:cTn id="16" presetID="53" presetClass="entr" presetSubtype="16" fill="hold" nodeType="withEffect">
                                      <p:stCondLst>
                                        <p:cond delay="750"/>
                                      </p:stCondLst>
                                      <p:childTnLst>
                                        <p:set>
                                          <p:cBhvr>
                                            <p:cTn id="17" dur="1" fill="hold">
                                              <p:stCondLst>
                                                <p:cond delay="0"/>
                                              </p:stCondLst>
                                            </p:cTn>
                                            <p:tgtEl>
                                              <p:spTgt spid="3"/>
                                            </p:tgtEl>
                                            <p:attrNameLst>
                                              <p:attrName>style.visibility</p:attrName>
                                            </p:attrNameLst>
                                          </p:cBhvr>
                                          <p:to>
                                            <p:strVal val="visible"/>
                                          </p:to>
                                        </p:set>
                                        <p:anim calcmode="lin" valueType="num">
                                          <p:cBhvr>
                                            <p:cTn id="18" dur="500" fill="hold"/>
                                            <p:tgtEl>
                                              <p:spTgt spid="3"/>
                                            </p:tgtEl>
                                            <p:attrNameLst>
                                              <p:attrName>ppt_w</p:attrName>
                                            </p:attrNameLst>
                                          </p:cBhvr>
                                          <p:tavLst>
                                            <p:tav tm="0">
                                              <p:val>
                                                <p:fltVal val="0"/>
                                              </p:val>
                                            </p:tav>
                                            <p:tav tm="100000">
                                              <p:val>
                                                <p:strVal val="#ppt_w"/>
                                              </p:val>
                                            </p:tav>
                                          </p:tavLst>
                                        </p:anim>
                                        <p:anim calcmode="lin" valueType="num">
                                          <p:cBhvr>
                                            <p:cTn id="19" dur="500" fill="hold"/>
                                            <p:tgtEl>
                                              <p:spTgt spid="3"/>
                                            </p:tgtEl>
                                            <p:attrNameLst>
                                              <p:attrName>ppt_h</p:attrName>
                                            </p:attrNameLst>
                                          </p:cBhvr>
                                          <p:tavLst>
                                            <p:tav tm="0">
                                              <p:val>
                                                <p:fltVal val="0"/>
                                              </p:val>
                                            </p:tav>
                                            <p:tav tm="100000">
                                              <p:val>
                                                <p:strVal val="#ppt_h"/>
                                              </p:val>
                                            </p:tav>
                                          </p:tavLst>
                                        </p:anim>
                                        <p:animEffect transition="in" filter="fade">
                                          <p:cBhvr>
                                            <p:cTn id="20" dur="500"/>
                                            <p:tgtEl>
                                              <p:spTgt spid="3"/>
                                            </p:tgtEl>
                                          </p:cBhvr>
                                        </p:animEffect>
                                      </p:childTnLst>
                                    </p:cTn>
                                  </p:par>
                                  <p:par>
                                    <p:cTn id="21" presetID="22" presetClass="entr" presetSubtype="8" fill="hold" grpId="0" nodeType="withEffect">
                                      <p:stCondLst>
                                        <p:cond delay="1000"/>
                                      </p:stCondLst>
                                      <p:childTnLst>
                                        <p:set>
                                          <p:cBhvr>
                                            <p:cTn id="22" dur="1" fill="hold">
                                              <p:stCondLst>
                                                <p:cond delay="0"/>
                                              </p:stCondLst>
                                            </p:cTn>
                                            <p:tgtEl>
                                              <p:spTgt spid="38"/>
                                            </p:tgtEl>
                                            <p:attrNameLst>
                                              <p:attrName>style.visibility</p:attrName>
                                            </p:attrNameLst>
                                          </p:cBhvr>
                                          <p:to>
                                            <p:strVal val="visible"/>
                                          </p:to>
                                        </p:set>
                                        <p:animEffect transition="in" filter="wipe(left)">
                                          <p:cBhvr>
                                            <p:cTn id="23" dur="1000"/>
                                            <p:tgtEl>
                                              <p:spTgt spid="38"/>
                                            </p:tgtEl>
                                          </p:cBhvr>
                                        </p:animEffect>
                                      </p:childTnLst>
                                    </p:cTn>
                                  </p:par>
                                  <p:par>
                                    <p:cTn id="24" presetID="53" presetClass="entr" presetSubtype="16" fill="hold" nodeType="withEffect">
                                      <p:stCondLst>
                                        <p:cond delay="1250"/>
                                      </p:stCondLst>
                                      <p:childTnLst>
                                        <p:set>
                                          <p:cBhvr>
                                            <p:cTn id="25" dur="1" fill="hold">
                                              <p:stCondLst>
                                                <p:cond delay="0"/>
                                              </p:stCondLst>
                                            </p:cTn>
                                            <p:tgtEl>
                                              <p:spTgt spid="4"/>
                                            </p:tgtEl>
                                            <p:attrNameLst>
                                              <p:attrName>style.visibility</p:attrName>
                                            </p:attrNameLst>
                                          </p:cBhvr>
                                          <p:to>
                                            <p:strVal val="visible"/>
                                          </p:to>
                                        </p:set>
                                        <p:anim calcmode="lin" valueType="num">
                                          <p:cBhvr>
                                            <p:cTn id="26" dur="500" fill="hold"/>
                                            <p:tgtEl>
                                              <p:spTgt spid="4"/>
                                            </p:tgtEl>
                                            <p:attrNameLst>
                                              <p:attrName>ppt_w</p:attrName>
                                            </p:attrNameLst>
                                          </p:cBhvr>
                                          <p:tavLst>
                                            <p:tav tm="0">
                                              <p:val>
                                                <p:fltVal val="0"/>
                                              </p:val>
                                            </p:tav>
                                            <p:tav tm="100000">
                                              <p:val>
                                                <p:strVal val="#ppt_w"/>
                                              </p:val>
                                            </p:tav>
                                          </p:tavLst>
                                        </p:anim>
                                        <p:anim calcmode="lin" valueType="num">
                                          <p:cBhvr>
                                            <p:cTn id="27" dur="500" fill="hold"/>
                                            <p:tgtEl>
                                              <p:spTgt spid="4"/>
                                            </p:tgtEl>
                                            <p:attrNameLst>
                                              <p:attrName>ppt_h</p:attrName>
                                            </p:attrNameLst>
                                          </p:cBhvr>
                                          <p:tavLst>
                                            <p:tav tm="0">
                                              <p:val>
                                                <p:fltVal val="0"/>
                                              </p:val>
                                            </p:tav>
                                            <p:tav tm="100000">
                                              <p:val>
                                                <p:strVal val="#ppt_h"/>
                                              </p:val>
                                            </p:tav>
                                          </p:tavLst>
                                        </p:anim>
                                        <p:animEffect transition="in" filter="fade">
                                          <p:cBhvr>
                                            <p:cTn id="28" dur="500"/>
                                            <p:tgtEl>
                                              <p:spTgt spid="4"/>
                                            </p:tgtEl>
                                          </p:cBhvr>
                                        </p:animEffect>
                                      </p:childTnLst>
                                    </p:cTn>
                                  </p:par>
                                  <p:par>
                                    <p:cTn id="29" presetID="22" presetClass="entr" presetSubtype="8" fill="hold" grpId="0" nodeType="withEffect">
                                      <p:stCondLst>
                                        <p:cond delay="1500"/>
                                      </p:stCondLst>
                                      <p:childTnLst>
                                        <p:set>
                                          <p:cBhvr>
                                            <p:cTn id="30" dur="1" fill="hold">
                                              <p:stCondLst>
                                                <p:cond delay="0"/>
                                              </p:stCondLst>
                                            </p:cTn>
                                            <p:tgtEl>
                                              <p:spTgt spid="39"/>
                                            </p:tgtEl>
                                            <p:attrNameLst>
                                              <p:attrName>style.visibility</p:attrName>
                                            </p:attrNameLst>
                                          </p:cBhvr>
                                          <p:to>
                                            <p:strVal val="visible"/>
                                          </p:to>
                                        </p:set>
                                        <p:animEffect transition="in" filter="wipe(left)">
                                          <p:cBhvr>
                                            <p:cTn id="31" dur="1000"/>
                                            <p:tgtEl>
                                              <p:spTgt spid="39"/>
                                            </p:tgtEl>
                                          </p:cBhvr>
                                        </p:animEffect>
                                      </p:childTnLst>
                                    </p:cTn>
                                  </p:par>
                                  <p:par>
                                    <p:cTn id="32" presetID="53" presetClass="entr" presetSubtype="16" fill="hold" nodeType="withEffect">
                                      <p:stCondLst>
                                        <p:cond delay="1750"/>
                                      </p:stCondLst>
                                      <p:childTnLst>
                                        <p:set>
                                          <p:cBhvr>
                                            <p:cTn id="33" dur="1" fill="hold">
                                              <p:stCondLst>
                                                <p:cond delay="0"/>
                                              </p:stCondLst>
                                            </p:cTn>
                                            <p:tgtEl>
                                              <p:spTgt spid="50"/>
                                            </p:tgtEl>
                                            <p:attrNameLst>
                                              <p:attrName>style.visibility</p:attrName>
                                            </p:attrNameLst>
                                          </p:cBhvr>
                                          <p:to>
                                            <p:strVal val="visible"/>
                                          </p:to>
                                        </p:set>
                                        <p:anim calcmode="lin" valueType="num">
                                          <p:cBhvr>
                                            <p:cTn id="34" dur="500" fill="hold"/>
                                            <p:tgtEl>
                                              <p:spTgt spid="50"/>
                                            </p:tgtEl>
                                            <p:attrNameLst>
                                              <p:attrName>ppt_w</p:attrName>
                                            </p:attrNameLst>
                                          </p:cBhvr>
                                          <p:tavLst>
                                            <p:tav tm="0">
                                              <p:val>
                                                <p:fltVal val="0"/>
                                              </p:val>
                                            </p:tav>
                                            <p:tav tm="100000">
                                              <p:val>
                                                <p:strVal val="#ppt_w"/>
                                              </p:val>
                                            </p:tav>
                                          </p:tavLst>
                                        </p:anim>
                                        <p:anim calcmode="lin" valueType="num">
                                          <p:cBhvr>
                                            <p:cTn id="35" dur="500" fill="hold"/>
                                            <p:tgtEl>
                                              <p:spTgt spid="50"/>
                                            </p:tgtEl>
                                            <p:attrNameLst>
                                              <p:attrName>ppt_h</p:attrName>
                                            </p:attrNameLst>
                                          </p:cBhvr>
                                          <p:tavLst>
                                            <p:tav tm="0">
                                              <p:val>
                                                <p:fltVal val="0"/>
                                              </p:val>
                                            </p:tav>
                                            <p:tav tm="100000">
                                              <p:val>
                                                <p:strVal val="#ppt_h"/>
                                              </p:val>
                                            </p:tav>
                                          </p:tavLst>
                                        </p:anim>
                                        <p:animEffect transition="in" filter="fade">
                                          <p:cBhvr>
                                            <p:cTn id="36" dur="500"/>
                                            <p:tgtEl>
                                              <p:spTgt spid="50"/>
                                            </p:tgtEl>
                                          </p:cBhvr>
                                        </p:animEffect>
                                      </p:childTnLst>
                                    </p:cTn>
                                  </p:par>
                                  <p:par>
                                    <p:cTn id="37" presetID="22" presetClass="entr" presetSubtype="8" fill="hold" grpId="0" nodeType="withEffect">
                                      <p:stCondLst>
                                        <p:cond delay="2000"/>
                                      </p:stCondLst>
                                      <p:childTnLst>
                                        <p:set>
                                          <p:cBhvr>
                                            <p:cTn id="38" dur="1" fill="hold">
                                              <p:stCondLst>
                                                <p:cond delay="0"/>
                                              </p:stCondLst>
                                            </p:cTn>
                                            <p:tgtEl>
                                              <p:spTgt spid="40"/>
                                            </p:tgtEl>
                                            <p:attrNameLst>
                                              <p:attrName>style.visibility</p:attrName>
                                            </p:attrNameLst>
                                          </p:cBhvr>
                                          <p:to>
                                            <p:strVal val="visible"/>
                                          </p:to>
                                        </p:set>
                                        <p:animEffect transition="in" filter="wipe(left)">
                                          <p:cBhvr>
                                            <p:cTn id="39" dur="1000"/>
                                            <p:tgtEl>
                                              <p:spTgt spid="40"/>
                                            </p:tgtEl>
                                          </p:cBhvr>
                                        </p:animEffect>
                                      </p:childTnLst>
                                    </p:cTn>
                                  </p:par>
                                  <p:par>
                                    <p:cTn id="40" presetID="53" presetClass="entr" presetSubtype="16" fill="hold" nodeType="withEffect">
                                      <p:stCondLst>
                                        <p:cond delay="2250"/>
                                      </p:stCondLst>
                                      <p:childTnLst>
                                        <p:set>
                                          <p:cBhvr>
                                            <p:cTn id="41" dur="1" fill="hold">
                                              <p:stCondLst>
                                                <p:cond delay="0"/>
                                              </p:stCondLst>
                                            </p:cTn>
                                            <p:tgtEl>
                                              <p:spTgt spid="5"/>
                                            </p:tgtEl>
                                            <p:attrNameLst>
                                              <p:attrName>style.visibility</p:attrName>
                                            </p:attrNameLst>
                                          </p:cBhvr>
                                          <p:to>
                                            <p:strVal val="visible"/>
                                          </p:to>
                                        </p:set>
                                        <p:anim calcmode="lin" valueType="num">
                                          <p:cBhvr>
                                            <p:cTn id="42" dur="500" fill="hold"/>
                                            <p:tgtEl>
                                              <p:spTgt spid="5"/>
                                            </p:tgtEl>
                                            <p:attrNameLst>
                                              <p:attrName>ppt_w</p:attrName>
                                            </p:attrNameLst>
                                          </p:cBhvr>
                                          <p:tavLst>
                                            <p:tav tm="0">
                                              <p:val>
                                                <p:fltVal val="0"/>
                                              </p:val>
                                            </p:tav>
                                            <p:tav tm="100000">
                                              <p:val>
                                                <p:strVal val="#ppt_w"/>
                                              </p:val>
                                            </p:tav>
                                          </p:tavLst>
                                        </p:anim>
                                        <p:anim calcmode="lin" valueType="num">
                                          <p:cBhvr>
                                            <p:cTn id="43" dur="500" fill="hold"/>
                                            <p:tgtEl>
                                              <p:spTgt spid="5"/>
                                            </p:tgtEl>
                                            <p:attrNameLst>
                                              <p:attrName>ppt_h</p:attrName>
                                            </p:attrNameLst>
                                          </p:cBhvr>
                                          <p:tavLst>
                                            <p:tav tm="0">
                                              <p:val>
                                                <p:fltVal val="0"/>
                                              </p:val>
                                            </p:tav>
                                            <p:tav tm="100000">
                                              <p:val>
                                                <p:strVal val="#ppt_h"/>
                                              </p:val>
                                            </p:tav>
                                          </p:tavLst>
                                        </p:anim>
                                        <p:animEffect transition="in" filter="fade">
                                          <p:cBhvr>
                                            <p:cTn id="44" dur="500"/>
                                            <p:tgtEl>
                                              <p:spTgt spid="5"/>
                                            </p:tgtEl>
                                          </p:cBhvr>
                                        </p:animEffect>
                                      </p:childTnLst>
                                    </p:cTn>
                                  </p:par>
                                  <p:par>
                                    <p:cTn id="45" presetID="22" presetClass="entr" presetSubtype="8" fill="hold" grpId="0" nodeType="withEffect">
                                      <p:stCondLst>
                                        <p:cond delay="2500"/>
                                      </p:stCondLst>
                                      <p:childTnLst>
                                        <p:set>
                                          <p:cBhvr>
                                            <p:cTn id="46" dur="1" fill="hold">
                                              <p:stCondLst>
                                                <p:cond delay="0"/>
                                              </p:stCondLst>
                                            </p:cTn>
                                            <p:tgtEl>
                                              <p:spTgt spid="41"/>
                                            </p:tgtEl>
                                            <p:attrNameLst>
                                              <p:attrName>style.visibility</p:attrName>
                                            </p:attrNameLst>
                                          </p:cBhvr>
                                          <p:to>
                                            <p:strVal val="visible"/>
                                          </p:to>
                                        </p:set>
                                        <p:animEffect transition="in" filter="wipe(left)">
                                          <p:cBhvr>
                                            <p:cTn id="47" dur="1000"/>
                                            <p:tgtEl>
                                              <p:spTgt spid="41"/>
                                            </p:tgtEl>
                                          </p:cBhvr>
                                        </p:animEffect>
                                      </p:childTnLst>
                                    </p:cTn>
                                  </p:par>
                                  <p:par>
                                    <p:cTn id="48" presetID="53" presetClass="entr" presetSubtype="16" fill="hold" nodeType="withEffect">
                                      <p:stCondLst>
                                        <p:cond delay="2750"/>
                                      </p:stCondLst>
                                      <p:childTnLst>
                                        <p:set>
                                          <p:cBhvr>
                                            <p:cTn id="49" dur="1" fill="hold">
                                              <p:stCondLst>
                                                <p:cond delay="0"/>
                                              </p:stCondLst>
                                            </p:cTn>
                                            <p:tgtEl>
                                              <p:spTgt spid="49"/>
                                            </p:tgtEl>
                                            <p:attrNameLst>
                                              <p:attrName>style.visibility</p:attrName>
                                            </p:attrNameLst>
                                          </p:cBhvr>
                                          <p:to>
                                            <p:strVal val="visible"/>
                                          </p:to>
                                        </p:set>
                                        <p:anim calcmode="lin" valueType="num">
                                          <p:cBhvr>
                                            <p:cTn id="50" dur="500" fill="hold"/>
                                            <p:tgtEl>
                                              <p:spTgt spid="49"/>
                                            </p:tgtEl>
                                            <p:attrNameLst>
                                              <p:attrName>ppt_w</p:attrName>
                                            </p:attrNameLst>
                                          </p:cBhvr>
                                          <p:tavLst>
                                            <p:tav tm="0">
                                              <p:val>
                                                <p:fltVal val="0"/>
                                              </p:val>
                                            </p:tav>
                                            <p:tav tm="100000">
                                              <p:val>
                                                <p:strVal val="#ppt_w"/>
                                              </p:val>
                                            </p:tav>
                                          </p:tavLst>
                                        </p:anim>
                                        <p:anim calcmode="lin" valueType="num">
                                          <p:cBhvr>
                                            <p:cTn id="51" dur="500" fill="hold"/>
                                            <p:tgtEl>
                                              <p:spTgt spid="49"/>
                                            </p:tgtEl>
                                            <p:attrNameLst>
                                              <p:attrName>ppt_h</p:attrName>
                                            </p:attrNameLst>
                                          </p:cBhvr>
                                          <p:tavLst>
                                            <p:tav tm="0">
                                              <p:val>
                                                <p:fltVal val="0"/>
                                              </p:val>
                                            </p:tav>
                                            <p:tav tm="100000">
                                              <p:val>
                                                <p:strVal val="#ppt_h"/>
                                              </p:val>
                                            </p:tav>
                                          </p:tavLst>
                                        </p:anim>
                                        <p:animEffect transition="in" filter="fade">
                                          <p:cBhvr>
                                            <p:cTn id="52" dur="500"/>
                                            <p:tgtEl>
                                              <p:spTgt spid="49"/>
                                            </p:tgtEl>
                                          </p:cBhvr>
                                        </p:animEffect>
                                      </p:childTnLst>
                                    </p:cTn>
                                  </p:par>
                                  <p:par>
                                    <p:cTn id="53" presetID="22" presetClass="entr" presetSubtype="8" fill="hold" grpId="0" nodeType="withEffect">
                                      <p:stCondLst>
                                        <p:cond delay="3000"/>
                                      </p:stCondLst>
                                      <p:childTnLst>
                                        <p:set>
                                          <p:cBhvr>
                                            <p:cTn id="54" dur="1" fill="hold">
                                              <p:stCondLst>
                                                <p:cond delay="0"/>
                                              </p:stCondLst>
                                            </p:cTn>
                                            <p:tgtEl>
                                              <p:spTgt spid="42"/>
                                            </p:tgtEl>
                                            <p:attrNameLst>
                                              <p:attrName>style.visibility</p:attrName>
                                            </p:attrNameLst>
                                          </p:cBhvr>
                                          <p:to>
                                            <p:strVal val="visible"/>
                                          </p:to>
                                        </p:set>
                                        <p:animEffect transition="in" filter="wipe(left)">
                                          <p:cBhvr>
                                            <p:cTn id="55" dur="1000"/>
                                            <p:tgtEl>
                                              <p:spTgt spid="42"/>
                                            </p:tgtEl>
                                          </p:cBhvr>
                                        </p:animEffect>
                                      </p:childTnLst>
                                    </p:cTn>
                                  </p:par>
                                  <p:par>
                                    <p:cTn id="56" presetID="2" presetClass="entr" presetSubtype="1" fill="hold" nodeType="withEffect">
                                      <p:stCondLst>
                                        <p:cond delay="250"/>
                                      </p:stCondLst>
                                      <p:childTnLst>
                                        <p:set>
                                          <p:cBhvr>
                                            <p:cTn id="57" dur="1" fill="hold">
                                              <p:stCondLst>
                                                <p:cond delay="0"/>
                                              </p:stCondLst>
                                            </p:cTn>
                                            <p:tgtEl>
                                              <p:spTgt spid="51"/>
                                            </p:tgtEl>
                                            <p:attrNameLst>
                                              <p:attrName>style.visibility</p:attrName>
                                            </p:attrNameLst>
                                          </p:cBhvr>
                                          <p:to>
                                            <p:strVal val="visible"/>
                                          </p:to>
                                        </p:set>
                                        <p:anim calcmode="lin" valueType="num">
                                          <p:cBhvr additive="base">
                                            <p:cTn id="58" dur="1000" fill="hold"/>
                                            <p:tgtEl>
                                              <p:spTgt spid="51"/>
                                            </p:tgtEl>
                                            <p:attrNameLst>
                                              <p:attrName>ppt_x</p:attrName>
                                            </p:attrNameLst>
                                          </p:cBhvr>
                                          <p:tavLst>
                                            <p:tav tm="0">
                                              <p:val>
                                                <p:strVal val="#ppt_x"/>
                                              </p:val>
                                            </p:tav>
                                            <p:tav tm="100000">
                                              <p:val>
                                                <p:strVal val="#ppt_x"/>
                                              </p:val>
                                            </p:tav>
                                          </p:tavLst>
                                        </p:anim>
                                        <p:anim calcmode="lin" valueType="num">
                                          <p:cBhvr additive="base">
                                            <p:cTn id="59" dur="1000" fill="hold"/>
                                            <p:tgtEl>
                                              <p:spTgt spid="51"/>
                                            </p:tgtEl>
                                            <p:attrNameLst>
                                              <p:attrName>ppt_y</p:attrName>
                                            </p:attrNameLst>
                                          </p:cBhvr>
                                          <p:tavLst>
                                            <p:tav tm="0">
                                              <p:val>
                                                <p:strVal val="0-#ppt_h/2"/>
                                              </p:val>
                                            </p:tav>
                                            <p:tav tm="100000">
                                              <p:val>
                                                <p:strVal val="#ppt_y"/>
                                              </p:val>
                                            </p:tav>
                                          </p:tavLst>
                                        </p:anim>
                                      </p:childTnLst>
                                    </p:cTn>
                                  </p:par>
                                  <p:par>
                                    <p:cTn id="60" presetID="2" presetClass="entr" presetSubtype="4" fill="hold" nodeType="withEffect">
                                      <p:stCondLst>
                                        <p:cond delay="1000"/>
                                      </p:stCondLst>
                                      <p:childTnLst>
                                        <p:set>
                                          <p:cBhvr>
                                            <p:cTn id="61" dur="1" fill="hold">
                                              <p:stCondLst>
                                                <p:cond delay="0"/>
                                              </p:stCondLst>
                                            </p:cTn>
                                            <p:tgtEl>
                                              <p:spTgt spid="52"/>
                                            </p:tgtEl>
                                            <p:attrNameLst>
                                              <p:attrName>style.visibility</p:attrName>
                                            </p:attrNameLst>
                                          </p:cBhvr>
                                          <p:to>
                                            <p:strVal val="visible"/>
                                          </p:to>
                                        </p:set>
                                        <p:anim calcmode="lin" valueType="num">
                                          <p:cBhvr additive="base">
                                            <p:cTn id="62" dur="1000" fill="hold"/>
                                            <p:tgtEl>
                                              <p:spTgt spid="52"/>
                                            </p:tgtEl>
                                            <p:attrNameLst>
                                              <p:attrName>ppt_x</p:attrName>
                                            </p:attrNameLst>
                                          </p:cBhvr>
                                          <p:tavLst>
                                            <p:tav tm="0">
                                              <p:val>
                                                <p:strVal val="#ppt_x"/>
                                              </p:val>
                                            </p:tav>
                                            <p:tav tm="100000">
                                              <p:val>
                                                <p:strVal val="#ppt_x"/>
                                              </p:val>
                                            </p:tav>
                                          </p:tavLst>
                                        </p:anim>
                                        <p:anim calcmode="lin" valueType="num">
                                          <p:cBhvr additive="base">
                                            <p:cTn id="63" dur="1000" fill="hold"/>
                                            <p:tgtEl>
                                              <p:spTgt spid="52"/>
                                            </p:tgtEl>
                                            <p:attrNameLst>
                                              <p:attrName>ppt_y</p:attrName>
                                            </p:attrNameLst>
                                          </p:cBhvr>
                                          <p:tavLst>
                                            <p:tav tm="0">
                                              <p:val>
                                                <p:strVal val="1+#ppt_h/2"/>
                                              </p:val>
                                            </p:tav>
                                            <p:tav tm="100000">
                                              <p:val>
                                                <p:strVal val="#ppt_y"/>
                                              </p:val>
                                            </p:tav>
                                          </p:tavLst>
                                        </p:anim>
                                      </p:childTnLst>
                                    </p:cTn>
                                  </p:par>
                                  <p:par>
                                    <p:cTn id="64" presetID="2" presetClass="entr" presetSubtype="1" fill="hold" nodeType="withEffect">
                                      <p:stCondLst>
                                        <p:cond delay="1500"/>
                                      </p:stCondLst>
                                      <p:childTnLst>
                                        <p:set>
                                          <p:cBhvr>
                                            <p:cTn id="65" dur="1" fill="hold">
                                              <p:stCondLst>
                                                <p:cond delay="0"/>
                                              </p:stCondLst>
                                            </p:cTn>
                                            <p:tgtEl>
                                              <p:spTgt spid="53"/>
                                            </p:tgtEl>
                                            <p:attrNameLst>
                                              <p:attrName>style.visibility</p:attrName>
                                            </p:attrNameLst>
                                          </p:cBhvr>
                                          <p:to>
                                            <p:strVal val="visible"/>
                                          </p:to>
                                        </p:set>
                                        <p:anim calcmode="lin" valueType="num">
                                          <p:cBhvr additive="base">
                                            <p:cTn id="66" dur="1000" fill="hold"/>
                                            <p:tgtEl>
                                              <p:spTgt spid="53"/>
                                            </p:tgtEl>
                                            <p:attrNameLst>
                                              <p:attrName>ppt_x</p:attrName>
                                            </p:attrNameLst>
                                          </p:cBhvr>
                                          <p:tavLst>
                                            <p:tav tm="0">
                                              <p:val>
                                                <p:strVal val="#ppt_x"/>
                                              </p:val>
                                            </p:tav>
                                            <p:tav tm="100000">
                                              <p:val>
                                                <p:strVal val="#ppt_x"/>
                                              </p:val>
                                            </p:tav>
                                          </p:tavLst>
                                        </p:anim>
                                        <p:anim calcmode="lin" valueType="num">
                                          <p:cBhvr additive="base">
                                            <p:cTn id="67" dur="1000" fill="hold"/>
                                            <p:tgtEl>
                                              <p:spTgt spid="53"/>
                                            </p:tgtEl>
                                            <p:attrNameLst>
                                              <p:attrName>ppt_y</p:attrName>
                                            </p:attrNameLst>
                                          </p:cBhvr>
                                          <p:tavLst>
                                            <p:tav tm="0">
                                              <p:val>
                                                <p:strVal val="0-#ppt_h/2"/>
                                              </p:val>
                                            </p:tav>
                                            <p:tav tm="100000">
                                              <p:val>
                                                <p:strVal val="#ppt_y"/>
                                              </p:val>
                                            </p:tav>
                                          </p:tavLst>
                                        </p:anim>
                                      </p:childTnLst>
                                    </p:cTn>
                                  </p:par>
                                  <p:par>
                                    <p:cTn id="68" presetID="2" presetClass="entr" presetSubtype="4" fill="hold" nodeType="withEffect">
                                      <p:stCondLst>
                                        <p:cond delay="2000"/>
                                      </p:stCondLst>
                                      <p:childTnLst>
                                        <p:set>
                                          <p:cBhvr>
                                            <p:cTn id="69" dur="1" fill="hold">
                                              <p:stCondLst>
                                                <p:cond delay="0"/>
                                              </p:stCondLst>
                                            </p:cTn>
                                            <p:tgtEl>
                                              <p:spTgt spid="54"/>
                                            </p:tgtEl>
                                            <p:attrNameLst>
                                              <p:attrName>style.visibility</p:attrName>
                                            </p:attrNameLst>
                                          </p:cBhvr>
                                          <p:to>
                                            <p:strVal val="visible"/>
                                          </p:to>
                                        </p:set>
                                        <p:anim calcmode="lin" valueType="num">
                                          <p:cBhvr additive="base">
                                            <p:cTn id="70" dur="1000" fill="hold"/>
                                            <p:tgtEl>
                                              <p:spTgt spid="54"/>
                                            </p:tgtEl>
                                            <p:attrNameLst>
                                              <p:attrName>ppt_x</p:attrName>
                                            </p:attrNameLst>
                                          </p:cBhvr>
                                          <p:tavLst>
                                            <p:tav tm="0">
                                              <p:val>
                                                <p:strVal val="#ppt_x"/>
                                              </p:val>
                                            </p:tav>
                                            <p:tav tm="100000">
                                              <p:val>
                                                <p:strVal val="#ppt_x"/>
                                              </p:val>
                                            </p:tav>
                                          </p:tavLst>
                                        </p:anim>
                                        <p:anim calcmode="lin" valueType="num">
                                          <p:cBhvr additive="base">
                                            <p:cTn id="71" dur="1000" fill="hold"/>
                                            <p:tgtEl>
                                              <p:spTgt spid="54"/>
                                            </p:tgtEl>
                                            <p:attrNameLst>
                                              <p:attrName>ppt_y</p:attrName>
                                            </p:attrNameLst>
                                          </p:cBhvr>
                                          <p:tavLst>
                                            <p:tav tm="0">
                                              <p:val>
                                                <p:strVal val="1+#ppt_h/2"/>
                                              </p:val>
                                            </p:tav>
                                            <p:tav tm="100000">
                                              <p:val>
                                                <p:strVal val="#ppt_y"/>
                                              </p:val>
                                            </p:tav>
                                          </p:tavLst>
                                        </p:anim>
                                      </p:childTnLst>
                                    </p:cTn>
                                  </p:par>
                                  <p:par>
                                    <p:cTn id="72" presetID="2" presetClass="entr" presetSubtype="1" fill="hold" nodeType="withEffect">
                                      <p:stCondLst>
                                        <p:cond delay="2500"/>
                                      </p:stCondLst>
                                      <p:childTnLst>
                                        <p:set>
                                          <p:cBhvr>
                                            <p:cTn id="73" dur="1" fill="hold">
                                              <p:stCondLst>
                                                <p:cond delay="0"/>
                                              </p:stCondLst>
                                            </p:cTn>
                                            <p:tgtEl>
                                              <p:spTgt spid="55"/>
                                            </p:tgtEl>
                                            <p:attrNameLst>
                                              <p:attrName>style.visibility</p:attrName>
                                            </p:attrNameLst>
                                          </p:cBhvr>
                                          <p:to>
                                            <p:strVal val="visible"/>
                                          </p:to>
                                        </p:set>
                                        <p:anim calcmode="lin" valueType="num">
                                          <p:cBhvr additive="base">
                                            <p:cTn id="74" dur="1000" fill="hold"/>
                                            <p:tgtEl>
                                              <p:spTgt spid="55"/>
                                            </p:tgtEl>
                                            <p:attrNameLst>
                                              <p:attrName>ppt_x</p:attrName>
                                            </p:attrNameLst>
                                          </p:cBhvr>
                                          <p:tavLst>
                                            <p:tav tm="0">
                                              <p:val>
                                                <p:strVal val="#ppt_x"/>
                                              </p:val>
                                            </p:tav>
                                            <p:tav tm="100000">
                                              <p:val>
                                                <p:strVal val="#ppt_x"/>
                                              </p:val>
                                            </p:tav>
                                          </p:tavLst>
                                        </p:anim>
                                        <p:anim calcmode="lin" valueType="num">
                                          <p:cBhvr additive="base">
                                            <p:cTn id="75" dur="1000" fill="hold"/>
                                            <p:tgtEl>
                                              <p:spTgt spid="55"/>
                                            </p:tgtEl>
                                            <p:attrNameLst>
                                              <p:attrName>ppt_y</p:attrName>
                                            </p:attrNameLst>
                                          </p:cBhvr>
                                          <p:tavLst>
                                            <p:tav tm="0">
                                              <p:val>
                                                <p:strVal val="0-#ppt_h/2"/>
                                              </p:val>
                                            </p:tav>
                                            <p:tav tm="100000">
                                              <p:val>
                                                <p:strVal val="#ppt_y"/>
                                              </p:val>
                                            </p:tav>
                                          </p:tavLst>
                                        </p:anim>
                                      </p:childTnLst>
                                    </p:cTn>
                                  </p:par>
                                  <p:par>
                                    <p:cTn id="76" presetID="2" presetClass="entr" presetSubtype="4" fill="hold" nodeType="withEffect">
                                      <p:stCondLst>
                                        <p:cond delay="3000"/>
                                      </p:stCondLst>
                                      <p:childTnLst>
                                        <p:set>
                                          <p:cBhvr>
                                            <p:cTn id="77" dur="1" fill="hold">
                                              <p:stCondLst>
                                                <p:cond delay="0"/>
                                              </p:stCondLst>
                                            </p:cTn>
                                            <p:tgtEl>
                                              <p:spTgt spid="56"/>
                                            </p:tgtEl>
                                            <p:attrNameLst>
                                              <p:attrName>style.visibility</p:attrName>
                                            </p:attrNameLst>
                                          </p:cBhvr>
                                          <p:to>
                                            <p:strVal val="visible"/>
                                          </p:to>
                                        </p:set>
                                        <p:anim calcmode="lin" valueType="num">
                                          <p:cBhvr additive="base">
                                            <p:cTn id="78" dur="1000" fill="hold"/>
                                            <p:tgtEl>
                                              <p:spTgt spid="56"/>
                                            </p:tgtEl>
                                            <p:attrNameLst>
                                              <p:attrName>ppt_x</p:attrName>
                                            </p:attrNameLst>
                                          </p:cBhvr>
                                          <p:tavLst>
                                            <p:tav tm="0">
                                              <p:val>
                                                <p:strVal val="#ppt_x"/>
                                              </p:val>
                                            </p:tav>
                                            <p:tav tm="100000">
                                              <p:val>
                                                <p:strVal val="#ppt_x"/>
                                              </p:val>
                                            </p:tav>
                                          </p:tavLst>
                                        </p:anim>
                                        <p:anim calcmode="lin" valueType="num">
                                          <p:cBhvr additive="base">
                                            <p:cTn id="79" dur="1000" fill="hold"/>
                                            <p:tgtEl>
                                              <p:spTgt spid="56"/>
                                            </p:tgtEl>
                                            <p:attrNameLst>
                                              <p:attrName>ppt_y</p:attrName>
                                            </p:attrNameLst>
                                          </p:cBhvr>
                                          <p:tavLst>
                                            <p:tav tm="0">
                                              <p:val>
                                                <p:strVal val="1+#ppt_h/2"/>
                                              </p:val>
                                            </p:tav>
                                            <p:tav tm="100000">
                                              <p:val>
                                                <p:strVal val="#ppt_y"/>
                                              </p:val>
                                            </p:tav>
                                          </p:tavLst>
                                        </p:anim>
                                      </p:childTnLst>
                                    </p:cTn>
                                  </p:par>
                                  <p:par>
                                    <p:cTn id="80" presetID="53" presetClass="entr" presetSubtype="16" fill="hold" grpId="0" nodeType="withEffect">
                                      <p:stCondLst>
                                        <p:cond delay="500"/>
                                      </p:stCondLst>
                                      <p:childTnLst>
                                        <p:set>
                                          <p:cBhvr>
                                            <p:cTn id="81" dur="1" fill="hold">
                                              <p:stCondLst>
                                                <p:cond delay="0"/>
                                              </p:stCondLst>
                                            </p:cTn>
                                            <p:tgtEl>
                                              <p:spTgt spid="18"/>
                                            </p:tgtEl>
                                            <p:attrNameLst>
                                              <p:attrName>style.visibility</p:attrName>
                                            </p:attrNameLst>
                                          </p:cBhvr>
                                          <p:to>
                                            <p:strVal val="visible"/>
                                          </p:to>
                                        </p:set>
                                        <p:anim calcmode="lin" valueType="num">
                                          <p:cBhvr>
                                            <p:cTn id="82" dur="500" fill="hold"/>
                                            <p:tgtEl>
                                              <p:spTgt spid="18"/>
                                            </p:tgtEl>
                                            <p:attrNameLst>
                                              <p:attrName>ppt_w</p:attrName>
                                            </p:attrNameLst>
                                          </p:cBhvr>
                                          <p:tavLst>
                                            <p:tav tm="0">
                                              <p:val>
                                                <p:fltVal val="0"/>
                                              </p:val>
                                            </p:tav>
                                            <p:tav tm="100000">
                                              <p:val>
                                                <p:strVal val="#ppt_w"/>
                                              </p:val>
                                            </p:tav>
                                          </p:tavLst>
                                        </p:anim>
                                        <p:anim calcmode="lin" valueType="num">
                                          <p:cBhvr>
                                            <p:cTn id="83" dur="500" fill="hold"/>
                                            <p:tgtEl>
                                              <p:spTgt spid="18"/>
                                            </p:tgtEl>
                                            <p:attrNameLst>
                                              <p:attrName>ppt_h</p:attrName>
                                            </p:attrNameLst>
                                          </p:cBhvr>
                                          <p:tavLst>
                                            <p:tav tm="0">
                                              <p:val>
                                                <p:fltVal val="0"/>
                                              </p:val>
                                            </p:tav>
                                            <p:tav tm="100000">
                                              <p:val>
                                                <p:strVal val="#ppt_h"/>
                                              </p:val>
                                            </p:tav>
                                          </p:tavLst>
                                        </p:anim>
                                        <p:animEffect transition="in" filter="fade">
                                          <p:cBhvr>
                                            <p:cTn id="84" dur="500"/>
                                            <p:tgtEl>
                                              <p:spTgt spid="18"/>
                                            </p:tgtEl>
                                          </p:cBhvr>
                                        </p:animEffect>
                                      </p:childTnLst>
                                    </p:cTn>
                                  </p:par>
                                  <p:par>
                                    <p:cTn id="85" presetID="53" presetClass="entr" presetSubtype="16" fill="hold" grpId="0" nodeType="withEffect">
                                      <p:stCondLst>
                                        <p:cond delay="500"/>
                                      </p:stCondLst>
                                      <p:childTnLst>
                                        <p:set>
                                          <p:cBhvr>
                                            <p:cTn id="86" dur="1" fill="hold">
                                              <p:stCondLst>
                                                <p:cond delay="0"/>
                                              </p:stCondLst>
                                            </p:cTn>
                                            <p:tgtEl>
                                              <p:spTgt spid="43"/>
                                            </p:tgtEl>
                                            <p:attrNameLst>
                                              <p:attrName>style.visibility</p:attrName>
                                            </p:attrNameLst>
                                          </p:cBhvr>
                                          <p:to>
                                            <p:strVal val="visible"/>
                                          </p:to>
                                        </p:set>
                                        <p:anim calcmode="lin" valueType="num">
                                          <p:cBhvr>
                                            <p:cTn id="87" dur="500" fill="hold"/>
                                            <p:tgtEl>
                                              <p:spTgt spid="43"/>
                                            </p:tgtEl>
                                            <p:attrNameLst>
                                              <p:attrName>ppt_w</p:attrName>
                                            </p:attrNameLst>
                                          </p:cBhvr>
                                          <p:tavLst>
                                            <p:tav tm="0">
                                              <p:val>
                                                <p:fltVal val="0"/>
                                              </p:val>
                                            </p:tav>
                                            <p:tav tm="100000">
                                              <p:val>
                                                <p:strVal val="#ppt_w"/>
                                              </p:val>
                                            </p:tav>
                                          </p:tavLst>
                                        </p:anim>
                                        <p:anim calcmode="lin" valueType="num">
                                          <p:cBhvr>
                                            <p:cTn id="88" dur="500" fill="hold"/>
                                            <p:tgtEl>
                                              <p:spTgt spid="43"/>
                                            </p:tgtEl>
                                            <p:attrNameLst>
                                              <p:attrName>ppt_h</p:attrName>
                                            </p:attrNameLst>
                                          </p:cBhvr>
                                          <p:tavLst>
                                            <p:tav tm="0">
                                              <p:val>
                                                <p:fltVal val="0"/>
                                              </p:val>
                                            </p:tav>
                                            <p:tav tm="100000">
                                              <p:val>
                                                <p:strVal val="#ppt_h"/>
                                              </p:val>
                                            </p:tav>
                                          </p:tavLst>
                                        </p:anim>
                                        <p:animEffect transition="in" filter="fade">
                                          <p:cBhvr>
                                            <p:cTn id="89" dur="500"/>
                                            <p:tgtEl>
                                              <p:spTgt spid="43"/>
                                            </p:tgtEl>
                                          </p:cBhvr>
                                        </p:animEffect>
                                      </p:childTnLst>
                                    </p:cTn>
                                  </p:par>
                                  <p:par>
                                    <p:cTn id="90" presetID="53" presetClass="entr" presetSubtype="16" fill="hold" grpId="0" nodeType="withEffect">
                                      <p:stCondLst>
                                        <p:cond delay="1000"/>
                                      </p:stCondLst>
                                      <p:childTnLst>
                                        <p:set>
                                          <p:cBhvr>
                                            <p:cTn id="91" dur="1" fill="hold">
                                              <p:stCondLst>
                                                <p:cond delay="0"/>
                                              </p:stCondLst>
                                            </p:cTn>
                                            <p:tgtEl>
                                              <p:spTgt spid="46"/>
                                            </p:tgtEl>
                                            <p:attrNameLst>
                                              <p:attrName>style.visibility</p:attrName>
                                            </p:attrNameLst>
                                          </p:cBhvr>
                                          <p:to>
                                            <p:strVal val="visible"/>
                                          </p:to>
                                        </p:set>
                                        <p:anim calcmode="lin" valueType="num">
                                          <p:cBhvr>
                                            <p:cTn id="92" dur="500" fill="hold"/>
                                            <p:tgtEl>
                                              <p:spTgt spid="46"/>
                                            </p:tgtEl>
                                            <p:attrNameLst>
                                              <p:attrName>ppt_w</p:attrName>
                                            </p:attrNameLst>
                                          </p:cBhvr>
                                          <p:tavLst>
                                            <p:tav tm="0">
                                              <p:val>
                                                <p:fltVal val="0"/>
                                              </p:val>
                                            </p:tav>
                                            <p:tav tm="100000">
                                              <p:val>
                                                <p:strVal val="#ppt_w"/>
                                              </p:val>
                                            </p:tav>
                                          </p:tavLst>
                                        </p:anim>
                                        <p:anim calcmode="lin" valueType="num">
                                          <p:cBhvr>
                                            <p:cTn id="93" dur="500" fill="hold"/>
                                            <p:tgtEl>
                                              <p:spTgt spid="46"/>
                                            </p:tgtEl>
                                            <p:attrNameLst>
                                              <p:attrName>ppt_h</p:attrName>
                                            </p:attrNameLst>
                                          </p:cBhvr>
                                          <p:tavLst>
                                            <p:tav tm="0">
                                              <p:val>
                                                <p:fltVal val="0"/>
                                              </p:val>
                                            </p:tav>
                                            <p:tav tm="100000">
                                              <p:val>
                                                <p:strVal val="#ppt_h"/>
                                              </p:val>
                                            </p:tav>
                                          </p:tavLst>
                                        </p:anim>
                                        <p:animEffect transition="in" filter="fade">
                                          <p:cBhvr>
                                            <p:cTn id="94" dur="500"/>
                                            <p:tgtEl>
                                              <p:spTgt spid="46"/>
                                            </p:tgtEl>
                                          </p:cBhvr>
                                        </p:animEffect>
                                      </p:childTnLst>
                                    </p:cTn>
                                  </p:par>
                                  <p:par>
                                    <p:cTn id="95" presetID="53" presetClass="entr" presetSubtype="16" fill="hold" grpId="0" nodeType="withEffect">
                                      <p:stCondLst>
                                        <p:cond delay="1000"/>
                                      </p:stCondLst>
                                      <p:childTnLst>
                                        <p:set>
                                          <p:cBhvr>
                                            <p:cTn id="96" dur="1" fill="hold">
                                              <p:stCondLst>
                                                <p:cond delay="0"/>
                                              </p:stCondLst>
                                            </p:cTn>
                                            <p:tgtEl>
                                              <p:spTgt spid="19"/>
                                            </p:tgtEl>
                                            <p:attrNameLst>
                                              <p:attrName>style.visibility</p:attrName>
                                            </p:attrNameLst>
                                          </p:cBhvr>
                                          <p:to>
                                            <p:strVal val="visible"/>
                                          </p:to>
                                        </p:set>
                                        <p:anim calcmode="lin" valueType="num">
                                          <p:cBhvr>
                                            <p:cTn id="97" dur="500" fill="hold"/>
                                            <p:tgtEl>
                                              <p:spTgt spid="19"/>
                                            </p:tgtEl>
                                            <p:attrNameLst>
                                              <p:attrName>ppt_w</p:attrName>
                                            </p:attrNameLst>
                                          </p:cBhvr>
                                          <p:tavLst>
                                            <p:tav tm="0">
                                              <p:val>
                                                <p:fltVal val="0"/>
                                              </p:val>
                                            </p:tav>
                                            <p:tav tm="100000">
                                              <p:val>
                                                <p:strVal val="#ppt_w"/>
                                              </p:val>
                                            </p:tav>
                                          </p:tavLst>
                                        </p:anim>
                                        <p:anim calcmode="lin" valueType="num">
                                          <p:cBhvr>
                                            <p:cTn id="98" dur="500" fill="hold"/>
                                            <p:tgtEl>
                                              <p:spTgt spid="19"/>
                                            </p:tgtEl>
                                            <p:attrNameLst>
                                              <p:attrName>ppt_h</p:attrName>
                                            </p:attrNameLst>
                                          </p:cBhvr>
                                          <p:tavLst>
                                            <p:tav tm="0">
                                              <p:val>
                                                <p:fltVal val="0"/>
                                              </p:val>
                                            </p:tav>
                                            <p:tav tm="100000">
                                              <p:val>
                                                <p:strVal val="#ppt_h"/>
                                              </p:val>
                                            </p:tav>
                                          </p:tavLst>
                                        </p:anim>
                                        <p:animEffect transition="in" filter="fade">
                                          <p:cBhvr>
                                            <p:cTn id="99" dur="500"/>
                                            <p:tgtEl>
                                              <p:spTgt spid="19"/>
                                            </p:tgtEl>
                                          </p:cBhvr>
                                        </p:animEffect>
                                      </p:childTnLst>
                                    </p:cTn>
                                  </p:par>
                                  <p:par>
                                    <p:cTn id="100" presetID="53" presetClass="entr" presetSubtype="16" fill="hold" grpId="0" nodeType="withEffect">
                                      <p:stCondLst>
                                        <p:cond delay="1750"/>
                                      </p:stCondLst>
                                      <p:childTnLst>
                                        <p:set>
                                          <p:cBhvr>
                                            <p:cTn id="101" dur="1" fill="hold">
                                              <p:stCondLst>
                                                <p:cond delay="0"/>
                                              </p:stCondLst>
                                            </p:cTn>
                                            <p:tgtEl>
                                              <p:spTgt spid="20"/>
                                            </p:tgtEl>
                                            <p:attrNameLst>
                                              <p:attrName>style.visibility</p:attrName>
                                            </p:attrNameLst>
                                          </p:cBhvr>
                                          <p:to>
                                            <p:strVal val="visible"/>
                                          </p:to>
                                        </p:set>
                                        <p:anim calcmode="lin" valueType="num">
                                          <p:cBhvr>
                                            <p:cTn id="102" dur="500" fill="hold"/>
                                            <p:tgtEl>
                                              <p:spTgt spid="20"/>
                                            </p:tgtEl>
                                            <p:attrNameLst>
                                              <p:attrName>ppt_w</p:attrName>
                                            </p:attrNameLst>
                                          </p:cBhvr>
                                          <p:tavLst>
                                            <p:tav tm="0">
                                              <p:val>
                                                <p:fltVal val="0"/>
                                              </p:val>
                                            </p:tav>
                                            <p:tav tm="100000">
                                              <p:val>
                                                <p:strVal val="#ppt_w"/>
                                              </p:val>
                                            </p:tav>
                                          </p:tavLst>
                                        </p:anim>
                                        <p:anim calcmode="lin" valueType="num">
                                          <p:cBhvr>
                                            <p:cTn id="103" dur="500" fill="hold"/>
                                            <p:tgtEl>
                                              <p:spTgt spid="20"/>
                                            </p:tgtEl>
                                            <p:attrNameLst>
                                              <p:attrName>ppt_h</p:attrName>
                                            </p:attrNameLst>
                                          </p:cBhvr>
                                          <p:tavLst>
                                            <p:tav tm="0">
                                              <p:val>
                                                <p:fltVal val="0"/>
                                              </p:val>
                                            </p:tav>
                                            <p:tav tm="100000">
                                              <p:val>
                                                <p:strVal val="#ppt_h"/>
                                              </p:val>
                                            </p:tav>
                                          </p:tavLst>
                                        </p:anim>
                                        <p:animEffect transition="in" filter="fade">
                                          <p:cBhvr>
                                            <p:cTn id="104" dur="500"/>
                                            <p:tgtEl>
                                              <p:spTgt spid="20"/>
                                            </p:tgtEl>
                                          </p:cBhvr>
                                        </p:animEffect>
                                      </p:childTnLst>
                                    </p:cTn>
                                  </p:par>
                                  <p:par>
                                    <p:cTn id="105" presetID="53" presetClass="entr" presetSubtype="16" fill="hold" grpId="0" nodeType="withEffect">
                                      <p:stCondLst>
                                        <p:cond delay="1750"/>
                                      </p:stCondLst>
                                      <p:childTnLst>
                                        <p:set>
                                          <p:cBhvr>
                                            <p:cTn id="106" dur="1" fill="hold">
                                              <p:stCondLst>
                                                <p:cond delay="0"/>
                                              </p:stCondLst>
                                            </p:cTn>
                                            <p:tgtEl>
                                              <p:spTgt spid="44"/>
                                            </p:tgtEl>
                                            <p:attrNameLst>
                                              <p:attrName>style.visibility</p:attrName>
                                            </p:attrNameLst>
                                          </p:cBhvr>
                                          <p:to>
                                            <p:strVal val="visible"/>
                                          </p:to>
                                        </p:set>
                                        <p:anim calcmode="lin" valueType="num">
                                          <p:cBhvr>
                                            <p:cTn id="107" dur="500" fill="hold"/>
                                            <p:tgtEl>
                                              <p:spTgt spid="44"/>
                                            </p:tgtEl>
                                            <p:attrNameLst>
                                              <p:attrName>ppt_w</p:attrName>
                                            </p:attrNameLst>
                                          </p:cBhvr>
                                          <p:tavLst>
                                            <p:tav tm="0">
                                              <p:val>
                                                <p:fltVal val="0"/>
                                              </p:val>
                                            </p:tav>
                                            <p:tav tm="100000">
                                              <p:val>
                                                <p:strVal val="#ppt_w"/>
                                              </p:val>
                                            </p:tav>
                                          </p:tavLst>
                                        </p:anim>
                                        <p:anim calcmode="lin" valueType="num">
                                          <p:cBhvr>
                                            <p:cTn id="108" dur="500" fill="hold"/>
                                            <p:tgtEl>
                                              <p:spTgt spid="44"/>
                                            </p:tgtEl>
                                            <p:attrNameLst>
                                              <p:attrName>ppt_h</p:attrName>
                                            </p:attrNameLst>
                                          </p:cBhvr>
                                          <p:tavLst>
                                            <p:tav tm="0">
                                              <p:val>
                                                <p:fltVal val="0"/>
                                              </p:val>
                                            </p:tav>
                                            <p:tav tm="100000">
                                              <p:val>
                                                <p:strVal val="#ppt_h"/>
                                              </p:val>
                                            </p:tav>
                                          </p:tavLst>
                                        </p:anim>
                                        <p:animEffect transition="in" filter="fade">
                                          <p:cBhvr>
                                            <p:cTn id="109" dur="500"/>
                                            <p:tgtEl>
                                              <p:spTgt spid="44"/>
                                            </p:tgtEl>
                                          </p:cBhvr>
                                        </p:animEffect>
                                      </p:childTnLst>
                                    </p:cTn>
                                  </p:par>
                                  <p:par>
                                    <p:cTn id="110" presetID="53" presetClass="entr" presetSubtype="16" fill="hold" grpId="0" nodeType="withEffect">
                                      <p:stCondLst>
                                        <p:cond delay="2250"/>
                                      </p:stCondLst>
                                      <p:childTnLst>
                                        <p:set>
                                          <p:cBhvr>
                                            <p:cTn id="111" dur="1" fill="hold">
                                              <p:stCondLst>
                                                <p:cond delay="0"/>
                                              </p:stCondLst>
                                            </p:cTn>
                                            <p:tgtEl>
                                              <p:spTgt spid="21"/>
                                            </p:tgtEl>
                                            <p:attrNameLst>
                                              <p:attrName>style.visibility</p:attrName>
                                            </p:attrNameLst>
                                          </p:cBhvr>
                                          <p:to>
                                            <p:strVal val="visible"/>
                                          </p:to>
                                        </p:set>
                                        <p:anim calcmode="lin" valueType="num">
                                          <p:cBhvr>
                                            <p:cTn id="112" dur="500" fill="hold"/>
                                            <p:tgtEl>
                                              <p:spTgt spid="21"/>
                                            </p:tgtEl>
                                            <p:attrNameLst>
                                              <p:attrName>ppt_w</p:attrName>
                                            </p:attrNameLst>
                                          </p:cBhvr>
                                          <p:tavLst>
                                            <p:tav tm="0">
                                              <p:val>
                                                <p:fltVal val="0"/>
                                              </p:val>
                                            </p:tav>
                                            <p:tav tm="100000">
                                              <p:val>
                                                <p:strVal val="#ppt_w"/>
                                              </p:val>
                                            </p:tav>
                                          </p:tavLst>
                                        </p:anim>
                                        <p:anim calcmode="lin" valueType="num">
                                          <p:cBhvr>
                                            <p:cTn id="113" dur="500" fill="hold"/>
                                            <p:tgtEl>
                                              <p:spTgt spid="21"/>
                                            </p:tgtEl>
                                            <p:attrNameLst>
                                              <p:attrName>ppt_h</p:attrName>
                                            </p:attrNameLst>
                                          </p:cBhvr>
                                          <p:tavLst>
                                            <p:tav tm="0">
                                              <p:val>
                                                <p:fltVal val="0"/>
                                              </p:val>
                                            </p:tav>
                                            <p:tav tm="100000">
                                              <p:val>
                                                <p:strVal val="#ppt_h"/>
                                              </p:val>
                                            </p:tav>
                                          </p:tavLst>
                                        </p:anim>
                                        <p:animEffect transition="in" filter="fade">
                                          <p:cBhvr>
                                            <p:cTn id="114" dur="500"/>
                                            <p:tgtEl>
                                              <p:spTgt spid="21"/>
                                            </p:tgtEl>
                                          </p:cBhvr>
                                        </p:animEffect>
                                      </p:childTnLst>
                                    </p:cTn>
                                  </p:par>
                                  <p:par>
                                    <p:cTn id="115" presetID="53" presetClass="entr" presetSubtype="16" fill="hold" grpId="0" nodeType="withEffect">
                                      <p:stCondLst>
                                        <p:cond delay="2250"/>
                                      </p:stCondLst>
                                      <p:childTnLst>
                                        <p:set>
                                          <p:cBhvr>
                                            <p:cTn id="116" dur="1" fill="hold">
                                              <p:stCondLst>
                                                <p:cond delay="0"/>
                                              </p:stCondLst>
                                            </p:cTn>
                                            <p:tgtEl>
                                              <p:spTgt spid="47"/>
                                            </p:tgtEl>
                                            <p:attrNameLst>
                                              <p:attrName>style.visibility</p:attrName>
                                            </p:attrNameLst>
                                          </p:cBhvr>
                                          <p:to>
                                            <p:strVal val="visible"/>
                                          </p:to>
                                        </p:set>
                                        <p:anim calcmode="lin" valueType="num">
                                          <p:cBhvr>
                                            <p:cTn id="117" dur="500" fill="hold"/>
                                            <p:tgtEl>
                                              <p:spTgt spid="47"/>
                                            </p:tgtEl>
                                            <p:attrNameLst>
                                              <p:attrName>ppt_w</p:attrName>
                                            </p:attrNameLst>
                                          </p:cBhvr>
                                          <p:tavLst>
                                            <p:tav tm="0">
                                              <p:val>
                                                <p:fltVal val="0"/>
                                              </p:val>
                                            </p:tav>
                                            <p:tav tm="100000">
                                              <p:val>
                                                <p:strVal val="#ppt_w"/>
                                              </p:val>
                                            </p:tav>
                                          </p:tavLst>
                                        </p:anim>
                                        <p:anim calcmode="lin" valueType="num">
                                          <p:cBhvr>
                                            <p:cTn id="118" dur="500" fill="hold"/>
                                            <p:tgtEl>
                                              <p:spTgt spid="47"/>
                                            </p:tgtEl>
                                            <p:attrNameLst>
                                              <p:attrName>ppt_h</p:attrName>
                                            </p:attrNameLst>
                                          </p:cBhvr>
                                          <p:tavLst>
                                            <p:tav tm="0">
                                              <p:val>
                                                <p:fltVal val="0"/>
                                              </p:val>
                                            </p:tav>
                                            <p:tav tm="100000">
                                              <p:val>
                                                <p:strVal val="#ppt_h"/>
                                              </p:val>
                                            </p:tav>
                                          </p:tavLst>
                                        </p:anim>
                                        <p:animEffect transition="in" filter="fade">
                                          <p:cBhvr>
                                            <p:cTn id="119" dur="500"/>
                                            <p:tgtEl>
                                              <p:spTgt spid="47"/>
                                            </p:tgtEl>
                                          </p:cBhvr>
                                        </p:animEffect>
                                      </p:childTnLst>
                                    </p:cTn>
                                  </p:par>
                                  <p:par>
                                    <p:cTn id="120" presetID="53" presetClass="entr" presetSubtype="16" fill="hold" grpId="0" nodeType="withEffect">
                                      <p:stCondLst>
                                        <p:cond delay="3000"/>
                                      </p:stCondLst>
                                      <p:childTnLst>
                                        <p:set>
                                          <p:cBhvr>
                                            <p:cTn id="121" dur="1" fill="hold">
                                              <p:stCondLst>
                                                <p:cond delay="0"/>
                                              </p:stCondLst>
                                            </p:cTn>
                                            <p:tgtEl>
                                              <p:spTgt spid="22"/>
                                            </p:tgtEl>
                                            <p:attrNameLst>
                                              <p:attrName>style.visibility</p:attrName>
                                            </p:attrNameLst>
                                          </p:cBhvr>
                                          <p:to>
                                            <p:strVal val="visible"/>
                                          </p:to>
                                        </p:set>
                                        <p:anim calcmode="lin" valueType="num">
                                          <p:cBhvr>
                                            <p:cTn id="122" dur="500" fill="hold"/>
                                            <p:tgtEl>
                                              <p:spTgt spid="22"/>
                                            </p:tgtEl>
                                            <p:attrNameLst>
                                              <p:attrName>ppt_w</p:attrName>
                                            </p:attrNameLst>
                                          </p:cBhvr>
                                          <p:tavLst>
                                            <p:tav tm="0">
                                              <p:val>
                                                <p:fltVal val="0"/>
                                              </p:val>
                                            </p:tav>
                                            <p:tav tm="100000">
                                              <p:val>
                                                <p:strVal val="#ppt_w"/>
                                              </p:val>
                                            </p:tav>
                                          </p:tavLst>
                                        </p:anim>
                                        <p:anim calcmode="lin" valueType="num">
                                          <p:cBhvr>
                                            <p:cTn id="123" dur="500" fill="hold"/>
                                            <p:tgtEl>
                                              <p:spTgt spid="22"/>
                                            </p:tgtEl>
                                            <p:attrNameLst>
                                              <p:attrName>ppt_h</p:attrName>
                                            </p:attrNameLst>
                                          </p:cBhvr>
                                          <p:tavLst>
                                            <p:tav tm="0">
                                              <p:val>
                                                <p:fltVal val="0"/>
                                              </p:val>
                                            </p:tav>
                                            <p:tav tm="100000">
                                              <p:val>
                                                <p:strVal val="#ppt_h"/>
                                              </p:val>
                                            </p:tav>
                                          </p:tavLst>
                                        </p:anim>
                                        <p:animEffect transition="in" filter="fade">
                                          <p:cBhvr>
                                            <p:cTn id="124" dur="500"/>
                                            <p:tgtEl>
                                              <p:spTgt spid="22"/>
                                            </p:tgtEl>
                                          </p:cBhvr>
                                        </p:animEffect>
                                      </p:childTnLst>
                                    </p:cTn>
                                  </p:par>
                                  <p:par>
                                    <p:cTn id="125" presetID="53" presetClass="entr" presetSubtype="16" fill="hold" grpId="0" nodeType="withEffect">
                                      <p:stCondLst>
                                        <p:cond delay="3000"/>
                                      </p:stCondLst>
                                      <p:childTnLst>
                                        <p:set>
                                          <p:cBhvr>
                                            <p:cTn id="126" dur="1" fill="hold">
                                              <p:stCondLst>
                                                <p:cond delay="0"/>
                                              </p:stCondLst>
                                            </p:cTn>
                                            <p:tgtEl>
                                              <p:spTgt spid="45"/>
                                            </p:tgtEl>
                                            <p:attrNameLst>
                                              <p:attrName>style.visibility</p:attrName>
                                            </p:attrNameLst>
                                          </p:cBhvr>
                                          <p:to>
                                            <p:strVal val="visible"/>
                                          </p:to>
                                        </p:set>
                                        <p:anim calcmode="lin" valueType="num">
                                          <p:cBhvr>
                                            <p:cTn id="127" dur="500" fill="hold"/>
                                            <p:tgtEl>
                                              <p:spTgt spid="45"/>
                                            </p:tgtEl>
                                            <p:attrNameLst>
                                              <p:attrName>ppt_w</p:attrName>
                                            </p:attrNameLst>
                                          </p:cBhvr>
                                          <p:tavLst>
                                            <p:tav tm="0">
                                              <p:val>
                                                <p:fltVal val="0"/>
                                              </p:val>
                                            </p:tav>
                                            <p:tav tm="100000">
                                              <p:val>
                                                <p:strVal val="#ppt_w"/>
                                              </p:val>
                                            </p:tav>
                                          </p:tavLst>
                                        </p:anim>
                                        <p:anim calcmode="lin" valueType="num">
                                          <p:cBhvr>
                                            <p:cTn id="128" dur="500" fill="hold"/>
                                            <p:tgtEl>
                                              <p:spTgt spid="45"/>
                                            </p:tgtEl>
                                            <p:attrNameLst>
                                              <p:attrName>ppt_h</p:attrName>
                                            </p:attrNameLst>
                                          </p:cBhvr>
                                          <p:tavLst>
                                            <p:tav tm="0">
                                              <p:val>
                                                <p:fltVal val="0"/>
                                              </p:val>
                                            </p:tav>
                                            <p:tav tm="100000">
                                              <p:val>
                                                <p:strVal val="#ppt_h"/>
                                              </p:val>
                                            </p:tav>
                                          </p:tavLst>
                                        </p:anim>
                                        <p:animEffect transition="in" filter="fade">
                                          <p:cBhvr>
                                            <p:cTn id="129" dur="500"/>
                                            <p:tgtEl>
                                              <p:spTgt spid="45"/>
                                            </p:tgtEl>
                                          </p:cBhvr>
                                        </p:animEffect>
                                      </p:childTnLst>
                                    </p:cTn>
                                  </p:par>
                                  <p:par>
                                    <p:cTn id="130" presetID="53" presetClass="entr" presetSubtype="16" fill="hold" grpId="0" nodeType="withEffect">
                                      <p:stCondLst>
                                        <p:cond delay="3500"/>
                                      </p:stCondLst>
                                      <p:childTnLst>
                                        <p:set>
                                          <p:cBhvr>
                                            <p:cTn id="131" dur="1" fill="hold">
                                              <p:stCondLst>
                                                <p:cond delay="0"/>
                                              </p:stCondLst>
                                            </p:cTn>
                                            <p:tgtEl>
                                              <p:spTgt spid="48"/>
                                            </p:tgtEl>
                                            <p:attrNameLst>
                                              <p:attrName>style.visibility</p:attrName>
                                            </p:attrNameLst>
                                          </p:cBhvr>
                                          <p:to>
                                            <p:strVal val="visible"/>
                                          </p:to>
                                        </p:set>
                                        <p:anim calcmode="lin" valueType="num">
                                          <p:cBhvr>
                                            <p:cTn id="132" dur="500" fill="hold"/>
                                            <p:tgtEl>
                                              <p:spTgt spid="48"/>
                                            </p:tgtEl>
                                            <p:attrNameLst>
                                              <p:attrName>ppt_w</p:attrName>
                                            </p:attrNameLst>
                                          </p:cBhvr>
                                          <p:tavLst>
                                            <p:tav tm="0">
                                              <p:val>
                                                <p:fltVal val="0"/>
                                              </p:val>
                                            </p:tav>
                                            <p:tav tm="100000">
                                              <p:val>
                                                <p:strVal val="#ppt_w"/>
                                              </p:val>
                                            </p:tav>
                                          </p:tavLst>
                                        </p:anim>
                                        <p:anim calcmode="lin" valueType="num">
                                          <p:cBhvr>
                                            <p:cTn id="133" dur="500" fill="hold"/>
                                            <p:tgtEl>
                                              <p:spTgt spid="48"/>
                                            </p:tgtEl>
                                            <p:attrNameLst>
                                              <p:attrName>ppt_h</p:attrName>
                                            </p:attrNameLst>
                                          </p:cBhvr>
                                          <p:tavLst>
                                            <p:tav tm="0">
                                              <p:val>
                                                <p:fltVal val="0"/>
                                              </p:val>
                                            </p:tav>
                                            <p:tav tm="100000">
                                              <p:val>
                                                <p:strVal val="#ppt_h"/>
                                              </p:val>
                                            </p:tav>
                                          </p:tavLst>
                                        </p:anim>
                                        <p:animEffect transition="in" filter="fade">
                                          <p:cBhvr>
                                            <p:cTn id="134" dur="500"/>
                                            <p:tgtEl>
                                              <p:spTgt spid="48"/>
                                            </p:tgtEl>
                                          </p:cBhvr>
                                        </p:animEffect>
                                      </p:childTnLst>
                                    </p:cTn>
                                  </p:par>
                                  <p:par>
                                    <p:cTn id="135" presetID="53" presetClass="entr" presetSubtype="16" fill="hold" grpId="0" nodeType="withEffect">
                                      <p:stCondLst>
                                        <p:cond delay="3500"/>
                                      </p:stCondLst>
                                      <p:childTnLst>
                                        <p:set>
                                          <p:cBhvr>
                                            <p:cTn id="136" dur="1" fill="hold">
                                              <p:stCondLst>
                                                <p:cond delay="0"/>
                                              </p:stCondLst>
                                            </p:cTn>
                                            <p:tgtEl>
                                              <p:spTgt spid="23"/>
                                            </p:tgtEl>
                                            <p:attrNameLst>
                                              <p:attrName>style.visibility</p:attrName>
                                            </p:attrNameLst>
                                          </p:cBhvr>
                                          <p:to>
                                            <p:strVal val="visible"/>
                                          </p:to>
                                        </p:set>
                                        <p:anim calcmode="lin" valueType="num">
                                          <p:cBhvr>
                                            <p:cTn id="137" dur="500" fill="hold"/>
                                            <p:tgtEl>
                                              <p:spTgt spid="23"/>
                                            </p:tgtEl>
                                            <p:attrNameLst>
                                              <p:attrName>ppt_w</p:attrName>
                                            </p:attrNameLst>
                                          </p:cBhvr>
                                          <p:tavLst>
                                            <p:tav tm="0">
                                              <p:val>
                                                <p:fltVal val="0"/>
                                              </p:val>
                                            </p:tav>
                                            <p:tav tm="100000">
                                              <p:val>
                                                <p:strVal val="#ppt_w"/>
                                              </p:val>
                                            </p:tav>
                                          </p:tavLst>
                                        </p:anim>
                                        <p:anim calcmode="lin" valueType="num">
                                          <p:cBhvr>
                                            <p:cTn id="138" dur="500" fill="hold"/>
                                            <p:tgtEl>
                                              <p:spTgt spid="23"/>
                                            </p:tgtEl>
                                            <p:attrNameLst>
                                              <p:attrName>ppt_h</p:attrName>
                                            </p:attrNameLst>
                                          </p:cBhvr>
                                          <p:tavLst>
                                            <p:tav tm="0">
                                              <p:val>
                                                <p:fltVal val="0"/>
                                              </p:val>
                                            </p:tav>
                                            <p:tav tm="100000">
                                              <p:val>
                                                <p:strVal val="#ppt_h"/>
                                              </p:val>
                                            </p:tav>
                                          </p:tavLst>
                                        </p:anim>
                                        <p:animEffect transition="in" filter="fade">
                                          <p:cBhvr>
                                            <p:cTn id="139" dur="500"/>
                                            <p:tgtEl>
                                              <p:spTgt spid="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 grpId="0"/>
          <p:bldP spid="19" grpId="0"/>
          <p:bldP spid="20" grpId="0"/>
          <p:bldP spid="21" grpId="0"/>
          <p:bldP spid="22" grpId="0"/>
          <p:bldP spid="23" grpId="0"/>
          <p:bldP spid="36" grpId="0" animBg="1"/>
          <p:bldP spid="37" grpId="0" animBg="1"/>
          <p:bldP spid="38" grpId="0" animBg="1"/>
          <p:bldP spid="39" grpId="0" animBg="1"/>
          <p:bldP spid="40" grpId="0" animBg="1"/>
          <p:bldP spid="41" grpId="0" animBg="1"/>
          <p:bldP spid="42" grpId="0" animBg="1"/>
          <p:bldP spid="43" grpId="0"/>
          <p:bldP spid="44" grpId="0"/>
          <p:bldP spid="45" grpId="0"/>
          <p:bldP spid="46" grpId="0"/>
          <p:bldP spid="47" grpId="0"/>
          <p:bldP spid="48" grpId="0"/>
        </p:bldLst>
      </p:timing>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2084388" y="4111625"/>
            <a:ext cx="263525" cy="260350"/>
            <a:chOff x="2084388" y="4111625"/>
            <a:chExt cx="263525" cy="260350"/>
          </a:xfrm>
        </p:grpSpPr>
        <p:sp>
          <p:nvSpPr>
            <p:cNvPr id="11" name="Oval 11"/>
            <p:cNvSpPr>
              <a:spLocks noChangeArrowheads="1"/>
            </p:cNvSpPr>
            <p:nvPr/>
          </p:nvSpPr>
          <p:spPr bwMode="auto">
            <a:xfrm>
              <a:off x="2084388" y="4111625"/>
              <a:ext cx="263525" cy="260350"/>
            </a:xfrm>
            <a:prstGeom prst="ellipse">
              <a:avLst/>
            </a:prstGeom>
            <a:noFill/>
            <a:ln w="53975"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Oval 12"/>
            <p:cNvSpPr>
              <a:spLocks noChangeArrowheads="1"/>
            </p:cNvSpPr>
            <p:nvPr/>
          </p:nvSpPr>
          <p:spPr bwMode="auto">
            <a:xfrm>
              <a:off x="2149475" y="4176713"/>
              <a:ext cx="128588" cy="130175"/>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3" name="Group 2"/>
          <p:cNvGrpSpPr/>
          <p:nvPr/>
        </p:nvGrpSpPr>
        <p:grpSpPr>
          <a:xfrm>
            <a:off x="4021138" y="4111625"/>
            <a:ext cx="263525" cy="260350"/>
            <a:chOff x="4021138" y="4111625"/>
            <a:chExt cx="263525" cy="260350"/>
          </a:xfrm>
        </p:grpSpPr>
        <p:sp>
          <p:nvSpPr>
            <p:cNvPr id="13" name="Oval 13"/>
            <p:cNvSpPr>
              <a:spLocks noChangeArrowheads="1"/>
            </p:cNvSpPr>
            <p:nvPr/>
          </p:nvSpPr>
          <p:spPr bwMode="auto">
            <a:xfrm>
              <a:off x="4021138" y="4111625"/>
              <a:ext cx="263525" cy="260350"/>
            </a:xfrm>
            <a:prstGeom prst="ellipse">
              <a:avLst/>
            </a:prstGeom>
            <a:noFill/>
            <a:ln w="53975"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4" name="Oval 14"/>
            <p:cNvSpPr>
              <a:spLocks noChangeArrowheads="1"/>
            </p:cNvSpPr>
            <p:nvPr/>
          </p:nvSpPr>
          <p:spPr bwMode="auto">
            <a:xfrm>
              <a:off x="4089400" y="4176713"/>
              <a:ext cx="130175" cy="130175"/>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4" name="Group 3"/>
          <p:cNvGrpSpPr/>
          <p:nvPr/>
        </p:nvGrpSpPr>
        <p:grpSpPr>
          <a:xfrm>
            <a:off x="5962650" y="4111625"/>
            <a:ext cx="258763" cy="260350"/>
            <a:chOff x="5962650" y="4111625"/>
            <a:chExt cx="258763" cy="260350"/>
          </a:xfrm>
        </p:grpSpPr>
        <p:sp>
          <p:nvSpPr>
            <p:cNvPr id="15" name="Oval 15"/>
            <p:cNvSpPr>
              <a:spLocks noChangeArrowheads="1"/>
            </p:cNvSpPr>
            <p:nvPr/>
          </p:nvSpPr>
          <p:spPr bwMode="auto">
            <a:xfrm>
              <a:off x="5962650" y="4111625"/>
              <a:ext cx="258763" cy="260350"/>
            </a:xfrm>
            <a:prstGeom prst="ellipse">
              <a:avLst/>
            </a:prstGeom>
            <a:noFill/>
            <a:ln w="53975"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6" name="Oval 16"/>
            <p:cNvSpPr>
              <a:spLocks noChangeArrowheads="1"/>
            </p:cNvSpPr>
            <p:nvPr/>
          </p:nvSpPr>
          <p:spPr bwMode="auto">
            <a:xfrm>
              <a:off x="6027738" y="4176713"/>
              <a:ext cx="128588" cy="130175"/>
            </a:xfrm>
            <a:prstGeom prst="ellipse">
              <a:avLst/>
            </a:pr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 name="Group 4"/>
          <p:cNvGrpSpPr/>
          <p:nvPr/>
        </p:nvGrpSpPr>
        <p:grpSpPr>
          <a:xfrm>
            <a:off x="7899400" y="4111625"/>
            <a:ext cx="261938" cy="260350"/>
            <a:chOff x="7899400" y="4111625"/>
            <a:chExt cx="261938" cy="260350"/>
          </a:xfrm>
        </p:grpSpPr>
        <p:sp>
          <p:nvSpPr>
            <p:cNvPr id="17" name="Oval 17"/>
            <p:cNvSpPr>
              <a:spLocks noChangeArrowheads="1"/>
            </p:cNvSpPr>
            <p:nvPr/>
          </p:nvSpPr>
          <p:spPr bwMode="auto">
            <a:xfrm>
              <a:off x="7899400" y="4111625"/>
              <a:ext cx="261938" cy="260350"/>
            </a:xfrm>
            <a:prstGeom prst="ellipse">
              <a:avLst/>
            </a:prstGeom>
            <a:noFill/>
            <a:ln w="53975"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Oval 18"/>
            <p:cNvSpPr>
              <a:spLocks noChangeArrowheads="1"/>
            </p:cNvSpPr>
            <p:nvPr/>
          </p:nvSpPr>
          <p:spPr bwMode="auto">
            <a:xfrm>
              <a:off x="7964488" y="4176713"/>
              <a:ext cx="128588" cy="130175"/>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40" name="Group 39"/>
          <p:cNvGrpSpPr/>
          <p:nvPr/>
        </p:nvGrpSpPr>
        <p:grpSpPr>
          <a:xfrm>
            <a:off x="9836150" y="4111625"/>
            <a:ext cx="261938" cy="260350"/>
            <a:chOff x="9836150" y="4111625"/>
            <a:chExt cx="261938" cy="260350"/>
          </a:xfrm>
        </p:grpSpPr>
        <p:sp>
          <p:nvSpPr>
            <p:cNvPr id="19" name="Oval 19"/>
            <p:cNvSpPr>
              <a:spLocks noChangeArrowheads="1"/>
            </p:cNvSpPr>
            <p:nvPr/>
          </p:nvSpPr>
          <p:spPr bwMode="auto">
            <a:xfrm>
              <a:off x="9836150" y="4111625"/>
              <a:ext cx="261938" cy="260350"/>
            </a:xfrm>
            <a:prstGeom prst="ellipse">
              <a:avLst/>
            </a:prstGeom>
            <a:noFill/>
            <a:ln w="53975"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Oval 20"/>
            <p:cNvSpPr>
              <a:spLocks noChangeArrowheads="1"/>
            </p:cNvSpPr>
            <p:nvPr/>
          </p:nvSpPr>
          <p:spPr bwMode="auto">
            <a:xfrm>
              <a:off x="9904413" y="4176713"/>
              <a:ext cx="130175" cy="130175"/>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grpSp>
      <p:grpSp>
        <p:nvGrpSpPr>
          <p:cNvPr id="52" name="Group 51"/>
          <p:cNvGrpSpPr/>
          <p:nvPr/>
        </p:nvGrpSpPr>
        <p:grpSpPr>
          <a:xfrm>
            <a:off x="1514475" y="2338388"/>
            <a:ext cx="1403350" cy="1614488"/>
            <a:chOff x="1514475" y="2338388"/>
            <a:chExt cx="1403350" cy="1614488"/>
          </a:xfrm>
        </p:grpSpPr>
        <p:sp>
          <p:nvSpPr>
            <p:cNvPr id="6" name="Freeform 6"/>
            <p:cNvSpPr>
              <a:spLocks/>
            </p:cNvSpPr>
            <p:nvPr/>
          </p:nvSpPr>
          <p:spPr bwMode="auto">
            <a:xfrm>
              <a:off x="1514475" y="2338388"/>
              <a:ext cx="1403350" cy="1614488"/>
            </a:xfrm>
            <a:custGeom>
              <a:avLst/>
              <a:gdLst>
                <a:gd name="T0" fmla="*/ 369 w 369"/>
                <a:gd name="T1" fmla="*/ 184 h 424"/>
                <a:gd name="T2" fmla="*/ 184 w 369"/>
                <a:gd name="T3" fmla="*/ 0 h 424"/>
                <a:gd name="T4" fmla="*/ 0 w 369"/>
                <a:gd name="T5" fmla="*/ 184 h 424"/>
                <a:gd name="T6" fmla="*/ 151 w 369"/>
                <a:gd name="T7" fmla="*/ 366 h 424"/>
                <a:gd name="T8" fmla="*/ 184 w 369"/>
                <a:gd name="T9" fmla="*/ 424 h 424"/>
                <a:gd name="T10" fmla="*/ 218 w 369"/>
                <a:gd name="T11" fmla="*/ 366 h 424"/>
                <a:gd name="T12" fmla="*/ 369 w 369"/>
                <a:gd name="T13" fmla="*/ 184 h 424"/>
              </a:gdLst>
              <a:ahLst/>
              <a:cxnLst>
                <a:cxn ang="0">
                  <a:pos x="T0" y="T1"/>
                </a:cxn>
                <a:cxn ang="0">
                  <a:pos x="T2" y="T3"/>
                </a:cxn>
                <a:cxn ang="0">
                  <a:pos x="T4" y="T5"/>
                </a:cxn>
                <a:cxn ang="0">
                  <a:pos x="T6" y="T7"/>
                </a:cxn>
                <a:cxn ang="0">
                  <a:pos x="T8" y="T9"/>
                </a:cxn>
                <a:cxn ang="0">
                  <a:pos x="T10" y="T11"/>
                </a:cxn>
                <a:cxn ang="0">
                  <a:pos x="T12" y="T13"/>
                </a:cxn>
              </a:cxnLst>
              <a:rect l="0" t="0" r="r" b="b"/>
              <a:pathLst>
                <a:path w="369" h="424">
                  <a:moveTo>
                    <a:pt x="369" y="184"/>
                  </a:moveTo>
                  <a:cubicBezTo>
                    <a:pt x="369" y="82"/>
                    <a:pt x="286" y="0"/>
                    <a:pt x="184" y="0"/>
                  </a:cubicBezTo>
                  <a:cubicBezTo>
                    <a:pt x="82" y="0"/>
                    <a:pt x="0" y="82"/>
                    <a:pt x="0" y="184"/>
                  </a:cubicBezTo>
                  <a:cubicBezTo>
                    <a:pt x="0" y="275"/>
                    <a:pt x="65" y="350"/>
                    <a:pt x="151" y="366"/>
                  </a:cubicBezTo>
                  <a:cubicBezTo>
                    <a:pt x="184" y="424"/>
                    <a:pt x="184" y="424"/>
                    <a:pt x="184" y="424"/>
                  </a:cubicBezTo>
                  <a:cubicBezTo>
                    <a:pt x="218" y="366"/>
                    <a:pt x="218" y="366"/>
                    <a:pt x="218" y="366"/>
                  </a:cubicBezTo>
                  <a:cubicBezTo>
                    <a:pt x="304" y="350"/>
                    <a:pt x="369" y="275"/>
                    <a:pt x="369" y="184"/>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21" name="Oval 21"/>
            <p:cNvSpPr>
              <a:spLocks noChangeArrowheads="1"/>
            </p:cNvSpPr>
            <p:nvPr/>
          </p:nvSpPr>
          <p:spPr bwMode="auto">
            <a:xfrm>
              <a:off x="1719263" y="2546350"/>
              <a:ext cx="989013" cy="987425"/>
            </a:xfrm>
            <a:prstGeom prst="ellipse">
              <a:avLst/>
            </a:prstGeom>
            <a:solidFill>
              <a:schemeClr val="bg2"/>
            </a:solidFill>
            <a:ln>
              <a:noFill/>
            </a:ln>
            <a:effectLst>
              <a:outerShdw blurRad="1270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53" name="Group 52"/>
          <p:cNvGrpSpPr/>
          <p:nvPr/>
        </p:nvGrpSpPr>
        <p:grpSpPr>
          <a:xfrm>
            <a:off x="3451225" y="2338388"/>
            <a:ext cx="1403350" cy="1614488"/>
            <a:chOff x="3451225" y="2338388"/>
            <a:chExt cx="1403350" cy="1614488"/>
          </a:xfrm>
        </p:grpSpPr>
        <p:sp>
          <p:nvSpPr>
            <p:cNvPr id="7" name="Freeform 7"/>
            <p:cNvSpPr>
              <a:spLocks/>
            </p:cNvSpPr>
            <p:nvPr/>
          </p:nvSpPr>
          <p:spPr bwMode="auto">
            <a:xfrm>
              <a:off x="3451225" y="2338388"/>
              <a:ext cx="1403350" cy="1614488"/>
            </a:xfrm>
            <a:custGeom>
              <a:avLst/>
              <a:gdLst>
                <a:gd name="T0" fmla="*/ 369 w 369"/>
                <a:gd name="T1" fmla="*/ 184 h 424"/>
                <a:gd name="T2" fmla="*/ 185 w 369"/>
                <a:gd name="T3" fmla="*/ 0 h 424"/>
                <a:gd name="T4" fmla="*/ 0 w 369"/>
                <a:gd name="T5" fmla="*/ 184 h 424"/>
                <a:gd name="T6" fmla="*/ 151 w 369"/>
                <a:gd name="T7" fmla="*/ 366 h 424"/>
                <a:gd name="T8" fmla="*/ 185 w 369"/>
                <a:gd name="T9" fmla="*/ 424 h 424"/>
                <a:gd name="T10" fmla="*/ 218 w 369"/>
                <a:gd name="T11" fmla="*/ 366 h 424"/>
                <a:gd name="T12" fmla="*/ 369 w 369"/>
                <a:gd name="T13" fmla="*/ 184 h 424"/>
              </a:gdLst>
              <a:ahLst/>
              <a:cxnLst>
                <a:cxn ang="0">
                  <a:pos x="T0" y="T1"/>
                </a:cxn>
                <a:cxn ang="0">
                  <a:pos x="T2" y="T3"/>
                </a:cxn>
                <a:cxn ang="0">
                  <a:pos x="T4" y="T5"/>
                </a:cxn>
                <a:cxn ang="0">
                  <a:pos x="T6" y="T7"/>
                </a:cxn>
                <a:cxn ang="0">
                  <a:pos x="T8" y="T9"/>
                </a:cxn>
                <a:cxn ang="0">
                  <a:pos x="T10" y="T11"/>
                </a:cxn>
                <a:cxn ang="0">
                  <a:pos x="T12" y="T13"/>
                </a:cxn>
              </a:cxnLst>
              <a:rect l="0" t="0" r="r" b="b"/>
              <a:pathLst>
                <a:path w="369" h="424">
                  <a:moveTo>
                    <a:pt x="369" y="184"/>
                  </a:moveTo>
                  <a:cubicBezTo>
                    <a:pt x="369" y="82"/>
                    <a:pt x="287" y="0"/>
                    <a:pt x="185" y="0"/>
                  </a:cubicBezTo>
                  <a:cubicBezTo>
                    <a:pt x="83" y="0"/>
                    <a:pt x="0" y="82"/>
                    <a:pt x="0" y="184"/>
                  </a:cubicBezTo>
                  <a:cubicBezTo>
                    <a:pt x="0" y="275"/>
                    <a:pt x="65" y="350"/>
                    <a:pt x="151" y="366"/>
                  </a:cubicBezTo>
                  <a:cubicBezTo>
                    <a:pt x="185" y="424"/>
                    <a:pt x="185" y="424"/>
                    <a:pt x="185" y="424"/>
                  </a:cubicBezTo>
                  <a:cubicBezTo>
                    <a:pt x="218" y="366"/>
                    <a:pt x="218" y="366"/>
                    <a:pt x="218" y="366"/>
                  </a:cubicBezTo>
                  <a:cubicBezTo>
                    <a:pt x="304" y="350"/>
                    <a:pt x="369" y="275"/>
                    <a:pt x="369" y="184"/>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22" name="Oval 22"/>
            <p:cNvSpPr>
              <a:spLocks noChangeArrowheads="1"/>
            </p:cNvSpPr>
            <p:nvPr/>
          </p:nvSpPr>
          <p:spPr bwMode="auto">
            <a:xfrm>
              <a:off x="3660775" y="2546350"/>
              <a:ext cx="989013" cy="987425"/>
            </a:xfrm>
            <a:prstGeom prst="ellipse">
              <a:avLst/>
            </a:prstGeom>
            <a:solidFill>
              <a:schemeClr val="bg2"/>
            </a:solidFill>
            <a:ln>
              <a:noFill/>
            </a:ln>
            <a:effectLst>
              <a:outerShdw blurRad="1270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54" name="Group 53"/>
          <p:cNvGrpSpPr/>
          <p:nvPr/>
        </p:nvGrpSpPr>
        <p:grpSpPr>
          <a:xfrm>
            <a:off x="5387975" y="2338388"/>
            <a:ext cx="1408113" cy="1614488"/>
            <a:chOff x="5387975" y="2338388"/>
            <a:chExt cx="1408113" cy="1614488"/>
          </a:xfrm>
        </p:grpSpPr>
        <p:sp>
          <p:nvSpPr>
            <p:cNvPr id="8" name="Freeform 8"/>
            <p:cNvSpPr>
              <a:spLocks/>
            </p:cNvSpPr>
            <p:nvPr/>
          </p:nvSpPr>
          <p:spPr bwMode="auto">
            <a:xfrm>
              <a:off x="5387975" y="2338388"/>
              <a:ext cx="1408113" cy="1614488"/>
            </a:xfrm>
            <a:custGeom>
              <a:avLst/>
              <a:gdLst>
                <a:gd name="T0" fmla="*/ 370 w 370"/>
                <a:gd name="T1" fmla="*/ 184 h 424"/>
                <a:gd name="T2" fmla="*/ 185 w 370"/>
                <a:gd name="T3" fmla="*/ 0 h 424"/>
                <a:gd name="T4" fmla="*/ 0 w 370"/>
                <a:gd name="T5" fmla="*/ 184 h 424"/>
                <a:gd name="T6" fmla="*/ 152 w 370"/>
                <a:gd name="T7" fmla="*/ 366 h 424"/>
                <a:gd name="T8" fmla="*/ 185 w 370"/>
                <a:gd name="T9" fmla="*/ 424 h 424"/>
                <a:gd name="T10" fmla="*/ 218 w 370"/>
                <a:gd name="T11" fmla="*/ 366 h 424"/>
                <a:gd name="T12" fmla="*/ 370 w 370"/>
                <a:gd name="T13" fmla="*/ 184 h 424"/>
              </a:gdLst>
              <a:ahLst/>
              <a:cxnLst>
                <a:cxn ang="0">
                  <a:pos x="T0" y="T1"/>
                </a:cxn>
                <a:cxn ang="0">
                  <a:pos x="T2" y="T3"/>
                </a:cxn>
                <a:cxn ang="0">
                  <a:pos x="T4" y="T5"/>
                </a:cxn>
                <a:cxn ang="0">
                  <a:pos x="T6" y="T7"/>
                </a:cxn>
                <a:cxn ang="0">
                  <a:pos x="T8" y="T9"/>
                </a:cxn>
                <a:cxn ang="0">
                  <a:pos x="T10" y="T11"/>
                </a:cxn>
                <a:cxn ang="0">
                  <a:pos x="T12" y="T13"/>
                </a:cxn>
              </a:cxnLst>
              <a:rect l="0" t="0" r="r" b="b"/>
              <a:pathLst>
                <a:path w="370" h="424">
                  <a:moveTo>
                    <a:pt x="370" y="184"/>
                  </a:moveTo>
                  <a:cubicBezTo>
                    <a:pt x="370" y="82"/>
                    <a:pt x="287" y="0"/>
                    <a:pt x="185" y="0"/>
                  </a:cubicBezTo>
                  <a:cubicBezTo>
                    <a:pt x="83" y="0"/>
                    <a:pt x="0" y="82"/>
                    <a:pt x="0" y="184"/>
                  </a:cubicBezTo>
                  <a:cubicBezTo>
                    <a:pt x="0" y="275"/>
                    <a:pt x="66" y="350"/>
                    <a:pt x="152" y="366"/>
                  </a:cubicBezTo>
                  <a:cubicBezTo>
                    <a:pt x="185" y="424"/>
                    <a:pt x="185" y="424"/>
                    <a:pt x="185" y="424"/>
                  </a:cubicBezTo>
                  <a:cubicBezTo>
                    <a:pt x="218" y="366"/>
                    <a:pt x="218" y="366"/>
                    <a:pt x="218" y="366"/>
                  </a:cubicBezTo>
                  <a:cubicBezTo>
                    <a:pt x="304" y="350"/>
                    <a:pt x="370" y="275"/>
                    <a:pt x="370" y="184"/>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23" name="Oval 23"/>
            <p:cNvSpPr>
              <a:spLocks noChangeArrowheads="1"/>
            </p:cNvSpPr>
            <p:nvPr/>
          </p:nvSpPr>
          <p:spPr bwMode="auto">
            <a:xfrm>
              <a:off x="5597525" y="2546350"/>
              <a:ext cx="989013" cy="987425"/>
            </a:xfrm>
            <a:prstGeom prst="ellipse">
              <a:avLst/>
            </a:prstGeom>
            <a:solidFill>
              <a:schemeClr val="bg2"/>
            </a:solidFill>
            <a:ln>
              <a:noFill/>
            </a:ln>
            <a:effectLst>
              <a:outerShdw blurRad="1270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55" name="Group 54"/>
          <p:cNvGrpSpPr/>
          <p:nvPr/>
        </p:nvGrpSpPr>
        <p:grpSpPr>
          <a:xfrm>
            <a:off x="7327900" y="2338388"/>
            <a:ext cx="1404938" cy="1614488"/>
            <a:chOff x="7327900" y="2338388"/>
            <a:chExt cx="1404938" cy="1614488"/>
          </a:xfrm>
        </p:grpSpPr>
        <p:sp>
          <p:nvSpPr>
            <p:cNvPr id="9" name="Freeform 9"/>
            <p:cNvSpPr>
              <a:spLocks/>
            </p:cNvSpPr>
            <p:nvPr/>
          </p:nvSpPr>
          <p:spPr bwMode="auto">
            <a:xfrm>
              <a:off x="7327900" y="2338388"/>
              <a:ext cx="1404938" cy="1614488"/>
            </a:xfrm>
            <a:custGeom>
              <a:avLst/>
              <a:gdLst>
                <a:gd name="T0" fmla="*/ 369 w 369"/>
                <a:gd name="T1" fmla="*/ 184 h 424"/>
                <a:gd name="T2" fmla="*/ 184 w 369"/>
                <a:gd name="T3" fmla="*/ 0 h 424"/>
                <a:gd name="T4" fmla="*/ 0 w 369"/>
                <a:gd name="T5" fmla="*/ 184 h 424"/>
                <a:gd name="T6" fmla="*/ 151 w 369"/>
                <a:gd name="T7" fmla="*/ 366 h 424"/>
                <a:gd name="T8" fmla="*/ 184 w 369"/>
                <a:gd name="T9" fmla="*/ 424 h 424"/>
                <a:gd name="T10" fmla="*/ 218 w 369"/>
                <a:gd name="T11" fmla="*/ 366 h 424"/>
                <a:gd name="T12" fmla="*/ 369 w 369"/>
                <a:gd name="T13" fmla="*/ 184 h 424"/>
              </a:gdLst>
              <a:ahLst/>
              <a:cxnLst>
                <a:cxn ang="0">
                  <a:pos x="T0" y="T1"/>
                </a:cxn>
                <a:cxn ang="0">
                  <a:pos x="T2" y="T3"/>
                </a:cxn>
                <a:cxn ang="0">
                  <a:pos x="T4" y="T5"/>
                </a:cxn>
                <a:cxn ang="0">
                  <a:pos x="T6" y="T7"/>
                </a:cxn>
                <a:cxn ang="0">
                  <a:pos x="T8" y="T9"/>
                </a:cxn>
                <a:cxn ang="0">
                  <a:pos x="T10" y="T11"/>
                </a:cxn>
                <a:cxn ang="0">
                  <a:pos x="T12" y="T13"/>
                </a:cxn>
              </a:cxnLst>
              <a:rect l="0" t="0" r="r" b="b"/>
              <a:pathLst>
                <a:path w="369" h="424">
                  <a:moveTo>
                    <a:pt x="369" y="184"/>
                  </a:moveTo>
                  <a:cubicBezTo>
                    <a:pt x="369" y="82"/>
                    <a:pt x="286" y="0"/>
                    <a:pt x="184" y="0"/>
                  </a:cubicBezTo>
                  <a:cubicBezTo>
                    <a:pt x="82" y="0"/>
                    <a:pt x="0" y="82"/>
                    <a:pt x="0" y="184"/>
                  </a:cubicBezTo>
                  <a:cubicBezTo>
                    <a:pt x="0" y="275"/>
                    <a:pt x="65" y="350"/>
                    <a:pt x="151" y="366"/>
                  </a:cubicBezTo>
                  <a:cubicBezTo>
                    <a:pt x="184" y="424"/>
                    <a:pt x="184" y="424"/>
                    <a:pt x="184" y="424"/>
                  </a:cubicBezTo>
                  <a:cubicBezTo>
                    <a:pt x="218" y="366"/>
                    <a:pt x="218" y="366"/>
                    <a:pt x="218" y="366"/>
                  </a:cubicBezTo>
                  <a:cubicBezTo>
                    <a:pt x="304" y="350"/>
                    <a:pt x="369" y="275"/>
                    <a:pt x="369" y="184"/>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24" name="Oval 24"/>
            <p:cNvSpPr>
              <a:spLocks noChangeArrowheads="1"/>
            </p:cNvSpPr>
            <p:nvPr/>
          </p:nvSpPr>
          <p:spPr bwMode="auto">
            <a:xfrm>
              <a:off x="7534275" y="2546350"/>
              <a:ext cx="989013" cy="987425"/>
            </a:xfrm>
            <a:prstGeom prst="ellipse">
              <a:avLst/>
            </a:prstGeom>
            <a:solidFill>
              <a:schemeClr val="bg2"/>
            </a:solidFill>
            <a:ln>
              <a:noFill/>
            </a:ln>
            <a:effectLst>
              <a:outerShdw blurRad="1270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56" name="Group 55"/>
          <p:cNvGrpSpPr/>
          <p:nvPr/>
        </p:nvGrpSpPr>
        <p:grpSpPr>
          <a:xfrm>
            <a:off x="9264650" y="2338388"/>
            <a:ext cx="1404938" cy="1614488"/>
            <a:chOff x="9264650" y="2338388"/>
            <a:chExt cx="1404938" cy="1614488"/>
          </a:xfrm>
        </p:grpSpPr>
        <p:sp>
          <p:nvSpPr>
            <p:cNvPr id="10" name="Freeform 10"/>
            <p:cNvSpPr>
              <a:spLocks/>
            </p:cNvSpPr>
            <p:nvPr/>
          </p:nvSpPr>
          <p:spPr bwMode="auto">
            <a:xfrm>
              <a:off x="9264650" y="2338388"/>
              <a:ext cx="1404938" cy="1614488"/>
            </a:xfrm>
            <a:custGeom>
              <a:avLst/>
              <a:gdLst>
                <a:gd name="T0" fmla="*/ 369 w 369"/>
                <a:gd name="T1" fmla="*/ 184 h 424"/>
                <a:gd name="T2" fmla="*/ 185 w 369"/>
                <a:gd name="T3" fmla="*/ 0 h 424"/>
                <a:gd name="T4" fmla="*/ 0 w 369"/>
                <a:gd name="T5" fmla="*/ 184 h 424"/>
                <a:gd name="T6" fmla="*/ 151 w 369"/>
                <a:gd name="T7" fmla="*/ 366 h 424"/>
                <a:gd name="T8" fmla="*/ 185 w 369"/>
                <a:gd name="T9" fmla="*/ 424 h 424"/>
                <a:gd name="T10" fmla="*/ 218 w 369"/>
                <a:gd name="T11" fmla="*/ 366 h 424"/>
                <a:gd name="T12" fmla="*/ 369 w 369"/>
                <a:gd name="T13" fmla="*/ 184 h 424"/>
              </a:gdLst>
              <a:ahLst/>
              <a:cxnLst>
                <a:cxn ang="0">
                  <a:pos x="T0" y="T1"/>
                </a:cxn>
                <a:cxn ang="0">
                  <a:pos x="T2" y="T3"/>
                </a:cxn>
                <a:cxn ang="0">
                  <a:pos x="T4" y="T5"/>
                </a:cxn>
                <a:cxn ang="0">
                  <a:pos x="T6" y="T7"/>
                </a:cxn>
                <a:cxn ang="0">
                  <a:pos x="T8" y="T9"/>
                </a:cxn>
                <a:cxn ang="0">
                  <a:pos x="T10" y="T11"/>
                </a:cxn>
                <a:cxn ang="0">
                  <a:pos x="T12" y="T13"/>
                </a:cxn>
              </a:cxnLst>
              <a:rect l="0" t="0" r="r" b="b"/>
              <a:pathLst>
                <a:path w="369" h="424">
                  <a:moveTo>
                    <a:pt x="369" y="184"/>
                  </a:moveTo>
                  <a:cubicBezTo>
                    <a:pt x="369" y="82"/>
                    <a:pt x="287" y="0"/>
                    <a:pt x="185" y="0"/>
                  </a:cubicBezTo>
                  <a:cubicBezTo>
                    <a:pt x="83" y="0"/>
                    <a:pt x="0" y="82"/>
                    <a:pt x="0" y="184"/>
                  </a:cubicBezTo>
                  <a:cubicBezTo>
                    <a:pt x="0" y="275"/>
                    <a:pt x="65" y="350"/>
                    <a:pt x="151" y="366"/>
                  </a:cubicBezTo>
                  <a:cubicBezTo>
                    <a:pt x="185" y="424"/>
                    <a:pt x="185" y="424"/>
                    <a:pt x="185" y="424"/>
                  </a:cubicBezTo>
                  <a:cubicBezTo>
                    <a:pt x="218" y="366"/>
                    <a:pt x="218" y="366"/>
                    <a:pt x="218" y="366"/>
                  </a:cubicBezTo>
                  <a:cubicBezTo>
                    <a:pt x="304" y="350"/>
                    <a:pt x="369" y="275"/>
                    <a:pt x="369" y="184"/>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25" name="Oval 25"/>
            <p:cNvSpPr>
              <a:spLocks noChangeArrowheads="1"/>
            </p:cNvSpPr>
            <p:nvPr/>
          </p:nvSpPr>
          <p:spPr bwMode="auto">
            <a:xfrm>
              <a:off x="9474200" y="2546350"/>
              <a:ext cx="989013" cy="987425"/>
            </a:xfrm>
            <a:prstGeom prst="ellipse">
              <a:avLst/>
            </a:prstGeom>
            <a:solidFill>
              <a:schemeClr val="bg2"/>
            </a:solidFill>
            <a:ln>
              <a:noFill/>
            </a:ln>
            <a:effectLst>
              <a:outerShdw blurRad="127000" dist="63500" dir="2700000" algn="tl" rotWithShape="0">
                <a:prstClr val="black">
                  <a:alpha val="50000"/>
                </a:prstClr>
              </a:outerShdw>
            </a:effectLst>
          </p:spPr>
          <p:txBody>
            <a:bodyPr vert="horz" wrap="square" lIns="91440" tIns="45720" rIns="91440" bIns="45720" numCol="1" anchor="t" anchorCtr="0" compatLnSpc="1">
              <a:prstTxWarp prst="textNoShape">
                <a:avLst/>
              </a:prstTxWarp>
            </a:bodyPr>
            <a:lstStyle/>
            <a:p>
              <a:endParaRPr lang="ru-RU"/>
            </a:p>
          </p:txBody>
        </p:sp>
      </p:grpSp>
      <p:sp>
        <p:nvSpPr>
          <p:cNvPr id="26" name="Freeform 26"/>
          <p:cNvSpPr>
            <a:spLocks noEditPoints="1"/>
          </p:cNvSpPr>
          <p:nvPr/>
        </p:nvSpPr>
        <p:spPr bwMode="auto">
          <a:xfrm>
            <a:off x="2187575" y="4454525"/>
            <a:ext cx="52388" cy="492125"/>
          </a:xfrm>
          <a:custGeom>
            <a:avLst/>
            <a:gdLst>
              <a:gd name="T0" fmla="*/ 7 w 14"/>
              <a:gd name="T1" fmla="*/ 129 h 129"/>
              <a:gd name="T2" fmla="*/ 2 w 14"/>
              <a:gd name="T3" fmla="*/ 127 h 129"/>
              <a:gd name="T4" fmla="*/ 0 w 14"/>
              <a:gd name="T5" fmla="*/ 122 h 129"/>
              <a:gd name="T6" fmla="*/ 2 w 14"/>
              <a:gd name="T7" fmla="*/ 117 h 129"/>
              <a:gd name="T8" fmla="*/ 12 w 14"/>
              <a:gd name="T9" fmla="*/ 117 h 129"/>
              <a:gd name="T10" fmla="*/ 14 w 14"/>
              <a:gd name="T11" fmla="*/ 122 h 129"/>
              <a:gd name="T12" fmla="*/ 12 w 14"/>
              <a:gd name="T13" fmla="*/ 127 h 129"/>
              <a:gd name="T14" fmla="*/ 7 w 14"/>
              <a:gd name="T15" fmla="*/ 129 h 129"/>
              <a:gd name="T16" fmla="*/ 7 w 14"/>
              <a:gd name="T17" fmla="*/ 100 h 129"/>
              <a:gd name="T18" fmla="*/ 7 w 14"/>
              <a:gd name="T19" fmla="*/ 100 h 129"/>
              <a:gd name="T20" fmla="*/ 14 w 14"/>
              <a:gd name="T21" fmla="*/ 93 h 129"/>
              <a:gd name="T22" fmla="*/ 14 w 14"/>
              <a:gd name="T23" fmla="*/ 93 h 129"/>
              <a:gd name="T24" fmla="*/ 7 w 14"/>
              <a:gd name="T25" fmla="*/ 86 h 129"/>
              <a:gd name="T26" fmla="*/ 7 w 14"/>
              <a:gd name="T27" fmla="*/ 86 h 129"/>
              <a:gd name="T28" fmla="*/ 0 w 14"/>
              <a:gd name="T29" fmla="*/ 93 h 129"/>
              <a:gd name="T30" fmla="*/ 7 w 14"/>
              <a:gd name="T31" fmla="*/ 100 h 129"/>
              <a:gd name="T32" fmla="*/ 7 w 14"/>
              <a:gd name="T33" fmla="*/ 72 h 129"/>
              <a:gd name="T34" fmla="*/ 7 w 14"/>
              <a:gd name="T35" fmla="*/ 72 h 129"/>
              <a:gd name="T36" fmla="*/ 14 w 14"/>
              <a:gd name="T37" fmla="*/ 65 h 129"/>
              <a:gd name="T38" fmla="*/ 14 w 14"/>
              <a:gd name="T39" fmla="*/ 65 h 129"/>
              <a:gd name="T40" fmla="*/ 7 w 14"/>
              <a:gd name="T41" fmla="*/ 58 h 129"/>
              <a:gd name="T42" fmla="*/ 7 w 14"/>
              <a:gd name="T43" fmla="*/ 58 h 129"/>
              <a:gd name="T44" fmla="*/ 0 w 14"/>
              <a:gd name="T45" fmla="*/ 65 h 129"/>
              <a:gd name="T46" fmla="*/ 7 w 14"/>
              <a:gd name="T47" fmla="*/ 72 h 129"/>
              <a:gd name="T48" fmla="*/ 7 w 14"/>
              <a:gd name="T49" fmla="*/ 43 h 129"/>
              <a:gd name="T50" fmla="*/ 7 w 14"/>
              <a:gd name="T51" fmla="*/ 43 h 129"/>
              <a:gd name="T52" fmla="*/ 14 w 14"/>
              <a:gd name="T53" fmla="*/ 36 h 129"/>
              <a:gd name="T54" fmla="*/ 14 w 14"/>
              <a:gd name="T55" fmla="*/ 36 h 129"/>
              <a:gd name="T56" fmla="*/ 7 w 14"/>
              <a:gd name="T57" fmla="*/ 29 h 129"/>
              <a:gd name="T58" fmla="*/ 7 w 14"/>
              <a:gd name="T59" fmla="*/ 29 h 129"/>
              <a:gd name="T60" fmla="*/ 0 w 14"/>
              <a:gd name="T61" fmla="*/ 36 h 129"/>
              <a:gd name="T62" fmla="*/ 7 w 14"/>
              <a:gd name="T63" fmla="*/ 43 h 129"/>
              <a:gd name="T64" fmla="*/ 12 w 14"/>
              <a:gd name="T65" fmla="*/ 13 h 129"/>
              <a:gd name="T66" fmla="*/ 14 w 14"/>
              <a:gd name="T67" fmla="*/ 8 h 129"/>
              <a:gd name="T68" fmla="*/ 12 w 14"/>
              <a:gd name="T69" fmla="*/ 3 h 129"/>
              <a:gd name="T70" fmla="*/ 2 w 14"/>
              <a:gd name="T71" fmla="*/ 3 h 129"/>
              <a:gd name="T72" fmla="*/ 0 w 14"/>
              <a:gd name="T73" fmla="*/ 8 h 129"/>
              <a:gd name="T74" fmla="*/ 2 w 14"/>
              <a:gd name="T75" fmla="*/ 13 h 129"/>
              <a:gd name="T76" fmla="*/ 7 w 14"/>
              <a:gd name="T77" fmla="*/ 15 h 129"/>
              <a:gd name="T78" fmla="*/ 12 w 14"/>
              <a:gd name="T79" fmla="*/ 1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 h="129">
                <a:moveTo>
                  <a:pt x="7" y="129"/>
                </a:moveTo>
                <a:cubicBezTo>
                  <a:pt x="5" y="129"/>
                  <a:pt x="4" y="128"/>
                  <a:pt x="2" y="127"/>
                </a:cubicBezTo>
                <a:cubicBezTo>
                  <a:pt x="1" y="125"/>
                  <a:pt x="0" y="123"/>
                  <a:pt x="0" y="122"/>
                </a:cubicBezTo>
                <a:cubicBezTo>
                  <a:pt x="0" y="120"/>
                  <a:pt x="1" y="118"/>
                  <a:pt x="2" y="117"/>
                </a:cubicBezTo>
                <a:cubicBezTo>
                  <a:pt x="5" y="114"/>
                  <a:pt x="10" y="114"/>
                  <a:pt x="12" y="117"/>
                </a:cubicBezTo>
                <a:cubicBezTo>
                  <a:pt x="14" y="118"/>
                  <a:pt x="14" y="120"/>
                  <a:pt x="14" y="122"/>
                </a:cubicBezTo>
                <a:cubicBezTo>
                  <a:pt x="14" y="123"/>
                  <a:pt x="14" y="125"/>
                  <a:pt x="12" y="127"/>
                </a:cubicBezTo>
                <a:cubicBezTo>
                  <a:pt x="11" y="128"/>
                  <a:pt x="9" y="129"/>
                  <a:pt x="7" y="129"/>
                </a:cubicBezTo>
                <a:close/>
                <a:moveTo>
                  <a:pt x="7" y="100"/>
                </a:moveTo>
                <a:cubicBezTo>
                  <a:pt x="7" y="100"/>
                  <a:pt x="7" y="100"/>
                  <a:pt x="7" y="100"/>
                </a:cubicBezTo>
                <a:cubicBezTo>
                  <a:pt x="11" y="100"/>
                  <a:pt x="14" y="97"/>
                  <a:pt x="14" y="93"/>
                </a:cubicBezTo>
                <a:cubicBezTo>
                  <a:pt x="14" y="93"/>
                  <a:pt x="14" y="93"/>
                  <a:pt x="14" y="93"/>
                </a:cubicBezTo>
                <a:cubicBezTo>
                  <a:pt x="14" y="89"/>
                  <a:pt x="11" y="86"/>
                  <a:pt x="7" y="86"/>
                </a:cubicBezTo>
                <a:cubicBezTo>
                  <a:pt x="7" y="86"/>
                  <a:pt x="7" y="86"/>
                  <a:pt x="7" y="86"/>
                </a:cubicBezTo>
                <a:cubicBezTo>
                  <a:pt x="3" y="86"/>
                  <a:pt x="0" y="89"/>
                  <a:pt x="0" y="93"/>
                </a:cubicBezTo>
                <a:cubicBezTo>
                  <a:pt x="0" y="97"/>
                  <a:pt x="3" y="100"/>
                  <a:pt x="7" y="100"/>
                </a:cubicBezTo>
                <a:close/>
                <a:moveTo>
                  <a:pt x="7" y="72"/>
                </a:moveTo>
                <a:cubicBezTo>
                  <a:pt x="7" y="72"/>
                  <a:pt x="7" y="72"/>
                  <a:pt x="7" y="72"/>
                </a:cubicBezTo>
                <a:cubicBezTo>
                  <a:pt x="11" y="72"/>
                  <a:pt x="14" y="69"/>
                  <a:pt x="14" y="65"/>
                </a:cubicBezTo>
                <a:cubicBezTo>
                  <a:pt x="14" y="65"/>
                  <a:pt x="14" y="65"/>
                  <a:pt x="14" y="65"/>
                </a:cubicBezTo>
                <a:cubicBezTo>
                  <a:pt x="14" y="61"/>
                  <a:pt x="11" y="58"/>
                  <a:pt x="7" y="58"/>
                </a:cubicBezTo>
                <a:cubicBezTo>
                  <a:pt x="7" y="58"/>
                  <a:pt x="7" y="58"/>
                  <a:pt x="7" y="58"/>
                </a:cubicBezTo>
                <a:cubicBezTo>
                  <a:pt x="3" y="58"/>
                  <a:pt x="0" y="61"/>
                  <a:pt x="0" y="65"/>
                </a:cubicBezTo>
                <a:cubicBezTo>
                  <a:pt x="0" y="69"/>
                  <a:pt x="3" y="72"/>
                  <a:pt x="7" y="72"/>
                </a:cubicBezTo>
                <a:close/>
                <a:moveTo>
                  <a:pt x="7" y="43"/>
                </a:moveTo>
                <a:cubicBezTo>
                  <a:pt x="7" y="43"/>
                  <a:pt x="7" y="43"/>
                  <a:pt x="7" y="43"/>
                </a:cubicBezTo>
                <a:cubicBezTo>
                  <a:pt x="11" y="43"/>
                  <a:pt x="14" y="40"/>
                  <a:pt x="14" y="36"/>
                </a:cubicBezTo>
                <a:cubicBezTo>
                  <a:pt x="14" y="36"/>
                  <a:pt x="14" y="36"/>
                  <a:pt x="14" y="36"/>
                </a:cubicBezTo>
                <a:cubicBezTo>
                  <a:pt x="14" y="32"/>
                  <a:pt x="11" y="29"/>
                  <a:pt x="7" y="29"/>
                </a:cubicBezTo>
                <a:cubicBezTo>
                  <a:pt x="7" y="29"/>
                  <a:pt x="7" y="29"/>
                  <a:pt x="7" y="29"/>
                </a:cubicBezTo>
                <a:cubicBezTo>
                  <a:pt x="3" y="29"/>
                  <a:pt x="0" y="32"/>
                  <a:pt x="0" y="36"/>
                </a:cubicBezTo>
                <a:cubicBezTo>
                  <a:pt x="0" y="40"/>
                  <a:pt x="3" y="43"/>
                  <a:pt x="7" y="43"/>
                </a:cubicBezTo>
                <a:close/>
                <a:moveTo>
                  <a:pt x="12" y="13"/>
                </a:moveTo>
                <a:cubicBezTo>
                  <a:pt x="14" y="11"/>
                  <a:pt x="14" y="10"/>
                  <a:pt x="14" y="8"/>
                </a:cubicBezTo>
                <a:cubicBezTo>
                  <a:pt x="14" y="6"/>
                  <a:pt x="14" y="4"/>
                  <a:pt x="12" y="3"/>
                </a:cubicBezTo>
                <a:cubicBezTo>
                  <a:pt x="10" y="0"/>
                  <a:pt x="5" y="0"/>
                  <a:pt x="2" y="3"/>
                </a:cubicBezTo>
                <a:cubicBezTo>
                  <a:pt x="1" y="4"/>
                  <a:pt x="0" y="6"/>
                  <a:pt x="0" y="8"/>
                </a:cubicBezTo>
                <a:cubicBezTo>
                  <a:pt x="0" y="10"/>
                  <a:pt x="1" y="11"/>
                  <a:pt x="2" y="13"/>
                </a:cubicBezTo>
                <a:cubicBezTo>
                  <a:pt x="4" y="14"/>
                  <a:pt x="5" y="15"/>
                  <a:pt x="7" y="15"/>
                </a:cubicBezTo>
                <a:cubicBezTo>
                  <a:pt x="9" y="15"/>
                  <a:pt x="11" y="14"/>
                  <a:pt x="12" y="1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27" name="Freeform 27"/>
          <p:cNvSpPr>
            <a:spLocks noEditPoints="1"/>
          </p:cNvSpPr>
          <p:nvPr/>
        </p:nvSpPr>
        <p:spPr bwMode="auto">
          <a:xfrm>
            <a:off x="4127500" y="4454525"/>
            <a:ext cx="53975" cy="492125"/>
          </a:xfrm>
          <a:custGeom>
            <a:avLst/>
            <a:gdLst>
              <a:gd name="T0" fmla="*/ 7 w 14"/>
              <a:gd name="T1" fmla="*/ 129 h 129"/>
              <a:gd name="T2" fmla="*/ 2 w 14"/>
              <a:gd name="T3" fmla="*/ 127 h 129"/>
              <a:gd name="T4" fmla="*/ 0 w 14"/>
              <a:gd name="T5" fmla="*/ 122 h 129"/>
              <a:gd name="T6" fmla="*/ 2 w 14"/>
              <a:gd name="T7" fmla="*/ 117 h 129"/>
              <a:gd name="T8" fmla="*/ 12 w 14"/>
              <a:gd name="T9" fmla="*/ 117 h 129"/>
              <a:gd name="T10" fmla="*/ 14 w 14"/>
              <a:gd name="T11" fmla="*/ 122 h 129"/>
              <a:gd name="T12" fmla="*/ 12 w 14"/>
              <a:gd name="T13" fmla="*/ 127 h 129"/>
              <a:gd name="T14" fmla="*/ 7 w 14"/>
              <a:gd name="T15" fmla="*/ 129 h 129"/>
              <a:gd name="T16" fmla="*/ 7 w 14"/>
              <a:gd name="T17" fmla="*/ 100 h 129"/>
              <a:gd name="T18" fmla="*/ 7 w 14"/>
              <a:gd name="T19" fmla="*/ 100 h 129"/>
              <a:gd name="T20" fmla="*/ 14 w 14"/>
              <a:gd name="T21" fmla="*/ 93 h 129"/>
              <a:gd name="T22" fmla="*/ 14 w 14"/>
              <a:gd name="T23" fmla="*/ 93 h 129"/>
              <a:gd name="T24" fmla="*/ 7 w 14"/>
              <a:gd name="T25" fmla="*/ 86 h 129"/>
              <a:gd name="T26" fmla="*/ 7 w 14"/>
              <a:gd name="T27" fmla="*/ 86 h 129"/>
              <a:gd name="T28" fmla="*/ 0 w 14"/>
              <a:gd name="T29" fmla="*/ 93 h 129"/>
              <a:gd name="T30" fmla="*/ 7 w 14"/>
              <a:gd name="T31" fmla="*/ 100 h 129"/>
              <a:gd name="T32" fmla="*/ 7 w 14"/>
              <a:gd name="T33" fmla="*/ 72 h 129"/>
              <a:gd name="T34" fmla="*/ 7 w 14"/>
              <a:gd name="T35" fmla="*/ 72 h 129"/>
              <a:gd name="T36" fmla="*/ 14 w 14"/>
              <a:gd name="T37" fmla="*/ 65 h 129"/>
              <a:gd name="T38" fmla="*/ 14 w 14"/>
              <a:gd name="T39" fmla="*/ 65 h 129"/>
              <a:gd name="T40" fmla="*/ 7 w 14"/>
              <a:gd name="T41" fmla="*/ 58 h 129"/>
              <a:gd name="T42" fmla="*/ 7 w 14"/>
              <a:gd name="T43" fmla="*/ 58 h 129"/>
              <a:gd name="T44" fmla="*/ 0 w 14"/>
              <a:gd name="T45" fmla="*/ 65 h 129"/>
              <a:gd name="T46" fmla="*/ 7 w 14"/>
              <a:gd name="T47" fmla="*/ 72 h 129"/>
              <a:gd name="T48" fmla="*/ 7 w 14"/>
              <a:gd name="T49" fmla="*/ 43 h 129"/>
              <a:gd name="T50" fmla="*/ 7 w 14"/>
              <a:gd name="T51" fmla="*/ 43 h 129"/>
              <a:gd name="T52" fmla="*/ 14 w 14"/>
              <a:gd name="T53" fmla="*/ 36 h 129"/>
              <a:gd name="T54" fmla="*/ 14 w 14"/>
              <a:gd name="T55" fmla="*/ 36 h 129"/>
              <a:gd name="T56" fmla="*/ 7 w 14"/>
              <a:gd name="T57" fmla="*/ 29 h 129"/>
              <a:gd name="T58" fmla="*/ 7 w 14"/>
              <a:gd name="T59" fmla="*/ 29 h 129"/>
              <a:gd name="T60" fmla="*/ 0 w 14"/>
              <a:gd name="T61" fmla="*/ 36 h 129"/>
              <a:gd name="T62" fmla="*/ 7 w 14"/>
              <a:gd name="T63" fmla="*/ 43 h 129"/>
              <a:gd name="T64" fmla="*/ 12 w 14"/>
              <a:gd name="T65" fmla="*/ 13 h 129"/>
              <a:gd name="T66" fmla="*/ 14 w 14"/>
              <a:gd name="T67" fmla="*/ 8 h 129"/>
              <a:gd name="T68" fmla="*/ 12 w 14"/>
              <a:gd name="T69" fmla="*/ 3 h 129"/>
              <a:gd name="T70" fmla="*/ 2 w 14"/>
              <a:gd name="T71" fmla="*/ 3 h 129"/>
              <a:gd name="T72" fmla="*/ 0 w 14"/>
              <a:gd name="T73" fmla="*/ 8 h 129"/>
              <a:gd name="T74" fmla="*/ 2 w 14"/>
              <a:gd name="T75" fmla="*/ 13 h 129"/>
              <a:gd name="T76" fmla="*/ 7 w 14"/>
              <a:gd name="T77" fmla="*/ 15 h 129"/>
              <a:gd name="T78" fmla="*/ 12 w 14"/>
              <a:gd name="T79" fmla="*/ 1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 h="129">
                <a:moveTo>
                  <a:pt x="7" y="129"/>
                </a:moveTo>
                <a:cubicBezTo>
                  <a:pt x="5" y="129"/>
                  <a:pt x="3" y="128"/>
                  <a:pt x="2" y="127"/>
                </a:cubicBezTo>
                <a:cubicBezTo>
                  <a:pt x="0" y="125"/>
                  <a:pt x="0" y="123"/>
                  <a:pt x="0" y="122"/>
                </a:cubicBezTo>
                <a:cubicBezTo>
                  <a:pt x="0" y="120"/>
                  <a:pt x="0" y="118"/>
                  <a:pt x="2" y="117"/>
                </a:cubicBezTo>
                <a:cubicBezTo>
                  <a:pt x="4" y="114"/>
                  <a:pt x="9" y="114"/>
                  <a:pt x="12" y="117"/>
                </a:cubicBezTo>
                <a:cubicBezTo>
                  <a:pt x="13" y="118"/>
                  <a:pt x="14" y="120"/>
                  <a:pt x="14" y="122"/>
                </a:cubicBezTo>
                <a:cubicBezTo>
                  <a:pt x="14" y="123"/>
                  <a:pt x="13" y="125"/>
                  <a:pt x="12" y="127"/>
                </a:cubicBezTo>
                <a:cubicBezTo>
                  <a:pt x="10" y="128"/>
                  <a:pt x="9" y="129"/>
                  <a:pt x="7" y="129"/>
                </a:cubicBezTo>
                <a:close/>
                <a:moveTo>
                  <a:pt x="7" y="100"/>
                </a:moveTo>
                <a:cubicBezTo>
                  <a:pt x="7" y="100"/>
                  <a:pt x="7" y="100"/>
                  <a:pt x="7" y="100"/>
                </a:cubicBezTo>
                <a:cubicBezTo>
                  <a:pt x="11" y="100"/>
                  <a:pt x="14" y="97"/>
                  <a:pt x="14" y="93"/>
                </a:cubicBezTo>
                <a:cubicBezTo>
                  <a:pt x="14" y="93"/>
                  <a:pt x="14" y="93"/>
                  <a:pt x="14" y="93"/>
                </a:cubicBezTo>
                <a:cubicBezTo>
                  <a:pt x="14" y="89"/>
                  <a:pt x="11" y="86"/>
                  <a:pt x="7" y="86"/>
                </a:cubicBezTo>
                <a:cubicBezTo>
                  <a:pt x="7" y="86"/>
                  <a:pt x="7" y="86"/>
                  <a:pt x="7" y="86"/>
                </a:cubicBezTo>
                <a:cubicBezTo>
                  <a:pt x="3" y="86"/>
                  <a:pt x="0" y="89"/>
                  <a:pt x="0" y="93"/>
                </a:cubicBezTo>
                <a:cubicBezTo>
                  <a:pt x="0" y="97"/>
                  <a:pt x="3" y="100"/>
                  <a:pt x="7" y="100"/>
                </a:cubicBezTo>
                <a:close/>
                <a:moveTo>
                  <a:pt x="7" y="72"/>
                </a:moveTo>
                <a:cubicBezTo>
                  <a:pt x="7" y="72"/>
                  <a:pt x="7" y="72"/>
                  <a:pt x="7" y="72"/>
                </a:cubicBezTo>
                <a:cubicBezTo>
                  <a:pt x="11" y="72"/>
                  <a:pt x="14" y="69"/>
                  <a:pt x="14" y="65"/>
                </a:cubicBezTo>
                <a:cubicBezTo>
                  <a:pt x="14" y="65"/>
                  <a:pt x="14" y="65"/>
                  <a:pt x="14" y="65"/>
                </a:cubicBezTo>
                <a:cubicBezTo>
                  <a:pt x="14" y="61"/>
                  <a:pt x="11" y="58"/>
                  <a:pt x="7" y="58"/>
                </a:cubicBezTo>
                <a:cubicBezTo>
                  <a:pt x="7" y="58"/>
                  <a:pt x="7" y="58"/>
                  <a:pt x="7" y="58"/>
                </a:cubicBezTo>
                <a:cubicBezTo>
                  <a:pt x="3" y="58"/>
                  <a:pt x="0" y="61"/>
                  <a:pt x="0" y="65"/>
                </a:cubicBezTo>
                <a:cubicBezTo>
                  <a:pt x="0" y="69"/>
                  <a:pt x="3" y="72"/>
                  <a:pt x="7" y="72"/>
                </a:cubicBezTo>
                <a:close/>
                <a:moveTo>
                  <a:pt x="7" y="43"/>
                </a:moveTo>
                <a:cubicBezTo>
                  <a:pt x="7" y="43"/>
                  <a:pt x="7" y="43"/>
                  <a:pt x="7" y="43"/>
                </a:cubicBezTo>
                <a:cubicBezTo>
                  <a:pt x="11" y="43"/>
                  <a:pt x="14" y="40"/>
                  <a:pt x="14" y="36"/>
                </a:cubicBezTo>
                <a:cubicBezTo>
                  <a:pt x="14" y="36"/>
                  <a:pt x="14" y="36"/>
                  <a:pt x="14" y="36"/>
                </a:cubicBezTo>
                <a:cubicBezTo>
                  <a:pt x="14" y="32"/>
                  <a:pt x="11" y="29"/>
                  <a:pt x="7" y="29"/>
                </a:cubicBezTo>
                <a:cubicBezTo>
                  <a:pt x="7" y="29"/>
                  <a:pt x="7" y="29"/>
                  <a:pt x="7" y="29"/>
                </a:cubicBezTo>
                <a:cubicBezTo>
                  <a:pt x="3" y="29"/>
                  <a:pt x="0" y="32"/>
                  <a:pt x="0" y="36"/>
                </a:cubicBezTo>
                <a:cubicBezTo>
                  <a:pt x="0" y="40"/>
                  <a:pt x="3" y="43"/>
                  <a:pt x="7" y="43"/>
                </a:cubicBezTo>
                <a:close/>
                <a:moveTo>
                  <a:pt x="12" y="13"/>
                </a:moveTo>
                <a:cubicBezTo>
                  <a:pt x="13" y="11"/>
                  <a:pt x="14" y="10"/>
                  <a:pt x="14" y="8"/>
                </a:cubicBezTo>
                <a:cubicBezTo>
                  <a:pt x="14" y="6"/>
                  <a:pt x="13" y="4"/>
                  <a:pt x="12" y="3"/>
                </a:cubicBezTo>
                <a:cubicBezTo>
                  <a:pt x="9" y="0"/>
                  <a:pt x="4" y="0"/>
                  <a:pt x="2" y="3"/>
                </a:cubicBezTo>
                <a:cubicBezTo>
                  <a:pt x="0" y="4"/>
                  <a:pt x="0" y="6"/>
                  <a:pt x="0" y="8"/>
                </a:cubicBezTo>
                <a:cubicBezTo>
                  <a:pt x="0" y="10"/>
                  <a:pt x="0" y="11"/>
                  <a:pt x="2" y="13"/>
                </a:cubicBezTo>
                <a:cubicBezTo>
                  <a:pt x="3" y="14"/>
                  <a:pt x="5" y="15"/>
                  <a:pt x="7" y="15"/>
                </a:cubicBezTo>
                <a:cubicBezTo>
                  <a:pt x="9" y="15"/>
                  <a:pt x="10" y="14"/>
                  <a:pt x="12" y="1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28" name="Freeform 28"/>
          <p:cNvSpPr>
            <a:spLocks noEditPoints="1"/>
          </p:cNvSpPr>
          <p:nvPr/>
        </p:nvSpPr>
        <p:spPr bwMode="auto">
          <a:xfrm>
            <a:off x="6064250" y="4454525"/>
            <a:ext cx="53975" cy="492125"/>
          </a:xfrm>
          <a:custGeom>
            <a:avLst/>
            <a:gdLst>
              <a:gd name="T0" fmla="*/ 7 w 14"/>
              <a:gd name="T1" fmla="*/ 129 h 129"/>
              <a:gd name="T2" fmla="*/ 2 w 14"/>
              <a:gd name="T3" fmla="*/ 127 h 129"/>
              <a:gd name="T4" fmla="*/ 0 w 14"/>
              <a:gd name="T5" fmla="*/ 122 h 129"/>
              <a:gd name="T6" fmla="*/ 2 w 14"/>
              <a:gd name="T7" fmla="*/ 117 h 129"/>
              <a:gd name="T8" fmla="*/ 12 w 14"/>
              <a:gd name="T9" fmla="*/ 117 h 129"/>
              <a:gd name="T10" fmla="*/ 14 w 14"/>
              <a:gd name="T11" fmla="*/ 122 h 129"/>
              <a:gd name="T12" fmla="*/ 12 w 14"/>
              <a:gd name="T13" fmla="*/ 127 h 129"/>
              <a:gd name="T14" fmla="*/ 7 w 14"/>
              <a:gd name="T15" fmla="*/ 129 h 129"/>
              <a:gd name="T16" fmla="*/ 7 w 14"/>
              <a:gd name="T17" fmla="*/ 100 h 129"/>
              <a:gd name="T18" fmla="*/ 7 w 14"/>
              <a:gd name="T19" fmla="*/ 100 h 129"/>
              <a:gd name="T20" fmla="*/ 14 w 14"/>
              <a:gd name="T21" fmla="*/ 93 h 129"/>
              <a:gd name="T22" fmla="*/ 14 w 14"/>
              <a:gd name="T23" fmla="*/ 93 h 129"/>
              <a:gd name="T24" fmla="*/ 7 w 14"/>
              <a:gd name="T25" fmla="*/ 86 h 129"/>
              <a:gd name="T26" fmla="*/ 7 w 14"/>
              <a:gd name="T27" fmla="*/ 86 h 129"/>
              <a:gd name="T28" fmla="*/ 0 w 14"/>
              <a:gd name="T29" fmla="*/ 93 h 129"/>
              <a:gd name="T30" fmla="*/ 7 w 14"/>
              <a:gd name="T31" fmla="*/ 100 h 129"/>
              <a:gd name="T32" fmla="*/ 7 w 14"/>
              <a:gd name="T33" fmla="*/ 72 h 129"/>
              <a:gd name="T34" fmla="*/ 7 w 14"/>
              <a:gd name="T35" fmla="*/ 72 h 129"/>
              <a:gd name="T36" fmla="*/ 14 w 14"/>
              <a:gd name="T37" fmla="*/ 65 h 129"/>
              <a:gd name="T38" fmla="*/ 14 w 14"/>
              <a:gd name="T39" fmla="*/ 65 h 129"/>
              <a:gd name="T40" fmla="*/ 7 w 14"/>
              <a:gd name="T41" fmla="*/ 58 h 129"/>
              <a:gd name="T42" fmla="*/ 7 w 14"/>
              <a:gd name="T43" fmla="*/ 58 h 129"/>
              <a:gd name="T44" fmla="*/ 0 w 14"/>
              <a:gd name="T45" fmla="*/ 65 h 129"/>
              <a:gd name="T46" fmla="*/ 7 w 14"/>
              <a:gd name="T47" fmla="*/ 72 h 129"/>
              <a:gd name="T48" fmla="*/ 7 w 14"/>
              <a:gd name="T49" fmla="*/ 43 h 129"/>
              <a:gd name="T50" fmla="*/ 7 w 14"/>
              <a:gd name="T51" fmla="*/ 43 h 129"/>
              <a:gd name="T52" fmla="*/ 14 w 14"/>
              <a:gd name="T53" fmla="*/ 36 h 129"/>
              <a:gd name="T54" fmla="*/ 14 w 14"/>
              <a:gd name="T55" fmla="*/ 36 h 129"/>
              <a:gd name="T56" fmla="*/ 7 w 14"/>
              <a:gd name="T57" fmla="*/ 29 h 129"/>
              <a:gd name="T58" fmla="*/ 7 w 14"/>
              <a:gd name="T59" fmla="*/ 29 h 129"/>
              <a:gd name="T60" fmla="*/ 0 w 14"/>
              <a:gd name="T61" fmla="*/ 36 h 129"/>
              <a:gd name="T62" fmla="*/ 7 w 14"/>
              <a:gd name="T63" fmla="*/ 43 h 129"/>
              <a:gd name="T64" fmla="*/ 12 w 14"/>
              <a:gd name="T65" fmla="*/ 13 h 129"/>
              <a:gd name="T66" fmla="*/ 14 w 14"/>
              <a:gd name="T67" fmla="*/ 8 h 129"/>
              <a:gd name="T68" fmla="*/ 12 w 14"/>
              <a:gd name="T69" fmla="*/ 3 h 129"/>
              <a:gd name="T70" fmla="*/ 2 w 14"/>
              <a:gd name="T71" fmla="*/ 3 h 129"/>
              <a:gd name="T72" fmla="*/ 0 w 14"/>
              <a:gd name="T73" fmla="*/ 8 h 129"/>
              <a:gd name="T74" fmla="*/ 2 w 14"/>
              <a:gd name="T75" fmla="*/ 13 h 129"/>
              <a:gd name="T76" fmla="*/ 7 w 14"/>
              <a:gd name="T77" fmla="*/ 15 h 129"/>
              <a:gd name="T78" fmla="*/ 12 w 14"/>
              <a:gd name="T79" fmla="*/ 1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 h="129">
                <a:moveTo>
                  <a:pt x="7" y="129"/>
                </a:moveTo>
                <a:cubicBezTo>
                  <a:pt x="5" y="129"/>
                  <a:pt x="3" y="128"/>
                  <a:pt x="2" y="127"/>
                </a:cubicBezTo>
                <a:cubicBezTo>
                  <a:pt x="1" y="125"/>
                  <a:pt x="0" y="123"/>
                  <a:pt x="0" y="122"/>
                </a:cubicBezTo>
                <a:cubicBezTo>
                  <a:pt x="0" y="120"/>
                  <a:pt x="1" y="118"/>
                  <a:pt x="2" y="117"/>
                </a:cubicBezTo>
                <a:cubicBezTo>
                  <a:pt x="5" y="114"/>
                  <a:pt x="9" y="114"/>
                  <a:pt x="12" y="117"/>
                </a:cubicBezTo>
                <a:cubicBezTo>
                  <a:pt x="13" y="118"/>
                  <a:pt x="14" y="120"/>
                  <a:pt x="14" y="122"/>
                </a:cubicBezTo>
                <a:cubicBezTo>
                  <a:pt x="14" y="123"/>
                  <a:pt x="13" y="125"/>
                  <a:pt x="12" y="127"/>
                </a:cubicBezTo>
                <a:cubicBezTo>
                  <a:pt x="11" y="128"/>
                  <a:pt x="9" y="129"/>
                  <a:pt x="7" y="129"/>
                </a:cubicBezTo>
                <a:close/>
                <a:moveTo>
                  <a:pt x="7" y="100"/>
                </a:moveTo>
                <a:cubicBezTo>
                  <a:pt x="7" y="100"/>
                  <a:pt x="7" y="100"/>
                  <a:pt x="7" y="100"/>
                </a:cubicBezTo>
                <a:cubicBezTo>
                  <a:pt x="11" y="100"/>
                  <a:pt x="14" y="97"/>
                  <a:pt x="14" y="93"/>
                </a:cubicBezTo>
                <a:cubicBezTo>
                  <a:pt x="14" y="93"/>
                  <a:pt x="14" y="93"/>
                  <a:pt x="14" y="93"/>
                </a:cubicBezTo>
                <a:cubicBezTo>
                  <a:pt x="14" y="89"/>
                  <a:pt x="11" y="86"/>
                  <a:pt x="7" y="86"/>
                </a:cubicBezTo>
                <a:cubicBezTo>
                  <a:pt x="7" y="86"/>
                  <a:pt x="7" y="86"/>
                  <a:pt x="7" y="86"/>
                </a:cubicBezTo>
                <a:cubicBezTo>
                  <a:pt x="3" y="86"/>
                  <a:pt x="0" y="89"/>
                  <a:pt x="0" y="93"/>
                </a:cubicBezTo>
                <a:cubicBezTo>
                  <a:pt x="0" y="97"/>
                  <a:pt x="3" y="100"/>
                  <a:pt x="7" y="100"/>
                </a:cubicBezTo>
                <a:close/>
                <a:moveTo>
                  <a:pt x="7" y="72"/>
                </a:moveTo>
                <a:cubicBezTo>
                  <a:pt x="7" y="72"/>
                  <a:pt x="7" y="72"/>
                  <a:pt x="7" y="72"/>
                </a:cubicBezTo>
                <a:cubicBezTo>
                  <a:pt x="11" y="72"/>
                  <a:pt x="14" y="69"/>
                  <a:pt x="14" y="65"/>
                </a:cubicBezTo>
                <a:cubicBezTo>
                  <a:pt x="14" y="65"/>
                  <a:pt x="14" y="65"/>
                  <a:pt x="14" y="65"/>
                </a:cubicBezTo>
                <a:cubicBezTo>
                  <a:pt x="14" y="61"/>
                  <a:pt x="11" y="58"/>
                  <a:pt x="7" y="58"/>
                </a:cubicBezTo>
                <a:cubicBezTo>
                  <a:pt x="7" y="58"/>
                  <a:pt x="7" y="58"/>
                  <a:pt x="7" y="58"/>
                </a:cubicBezTo>
                <a:cubicBezTo>
                  <a:pt x="3" y="58"/>
                  <a:pt x="0" y="61"/>
                  <a:pt x="0" y="65"/>
                </a:cubicBezTo>
                <a:cubicBezTo>
                  <a:pt x="0" y="69"/>
                  <a:pt x="3" y="72"/>
                  <a:pt x="7" y="72"/>
                </a:cubicBezTo>
                <a:close/>
                <a:moveTo>
                  <a:pt x="7" y="43"/>
                </a:moveTo>
                <a:cubicBezTo>
                  <a:pt x="7" y="43"/>
                  <a:pt x="7" y="43"/>
                  <a:pt x="7" y="43"/>
                </a:cubicBezTo>
                <a:cubicBezTo>
                  <a:pt x="11" y="43"/>
                  <a:pt x="14" y="40"/>
                  <a:pt x="14" y="36"/>
                </a:cubicBezTo>
                <a:cubicBezTo>
                  <a:pt x="14" y="36"/>
                  <a:pt x="14" y="36"/>
                  <a:pt x="14" y="36"/>
                </a:cubicBezTo>
                <a:cubicBezTo>
                  <a:pt x="14" y="32"/>
                  <a:pt x="11" y="29"/>
                  <a:pt x="7" y="29"/>
                </a:cubicBezTo>
                <a:cubicBezTo>
                  <a:pt x="7" y="29"/>
                  <a:pt x="7" y="29"/>
                  <a:pt x="7" y="29"/>
                </a:cubicBezTo>
                <a:cubicBezTo>
                  <a:pt x="3" y="29"/>
                  <a:pt x="0" y="32"/>
                  <a:pt x="0" y="36"/>
                </a:cubicBezTo>
                <a:cubicBezTo>
                  <a:pt x="0" y="40"/>
                  <a:pt x="3" y="43"/>
                  <a:pt x="7" y="43"/>
                </a:cubicBezTo>
                <a:close/>
                <a:moveTo>
                  <a:pt x="12" y="13"/>
                </a:moveTo>
                <a:cubicBezTo>
                  <a:pt x="13" y="11"/>
                  <a:pt x="14" y="10"/>
                  <a:pt x="14" y="8"/>
                </a:cubicBezTo>
                <a:cubicBezTo>
                  <a:pt x="14" y="6"/>
                  <a:pt x="13" y="4"/>
                  <a:pt x="12" y="3"/>
                </a:cubicBezTo>
                <a:cubicBezTo>
                  <a:pt x="9" y="0"/>
                  <a:pt x="5" y="0"/>
                  <a:pt x="2" y="3"/>
                </a:cubicBezTo>
                <a:cubicBezTo>
                  <a:pt x="1" y="4"/>
                  <a:pt x="0" y="6"/>
                  <a:pt x="0" y="8"/>
                </a:cubicBezTo>
                <a:cubicBezTo>
                  <a:pt x="0" y="10"/>
                  <a:pt x="1" y="11"/>
                  <a:pt x="2" y="13"/>
                </a:cubicBezTo>
                <a:cubicBezTo>
                  <a:pt x="3" y="14"/>
                  <a:pt x="5" y="15"/>
                  <a:pt x="7" y="15"/>
                </a:cubicBezTo>
                <a:cubicBezTo>
                  <a:pt x="9" y="15"/>
                  <a:pt x="11" y="14"/>
                  <a:pt x="12" y="13"/>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29" name="Freeform 29"/>
          <p:cNvSpPr>
            <a:spLocks noEditPoints="1"/>
          </p:cNvSpPr>
          <p:nvPr/>
        </p:nvSpPr>
        <p:spPr bwMode="auto">
          <a:xfrm>
            <a:off x="8002588" y="4454525"/>
            <a:ext cx="52388" cy="492125"/>
          </a:xfrm>
          <a:custGeom>
            <a:avLst/>
            <a:gdLst>
              <a:gd name="T0" fmla="*/ 7 w 14"/>
              <a:gd name="T1" fmla="*/ 129 h 129"/>
              <a:gd name="T2" fmla="*/ 2 w 14"/>
              <a:gd name="T3" fmla="*/ 127 h 129"/>
              <a:gd name="T4" fmla="*/ 0 w 14"/>
              <a:gd name="T5" fmla="*/ 122 h 129"/>
              <a:gd name="T6" fmla="*/ 2 w 14"/>
              <a:gd name="T7" fmla="*/ 117 h 129"/>
              <a:gd name="T8" fmla="*/ 12 w 14"/>
              <a:gd name="T9" fmla="*/ 117 h 129"/>
              <a:gd name="T10" fmla="*/ 14 w 14"/>
              <a:gd name="T11" fmla="*/ 122 h 129"/>
              <a:gd name="T12" fmla="*/ 12 w 14"/>
              <a:gd name="T13" fmla="*/ 127 h 129"/>
              <a:gd name="T14" fmla="*/ 7 w 14"/>
              <a:gd name="T15" fmla="*/ 129 h 129"/>
              <a:gd name="T16" fmla="*/ 7 w 14"/>
              <a:gd name="T17" fmla="*/ 100 h 129"/>
              <a:gd name="T18" fmla="*/ 7 w 14"/>
              <a:gd name="T19" fmla="*/ 100 h 129"/>
              <a:gd name="T20" fmla="*/ 14 w 14"/>
              <a:gd name="T21" fmla="*/ 93 h 129"/>
              <a:gd name="T22" fmla="*/ 14 w 14"/>
              <a:gd name="T23" fmla="*/ 93 h 129"/>
              <a:gd name="T24" fmla="*/ 7 w 14"/>
              <a:gd name="T25" fmla="*/ 86 h 129"/>
              <a:gd name="T26" fmla="*/ 7 w 14"/>
              <a:gd name="T27" fmla="*/ 86 h 129"/>
              <a:gd name="T28" fmla="*/ 0 w 14"/>
              <a:gd name="T29" fmla="*/ 93 h 129"/>
              <a:gd name="T30" fmla="*/ 7 w 14"/>
              <a:gd name="T31" fmla="*/ 100 h 129"/>
              <a:gd name="T32" fmla="*/ 7 w 14"/>
              <a:gd name="T33" fmla="*/ 72 h 129"/>
              <a:gd name="T34" fmla="*/ 7 w 14"/>
              <a:gd name="T35" fmla="*/ 72 h 129"/>
              <a:gd name="T36" fmla="*/ 14 w 14"/>
              <a:gd name="T37" fmla="*/ 65 h 129"/>
              <a:gd name="T38" fmla="*/ 14 w 14"/>
              <a:gd name="T39" fmla="*/ 65 h 129"/>
              <a:gd name="T40" fmla="*/ 7 w 14"/>
              <a:gd name="T41" fmla="*/ 58 h 129"/>
              <a:gd name="T42" fmla="*/ 7 w 14"/>
              <a:gd name="T43" fmla="*/ 58 h 129"/>
              <a:gd name="T44" fmla="*/ 0 w 14"/>
              <a:gd name="T45" fmla="*/ 65 h 129"/>
              <a:gd name="T46" fmla="*/ 7 w 14"/>
              <a:gd name="T47" fmla="*/ 72 h 129"/>
              <a:gd name="T48" fmla="*/ 7 w 14"/>
              <a:gd name="T49" fmla="*/ 43 h 129"/>
              <a:gd name="T50" fmla="*/ 7 w 14"/>
              <a:gd name="T51" fmla="*/ 43 h 129"/>
              <a:gd name="T52" fmla="*/ 14 w 14"/>
              <a:gd name="T53" fmla="*/ 36 h 129"/>
              <a:gd name="T54" fmla="*/ 14 w 14"/>
              <a:gd name="T55" fmla="*/ 36 h 129"/>
              <a:gd name="T56" fmla="*/ 7 w 14"/>
              <a:gd name="T57" fmla="*/ 29 h 129"/>
              <a:gd name="T58" fmla="*/ 7 w 14"/>
              <a:gd name="T59" fmla="*/ 29 h 129"/>
              <a:gd name="T60" fmla="*/ 0 w 14"/>
              <a:gd name="T61" fmla="*/ 36 h 129"/>
              <a:gd name="T62" fmla="*/ 7 w 14"/>
              <a:gd name="T63" fmla="*/ 43 h 129"/>
              <a:gd name="T64" fmla="*/ 12 w 14"/>
              <a:gd name="T65" fmla="*/ 13 h 129"/>
              <a:gd name="T66" fmla="*/ 14 w 14"/>
              <a:gd name="T67" fmla="*/ 8 h 129"/>
              <a:gd name="T68" fmla="*/ 12 w 14"/>
              <a:gd name="T69" fmla="*/ 3 h 129"/>
              <a:gd name="T70" fmla="*/ 2 w 14"/>
              <a:gd name="T71" fmla="*/ 3 h 129"/>
              <a:gd name="T72" fmla="*/ 0 w 14"/>
              <a:gd name="T73" fmla="*/ 8 h 129"/>
              <a:gd name="T74" fmla="*/ 2 w 14"/>
              <a:gd name="T75" fmla="*/ 13 h 129"/>
              <a:gd name="T76" fmla="*/ 7 w 14"/>
              <a:gd name="T77" fmla="*/ 15 h 129"/>
              <a:gd name="T78" fmla="*/ 12 w 14"/>
              <a:gd name="T79" fmla="*/ 1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 h="129">
                <a:moveTo>
                  <a:pt x="7" y="129"/>
                </a:moveTo>
                <a:cubicBezTo>
                  <a:pt x="5" y="129"/>
                  <a:pt x="4" y="128"/>
                  <a:pt x="2" y="127"/>
                </a:cubicBezTo>
                <a:cubicBezTo>
                  <a:pt x="1" y="125"/>
                  <a:pt x="0" y="123"/>
                  <a:pt x="0" y="122"/>
                </a:cubicBezTo>
                <a:cubicBezTo>
                  <a:pt x="0" y="120"/>
                  <a:pt x="1" y="118"/>
                  <a:pt x="2" y="117"/>
                </a:cubicBezTo>
                <a:cubicBezTo>
                  <a:pt x="5" y="114"/>
                  <a:pt x="10" y="114"/>
                  <a:pt x="12" y="117"/>
                </a:cubicBezTo>
                <a:cubicBezTo>
                  <a:pt x="14" y="118"/>
                  <a:pt x="14" y="120"/>
                  <a:pt x="14" y="122"/>
                </a:cubicBezTo>
                <a:cubicBezTo>
                  <a:pt x="14" y="123"/>
                  <a:pt x="14" y="125"/>
                  <a:pt x="12" y="127"/>
                </a:cubicBezTo>
                <a:cubicBezTo>
                  <a:pt x="11" y="128"/>
                  <a:pt x="9" y="129"/>
                  <a:pt x="7" y="129"/>
                </a:cubicBezTo>
                <a:close/>
                <a:moveTo>
                  <a:pt x="7" y="100"/>
                </a:moveTo>
                <a:cubicBezTo>
                  <a:pt x="7" y="100"/>
                  <a:pt x="7" y="100"/>
                  <a:pt x="7" y="100"/>
                </a:cubicBezTo>
                <a:cubicBezTo>
                  <a:pt x="11" y="100"/>
                  <a:pt x="14" y="97"/>
                  <a:pt x="14" y="93"/>
                </a:cubicBezTo>
                <a:cubicBezTo>
                  <a:pt x="14" y="93"/>
                  <a:pt x="14" y="93"/>
                  <a:pt x="14" y="93"/>
                </a:cubicBezTo>
                <a:cubicBezTo>
                  <a:pt x="14" y="89"/>
                  <a:pt x="11" y="86"/>
                  <a:pt x="7" y="86"/>
                </a:cubicBezTo>
                <a:cubicBezTo>
                  <a:pt x="7" y="86"/>
                  <a:pt x="7" y="86"/>
                  <a:pt x="7" y="86"/>
                </a:cubicBezTo>
                <a:cubicBezTo>
                  <a:pt x="3" y="86"/>
                  <a:pt x="0" y="89"/>
                  <a:pt x="0" y="93"/>
                </a:cubicBezTo>
                <a:cubicBezTo>
                  <a:pt x="0" y="97"/>
                  <a:pt x="3" y="100"/>
                  <a:pt x="7" y="100"/>
                </a:cubicBezTo>
                <a:close/>
                <a:moveTo>
                  <a:pt x="7" y="72"/>
                </a:moveTo>
                <a:cubicBezTo>
                  <a:pt x="7" y="72"/>
                  <a:pt x="7" y="72"/>
                  <a:pt x="7" y="72"/>
                </a:cubicBezTo>
                <a:cubicBezTo>
                  <a:pt x="11" y="72"/>
                  <a:pt x="14" y="69"/>
                  <a:pt x="14" y="65"/>
                </a:cubicBezTo>
                <a:cubicBezTo>
                  <a:pt x="14" y="65"/>
                  <a:pt x="14" y="65"/>
                  <a:pt x="14" y="65"/>
                </a:cubicBezTo>
                <a:cubicBezTo>
                  <a:pt x="14" y="61"/>
                  <a:pt x="11" y="58"/>
                  <a:pt x="7" y="58"/>
                </a:cubicBezTo>
                <a:cubicBezTo>
                  <a:pt x="7" y="58"/>
                  <a:pt x="7" y="58"/>
                  <a:pt x="7" y="58"/>
                </a:cubicBezTo>
                <a:cubicBezTo>
                  <a:pt x="3" y="58"/>
                  <a:pt x="0" y="61"/>
                  <a:pt x="0" y="65"/>
                </a:cubicBezTo>
                <a:cubicBezTo>
                  <a:pt x="0" y="69"/>
                  <a:pt x="3" y="72"/>
                  <a:pt x="7" y="72"/>
                </a:cubicBezTo>
                <a:close/>
                <a:moveTo>
                  <a:pt x="7" y="43"/>
                </a:moveTo>
                <a:cubicBezTo>
                  <a:pt x="7" y="43"/>
                  <a:pt x="7" y="43"/>
                  <a:pt x="7" y="43"/>
                </a:cubicBezTo>
                <a:cubicBezTo>
                  <a:pt x="11" y="43"/>
                  <a:pt x="14" y="40"/>
                  <a:pt x="14" y="36"/>
                </a:cubicBezTo>
                <a:cubicBezTo>
                  <a:pt x="14" y="36"/>
                  <a:pt x="14" y="36"/>
                  <a:pt x="14" y="36"/>
                </a:cubicBezTo>
                <a:cubicBezTo>
                  <a:pt x="14" y="32"/>
                  <a:pt x="11" y="29"/>
                  <a:pt x="7" y="29"/>
                </a:cubicBezTo>
                <a:cubicBezTo>
                  <a:pt x="7" y="29"/>
                  <a:pt x="7" y="29"/>
                  <a:pt x="7" y="29"/>
                </a:cubicBezTo>
                <a:cubicBezTo>
                  <a:pt x="3" y="29"/>
                  <a:pt x="0" y="32"/>
                  <a:pt x="0" y="36"/>
                </a:cubicBezTo>
                <a:cubicBezTo>
                  <a:pt x="0" y="40"/>
                  <a:pt x="3" y="43"/>
                  <a:pt x="7" y="43"/>
                </a:cubicBezTo>
                <a:close/>
                <a:moveTo>
                  <a:pt x="12" y="13"/>
                </a:moveTo>
                <a:cubicBezTo>
                  <a:pt x="14" y="11"/>
                  <a:pt x="14" y="10"/>
                  <a:pt x="14" y="8"/>
                </a:cubicBezTo>
                <a:cubicBezTo>
                  <a:pt x="14" y="6"/>
                  <a:pt x="14" y="4"/>
                  <a:pt x="12" y="3"/>
                </a:cubicBezTo>
                <a:cubicBezTo>
                  <a:pt x="10" y="0"/>
                  <a:pt x="5" y="0"/>
                  <a:pt x="2" y="3"/>
                </a:cubicBezTo>
                <a:cubicBezTo>
                  <a:pt x="1" y="4"/>
                  <a:pt x="0" y="6"/>
                  <a:pt x="0" y="8"/>
                </a:cubicBezTo>
                <a:cubicBezTo>
                  <a:pt x="0" y="10"/>
                  <a:pt x="1" y="11"/>
                  <a:pt x="2" y="13"/>
                </a:cubicBezTo>
                <a:cubicBezTo>
                  <a:pt x="4" y="14"/>
                  <a:pt x="5" y="15"/>
                  <a:pt x="7" y="15"/>
                </a:cubicBezTo>
                <a:cubicBezTo>
                  <a:pt x="9" y="15"/>
                  <a:pt x="11" y="14"/>
                  <a:pt x="12" y="1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30" name="Freeform 30"/>
          <p:cNvSpPr>
            <a:spLocks noEditPoints="1"/>
          </p:cNvSpPr>
          <p:nvPr/>
        </p:nvSpPr>
        <p:spPr bwMode="auto">
          <a:xfrm>
            <a:off x="9942513" y="4454525"/>
            <a:ext cx="53975" cy="492125"/>
          </a:xfrm>
          <a:custGeom>
            <a:avLst/>
            <a:gdLst>
              <a:gd name="T0" fmla="*/ 7 w 14"/>
              <a:gd name="T1" fmla="*/ 129 h 129"/>
              <a:gd name="T2" fmla="*/ 2 w 14"/>
              <a:gd name="T3" fmla="*/ 127 h 129"/>
              <a:gd name="T4" fmla="*/ 0 w 14"/>
              <a:gd name="T5" fmla="*/ 122 h 129"/>
              <a:gd name="T6" fmla="*/ 2 w 14"/>
              <a:gd name="T7" fmla="*/ 117 h 129"/>
              <a:gd name="T8" fmla="*/ 12 w 14"/>
              <a:gd name="T9" fmla="*/ 117 h 129"/>
              <a:gd name="T10" fmla="*/ 14 w 14"/>
              <a:gd name="T11" fmla="*/ 122 h 129"/>
              <a:gd name="T12" fmla="*/ 12 w 14"/>
              <a:gd name="T13" fmla="*/ 127 h 129"/>
              <a:gd name="T14" fmla="*/ 7 w 14"/>
              <a:gd name="T15" fmla="*/ 129 h 129"/>
              <a:gd name="T16" fmla="*/ 7 w 14"/>
              <a:gd name="T17" fmla="*/ 100 h 129"/>
              <a:gd name="T18" fmla="*/ 7 w 14"/>
              <a:gd name="T19" fmla="*/ 100 h 129"/>
              <a:gd name="T20" fmla="*/ 14 w 14"/>
              <a:gd name="T21" fmla="*/ 93 h 129"/>
              <a:gd name="T22" fmla="*/ 14 w 14"/>
              <a:gd name="T23" fmla="*/ 93 h 129"/>
              <a:gd name="T24" fmla="*/ 7 w 14"/>
              <a:gd name="T25" fmla="*/ 86 h 129"/>
              <a:gd name="T26" fmla="*/ 7 w 14"/>
              <a:gd name="T27" fmla="*/ 86 h 129"/>
              <a:gd name="T28" fmla="*/ 0 w 14"/>
              <a:gd name="T29" fmla="*/ 93 h 129"/>
              <a:gd name="T30" fmla="*/ 7 w 14"/>
              <a:gd name="T31" fmla="*/ 100 h 129"/>
              <a:gd name="T32" fmla="*/ 7 w 14"/>
              <a:gd name="T33" fmla="*/ 72 h 129"/>
              <a:gd name="T34" fmla="*/ 7 w 14"/>
              <a:gd name="T35" fmla="*/ 72 h 129"/>
              <a:gd name="T36" fmla="*/ 14 w 14"/>
              <a:gd name="T37" fmla="*/ 65 h 129"/>
              <a:gd name="T38" fmla="*/ 14 w 14"/>
              <a:gd name="T39" fmla="*/ 65 h 129"/>
              <a:gd name="T40" fmla="*/ 7 w 14"/>
              <a:gd name="T41" fmla="*/ 58 h 129"/>
              <a:gd name="T42" fmla="*/ 7 w 14"/>
              <a:gd name="T43" fmla="*/ 58 h 129"/>
              <a:gd name="T44" fmla="*/ 0 w 14"/>
              <a:gd name="T45" fmla="*/ 65 h 129"/>
              <a:gd name="T46" fmla="*/ 7 w 14"/>
              <a:gd name="T47" fmla="*/ 72 h 129"/>
              <a:gd name="T48" fmla="*/ 7 w 14"/>
              <a:gd name="T49" fmla="*/ 43 h 129"/>
              <a:gd name="T50" fmla="*/ 7 w 14"/>
              <a:gd name="T51" fmla="*/ 43 h 129"/>
              <a:gd name="T52" fmla="*/ 14 w 14"/>
              <a:gd name="T53" fmla="*/ 36 h 129"/>
              <a:gd name="T54" fmla="*/ 14 w 14"/>
              <a:gd name="T55" fmla="*/ 36 h 129"/>
              <a:gd name="T56" fmla="*/ 7 w 14"/>
              <a:gd name="T57" fmla="*/ 29 h 129"/>
              <a:gd name="T58" fmla="*/ 7 w 14"/>
              <a:gd name="T59" fmla="*/ 29 h 129"/>
              <a:gd name="T60" fmla="*/ 0 w 14"/>
              <a:gd name="T61" fmla="*/ 36 h 129"/>
              <a:gd name="T62" fmla="*/ 7 w 14"/>
              <a:gd name="T63" fmla="*/ 43 h 129"/>
              <a:gd name="T64" fmla="*/ 12 w 14"/>
              <a:gd name="T65" fmla="*/ 13 h 129"/>
              <a:gd name="T66" fmla="*/ 14 w 14"/>
              <a:gd name="T67" fmla="*/ 8 h 129"/>
              <a:gd name="T68" fmla="*/ 12 w 14"/>
              <a:gd name="T69" fmla="*/ 3 h 129"/>
              <a:gd name="T70" fmla="*/ 2 w 14"/>
              <a:gd name="T71" fmla="*/ 3 h 129"/>
              <a:gd name="T72" fmla="*/ 0 w 14"/>
              <a:gd name="T73" fmla="*/ 8 h 129"/>
              <a:gd name="T74" fmla="*/ 2 w 14"/>
              <a:gd name="T75" fmla="*/ 13 h 129"/>
              <a:gd name="T76" fmla="*/ 7 w 14"/>
              <a:gd name="T77" fmla="*/ 15 h 129"/>
              <a:gd name="T78" fmla="*/ 12 w 14"/>
              <a:gd name="T79" fmla="*/ 13 h 1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4" h="129">
                <a:moveTo>
                  <a:pt x="7" y="129"/>
                </a:moveTo>
                <a:cubicBezTo>
                  <a:pt x="5" y="129"/>
                  <a:pt x="3" y="128"/>
                  <a:pt x="2" y="127"/>
                </a:cubicBezTo>
                <a:cubicBezTo>
                  <a:pt x="0" y="125"/>
                  <a:pt x="0" y="123"/>
                  <a:pt x="0" y="122"/>
                </a:cubicBezTo>
                <a:cubicBezTo>
                  <a:pt x="0" y="120"/>
                  <a:pt x="0" y="118"/>
                  <a:pt x="2" y="117"/>
                </a:cubicBezTo>
                <a:cubicBezTo>
                  <a:pt x="4" y="114"/>
                  <a:pt x="9" y="114"/>
                  <a:pt x="12" y="117"/>
                </a:cubicBezTo>
                <a:cubicBezTo>
                  <a:pt x="13" y="118"/>
                  <a:pt x="14" y="120"/>
                  <a:pt x="14" y="122"/>
                </a:cubicBezTo>
                <a:cubicBezTo>
                  <a:pt x="14" y="123"/>
                  <a:pt x="13" y="125"/>
                  <a:pt x="12" y="127"/>
                </a:cubicBezTo>
                <a:cubicBezTo>
                  <a:pt x="10" y="128"/>
                  <a:pt x="9" y="129"/>
                  <a:pt x="7" y="129"/>
                </a:cubicBezTo>
                <a:close/>
                <a:moveTo>
                  <a:pt x="7" y="100"/>
                </a:moveTo>
                <a:cubicBezTo>
                  <a:pt x="7" y="100"/>
                  <a:pt x="7" y="100"/>
                  <a:pt x="7" y="100"/>
                </a:cubicBezTo>
                <a:cubicBezTo>
                  <a:pt x="11" y="100"/>
                  <a:pt x="14" y="97"/>
                  <a:pt x="14" y="93"/>
                </a:cubicBezTo>
                <a:cubicBezTo>
                  <a:pt x="14" y="93"/>
                  <a:pt x="14" y="93"/>
                  <a:pt x="14" y="93"/>
                </a:cubicBezTo>
                <a:cubicBezTo>
                  <a:pt x="14" y="89"/>
                  <a:pt x="11" y="86"/>
                  <a:pt x="7" y="86"/>
                </a:cubicBezTo>
                <a:cubicBezTo>
                  <a:pt x="7" y="86"/>
                  <a:pt x="7" y="86"/>
                  <a:pt x="7" y="86"/>
                </a:cubicBezTo>
                <a:cubicBezTo>
                  <a:pt x="3" y="86"/>
                  <a:pt x="0" y="89"/>
                  <a:pt x="0" y="93"/>
                </a:cubicBezTo>
                <a:cubicBezTo>
                  <a:pt x="0" y="97"/>
                  <a:pt x="3" y="100"/>
                  <a:pt x="7" y="100"/>
                </a:cubicBezTo>
                <a:close/>
                <a:moveTo>
                  <a:pt x="7" y="72"/>
                </a:moveTo>
                <a:cubicBezTo>
                  <a:pt x="7" y="72"/>
                  <a:pt x="7" y="72"/>
                  <a:pt x="7" y="72"/>
                </a:cubicBezTo>
                <a:cubicBezTo>
                  <a:pt x="11" y="72"/>
                  <a:pt x="14" y="69"/>
                  <a:pt x="14" y="65"/>
                </a:cubicBezTo>
                <a:cubicBezTo>
                  <a:pt x="14" y="65"/>
                  <a:pt x="14" y="65"/>
                  <a:pt x="14" y="65"/>
                </a:cubicBezTo>
                <a:cubicBezTo>
                  <a:pt x="14" y="61"/>
                  <a:pt x="11" y="58"/>
                  <a:pt x="7" y="58"/>
                </a:cubicBezTo>
                <a:cubicBezTo>
                  <a:pt x="7" y="58"/>
                  <a:pt x="7" y="58"/>
                  <a:pt x="7" y="58"/>
                </a:cubicBezTo>
                <a:cubicBezTo>
                  <a:pt x="3" y="58"/>
                  <a:pt x="0" y="61"/>
                  <a:pt x="0" y="65"/>
                </a:cubicBezTo>
                <a:cubicBezTo>
                  <a:pt x="0" y="69"/>
                  <a:pt x="3" y="72"/>
                  <a:pt x="7" y="72"/>
                </a:cubicBezTo>
                <a:close/>
                <a:moveTo>
                  <a:pt x="7" y="43"/>
                </a:moveTo>
                <a:cubicBezTo>
                  <a:pt x="7" y="43"/>
                  <a:pt x="7" y="43"/>
                  <a:pt x="7" y="43"/>
                </a:cubicBezTo>
                <a:cubicBezTo>
                  <a:pt x="11" y="43"/>
                  <a:pt x="14" y="40"/>
                  <a:pt x="14" y="36"/>
                </a:cubicBezTo>
                <a:cubicBezTo>
                  <a:pt x="14" y="36"/>
                  <a:pt x="14" y="36"/>
                  <a:pt x="14" y="36"/>
                </a:cubicBezTo>
                <a:cubicBezTo>
                  <a:pt x="14" y="32"/>
                  <a:pt x="11" y="29"/>
                  <a:pt x="7" y="29"/>
                </a:cubicBezTo>
                <a:cubicBezTo>
                  <a:pt x="7" y="29"/>
                  <a:pt x="7" y="29"/>
                  <a:pt x="7" y="29"/>
                </a:cubicBezTo>
                <a:cubicBezTo>
                  <a:pt x="3" y="29"/>
                  <a:pt x="0" y="32"/>
                  <a:pt x="0" y="36"/>
                </a:cubicBezTo>
                <a:cubicBezTo>
                  <a:pt x="0" y="40"/>
                  <a:pt x="3" y="43"/>
                  <a:pt x="7" y="43"/>
                </a:cubicBezTo>
                <a:close/>
                <a:moveTo>
                  <a:pt x="12" y="13"/>
                </a:moveTo>
                <a:cubicBezTo>
                  <a:pt x="13" y="11"/>
                  <a:pt x="14" y="10"/>
                  <a:pt x="14" y="8"/>
                </a:cubicBezTo>
                <a:cubicBezTo>
                  <a:pt x="14" y="6"/>
                  <a:pt x="13" y="4"/>
                  <a:pt x="12" y="3"/>
                </a:cubicBezTo>
                <a:cubicBezTo>
                  <a:pt x="9" y="0"/>
                  <a:pt x="4" y="0"/>
                  <a:pt x="2" y="3"/>
                </a:cubicBezTo>
                <a:cubicBezTo>
                  <a:pt x="0" y="4"/>
                  <a:pt x="0" y="6"/>
                  <a:pt x="0" y="8"/>
                </a:cubicBezTo>
                <a:cubicBezTo>
                  <a:pt x="0" y="10"/>
                  <a:pt x="0" y="11"/>
                  <a:pt x="2" y="13"/>
                </a:cubicBezTo>
                <a:cubicBezTo>
                  <a:pt x="3" y="14"/>
                  <a:pt x="5" y="15"/>
                  <a:pt x="7" y="15"/>
                </a:cubicBezTo>
                <a:cubicBezTo>
                  <a:pt x="9" y="15"/>
                  <a:pt x="10" y="14"/>
                  <a:pt x="12" y="13"/>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31" name="Freeform 31"/>
          <p:cNvSpPr>
            <a:spLocks noEditPoints="1"/>
          </p:cNvSpPr>
          <p:nvPr/>
        </p:nvSpPr>
        <p:spPr bwMode="auto">
          <a:xfrm>
            <a:off x="2449513" y="4211638"/>
            <a:ext cx="1470025" cy="57150"/>
          </a:xfrm>
          <a:custGeom>
            <a:avLst/>
            <a:gdLst>
              <a:gd name="T0" fmla="*/ 2 w 386"/>
              <a:gd name="T1" fmla="*/ 13 h 15"/>
              <a:gd name="T2" fmla="*/ 2 w 386"/>
              <a:gd name="T3" fmla="*/ 3 h 15"/>
              <a:gd name="T4" fmla="*/ 14 w 386"/>
              <a:gd name="T5" fmla="*/ 8 h 15"/>
              <a:gd name="T6" fmla="*/ 7 w 386"/>
              <a:gd name="T7" fmla="*/ 15 h 15"/>
              <a:gd name="T8" fmla="*/ 348 w 386"/>
              <a:gd name="T9" fmla="*/ 15 h 15"/>
              <a:gd name="T10" fmla="*/ 355 w 386"/>
              <a:gd name="T11" fmla="*/ 8 h 15"/>
              <a:gd name="T12" fmla="*/ 348 w 386"/>
              <a:gd name="T13" fmla="*/ 1 h 15"/>
              <a:gd name="T14" fmla="*/ 348 w 386"/>
              <a:gd name="T15" fmla="*/ 15 h 15"/>
              <a:gd name="T16" fmla="*/ 317 w 386"/>
              <a:gd name="T17" fmla="*/ 15 h 15"/>
              <a:gd name="T18" fmla="*/ 324 w 386"/>
              <a:gd name="T19" fmla="*/ 8 h 15"/>
              <a:gd name="T20" fmla="*/ 317 w 386"/>
              <a:gd name="T21" fmla="*/ 1 h 15"/>
              <a:gd name="T22" fmla="*/ 317 w 386"/>
              <a:gd name="T23" fmla="*/ 15 h 15"/>
              <a:gd name="T24" fmla="*/ 286 w 386"/>
              <a:gd name="T25" fmla="*/ 15 h 15"/>
              <a:gd name="T26" fmla="*/ 293 w 386"/>
              <a:gd name="T27" fmla="*/ 8 h 15"/>
              <a:gd name="T28" fmla="*/ 286 w 386"/>
              <a:gd name="T29" fmla="*/ 1 h 15"/>
              <a:gd name="T30" fmla="*/ 286 w 386"/>
              <a:gd name="T31" fmla="*/ 15 h 15"/>
              <a:gd name="T32" fmla="*/ 255 w 386"/>
              <a:gd name="T33" fmla="*/ 15 h 15"/>
              <a:gd name="T34" fmla="*/ 262 w 386"/>
              <a:gd name="T35" fmla="*/ 8 h 15"/>
              <a:gd name="T36" fmla="*/ 255 w 386"/>
              <a:gd name="T37" fmla="*/ 1 h 15"/>
              <a:gd name="T38" fmla="*/ 255 w 386"/>
              <a:gd name="T39" fmla="*/ 15 h 15"/>
              <a:gd name="T40" fmla="*/ 224 w 386"/>
              <a:gd name="T41" fmla="*/ 15 h 15"/>
              <a:gd name="T42" fmla="*/ 231 w 386"/>
              <a:gd name="T43" fmla="*/ 8 h 15"/>
              <a:gd name="T44" fmla="*/ 224 w 386"/>
              <a:gd name="T45" fmla="*/ 1 h 15"/>
              <a:gd name="T46" fmla="*/ 224 w 386"/>
              <a:gd name="T47" fmla="*/ 15 h 15"/>
              <a:gd name="T48" fmla="*/ 193 w 386"/>
              <a:gd name="T49" fmla="*/ 15 h 15"/>
              <a:gd name="T50" fmla="*/ 200 w 386"/>
              <a:gd name="T51" fmla="*/ 8 h 15"/>
              <a:gd name="T52" fmla="*/ 193 w 386"/>
              <a:gd name="T53" fmla="*/ 1 h 15"/>
              <a:gd name="T54" fmla="*/ 193 w 386"/>
              <a:gd name="T55" fmla="*/ 15 h 15"/>
              <a:gd name="T56" fmla="*/ 162 w 386"/>
              <a:gd name="T57" fmla="*/ 15 h 15"/>
              <a:gd name="T58" fmla="*/ 169 w 386"/>
              <a:gd name="T59" fmla="*/ 8 h 15"/>
              <a:gd name="T60" fmla="*/ 162 w 386"/>
              <a:gd name="T61" fmla="*/ 1 h 15"/>
              <a:gd name="T62" fmla="*/ 162 w 386"/>
              <a:gd name="T63" fmla="*/ 15 h 15"/>
              <a:gd name="T64" fmla="*/ 131 w 386"/>
              <a:gd name="T65" fmla="*/ 15 h 15"/>
              <a:gd name="T66" fmla="*/ 138 w 386"/>
              <a:gd name="T67" fmla="*/ 8 h 15"/>
              <a:gd name="T68" fmla="*/ 131 w 386"/>
              <a:gd name="T69" fmla="*/ 1 h 15"/>
              <a:gd name="T70" fmla="*/ 131 w 386"/>
              <a:gd name="T71" fmla="*/ 15 h 15"/>
              <a:gd name="T72" fmla="*/ 100 w 386"/>
              <a:gd name="T73" fmla="*/ 15 h 15"/>
              <a:gd name="T74" fmla="*/ 107 w 386"/>
              <a:gd name="T75" fmla="*/ 8 h 15"/>
              <a:gd name="T76" fmla="*/ 100 w 386"/>
              <a:gd name="T77" fmla="*/ 1 h 15"/>
              <a:gd name="T78" fmla="*/ 100 w 386"/>
              <a:gd name="T79" fmla="*/ 15 h 15"/>
              <a:gd name="T80" fmla="*/ 69 w 386"/>
              <a:gd name="T81" fmla="*/ 15 h 15"/>
              <a:gd name="T82" fmla="*/ 76 w 386"/>
              <a:gd name="T83" fmla="*/ 8 h 15"/>
              <a:gd name="T84" fmla="*/ 69 w 386"/>
              <a:gd name="T85" fmla="*/ 1 h 15"/>
              <a:gd name="T86" fmla="*/ 69 w 386"/>
              <a:gd name="T87" fmla="*/ 15 h 15"/>
              <a:gd name="T88" fmla="*/ 38 w 386"/>
              <a:gd name="T89" fmla="*/ 15 h 15"/>
              <a:gd name="T90" fmla="*/ 45 w 386"/>
              <a:gd name="T91" fmla="*/ 8 h 15"/>
              <a:gd name="T92" fmla="*/ 38 w 386"/>
              <a:gd name="T93" fmla="*/ 1 h 15"/>
              <a:gd name="T94" fmla="*/ 38 w 386"/>
              <a:gd name="T95" fmla="*/ 15 h 15"/>
              <a:gd name="T96" fmla="*/ 386 w 386"/>
              <a:gd name="T97" fmla="*/ 8 h 15"/>
              <a:gd name="T98" fmla="*/ 374 w 386"/>
              <a:gd name="T99" fmla="*/ 3 h 15"/>
              <a:gd name="T100" fmla="*/ 374 w 386"/>
              <a:gd name="T101" fmla="*/ 13 h 15"/>
              <a:gd name="T102" fmla="*/ 384 w 386"/>
              <a:gd name="T103"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6" h="15">
                <a:moveTo>
                  <a:pt x="7" y="15"/>
                </a:moveTo>
                <a:cubicBezTo>
                  <a:pt x="5" y="15"/>
                  <a:pt x="3" y="14"/>
                  <a:pt x="2" y="13"/>
                </a:cubicBezTo>
                <a:cubicBezTo>
                  <a:pt x="1" y="12"/>
                  <a:pt x="0" y="10"/>
                  <a:pt x="0" y="8"/>
                </a:cubicBezTo>
                <a:cubicBezTo>
                  <a:pt x="0" y="6"/>
                  <a:pt x="1" y="4"/>
                  <a:pt x="2" y="3"/>
                </a:cubicBezTo>
                <a:cubicBezTo>
                  <a:pt x="4" y="0"/>
                  <a:pt x="9" y="0"/>
                  <a:pt x="12" y="3"/>
                </a:cubicBezTo>
                <a:cubicBezTo>
                  <a:pt x="13" y="4"/>
                  <a:pt x="14" y="6"/>
                  <a:pt x="14" y="8"/>
                </a:cubicBezTo>
                <a:cubicBezTo>
                  <a:pt x="14" y="10"/>
                  <a:pt x="13" y="12"/>
                  <a:pt x="12" y="13"/>
                </a:cubicBezTo>
                <a:cubicBezTo>
                  <a:pt x="10" y="14"/>
                  <a:pt x="9" y="15"/>
                  <a:pt x="7" y="15"/>
                </a:cubicBezTo>
                <a:close/>
                <a:moveTo>
                  <a:pt x="348" y="15"/>
                </a:moveTo>
                <a:cubicBezTo>
                  <a:pt x="348" y="15"/>
                  <a:pt x="348" y="15"/>
                  <a:pt x="348" y="15"/>
                </a:cubicBezTo>
                <a:cubicBezTo>
                  <a:pt x="352" y="15"/>
                  <a:pt x="355" y="12"/>
                  <a:pt x="355" y="8"/>
                </a:cubicBezTo>
                <a:cubicBezTo>
                  <a:pt x="355" y="8"/>
                  <a:pt x="355" y="8"/>
                  <a:pt x="355" y="8"/>
                </a:cubicBezTo>
                <a:cubicBezTo>
                  <a:pt x="355" y="4"/>
                  <a:pt x="352" y="1"/>
                  <a:pt x="348" y="1"/>
                </a:cubicBezTo>
                <a:cubicBezTo>
                  <a:pt x="348" y="1"/>
                  <a:pt x="348" y="1"/>
                  <a:pt x="348" y="1"/>
                </a:cubicBezTo>
                <a:cubicBezTo>
                  <a:pt x="344" y="1"/>
                  <a:pt x="341" y="4"/>
                  <a:pt x="341" y="8"/>
                </a:cubicBezTo>
                <a:cubicBezTo>
                  <a:pt x="341" y="12"/>
                  <a:pt x="344" y="15"/>
                  <a:pt x="348" y="15"/>
                </a:cubicBezTo>
                <a:close/>
                <a:moveTo>
                  <a:pt x="317" y="15"/>
                </a:moveTo>
                <a:cubicBezTo>
                  <a:pt x="317" y="15"/>
                  <a:pt x="317" y="15"/>
                  <a:pt x="317" y="15"/>
                </a:cubicBezTo>
                <a:cubicBezTo>
                  <a:pt x="321" y="15"/>
                  <a:pt x="324" y="12"/>
                  <a:pt x="324" y="8"/>
                </a:cubicBezTo>
                <a:cubicBezTo>
                  <a:pt x="324" y="8"/>
                  <a:pt x="324" y="8"/>
                  <a:pt x="324" y="8"/>
                </a:cubicBezTo>
                <a:cubicBezTo>
                  <a:pt x="324" y="4"/>
                  <a:pt x="321" y="1"/>
                  <a:pt x="317" y="1"/>
                </a:cubicBezTo>
                <a:cubicBezTo>
                  <a:pt x="317" y="1"/>
                  <a:pt x="317" y="1"/>
                  <a:pt x="317" y="1"/>
                </a:cubicBezTo>
                <a:cubicBezTo>
                  <a:pt x="313" y="1"/>
                  <a:pt x="310" y="4"/>
                  <a:pt x="310" y="8"/>
                </a:cubicBezTo>
                <a:cubicBezTo>
                  <a:pt x="310" y="12"/>
                  <a:pt x="313" y="15"/>
                  <a:pt x="317" y="15"/>
                </a:cubicBezTo>
                <a:close/>
                <a:moveTo>
                  <a:pt x="286" y="15"/>
                </a:moveTo>
                <a:cubicBezTo>
                  <a:pt x="286" y="15"/>
                  <a:pt x="286" y="15"/>
                  <a:pt x="286" y="15"/>
                </a:cubicBezTo>
                <a:cubicBezTo>
                  <a:pt x="290" y="15"/>
                  <a:pt x="293" y="12"/>
                  <a:pt x="293" y="8"/>
                </a:cubicBezTo>
                <a:cubicBezTo>
                  <a:pt x="293" y="8"/>
                  <a:pt x="293" y="8"/>
                  <a:pt x="293" y="8"/>
                </a:cubicBezTo>
                <a:cubicBezTo>
                  <a:pt x="293" y="4"/>
                  <a:pt x="290" y="1"/>
                  <a:pt x="286" y="1"/>
                </a:cubicBezTo>
                <a:cubicBezTo>
                  <a:pt x="286" y="1"/>
                  <a:pt x="286" y="1"/>
                  <a:pt x="286" y="1"/>
                </a:cubicBezTo>
                <a:cubicBezTo>
                  <a:pt x="282" y="1"/>
                  <a:pt x="279" y="4"/>
                  <a:pt x="279" y="8"/>
                </a:cubicBezTo>
                <a:cubicBezTo>
                  <a:pt x="279" y="12"/>
                  <a:pt x="282" y="15"/>
                  <a:pt x="286" y="15"/>
                </a:cubicBezTo>
                <a:close/>
                <a:moveTo>
                  <a:pt x="255" y="15"/>
                </a:moveTo>
                <a:cubicBezTo>
                  <a:pt x="255" y="15"/>
                  <a:pt x="255" y="15"/>
                  <a:pt x="255" y="15"/>
                </a:cubicBezTo>
                <a:cubicBezTo>
                  <a:pt x="259" y="15"/>
                  <a:pt x="262" y="12"/>
                  <a:pt x="262" y="8"/>
                </a:cubicBezTo>
                <a:cubicBezTo>
                  <a:pt x="262" y="8"/>
                  <a:pt x="262" y="8"/>
                  <a:pt x="262" y="8"/>
                </a:cubicBezTo>
                <a:cubicBezTo>
                  <a:pt x="262" y="4"/>
                  <a:pt x="259" y="1"/>
                  <a:pt x="255" y="1"/>
                </a:cubicBezTo>
                <a:cubicBezTo>
                  <a:pt x="255" y="1"/>
                  <a:pt x="255" y="1"/>
                  <a:pt x="255" y="1"/>
                </a:cubicBezTo>
                <a:cubicBezTo>
                  <a:pt x="251" y="1"/>
                  <a:pt x="248" y="4"/>
                  <a:pt x="248" y="8"/>
                </a:cubicBezTo>
                <a:cubicBezTo>
                  <a:pt x="248" y="12"/>
                  <a:pt x="251" y="15"/>
                  <a:pt x="255" y="15"/>
                </a:cubicBezTo>
                <a:close/>
                <a:moveTo>
                  <a:pt x="224" y="15"/>
                </a:moveTo>
                <a:cubicBezTo>
                  <a:pt x="224" y="15"/>
                  <a:pt x="224" y="15"/>
                  <a:pt x="224" y="15"/>
                </a:cubicBezTo>
                <a:cubicBezTo>
                  <a:pt x="228" y="15"/>
                  <a:pt x="231" y="12"/>
                  <a:pt x="231" y="8"/>
                </a:cubicBezTo>
                <a:cubicBezTo>
                  <a:pt x="231" y="8"/>
                  <a:pt x="231" y="8"/>
                  <a:pt x="231" y="8"/>
                </a:cubicBezTo>
                <a:cubicBezTo>
                  <a:pt x="231" y="4"/>
                  <a:pt x="228" y="1"/>
                  <a:pt x="224" y="1"/>
                </a:cubicBezTo>
                <a:cubicBezTo>
                  <a:pt x="224" y="1"/>
                  <a:pt x="224" y="1"/>
                  <a:pt x="224" y="1"/>
                </a:cubicBezTo>
                <a:cubicBezTo>
                  <a:pt x="220" y="1"/>
                  <a:pt x="217" y="4"/>
                  <a:pt x="217" y="8"/>
                </a:cubicBezTo>
                <a:cubicBezTo>
                  <a:pt x="217" y="12"/>
                  <a:pt x="220" y="15"/>
                  <a:pt x="224" y="15"/>
                </a:cubicBezTo>
                <a:close/>
                <a:moveTo>
                  <a:pt x="193" y="15"/>
                </a:moveTo>
                <a:cubicBezTo>
                  <a:pt x="193" y="15"/>
                  <a:pt x="193" y="15"/>
                  <a:pt x="193" y="15"/>
                </a:cubicBezTo>
                <a:cubicBezTo>
                  <a:pt x="197" y="15"/>
                  <a:pt x="200" y="12"/>
                  <a:pt x="200" y="8"/>
                </a:cubicBezTo>
                <a:cubicBezTo>
                  <a:pt x="200" y="8"/>
                  <a:pt x="200" y="8"/>
                  <a:pt x="200" y="8"/>
                </a:cubicBezTo>
                <a:cubicBezTo>
                  <a:pt x="200" y="4"/>
                  <a:pt x="197" y="1"/>
                  <a:pt x="193" y="1"/>
                </a:cubicBezTo>
                <a:cubicBezTo>
                  <a:pt x="193" y="1"/>
                  <a:pt x="193" y="1"/>
                  <a:pt x="193" y="1"/>
                </a:cubicBezTo>
                <a:cubicBezTo>
                  <a:pt x="189" y="1"/>
                  <a:pt x="186" y="4"/>
                  <a:pt x="186" y="8"/>
                </a:cubicBezTo>
                <a:cubicBezTo>
                  <a:pt x="186" y="12"/>
                  <a:pt x="189" y="15"/>
                  <a:pt x="193" y="15"/>
                </a:cubicBezTo>
                <a:close/>
                <a:moveTo>
                  <a:pt x="162" y="15"/>
                </a:moveTo>
                <a:cubicBezTo>
                  <a:pt x="162" y="15"/>
                  <a:pt x="162" y="15"/>
                  <a:pt x="162" y="15"/>
                </a:cubicBezTo>
                <a:cubicBezTo>
                  <a:pt x="166" y="15"/>
                  <a:pt x="169" y="12"/>
                  <a:pt x="169" y="8"/>
                </a:cubicBezTo>
                <a:cubicBezTo>
                  <a:pt x="169" y="8"/>
                  <a:pt x="169" y="8"/>
                  <a:pt x="169" y="8"/>
                </a:cubicBezTo>
                <a:cubicBezTo>
                  <a:pt x="169" y="4"/>
                  <a:pt x="166" y="1"/>
                  <a:pt x="162" y="1"/>
                </a:cubicBezTo>
                <a:cubicBezTo>
                  <a:pt x="162" y="1"/>
                  <a:pt x="162" y="1"/>
                  <a:pt x="162" y="1"/>
                </a:cubicBezTo>
                <a:cubicBezTo>
                  <a:pt x="158" y="1"/>
                  <a:pt x="155" y="4"/>
                  <a:pt x="155" y="8"/>
                </a:cubicBezTo>
                <a:cubicBezTo>
                  <a:pt x="155" y="12"/>
                  <a:pt x="158" y="15"/>
                  <a:pt x="162" y="15"/>
                </a:cubicBezTo>
                <a:close/>
                <a:moveTo>
                  <a:pt x="131" y="15"/>
                </a:moveTo>
                <a:cubicBezTo>
                  <a:pt x="131" y="15"/>
                  <a:pt x="131" y="15"/>
                  <a:pt x="131" y="15"/>
                </a:cubicBezTo>
                <a:cubicBezTo>
                  <a:pt x="135" y="15"/>
                  <a:pt x="138" y="12"/>
                  <a:pt x="138" y="8"/>
                </a:cubicBezTo>
                <a:cubicBezTo>
                  <a:pt x="138" y="8"/>
                  <a:pt x="138" y="8"/>
                  <a:pt x="138" y="8"/>
                </a:cubicBezTo>
                <a:cubicBezTo>
                  <a:pt x="138" y="4"/>
                  <a:pt x="135" y="1"/>
                  <a:pt x="131" y="1"/>
                </a:cubicBezTo>
                <a:cubicBezTo>
                  <a:pt x="131" y="1"/>
                  <a:pt x="131" y="1"/>
                  <a:pt x="131" y="1"/>
                </a:cubicBezTo>
                <a:cubicBezTo>
                  <a:pt x="127" y="1"/>
                  <a:pt x="124" y="4"/>
                  <a:pt x="124" y="8"/>
                </a:cubicBezTo>
                <a:cubicBezTo>
                  <a:pt x="124" y="12"/>
                  <a:pt x="127" y="15"/>
                  <a:pt x="131" y="15"/>
                </a:cubicBezTo>
                <a:close/>
                <a:moveTo>
                  <a:pt x="100" y="15"/>
                </a:moveTo>
                <a:cubicBezTo>
                  <a:pt x="100" y="15"/>
                  <a:pt x="100" y="15"/>
                  <a:pt x="100" y="15"/>
                </a:cubicBezTo>
                <a:cubicBezTo>
                  <a:pt x="104" y="15"/>
                  <a:pt x="107" y="12"/>
                  <a:pt x="107" y="8"/>
                </a:cubicBezTo>
                <a:cubicBezTo>
                  <a:pt x="107" y="8"/>
                  <a:pt x="107" y="8"/>
                  <a:pt x="107" y="8"/>
                </a:cubicBezTo>
                <a:cubicBezTo>
                  <a:pt x="107" y="4"/>
                  <a:pt x="104" y="1"/>
                  <a:pt x="100" y="1"/>
                </a:cubicBezTo>
                <a:cubicBezTo>
                  <a:pt x="100" y="1"/>
                  <a:pt x="100" y="1"/>
                  <a:pt x="100" y="1"/>
                </a:cubicBezTo>
                <a:cubicBezTo>
                  <a:pt x="96" y="1"/>
                  <a:pt x="93" y="4"/>
                  <a:pt x="93" y="8"/>
                </a:cubicBezTo>
                <a:cubicBezTo>
                  <a:pt x="93" y="12"/>
                  <a:pt x="96" y="15"/>
                  <a:pt x="100" y="15"/>
                </a:cubicBezTo>
                <a:close/>
                <a:moveTo>
                  <a:pt x="69" y="15"/>
                </a:moveTo>
                <a:cubicBezTo>
                  <a:pt x="69" y="15"/>
                  <a:pt x="69" y="15"/>
                  <a:pt x="69" y="15"/>
                </a:cubicBezTo>
                <a:cubicBezTo>
                  <a:pt x="73" y="15"/>
                  <a:pt x="76" y="12"/>
                  <a:pt x="76" y="8"/>
                </a:cubicBezTo>
                <a:cubicBezTo>
                  <a:pt x="76" y="8"/>
                  <a:pt x="76" y="8"/>
                  <a:pt x="76" y="8"/>
                </a:cubicBezTo>
                <a:cubicBezTo>
                  <a:pt x="76" y="4"/>
                  <a:pt x="73" y="1"/>
                  <a:pt x="69" y="1"/>
                </a:cubicBezTo>
                <a:cubicBezTo>
                  <a:pt x="69" y="1"/>
                  <a:pt x="69" y="1"/>
                  <a:pt x="69" y="1"/>
                </a:cubicBezTo>
                <a:cubicBezTo>
                  <a:pt x="65" y="1"/>
                  <a:pt x="62" y="4"/>
                  <a:pt x="62" y="8"/>
                </a:cubicBezTo>
                <a:cubicBezTo>
                  <a:pt x="62" y="12"/>
                  <a:pt x="65" y="15"/>
                  <a:pt x="69" y="15"/>
                </a:cubicBezTo>
                <a:close/>
                <a:moveTo>
                  <a:pt x="38" y="15"/>
                </a:moveTo>
                <a:cubicBezTo>
                  <a:pt x="38" y="15"/>
                  <a:pt x="38" y="15"/>
                  <a:pt x="38" y="15"/>
                </a:cubicBezTo>
                <a:cubicBezTo>
                  <a:pt x="42" y="15"/>
                  <a:pt x="45" y="12"/>
                  <a:pt x="45" y="8"/>
                </a:cubicBezTo>
                <a:cubicBezTo>
                  <a:pt x="45" y="8"/>
                  <a:pt x="45" y="8"/>
                  <a:pt x="45" y="8"/>
                </a:cubicBezTo>
                <a:cubicBezTo>
                  <a:pt x="45" y="4"/>
                  <a:pt x="42" y="1"/>
                  <a:pt x="38" y="1"/>
                </a:cubicBezTo>
                <a:cubicBezTo>
                  <a:pt x="38" y="1"/>
                  <a:pt x="38" y="1"/>
                  <a:pt x="38" y="1"/>
                </a:cubicBezTo>
                <a:cubicBezTo>
                  <a:pt x="34" y="1"/>
                  <a:pt x="31" y="4"/>
                  <a:pt x="31" y="8"/>
                </a:cubicBezTo>
                <a:cubicBezTo>
                  <a:pt x="31" y="12"/>
                  <a:pt x="34" y="15"/>
                  <a:pt x="38" y="15"/>
                </a:cubicBezTo>
                <a:close/>
                <a:moveTo>
                  <a:pt x="384" y="13"/>
                </a:moveTo>
                <a:cubicBezTo>
                  <a:pt x="385" y="12"/>
                  <a:pt x="386" y="10"/>
                  <a:pt x="386" y="8"/>
                </a:cubicBezTo>
                <a:cubicBezTo>
                  <a:pt x="386" y="6"/>
                  <a:pt x="385" y="4"/>
                  <a:pt x="384" y="3"/>
                </a:cubicBezTo>
                <a:cubicBezTo>
                  <a:pt x="382" y="0"/>
                  <a:pt x="377" y="0"/>
                  <a:pt x="374" y="3"/>
                </a:cubicBezTo>
                <a:cubicBezTo>
                  <a:pt x="373" y="4"/>
                  <a:pt x="372" y="6"/>
                  <a:pt x="372" y="8"/>
                </a:cubicBezTo>
                <a:cubicBezTo>
                  <a:pt x="372" y="10"/>
                  <a:pt x="373" y="12"/>
                  <a:pt x="374" y="13"/>
                </a:cubicBezTo>
                <a:cubicBezTo>
                  <a:pt x="376" y="14"/>
                  <a:pt x="377" y="15"/>
                  <a:pt x="379" y="15"/>
                </a:cubicBezTo>
                <a:cubicBezTo>
                  <a:pt x="381" y="15"/>
                  <a:pt x="383" y="14"/>
                  <a:pt x="384" y="13"/>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32" name="Freeform 32"/>
          <p:cNvSpPr>
            <a:spLocks noEditPoints="1"/>
          </p:cNvSpPr>
          <p:nvPr/>
        </p:nvSpPr>
        <p:spPr bwMode="auto">
          <a:xfrm>
            <a:off x="4386263" y="4211638"/>
            <a:ext cx="1473200" cy="57150"/>
          </a:xfrm>
          <a:custGeom>
            <a:avLst/>
            <a:gdLst>
              <a:gd name="T0" fmla="*/ 375 w 387"/>
              <a:gd name="T1" fmla="*/ 13 h 15"/>
              <a:gd name="T2" fmla="*/ 375 w 387"/>
              <a:gd name="T3" fmla="*/ 3 h 15"/>
              <a:gd name="T4" fmla="*/ 387 w 387"/>
              <a:gd name="T5" fmla="*/ 8 h 15"/>
              <a:gd name="T6" fmla="*/ 380 w 387"/>
              <a:gd name="T7" fmla="*/ 15 h 15"/>
              <a:gd name="T8" fmla="*/ 348 w 387"/>
              <a:gd name="T9" fmla="*/ 15 h 15"/>
              <a:gd name="T10" fmla="*/ 355 w 387"/>
              <a:gd name="T11" fmla="*/ 8 h 15"/>
              <a:gd name="T12" fmla="*/ 348 w 387"/>
              <a:gd name="T13" fmla="*/ 1 h 15"/>
              <a:gd name="T14" fmla="*/ 348 w 387"/>
              <a:gd name="T15" fmla="*/ 15 h 15"/>
              <a:gd name="T16" fmla="*/ 317 w 387"/>
              <a:gd name="T17" fmla="*/ 15 h 15"/>
              <a:gd name="T18" fmla="*/ 324 w 387"/>
              <a:gd name="T19" fmla="*/ 8 h 15"/>
              <a:gd name="T20" fmla="*/ 317 w 387"/>
              <a:gd name="T21" fmla="*/ 1 h 15"/>
              <a:gd name="T22" fmla="*/ 317 w 387"/>
              <a:gd name="T23" fmla="*/ 15 h 15"/>
              <a:gd name="T24" fmla="*/ 286 w 387"/>
              <a:gd name="T25" fmla="*/ 15 h 15"/>
              <a:gd name="T26" fmla="*/ 293 w 387"/>
              <a:gd name="T27" fmla="*/ 8 h 15"/>
              <a:gd name="T28" fmla="*/ 286 w 387"/>
              <a:gd name="T29" fmla="*/ 1 h 15"/>
              <a:gd name="T30" fmla="*/ 286 w 387"/>
              <a:gd name="T31" fmla="*/ 15 h 15"/>
              <a:gd name="T32" fmla="*/ 255 w 387"/>
              <a:gd name="T33" fmla="*/ 15 h 15"/>
              <a:gd name="T34" fmla="*/ 262 w 387"/>
              <a:gd name="T35" fmla="*/ 8 h 15"/>
              <a:gd name="T36" fmla="*/ 255 w 387"/>
              <a:gd name="T37" fmla="*/ 1 h 15"/>
              <a:gd name="T38" fmla="*/ 255 w 387"/>
              <a:gd name="T39" fmla="*/ 15 h 15"/>
              <a:gd name="T40" fmla="*/ 224 w 387"/>
              <a:gd name="T41" fmla="*/ 15 h 15"/>
              <a:gd name="T42" fmla="*/ 231 w 387"/>
              <a:gd name="T43" fmla="*/ 8 h 15"/>
              <a:gd name="T44" fmla="*/ 224 w 387"/>
              <a:gd name="T45" fmla="*/ 1 h 15"/>
              <a:gd name="T46" fmla="*/ 224 w 387"/>
              <a:gd name="T47" fmla="*/ 15 h 15"/>
              <a:gd name="T48" fmla="*/ 193 w 387"/>
              <a:gd name="T49" fmla="*/ 15 h 15"/>
              <a:gd name="T50" fmla="*/ 200 w 387"/>
              <a:gd name="T51" fmla="*/ 8 h 15"/>
              <a:gd name="T52" fmla="*/ 193 w 387"/>
              <a:gd name="T53" fmla="*/ 1 h 15"/>
              <a:gd name="T54" fmla="*/ 193 w 387"/>
              <a:gd name="T55" fmla="*/ 15 h 15"/>
              <a:gd name="T56" fmla="*/ 162 w 387"/>
              <a:gd name="T57" fmla="*/ 15 h 15"/>
              <a:gd name="T58" fmla="*/ 169 w 387"/>
              <a:gd name="T59" fmla="*/ 8 h 15"/>
              <a:gd name="T60" fmla="*/ 162 w 387"/>
              <a:gd name="T61" fmla="*/ 1 h 15"/>
              <a:gd name="T62" fmla="*/ 162 w 387"/>
              <a:gd name="T63" fmla="*/ 15 h 15"/>
              <a:gd name="T64" fmla="*/ 131 w 387"/>
              <a:gd name="T65" fmla="*/ 15 h 15"/>
              <a:gd name="T66" fmla="*/ 138 w 387"/>
              <a:gd name="T67" fmla="*/ 8 h 15"/>
              <a:gd name="T68" fmla="*/ 131 w 387"/>
              <a:gd name="T69" fmla="*/ 1 h 15"/>
              <a:gd name="T70" fmla="*/ 131 w 387"/>
              <a:gd name="T71" fmla="*/ 15 h 15"/>
              <a:gd name="T72" fmla="*/ 100 w 387"/>
              <a:gd name="T73" fmla="*/ 15 h 15"/>
              <a:gd name="T74" fmla="*/ 107 w 387"/>
              <a:gd name="T75" fmla="*/ 8 h 15"/>
              <a:gd name="T76" fmla="*/ 100 w 387"/>
              <a:gd name="T77" fmla="*/ 1 h 15"/>
              <a:gd name="T78" fmla="*/ 100 w 387"/>
              <a:gd name="T79" fmla="*/ 15 h 15"/>
              <a:gd name="T80" fmla="*/ 69 w 387"/>
              <a:gd name="T81" fmla="*/ 15 h 15"/>
              <a:gd name="T82" fmla="*/ 76 w 387"/>
              <a:gd name="T83" fmla="*/ 8 h 15"/>
              <a:gd name="T84" fmla="*/ 69 w 387"/>
              <a:gd name="T85" fmla="*/ 1 h 15"/>
              <a:gd name="T86" fmla="*/ 69 w 387"/>
              <a:gd name="T87" fmla="*/ 15 h 15"/>
              <a:gd name="T88" fmla="*/ 38 w 387"/>
              <a:gd name="T89" fmla="*/ 15 h 15"/>
              <a:gd name="T90" fmla="*/ 45 w 387"/>
              <a:gd name="T91" fmla="*/ 8 h 15"/>
              <a:gd name="T92" fmla="*/ 38 w 387"/>
              <a:gd name="T93" fmla="*/ 1 h 15"/>
              <a:gd name="T94" fmla="*/ 38 w 387"/>
              <a:gd name="T95" fmla="*/ 15 h 15"/>
              <a:gd name="T96" fmla="*/ 14 w 387"/>
              <a:gd name="T97" fmla="*/ 8 h 15"/>
              <a:gd name="T98" fmla="*/ 2 w 387"/>
              <a:gd name="T99" fmla="*/ 3 h 15"/>
              <a:gd name="T100" fmla="*/ 2 w 387"/>
              <a:gd name="T101" fmla="*/ 13 h 15"/>
              <a:gd name="T102" fmla="*/ 12 w 387"/>
              <a:gd name="T103"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7" h="15">
                <a:moveTo>
                  <a:pt x="380" y="15"/>
                </a:moveTo>
                <a:cubicBezTo>
                  <a:pt x="378" y="15"/>
                  <a:pt x="376" y="14"/>
                  <a:pt x="375" y="13"/>
                </a:cubicBezTo>
                <a:cubicBezTo>
                  <a:pt x="373" y="12"/>
                  <a:pt x="373" y="10"/>
                  <a:pt x="373" y="8"/>
                </a:cubicBezTo>
                <a:cubicBezTo>
                  <a:pt x="373" y="6"/>
                  <a:pt x="373" y="4"/>
                  <a:pt x="375" y="3"/>
                </a:cubicBezTo>
                <a:cubicBezTo>
                  <a:pt x="377" y="0"/>
                  <a:pt x="382" y="0"/>
                  <a:pt x="384" y="3"/>
                </a:cubicBezTo>
                <a:cubicBezTo>
                  <a:pt x="386" y="4"/>
                  <a:pt x="387" y="6"/>
                  <a:pt x="387" y="8"/>
                </a:cubicBezTo>
                <a:cubicBezTo>
                  <a:pt x="387" y="10"/>
                  <a:pt x="386" y="12"/>
                  <a:pt x="384" y="13"/>
                </a:cubicBezTo>
                <a:cubicBezTo>
                  <a:pt x="383" y="14"/>
                  <a:pt x="381" y="15"/>
                  <a:pt x="380" y="15"/>
                </a:cubicBezTo>
                <a:close/>
                <a:moveTo>
                  <a:pt x="348" y="15"/>
                </a:moveTo>
                <a:cubicBezTo>
                  <a:pt x="348" y="15"/>
                  <a:pt x="348" y="15"/>
                  <a:pt x="348" y="15"/>
                </a:cubicBezTo>
                <a:cubicBezTo>
                  <a:pt x="352" y="15"/>
                  <a:pt x="355" y="12"/>
                  <a:pt x="355" y="8"/>
                </a:cubicBezTo>
                <a:cubicBezTo>
                  <a:pt x="355" y="8"/>
                  <a:pt x="355" y="8"/>
                  <a:pt x="355" y="8"/>
                </a:cubicBezTo>
                <a:cubicBezTo>
                  <a:pt x="355" y="4"/>
                  <a:pt x="352" y="1"/>
                  <a:pt x="348" y="1"/>
                </a:cubicBezTo>
                <a:cubicBezTo>
                  <a:pt x="348" y="1"/>
                  <a:pt x="348" y="1"/>
                  <a:pt x="348" y="1"/>
                </a:cubicBezTo>
                <a:cubicBezTo>
                  <a:pt x="345" y="1"/>
                  <a:pt x="341" y="4"/>
                  <a:pt x="341" y="8"/>
                </a:cubicBezTo>
                <a:cubicBezTo>
                  <a:pt x="341" y="12"/>
                  <a:pt x="345" y="15"/>
                  <a:pt x="348" y="15"/>
                </a:cubicBezTo>
                <a:close/>
                <a:moveTo>
                  <a:pt x="317" y="15"/>
                </a:moveTo>
                <a:cubicBezTo>
                  <a:pt x="317" y="15"/>
                  <a:pt x="317" y="15"/>
                  <a:pt x="317" y="15"/>
                </a:cubicBezTo>
                <a:cubicBezTo>
                  <a:pt x="321" y="15"/>
                  <a:pt x="324" y="12"/>
                  <a:pt x="324" y="8"/>
                </a:cubicBezTo>
                <a:cubicBezTo>
                  <a:pt x="324" y="8"/>
                  <a:pt x="324" y="8"/>
                  <a:pt x="324" y="8"/>
                </a:cubicBezTo>
                <a:cubicBezTo>
                  <a:pt x="324" y="4"/>
                  <a:pt x="321" y="1"/>
                  <a:pt x="317" y="1"/>
                </a:cubicBezTo>
                <a:cubicBezTo>
                  <a:pt x="317" y="1"/>
                  <a:pt x="317" y="1"/>
                  <a:pt x="317" y="1"/>
                </a:cubicBezTo>
                <a:cubicBezTo>
                  <a:pt x="314" y="1"/>
                  <a:pt x="310" y="4"/>
                  <a:pt x="310" y="8"/>
                </a:cubicBezTo>
                <a:cubicBezTo>
                  <a:pt x="310" y="12"/>
                  <a:pt x="314" y="15"/>
                  <a:pt x="317" y="15"/>
                </a:cubicBezTo>
                <a:close/>
                <a:moveTo>
                  <a:pt x="286" y="15"/>
                </a:moveTo>
                <a:cubicBezTo>
                  <a:pt x="286" y="15"/>
                  <a:pt x="286" y="15"/>
                  <a:pt x="286" y="15"/>
                </a:cubicBezTo>
                <a:cubicBezTo>
                  <a:pt x="290" y="15"/>
                  <a:pt x="293" y="12"/>
                  <a:pt x="293" y="8"/>
                </a:cubicBezTo>
                <a:cubicBezTo>
                  <a:pt x="293" y="8"/>
                  <a:pt x="293" y="8"/>
                  <a:pt x="293" y="8"/>
                </a:cubicBezTo>
                <a:cubicBezTo>
                  <a:pt x="293" y="4"/>
                  <a:pt x="290" y="1"/>
                  <a:pt x="286" y="1"/>
                </a:cubicBezTo>
                <a:cubicBezTo>
                  <a:pt x="286" y="1"/>
                  <a:pt x="286" y="1"/>
                  <a:pt x="286" y="1"/>
                </a:cubicBezTo>
                <a:cubicBezTo>
                  <a:pt x="283" y="1"/>
                  <a:pt x="279" y="4"/>
                  <a:pt x="279" y="8"/>
                </a:cubicBezTo>
                <a:cubicBezTo>
                  <a:pt x="279" y="12"/>
                  <a:pt x="283" y="15"/>
                  <a:pt x="286" y="15"/>
                </a:cubicBezTo>
                <a:close/>
                <a:moveTo>
                  <a:pt x="255" y="15"/>
                </a:moveTo>
                <a:cubicBezTo>
                  <a:pt x="255" y="15"/>
                  <a:pt x="255" y="15"/>
                  <a:pt x="255" y="15"/>
                </a:cubicBezTo>
                <a:cubicBezTo>
                  <a:pt x="259" y="15"/>
                  <a:pt x="262" y="12"/>
                  <a:pt x="262" y="8"/>
                </a:cubicBezTo>
                <a:cubicBezTo>
                  <a:pt x="262" y="8"/>
                  <a:pt x="262" y="8"/>
                  <a:pt x="262" y="8"/>
                </a:cubicBezTo>
                <a:cubicBezTo>
                  <a:pt x="262" y="4"/>
                  <a:pt x="259" y="1"/>
                  <a:pt x="255" y="1"/>
                </a:cubicBezTo>
                <a:cubicBezTo>
                  <a:pt x="255" y="1"/>
                  <a:pt x="255" y="1"/>
                  <a:pt x="255" y="1"/>
                </a:cubicBezTo>
                <a:cubicBezTo>
                  <a:pt x="252" y="1"/>
                  <a:pt x="248" y="4"/>
                  <a:pt x="248" y="8"/>
                </a:cubicBezTo>
                <a:cubicBezTo>
                  <a:pt x="248" y="12"/>
                  <a:pt x="252" y="15"/>
                  <a:pt x="255" y="15"/>
                </a:cubicBezTo>
                <a:close/>
                <a:moveTo>
                  <a:pt x="224" y="15"/>
                </a:moveTo>
                <a:cubicBezTo>
                  <a:pt x="224" y="15"/>
                  <a:pt x="224" y="15"/>
                  <a:pt x="224" y="15"/>
                </a:cubicBezTo>
                <a:cubicBezTo>
                  <a:pt x="228" y="15"/>
                  <a:pt x="231" y="12"/>
                  <a:pt x="231" y="8"/>
                </a:cubicBezTo>
                <a:cubicBezTo>
                  <a:pt x="231" y="8"/>
                  <a:pt x="231" y="8"/>
                  <a:pt x="231" y="8"/>
                </a:cubicBezTo>
                <a:cubicBezTo>
                  <a:pt x="231" y="4"/>
                  <a:pt x="228" y="1"/>
                  <a:pt x="224" y="1"/>
                </a:cubicBezTo>
                <a:cubicBezTo>
                  <a:pt x="224" y="1"/>
                  <a:pt x="224" y="1"/>
                  <a:pt x="224" y="1"/>
                </a:cubicBezTo>
                <a:cubicBezTo>
                  <a:pt x="220" y="1"/>
                  <a:pt x="217" y="4"/>
                  <a:pt x="217" y="8"/>
                </a:cubicBezTo>
                <a:cubicBezTo>
                  <a:pt x="217" y="12"/>
                  <a:pt x="220" y="15"/>
                  <a:pt x="224" y="15"/>
                </a:cubicBezTo>
                <a:close/>
                <a:moveTo>
                  <a:pt x="193" y="15"/>
                </a:moveTo>
                <a:cubicBezTo>
                  <a:pt x="193" y="15"/>
                  <a:pt x="193" y="15"/>
                  <a:pt x="193" y="15"/>
                </a:cubicBezTo>
                <a:cubicBezTo>
                  <a:pt x="197" y="15"/>
                  <a:pt x="200" y="12"/>
                  <a:pt x="200" y="8"/>
                </a:cubicBezTo>
                <a:cubicBezTo>
                  <a:pt x="200" y="8"/>
                  <a:pt x="200" y="8"/>
                  <a:pt x="200" y="8"/>
                </a:cubicBezTo>
                <a:cubicBezTo>
                  <a:pt x="200" y="4"/>
                  <a:pt x="197" y="1"/>
                  <a:pt x="193" y="1"/>
                </a:cubicBezTo>
                <a:cubicBezTo>
                  <a:pt x="193" y="1"/>
                  <a:pt x="193" y="1"/>
                  <a:pt x="193" y="1"/>
                </a:cubicBezTo>
                <a:cubicBezTo>
                  <a:pt x="189" y="1"/>
                  <a:pt x="186" y="4"/>
                  <a:pt x="186" y="8"/>
                </a:cubicBezTo>
                <a:cubicBezTo>
                  <a:pt x="186" y="12"/>
                  <a:pt x="189" y="15"/>
                  <a:pt x="193" y="15"/>
                </a:cubicBezTo>
                <a:close/>
                <a:moveTo>
                  <a:pt x="162" y="15"/>
                </a:moveTo>
                <a:cubicBezTo>
                  <a:pt x="162" y="15"/>
                  <a:pt x="162" y="15"/>
                  <a:pt x="162" y="15"/>
                </a:cubicBezTo>
                <a:cubicBezTo>
                  <a:pt x="166" y="15"/>
                  <a:pt x="169" y="12"/>
                  <a:pt x="169" y="8"/>
                </a:cubicBezTo>
                <a:cubicBezTo>
                  <a:pt x="169" y="8"/>
                  <a:pt x="169" y="8"/>
                  <a:pt x="169" y="8"/>
                </a:cubicBezTo>
                <a:cubicBezTo>
                  <a:pt x="169" y="4"/>
                  <a:pt x="166" y="1"/>
                  <a:pt x="162" y="1"/>
                </a:cubicBezTo>
                <a:cubicBezTo>
                  <a:pt x="162" y="1"/>
                  <a:pt x="162" y="1"/>
                  <a:pt x="162" y="1"/>
                </a:cubicBezTo>
                <a:cubicBezTo>
                  <a:pt x="158" y="1"/>
                  <a:pt x="155" y="4"/>
                  <a:pt x="155" y="8"/>
                </a:cubicBezTo>
                <a:cubicBezTo>
                  <a:pt x="155" y="12"/>
                  <a:pt x="158" y="15"/>
                  <a:pt x="162" y="15"/>
                </a:cubicBezTo>
                <a:close/>
                <a:moveTo>
                  <a:pt x="131" y="15"/>
                </a:moveTo>
                <a:cubicBezTo>
                  <a:pt x="131" y="15"/>
                  <a:pt x="131" y="15"/>
                  <a:pt x="131" y="15"/>
                </a:cubicBezTo>
                <a:cubicBezTo>
                  <a:pt x="135" y="15"/>
                  <a:pt x="138" y="12"/>
                  <a:pt x="138" y="8"/>
                </a:cubicBezTo>
                <a:cubicBezTo>
                  <a:pt x="138" y="8"/>
                  <a:pt x="138" y="8"/>
                  <a:pt x="138" y="8"/>
                </a:cubicBezTo>
                <a:cubicBezTo>
                  <a:pt x="138" y="4"/>
                  <a:pt x="135" y="1"/>
                  <a:pt x="131" y="1"/>
                </a:cubicBezTo>
                <a:cubicBezTo>
                  <a:pt x="131" y="1"/>
                  <a:pt x="131" y="1"/>
                  <a:pt x="131" y="1"/>
                </a:cubicBezTo>
                <a:cubicBezTo>
                  <a:pt x="127" y="1"/>
                  <a:pt x="124" y="4"/>
                  <a:pt x="124" y="8"/>
                </a:cubicBezTo>
                <a:cubicBezTo>
                  <a:pt x="124" y="12"/>
                  <a:pt x="127" y="15"/>
                  <a:pt x="131" y="15"/>
                </a:cubicBezTo>
                <a:close/>
                <a:moveTo>
                  <a:pt x="100" y="15"/>
                </a:moveTo>
                <a:cubicBezTo>
                  <a:pt x="100" y="15"/>
                  <a:pt x="100" y="15"/>
                  <a:pt x="100" y="15"/>
                </a:cubicBezTo>
                <a:cubicBezTo>
                  <a:pt x="104" y="15"/>
                  <a:pt x="107" y="12"/>
                  <a:pt x="107" y="8"/>
                </a:cubicBezTo>
                <a:cubicBezTo>
                  <a:pt x="107" y="8"/>
                  <a:pt x="107" y="8"/>
                  <a:pt x="107" y="8"/>
                </a:cubicBezTo>
                <a:cubicBezTo>
                  <a:pt x="107" y="4"/>
                  <a:pt x="104" y="1"/>
                  <a:pt x="100" y="1"/>
                </a:cubicBezTo>
                <a:cubicBezTo>
                  <a:pt x="100" y="1"/>
                  <a:pt x="100" y="1"/>
                  <a:pt x="100" y="1"/>
                </a:cubicBezTo>
                <a:cubicBezTo>
                  <a:pt x="96" y="1"/>
                  <a:pt x="93" y="4"/>
                  <a:pt x="93" y="8"/>
                </a:cubicBezTo>
                <a:cubicBezTo>
                  <a:pt x="93" y="12"/>
                  <a:pt x="96" y="15"/>
                  <a:pt x="100" y="15"/>
                </a:cubicBezTo>
                <a:close/>
                <a:moveTo>
                  <a:pt x="69" y="15"/>
                </a:moveTo>
                <a:cubicBezTo>
                  <a:pt x="69" y="15"/>
                  <a:pt x="69" y="15"/>
                  <a:pt x="69" y="15"/>
                </a:cubicBezTo>
                <a:cubicBezTo>
                  <a:pt x="73" y="15"/>
                  <a:pt x="76" y="12"/>
                  <a:pt x="76" y="8"/>
                </a:cubicBezTo>
                <a:cubicBezTo>
                  <a:pt x="76" y="8"/>
                  <a:pt x="76" y="8"/>
                  <a:pt x="76" y="8"/>
                </a:cubicBezTo>
                <a:cubicBezTo>
                  <a:pt x="76" y="4"/>
                  <a:pt x="73" y="1"/>
                  <a:pt x="69" y="1"/>
                </a:cubicBezTo>
                <a:cubicBezTo>
                  <a:pt x="69" y="1"/>
                  <a:pt x="69" y="1"/>
                  <a:pt x="69" y="1"/>
                </a:cubicBezTo>
                <a:cubicBezTo>
                  <a:pt x="65" y="1"/>
                  <a:pt x="62" y="4"/>
                  <a:pt x="62" y="8"/>
                </a:cubicBezTo>
                <a:cubicBezTo>
                  <a:pt x="62" y="12"/>
                  <a:pt x="65" y="15"/>
                  <a:pt x="69" y="15"/>
                </a:cubicBezTo>
                <a:close/>
                <a:moveTo>
                  <a:pt x="38" y="15"/>
                </a:moveTo>
                <a:cubicBezTo>
                  <a:pt x="38" y="15"/>
                  <a:pt x="38" y="15"/>
                  <a:pt x="38" y="15"/>
                </a:cubicBezTo>
                <a:cubicBezTo>
                  <a:pt x="42" y="15"/>
                  <a:pt x="45" y="12"/>
                  <a:pt x="45" y="8"/>
                </a:cubicBezTo>
                <a:cubicBezTo>
                  <a:pt x="45" y="8"/>
                  <a:pt x="45" y="8"/>
                  <a:pt x="45" y="8"/>
                </a:cubicBezTo>
                <a:cubicBezTo>
                  <a:pt x="45" y="4"/>
                  <a:pt x="42" y="1"/>
                  <a:pt x="38" y="1"/>
                </a:cubicBezTo>
                <a:cubicBezTo>
                  <a:pt x="38" y="1"/>
                  <a:pt x="38" y="1"/>
                  <a:pt x="38" y="1"/>
                </a:cubicBezTo>
                <a:cubicBezTo>
                  <a:pt x="34" y="1"/>
                  <a:pt x="31" y="4"/>
                  <a:pt x="31" y="8"/>
                </a:cubicBezTo>
                <a:cubicBezTo>
                  <a:pt x="31" y="12"/>
                  <a:pt x="34" y="15"/>
                  <a:pt x="38" y="15"/>
                </a:cubicBezTo>
                <a:close/>
                <a:moveTo>
                  <a:pt x="12" y="13"/>
                </a:moveTo>
                <a:cubicBezTo>
                  <a:pt x="13" y="12"/>
                  <a:pt x="14" y="10"/>
                  <a:pt x="14" y="8"/>
                </a:cubicBezTo>
                <a:cubicBezTo>
                  <a:pt x="14" y="6"/>
                  <a:pt x="13" y="4"/>
                  <a:pt x="12" y="3"/>
                </a:cubicBezTo>
                <a:cubicBezTo>
                  <a:pt x="10" y="0"/>
                  <a:pt x="5" y="0"/>
                  <a:pt x="2" y="3"/>
                </a:cubicBezTo>
                <a:cubicBezTo>
                  <a:pt x="1" y="4"/>
                  <a:pt x="0" y="6"/>
                  <a:pt x="0" y="8"/>
                </a:cubicBezTo>
                <a:cubicBezTo>
                  <a:pt x="0" y="10"/>
                  <a:pt x="1" y="12"/>
                  <a:pt x="2" y="13"/>
                </a:cubicBezTo>
                <a:cubicBezTo>
                  <a:pt x="4" y="14"/>
                  <a:pt x="5" y="15"/>
                  <a:pt x="7" y="15"/>
                </a:cubicBezTo>
                <a:cubicBezTo>
                  <a:pt x="9" y="15"/>
                  <a:pt x="11" y="14"/>
                  <a:pt x="12" y="1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33" name="Freeform 33"/>
          <p:cNvSpPr>
            <a:spLocks noEditPoints="1"/>
          </p:cNvSpPr>
          <p:nvPr/>
        </p:nvSpPr>
        <p:spPr bwMode="auto">
          <a:xfrm>
            <a:off x="6323013" y="4211638"/>
            <a:ext cx="1473200" cy="57150"/>
          </a:xfrm>
          <a:custGeom>
            <a:avLst/>
            <a:gdLst>
              <a:gd name="T0" fmla="*/ 3 w 387"/>
              <a:gd name="T1" fmla="*/ 13 h 15"/>
              <a:gd name="T2" fmla="*/ 3 w 387"/>
              <a:gd name="T3" fmla="*/ 3 h 15"/>
              <a:gd name="T4" fmla="*/ 14 w 387"/>
              <a:gd name="T5" fmla="*/ 8 h 15"/>
              <a:gd name="T6" fmla="*/ 7 w 387"/>
              <a:gd name="T7" fmla="*/ 15 h 15"/>
              <a:gd name="T8" fmla="*/ 349 w 387"/>
              <a:gd name="T9" fmla="*/ 15 h 15"/>
              <a:gd name="T10" fmla="*/ 356 w 387"/>
              <a:gd name="T11" fmla="*/ 8 h 15"/>
              <a:gd name="T12" fmla="*/ 349 w 387"/>
              <a:gd name="T13" fmla="*/ 1 h 15"/>
              <a:gd name="T14" fmla="*/ 349 w 387"/>
              <a:gd name="T15" fmla="*/ 15 h 15"/>
              <a:gd name="T16" fmla="*/ 318 w 387"/>
              <a:gd name="T17" fmla="*/ 15 h 15"/>
              <a:gd name="T18" fmla="*/ 325 w 387"/>
              <a:gd name="T19" fmla="*/ 8 h 15"/>
              <a:gd name="T20" fmla="*/ 318 w 387"/>
              <a:gd name="T21" fmla="*/ 1 h 15"/>
              <a:gd name="T22" fmla="*/ 318 w 387"/>
              <a:gd name="T23" fmla="*/ 15 h 15"/>
              <a:gd name="T24" fmla="*/ 287 w 387"/>
              <a:gd name="T25" fmla="*/ 15 h 15"/>
              <a:gd name="T26" fmla="*/ 294 w 387"/>
              <a:gd name="T27" fmla="*/ 8 h 15"/>
              <a:gd name="T28" fmla="*/ 287 w 387"/>
              <a:gd name="T29" fmla="*/ 1 h 15"/>
              <a:gd name="T30" fmla="*/ 287 w 387"/>
              <a:gd name="T31" fmla="*/ 15 h 15"/>
              <a:gd name="T32" fmla="*/ 256 w 387"/>
              <a:gd name="T33" fmla="*/ 15 h 15"/>
              <a:gd name="T34" fmla="*/ 263 w 387"/>
              <a:gd name="T35" fmla="*/ 8 h 15"/>
              <a:gd name="T36" fmla="*/ 256 w 387"/>
              <a:gd name="T37" fmla="*/ 1 h 15"/>
              <a:gd name="T38" fmla="*/ 256 w 387"/>
              <a:gd name="T39" fmla="*/ 15 h 15"/>
              <a:gd name="T40" fmla="*/ 225 w 387"/>
              <a:gd name="T41" fmla="*/ 15 h 15"/>
              <a:gd name="T42" fmla="*/ 232 w 387"/>
              <a:gd name="T43" fmla="*/ 8 h 15"/>
              <a:gd name="T44" fmla="*/ 225 w 387"/>
              <a:gd name="T45" fmla="*/ 1 h 15"/>
              <a:gd name="T46" fmla="*/ 225 w 387"/>
              <a:gd name="T47" fmla="*/ 15 h 15"/>
              <a:gd name="T48" fmla="*/ 194 w 387"/>
              <a:gd name="T49" fmla="*/ 15 h 15"/>
              <a:gd name="T50" fmla="*/ 201 w 387"/>
              <a:gd name="T51" fmla="*/ 8 h 15"/>
              <a:gd name="T52" fmla="*/ 194 w 387"/>
              <a:gd name="T53" fmla="*/ 1 h 15"/>
              <a:gd name="T54" fmla="*/ 194 w 387"/>
              <a:gd name="T55" fmla="*/ 15 h 15"/>
              <a:gd name="T56" fmla="*/ 163 w 387"/>
              <a:gd name="T57" fmla="*/ 15 h 15"/>
              <a:gd name="T58" fmla="*/ 170 w 387"/>
              <a:gd name="T59" fmla="*/ 8 h 15"/>
              <a:gd name="T60" fmla="*/ 163 w 387"/>
              <a:gd name="T61" fmla="*/ 1 h 15"/>
              <a:gd name="T62" fmla="*/ 163 w 387"/>
              <a:gd name="T63" fmla="*/ 15 h 15"/>
              <a:gd name="T64" fmla="*/ 132 w 387"/>
              <a:gd name="T65" fmla="*/ 15 h 15"/>
              <a:gd name="T66" fmla="*/ 139 w 387"/>
              <a:gd name="T67" fmla="*/ 8 h 15"/>
              <a:gd name="T68" fmla="*/ 132 w 387"/>
              <a:gd name="T69" fmla="*/ 1 h 15"/>
              <a:gd name="T70" fmla="*/ 132 w 387"/>
              <a:gd name="T71" fmla="*/ 15 h 15"/>
              <a:gd name="T72" fmla="*/ 101 w 387"/>
              <a:gd name="T73" fmla="*/ 15 h 15"/>
              <a:gd name="T74" fmla="*/ 108 w 387"/>
              <a:gd name="T75" fmla="*/ 8 h 15"/>
              <a:gd name="T76" fmla="*/ 101 w 387"/>
              <a:gd name="T77" fmla="*/ 1 h 15"/>
              <a:gd name="T78" fmla="*/ 101 w 387"/>
              <a:gd name="T79" fmla="*/ 15 h 15"/>
              <a:gd name="T80" fmla="*/ 70 w 387"/>
              <a:gd name="T81" fmla="*/ 15 h 15"/>
              <a:gd name="T82" fmla="*/ 77 w 387"/>
              <a:gd name="T83" fmla="*/ 8 h 15"/>
              <a:gd name="T84" fmla="*/ 70 w 387"/>
              <a:gd name="T85" fmla="*/ 1 h 15"/>
              <a:gd name="T86" fmla="*/ 70 w 387"/>
              <a:gd name="T87" fmla="*/ 15 h 15"/>
              <a:gd name="T88" fmla="*/ 39 w 387"/>
              <a:gd name="T89" fmla="*/ 15 h 15"/>
              <a:gd name="T90" fmla="*/ 46 w 387"/>
              <a:gd name="T91" fmla="*/ 8 h 15"/>
              <a:gd name="T92" fmla="*/ 39 w 387"/>
              <a:gd name="T93" fmla="*/ 1 h 15"/>
              <a:gd name="T94" fmla="*/ 39 w 387"/>
              <a:gd name="T95" fmla="*/ 15 h 15"/>
              <a:gd name="T96" fmla="*/ 387 w 387"/>
              <a:gd name="T97" fmla="*/ 8 h 15"/>
              <a:gd name="T98" fmla="*/ 375 w 387"/>
              <a:gd name="T99" fmla="*/ 3 h 15"/>
              <a:gd name="T100" fmla="*/ 375 w 387"/>
              <a:gd name="T101" fmla="*/ 13 h 15"/>
              <a:gd name="T102" fmla="*/ 385 w 387"/>
              <a:gd name="T103"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7" h="15">
                <a:moveTo>
                  <a:pt x="7" y="15"/>
                </a:moveTo>
                <a:cubicBezTo>
                  <a:pt x="6" y="15"/>
                  <a:pt x="4" y="14"/>
                  <a:pt x="3" y="13"/>
                </a:cubicBezTo>
                <a:cubicBezTo>
                  <a:pt x="1" y="12"/>
                  <a:pt x="0" y="10"/>
                  <a:pt x="0" y="8"/>
                </a:cubicBezTo>
                <a:cubicBezTo>
                  <a:pt x="0" y="6"/>
                  <a:pt x="1" y="4"/>
                  <a:pt x="3" y="3"/>
                </a:cubicBezTo>
                <a:cubicBezTo>
                  <a:pt x="5" y="0"/>
                  <a:pt x="10" y="0"/>
                  <a:pt x="12" y="3"/>
                </a:cubicBezTo>
                <a:cubicBezTo>
                  <a:pt x="14" y="4"/>
                  <a:pt x="14" y="6"/>
                  <a:pt x="14" y="8"/>
                </a:cubicBezTo>
                <a:cubicBezTo>
                  <a:pt x="14" y="10"/>
                  <a:pt x="14" y="12"/>
                  <a:pt x="12" y="13"/>
                </a:cubicBezTo>
                <a:cubicBezTo>
                  <a:pt x="11" y="14"/>
                  <a:pt x="9" y="15"/>
                  <a:pt x="7" y="15"/>
                </a:cubicBezTo>
                <a:close/>
                <a:moveTo>
                  <a:pt x="349" y="15"/>
                </a:moveTo>
                <a:cubicBezTo>
                  <a:pt x="349" y="15"/>
                  <a:pt x="349" y="15"/>
                  <a:pt x="349" y="15"/>
                </a:cubicBezTo>
                <a:cubicBezTo>
                  <a:pt x="353" y="15"/>
                  <a:pt x="356" y="12"/>
                  <a:pt x="356" y="8"/>
                </a:cubicBezTo>
                <a:cubicBezTo>
                  <a:pt x="356" y="8"/>
                  <a:pt x="356" y="8"/>
                  <a:pt x="356" y="8"/>
                </a:cubicBezTo>
                <a:cubicBezTo>
                  <a:pt x="356" y="4"/>
                  <a:pt x="353" y="1"/>
                  <a:pt x="349" y="1"/>
                </a:cubicBezTo>
                <a:cubicBezTo>
                  <a:pt x="349" y="1"/>
                  <a:pt x="349" y="1"/>
                  <a:pt x="349" y="1"/>
                </a:cubicBezTo>
                <a:cubicBezTo>
                  <a:pt x="345" y="1"/>
                  <a:pt x="342" y="4"/>
                  <a:pt x="342" y="8"/>
                </a:cubicBezTo>
                <a:cubicBezTo>
                  <a:pt x="342" y="12"/>
                  <a:pt x="345" y="15"/>
                  <a:pt x="349" y="15"/>
                </a:cubicBezTo>
                <a:close/>
                <a:moveTo>
                  <a:pt x="318" y="15"/>
                </a:moveTo>
                <a:cubicBezTo>
                  <a:pt x="318" y="15"/>
                  <a:pt x="318" y="15"/>
                  <a:pt x="318" y="15"/>
                </a:cubicBezTo>
                <a:cubicBezTo>
                  <a:pt x="322" y="15"/>
                  <a:pt x="325" y="12"/>
                  <a:pt x="325" y="8"/>
                </a:cubicBezTo>
                <a:cubicBezTo>
                  <a:pt x="325" y="8"/>
                  <a:pt x="325" y="8"/>
                  <a:pt x="325" y="8"/>
                </a:cubicBezTo>
                <a:cubicBezTo>
                  <a:pt x="325" y="4"/>
                  <a:pt x="322" y="1"/>
                  <a:pt x="318" y="1"/>
                </a:cubicBezTo>
                <a:cubicBezTo>
                  <a:pt x="318" y="1"/>
                  <a:pt x="318" y="1"/>
                  <a:pt x="318" y="1"/>
                </a:cubicBezTo>
                <a:cubicBezTo>
                  <a:pt x="314" y="1"/>
                  <a:pt x="311" y="4"/>
                  <a:pt x="311" y="8"/>
                </a:cubicBezTo>
                <a:cubicBezTo>
                  <a:pt x="311" y="12"/>
                  <a:pt x="314" y="15"/>
                  <a:pt x="318" y="15"/>
                </a:cubicBezTo>
                <a:close/>
                <a:moveTo>
                  <a:pt x="287" y="15"/>
                </a:moveTo>
                <a:cubicBezTo>
                  <a:pt x="287" y="15"/>
                  <a:pt x="287" y="15"/>
                  <a:pt x="287" y="15"/>
                </a:cubicBezTo>
                <a:cubicBezTo>
                  <a:pt x="291" y="15"/>
                  <a:pt x="294" y="12"/>
                  <a:pt x="294" y="8"/>
                </a:cubicBezTo>
                <a:cubicBezTo>
                  <a:pt x="294" y="8"/>
                  <a:pt x="294" y="8"/>
                  <a:pt x="294" y="8"/>
                </a:cubicBezTo>
                <a:cubicBezTo>
                  <a:pt x="294" y="4"/>
                  <a:pt x="291" y="1"/>
                  <a:pt x="287" y="1"/>
                </a:cubicBezTo>
                <a:cubicBezTo>
                  <a:pt x="287" y="1"/>
                  <a:pt x="287" y="1"/>
                  <a:pt x="287" y="1"/>
                </a:cubicBezTo>
                <a:cubicBezTo>
                  <a:pt x="283" y="1"/>
                  <a:pt x="280" y="4"/>
                  <a:pt x="280" y="8"/>
                </a:cubicBezTo>
                <a:cubicBezTo>
                  <a:pt x="280" y="12"/>
                  <a:pt x="283" y="15"/>
                  <a:pt x="287" y="15"/>
                </a:cubicBezTo>
                <a:close/>
                <a:moveTo>
                  <a:pt x="256" y="15"/>
                </a:moveTo>
                <a:cubicBezTo>
                  <a:pt x="256" y="15"/>
                  <a:pt x="256" y="15"/>
                  <a:pt x="256" y="15"/>
                </a:cubicBezTo>
                <a:cubicBezTo>
                  <a:pt x="260" y="15"/>
                  <a:pt x="263" y="12"/>
                  <a:pt x="263" y="8"/>
                </a:cubicBezTo>
                <a:cubicBezTo>
                  <a:pt x="263" y="8"/>
                  <a:pt x="263" y="8"/>
                  <a:pt x="263" y="8"/>
                </a:cubicBezTo>
                <a:cubicBezTo>
                  <a:pt x="263" y="4"/>
                  <a:pt x="260" y="1"/>
                  <a:pt x="256" y="1"/>
                </a:cubicBezTo>
                <a:cubicBezTo>
                  <a:pt x="256" y="1"/>
                  <a:pt x="256" y="1"/>
                  <a:pt x="256" y="1"/>
                </a:cubicBezTo>
                <a:cubicBezTo>
                  <a:pt x="252" y="1"/>
                  <a:pt x="249" y="4"/>
                  <a:pt x="249" y="8"/>
                </a:cubicBezTo>
                <a:cubicBezTo>
                  <a:pt x="249" y="12"/>
                  <a:pt x="252" y="15"/>
                  <a:pt x="256" y="15"/>
                </a:cubicBezTo>
                <a:close/>
                <a:moveTo>
                  <a:pt x="225" y="15"/>
                </a:moveTo>
                <a:cubicBezTo>
                  <a:pt x="225" y="15"/>
                  <a:pt x="225" y="15"/>
                  <a:pt x="225" y="15"/>
                </a:cubicBezTo>
                <a:cubicBezTo>
                  <a:pt x="229" y="15"/>
                  <a:pt x="232" y="12"/>
                  <a:pt x="232" y="8"/>
                </a:cubicBezTo>
                <a:cubicBezTo>
                  <a:pt x="232" y="8"/>
                  <a:pt x="232" y="8"/>
                  <a:pt x="232" y="8"/>
                </a:cubicBezTo>
                <a:cubicBezTo>
                  <a:pt x="232" y="4"/>
                  <a:pt x="229" y="1"/>
                  <a:pt x="225" y="1"/>
                </a:cubicBezTo>
                <a:cubicBezTo>
                  <a:pt x="225" y="1"/>
                  <a:pt x="225" y="1"/>
                  <a:pt x="225" y="1"/>
                </a:cubicBezTo>
                <a:cubicBezTo>
                  <a:pt x="221" y="1"/>
                  <a:pt x="218" y="4"/>
                  <a:pt x="218" y="8"/>
                </a:cubicBezTo>
                <a:cubicBezTo>
                  <a:pt x="218" y="12"/>
                  <a:pt x="221" y="15"/>
                  <a:pt x="225" y="15"/>
                </a:cubicBezTo>
                <a:close/>
                <a:moveTo>
                  <a:pt x="194" y="15"/>
                </a:moveTo>
                <a:cubicBezTo>
                  <a:pt x="194" y="15"/>
                  <a:pt x="194" y="15"/>
                  <a:pt x="194" y="15"/>
                </a:cubicBezTo>
                <a:cubicBezTo>
                  <a:pt x="198" y="15"/>
                  <a:pt x="201" y="12"/>
                  <a:pt x="201" y="8"/>
                </a:cubicBezTo>
                <a:cubicBezTo>
                  <a:pt x="201" y="8"/>
                  <a:pt x="201" y="8"/>
                  <a:pt x="201" y="8"/>
                </a:cubicBezTo>
                <a:cubicBezTo>
                  <a:pt x="201" y="4"/>
                  <a:pt x="198" y="1"/>
                  <a:pt x="194" y="1"/>
                </a:cubicBezTo>
                <a:cubicBezTo>
                  <a:pt x="194" y="1"/>
                  <a:pt x="194" y="1"/>
                  <a:pt x="194" y="1"/>
                </a:cubicBezTo>
                <a:cubicBezTo>
                  <a:pt x="190" y="1"/>
                  <a:pt x="187" y="4"/>
                  <a:pt x="187" y="8"/>
                </a:cubicBezTo>
                <a:cubicBezTo>
                  <a:pt x="187" y="12"/>
                  <a:pt x="190" y="15"/>
                  <a:pt x="194" y="15"/>
                </a:cubicBezTo>
                <a:close/>
                <a:moveTo>
                  <a:pt x="163" y="15"/>
                </a:moveTo>
                <a:cubicBezTo>
                  <a:pt x="163" y="15"/>
                  <a:pt x="163" y="15"/>
                  <a:pt x="163" y="15"/>
                </a:cubicBezTo>
                <a:cubicBezTo>
                  <a:pt x="166" y="15"/>
                  <a:pt x="170" y="12"/>
                  <a:pt x="170" y="8"/>
                </a:cubicBezTo>
                <a:cubicBezTo>
                  <a:pt x="170" y="8"/>
                  <a:pt x="170" y="8"/>
                  <a:pt x="170" y="8"/>
                </a:cubicBezTo>
                <a:cubicBezTo>
                  <a:pt x="170" y="4"/>
                  <a:pt x="166" y="1"/>
                  <a:pt x="163" y="1"/>
                </a:cubicBezTo>
                <a:cubicBezTo>
                  <a:pt x="163" y="1"/>
                  <a:pt x="163" y="1"/>
                  <a:pt x="163" y="1"/>
                </a:cubicBezTo>
                <a:cubicBezTo>
                  <a:pt x="159" y="1"/>
                  <a:pt x="156" y="4"/>
                  <a:pt x="156" y="8"/>
                </a:cubicBezTo>
                <a:cubicBezTo>
                  <a:pt x="156" y="12"/>
                  <a:pt x="159" y="15"/>
                  <a:pt x="163" y="15"/>
                </a:cubicBezTo>
                <a:close/>
                <a:moveTo>
                  <a:pt x="132" y="15"/>
                </a:moveTo>
                <a:cubicBezTo>
                  <a:pt x="132" y="15"/>
                  <a:pt x="132" y="15"/>
                  <a:pt x="132" y="15"/>
                </a:cubicBezTo>
                <a:cubicBezTo>
                  <a:pt x="135" y="15"/>
                  <a:pt x="139" y="12"/>
                  <a:pt x="139" y="8"/>
                </a:cubicBezTo>
                <a:cubicBezTo>
                  <a:pt x="139" y="8"/>
                  <a:pt x="139" y="8"/>
                  <a:pt x="139" y="8"/>
                </a:cubicBezTo>
                <a:cubicBezTo>
                  <a:pt x="139" y="4"/>
                  <a:pt x="135" y="1"/>
                  <a:pt x="132" y="1"/>
                </a:cubicBezTo>
                <a:cubicBezTo>
                  <a:pt x="132" y="1"/>
                  <a:pt x="132" y="1"/>
                  <a:pt x="132" y="1"/>
                </a:cubicBezTo>
                <a:cubicBezTo>
                  <a:pt x="128" y="1"/>
                  <a:pt x="125" y="4"/>
                  <a:pt x="125" y="8"/>
                </a:cubicBezTo>
                <a:cubicBezTo>
                  <a:pt x="125" y="12"/>
                  <a:pt x="128" y="15"/>
                  <a:pt x="132" y="15"/>
                </a:cubicBezTo>
                <a:close/>
                <a:moveTo>
                  <a:pt x="101" y="15"/>
                </a:moveTo>
                <a:cubicBezTo>
                  <a:pt x="101" y="15"/>
                  <a:pt x="101" y="15"/>
                  <a:pt x="101" y="15"/>
                </a:cubicBezTo>
                <a:cubicBezTo>
                  <a:pt x="104" y="15"/>
                  <a:pt x="108" y="12"/>
                  <a:pt x="108" y="8"/>
                </a:cubicBezTo>
                <a:cubicBezTo>
                  <a:pt x="108" y="8"/>
                  <a:pt x="108" y="8"/>
                  <a:pt x="108" y="8"/>
                </a:cubicBezTo>
                <a:cubicBezTo>
                  <a:pt x="108" y="4"/>
                  <a:pt x="104" y="1"/>
                  <a:pt x="101" y="1"/>
                </a:cubicBezTo>
                <a:cubicBezTo>
                  <a:pt x="101" y="1"/>
                  <a:pt x="101" y="1"/>
                  <a:pt x="101" y="1"/>
                </a:cubicBezTo>
                <a:cubicBezTo>
                  <a:pt x="97" y="1"/>
                  <a:pt x="94" y="4"/>
                  <a:pt x="94" y="8"/>
                </a:cubicBezTo>
                <a:cubicBezTo>
                  <a:pt x="94" y="12"/>
                  <a:pt x="97" y="15"/>
                  <a:pt x="101" y="15"/>
                </a:cubicBezTo>
                <a:close/>
                <a:moveTo>
                  <a:pt x="70" y="15"/>
                </a:moveTo>
                <a:cubicBezTo>
                  <a:pt x="70" y="15"/>
                  <a:pt x="70" y="15"/>
                  <a:pt x="70" y="15"/>
                </a:cubicBezTo>
                <a:cubicBezTo>
                  <a:pt x="73" y="15"/>
                  <a:pt x="77" y="12"/>
                  <a:pt x="77" y="8"/>
                </a:cubicBezTo>
                <a:cubicBezTo>
                  <a:pt x="77" y="8"/>
                  <a:pt x="77" y="8"/>
                  <a:pt x="77" y="8"/>
                </a:cubicBezTo>
                <a:cubicBezTo>
                  <a:pt x="77" y="4"/>
                  <a:pt x="73" y="1"/>
                  <a:pt x="70" y="1"/>
                </a:cubicBezTo>
                <a:cubicBezTo>
                  <a:pt x="70" y="1"/>
                  <a:pt x="70" y="1"/>
                  <a:pt x="70" y="1"/>
                </a:cubicBezTo>
                <a:cubicBezTo>
                  <a:pt x="66" y="1"/>
                  <a:pt x="63" y="4"/>
                  <a:pt x="63" y="8"/>
                </a:cubicBezTo>
                <a:cubicBezTo>
                  <a:pt x="63" y="12"/>
                  <a:pt x="66" y="15"/>
                  <a:pt x="70" y="15"/>
                </a:cubicBezTo>
                <a:close/>
                <a:moveTo>
                  <a:pt x="39" y="15"/>
                </a:moveTo>
                <a:cubicBezTo>
                  <a:pt x="39" y="15"/>
                  <a:pt x="39" y="15"/>
                  <a:pt x="39" y="15"/>
                </a:cubicBezTo>
                <a:cubicBezTo>
                  <a:pt x="42" y="15"/>
                  <a:pt x="46" y="12"/>
                  <a:pt x="46" y="8"/>
                </a:cubicBezTo>
                <a:cubicBezTo>
                  <a:pt x="46" y="8"/>
                  <a:pt x="46" y="8"/>
                  <a:pt x="46" y="8"/>
                </a:cubicBezTo>
                <a:cubicBezTo>
                  <a:pt x="46" y="4"/>
                  <a:pt x="42" y="1"/>
                  <a:pt x="39" y="1"/>
                </a:cubicBezTo>
                <a:cubicBezTo>
                  <a:pt x="39" y="1"/>
                  <a:pt x="39" y="1"/>
                  <a:pt x="39" y="1"/>
                </a:cubicBezTo>
                <a:cubicBezTo>
                  <a:pt x="35" y="1"/>
                  <a:pt x="32" y="4"/>
                  <a:pt x="32" y="8"/>
                </a:cubicBezTo>
                <a:cubicBezTo>
                  <a:pt x="32" y="12"/>
                  <a:pt x="35" y="15"/>
                  <a:pt x="39" y="15"/>
                </a:cubicBezTo>
                <a:close/>
                <a:moveTo>
                  <a:pt x="385" y="13"/>
                </a:moveTo>
                <a:cubicBezTo>
                  <a:pt x="386" y="12"/>
                  <a:pt x="387" y="10"/>
                  <a:pt x="387" y="8"/>
                </a:cubicBezTo>
                <a:cubicBezTo>
                  <a:pt x="387" y="6"/>
                  <a:pt x="386" y="4"/>
                  <a:pt x="385" y="3"/>
                </a:cubicBezTo>
                <a:cubicBezTo>
                  <a:pt x="382" y="0"/>
                  <a:pt x="377" y="0"/>
                  <a:pt x="375" y="3"/>
                </a:cubicBezTo>
                <a:cubicBezTo>
                  <a:pt x="374" y="4"/>
                  <a:pt x="373" y="6"/>
                  <a:pt x="373" y="8"/>
                </a:cubicBezTo>
                <a:cubicBezTo>
                  <a:pt x="373" y="10"/>
                  <a:pt x="374" y="12"/>
                  <a:pt x="375" y="13"/>
                </a:cubicBezTo>
                <a:cubicBezTo>
                  <a:pt x="376" y="14"/>
                  <a:pt x="378" y="15"/>
                  <a:pt x="380" y="15"/>
                </a:cubicBezTo>
                <a:cubicBezTo>
                  <a:pt x="382" y="15"/>
                  <a:pt x="383" y="14"/>
                  <a:pt x="385" y="13"/>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34" name="Freeform 34"/>
          <p:cNvSpPr>
            <a:spLocks noEditPoints="1"/>
          </p:cNvSpPr>
          <p:nvPr/>
        </p:nvSpPr>
        <p:spPr bwMode="auto">
          <a:xfrm>
            <a:off x="8264525" y="4211638"/>
            <a:ext cx="1468438" cy="57150"/>
          </a:xfrm>
          <a:custGeom>
            <a:avLst/>
            <a:gdLst>
              <a:gd name="T0" fmla="*/ 374 w 386"/>
              <a:gd name="T1" fmla="*/ 13 h 15"/>
              <a:gd name="T2" fmla="*/ 374 w 386"/>
              <a:gd name="T3" fmla="*/ 3 h 15"/>
              <a:gd name="T4" fmla="*/ 386 w 386"/>
              <a:gd name="T5" fmla="*/ 8 h 15"/>
              <a:gd name="T6" fmla="*/ 379 w 386"/>
              <a:gd name="T7" fmla="*/ 15 h 15"/>
              <a:gd name="T8" fmla="*/ 348 w 386"/>
              <a:gd name="T9" fmla="*/ 15 h 15"/>
              <a:gd name="T10" fmla="*/ 355 w 386"/>
              <a:gd name="T11" fmla="*/ 8 h 15"/>
              <a:gd name="T12" fmla="*/ 348 w 386"/>
              <a:gd name="T13" fmla="*/ 1 h 15"/>
              <a:gd name="T14" fmla="*/ 348 w 386"/>
              <a:gd name="T15" fmla="*/ 15 h 15"/>
              <a:gd name="T16" fmla="*/ 317 w 386"/>
              <a:gd name="T17" fmla="*/ 15 h 15"/>
              <a:gd name="T18" fmla="*/ 324 w 386"/>
              <a:gd name="T19" fmla="*/ 8 h 15"/>
              <a:gd name="T20" fmla="*/ 317 w 386"/>
              <a:gd name="T21" fmla="*/ 1 h 15"/>
              <a:gd name="T22" fmla="*/ 317 w 386"/>
              <a:gd name="T23" fmla="*/ 15 h 15"/>
              <a:gd name="T24" fmla="*/ 286 w 386"/>
              <a:gd name="T25" fmla="*/ 15 h 15"/>
              <a:gd name="T26" fmla="*/ 293 w 386"/>
              <a:gd name="T27" fmla="*/ 8 h 15"/>
              <a:gd name="T28" fmla="*/ 286 w 386"/>
              <a:gd name="T29" fmla="*/ 1 h 15"/>
              <a:gd name="T30" fmla="*/ 286 w 386"/>
              <a:gd name="T31" fmla="*/ 15 h 15"/>
              <a:gd name="T32" fmla="*/ 255 w 386"/>
              <a:gd name="T33" fmla="*/ 15 h 15"/>
              <a:gd name="T34" fmla="*/ 262 w 386"/>
              <a:gd name="T35" fmla="*/ 8 h 15"/>
              <a:gd name="T36" fmla="*/ 255 w 386"/>
              <a:gd name="T37" fmla="*/ 1 h 15"/>
              <a:gd name="T38" fmla="*/ 255 w 386"/>
              <a:gd name="T39" fmla="*/ 15 h 15"/>
              <a:gd name="T40" fmla="*/ 224 w 386"/>
              <a:gd name="T41" fmla="*/ 15 h 15"/>
              <a:gd name="T42" fmla="*/ 231 w 386"/>
              <a:gd name="T43" fmla="*/ 8 h 15"/>
              <a:gd name="T44" fmla="*/ 224 w 386"/>
              <a:gd name="T45" fmla="*/ 1 h 15"/>
              <a:gd name="T46" fmla="*/ 224 w 386"/>
              <a:gd name="T47" fmla="*/ 15 h 15"/>
              <a:gd name="T48" fmla="*/ 193 w 386"/>
              <a:gd name="T49" fmla="*/ 15 h 15"/>
              <a:gd name="T50" fmla="*/ 200 w 386"/>
              <a:gd name="T51" fmla="*/ 8 h 15"/>
              <a:gd name="T52" fmla="*/ 193 w 386"/>
              <a:gd name="T53" fmla="*/ 1 h 15"/>
              <a:gd name="T54" fmla="*/ 193 w 386"/>
              <a:gd name="T55" fmla="*/ 15 h 15"/>
              <a:gd name="T56" fmla="*/ 162 w 386"/>
              <a:gd name="T57" fmla="*/ 15 h 15"/>
              <a:gd name="T58" fmla="*/ 169 w 386"/>
              <a:gd name="T59" fmla="*/ 8 h 15"/>
              <a:gd name="T60" fmla="*/ 162 w 386"/>
              <a:gd name="T61" fmla="*/ 1 h 15"/>
              <a:gd name="T62" fmla="*/ 162 w 386"/>
              <a:gd name="T63" fmla="*/ 15 h 15"/>
              <a:gd name="T64" fmla="*/ 131 w 386"/>
              <a:gd name="T65" fmla="*/ 15 h 15"/>
              <a:gd name="T66" fmla="*/ 138 w 386"/>
              <a:gd name="T67" fmla="*/ 8 h 15"/>
              <a:gd name="T68" fmla="*/ 131 w 386"/>
              <a:gd name="T69" fmla="*/ 1 h 15"/>
              <a:gd name="T70" fmla="*/ 131 w 386"/>
              <a:gd name="T71" fmla="*/ 15 h 15"/>
              <a:gd name="T72" fmla="*/ 100 w 386"/>
              <a:gd name="T73" fmla="*/ 15 h 15"/>
              <a:gd name="T74" fmla="*/ 107 w 386"/>
              <a:gd name="T75" fmla="*/ 8 h 15"/>
              <a:gd name="T76" fmla="*/ 100 w 386"/>
              <a:gd name="T77" fmla="*/ 1 h 15"/>
              <a:gd name="T78" fmla="*/ 100 w 386"/>
              <a:gd name="T79" fmla="*/ 15 h 15"/>
              <a:gd name="T80" fmla="*/ 69 w 386"/>
              <a:gd name="T81" fmla="*/ 15 h 15"/>
              <a:gd name="T82" fmla="*/ 76 w 386"/>
              <a:gd name="T83" fmla="*/ 8 h 15"/>
              <a:gd name="T84" fmla="*/ 69 w 386"/>
              <a:gd name="T85" fmla="*/ 1 h 15"/>
              <a:gd name="T86" fmla="*/ 69 w 386"/>
              <a:gd name="T87" fmla="*/ 15 h 15"/>
              <a:gd name="T88" fmla="*/ 38 w 386"/>
              <a:gd name="T89" fmla="*/ 15 h 15"/>
              <a:gd name="T90" fmla="*/ 45 w 386"/>
              <a:gd name="T91" fmla="*/ 8 h 15"/>
              <a:gd name="T92" fmla="*/ 38 w 386"/>
              <a:gd name="T93" fmla="*/ 1 h 15"/>
              <a:gd name="T94" fmla="*/ 38 w 386"/>
              <a:gd name="T95" fmla="*/ 15 h 15"/>
              <a:gd name="T96" fmla="*/ 14 w 386"/>
              <a:gd name="T97" fmla="*/ 8 h 15"/>
              <a:gd name="T98" fmla="*/ 2 w 386"/>
              <a:gd name="T99" fmla="*/ 3 h 15"/>
              <a:gd name="T100" fmla="*/ 2 w 386"/>
              <a:gd name="T101" fmla="*/ 13 h 15"/>
              <a:gd name="T102" fmla="*/ 12 w 386"/>
              <a:gd name="T103" fmla="*/ 13 h 1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Lst>
            <a:rect l="0" t="0" r="r" b="b"/>
            <a:pathLst>
              <a:path w="386" h="15">
                <a:moveTo>
                  <a:pt x="379" y="15"/>
                </a:moveTo>
                <a:cubicBezTo>
                  <a:pt x="377" y="15"/>
                  <a:pt x="376" y="14"/>
                  <a:pt x="374" y="13"/>
                </a:cubicBezTo>
                <a:cubicBezTo>
                  <a:pt x="373" y="12"/>
                  <a:pt x="372" y="10"/>
                  <a:pt x="372" y="8"/>
                </a:cubicBezTo>
                <a:cubicBezTo>
                  <a:pt x="372" y="6"/>
                  <a:pt x="373" y="4"/>
                  <a:pt x="374" y="3"/>
                </a:cubicBezTo>
                <a:cubicBezTo>
                  <a:pt x="377" y="0"/>
                  <a:pt x="382" y="0"/>
                  <a:pt x="384" y="3"/>
                </a:cubicBezTo>
                <a:cubicBezTo>
                  <a:pt x="385" y="4"/>
                  <a:pt x="386" y="6"/>
                  <a:pt x="386" y="8"/>
                </a:cubicBezTo>
                <a:cubicBezTo>
                  <a:pt x="386" y="10"/>
                  <a:pt x="385" y="12"/>
                  <a:pt x="384" y="13"/>
                </a:cubicBezTo>
                <a:cubicBezTo>
                  <a:pt x="383" y="14"/>
                  <a:pt x="381" y="15"/>
                  <a:pt x="379" y="15"/>
                </a:cubicBezTo>
                <a:close/>
                <a:moveTo>
                  <a:pt x="348" y="15"/>
                </a:moveTo>
                <a:cubicBezTo>
                  <a:pt x="348" y="15"/>
                  <a:pt x="348" y="15"/>
                  <a:pt x="348" y="15"/>
                </a:cubicBezTo>
                <a:cubicBezTo>
                  <a:pt x="352" y="15"/>
                  <a:pt x="355" y="12"/>
                  <a:pt x="355" y="8"/>
                </a:cubicBezTo>
                <a:cubicBezTo>
                  <a:pt x="355" y="8"/>
                  <a:pt x="355" y="8"/>
                  <a:pt x="355" y="8"/>
                </a:cubicBezTo>
                <a:cubicBezTo>
                  <a:pt x="355" y="4"/>
                  <a:pt x="352" y="1"/>
                  <a:pt x="348" y="1"/>
                </a:cubicBezTo>
                <a:cubicBezTo>
                  <a:pt x="348" y="1"/>
                  <a:pt x="348" y="1"/>
                  <a:pt x="348" y="1"/>
                </a:cubicBezTo>
                <a:cubicBezTo>
                  <a:pt x="344" y="1"/>
                  <a:pt x="341" y="4"/>
                  <a:pt x="341" y="8"/>
                </a:cubicBezTo>
                <a:cubicBezTo>
                  <a:pt x="341" y="12"/>
                  <a:pt x="344" y="15"/>
                  <a:pt x="348" y="15"/>
                </a:cubicBezTo>
                <a:close/>
                <a:moveTo>
                  <a:pt x="317" y="15"/>
                </a:moveTo>
                <a:cubicBezTo>
                  <a:pt x="317" y="15"/>
                  <a:pt x="317" y="15"/>
                  <a:pt x="317" y="15"/>
                </a:cubicBezTo>
                <a:cubicBezTo>
                  <a:pt x="321" y="15"/>
                  <a:pt x="324" y="12"/>
                  <a:pt x="324" y="8"/>
                </a:cubicBezTo>
                <a:cubicBezTo>
                  <a:pt x="324" y="8"/>
                  <a:pt x="324" y="8"/>
                  <a:pt x="324" y="8"/>
                </a:cubicBezTo>
                <a:cubicBezTo>
                  <a:pt x="324" y="4"/>
                  <a:pt x="321" y="1"/>
                  <a:pt x="317" y="1"/>
                </a:cubicBezTo>
                <a:cubicBezTo>
                  <a:pt x="317" y="1"/>
                  <a:pt x="317" y="1"/>
                  <a:pt x="317" y="1"/>
                </a:cubicBezTo>
                <a:cubicBezTo>
                  <a:pt x="313" y="1"/>
                  <a:pt x="310" y="4"/>
                  <a:pt x="310" y="8"/>
                </a:cubicBezTo>
                <a:cubicBezTo>
                  <a:pt x="310" y="12"/>
                  <a:pt x="313" y="15"/>
                  <a:pt x="317" y="15"/>
                </a:cubicBezTo>
                <a:close/>
                <a:moveTo>
                  <a:pt x="286" y="15"/>
                </a:moveTo>
                <a:cubicBezTo>
                  <a:pt x="286" y="15"/>
                  <a:pt x="286" y="15"/>
                  <a:pt x="286" y="15"/>
                </a:cubicBezTo>
                <a:cubicBezTo>
                  <a:pt x="290" y="15"/>
                  <a:pt x="293" y="12"/>
                  <a:pt x="293" y="8"/>
                </a:cubicBezTo>
                <a:cubicBezTo>
                  <a:pt x="293" y="8"/>
                  <a:pt x="293" y="8"/>
                  <a:pt x="293" y="8"/>
                </a:cubicBezTo>
                <a:cubicBezTo>
                  <a:pt x="293" y="4"/>
                  <a:pt x="290" y="1"/>
                  <a:pt x="286" y="1"/>
                </a:cubicBezTo>
                <a:cubicBezTo>
                  <a:pt x="286" y="1"/>
                  <a:pt x="286" y="1"/>
                  <a:pt x="286" y="1"/>
                </a:cubicBezTo>
                <a:cubicBezTo>
                  <a:pt x="282" y="1"/>
                  <a:pt x="279" y="4"/>
                  <a:pt x="279" y="8"/>
                </a:cubicBezTo>
                <a:cubicBezTo>
                  <a:pt x="279" y="12"/>
                  <a:pt x="282" y="15"/>
                  <a:pt x="286" y="15"/>
                </a:cubicBezTo>
                <a:close/>
                <a:moveTo>
                  <a:pt x="255" y="15"/>
                </a:moveTo>
                <a:cubicBezTo>
                  <a:pt x="255" y="15"/>
                  <a:pt x="255" y="15"/>
                  <a:pt x="255" y="15"/>
                </a:cubicBezTo>
                <a:cubicBezTo>
                  <a:pt x="259" y="15"/>
                  <a:pt x="262" y="12"/>
                  <a:pt x="262" y="8"/>
                </a:cubicBezTo>
                <a:cubicBezTo>
                  <a:pt x="262" y="8"/>
                  <a:pt x="262" y="8"/>
                  <a:pt x="262" y="8"/>
                </a:cubicBezTo>
                <a:cubicBezTo>
                  <a:pt x="262" y="4"/>
                  <a:pt x="259" y="1"/>
                  <a:pt x="255" y="1"/>
                </a:cubicBezTo>
                <a:cubicBezTo>
                  <a:pt x="255" y="1"/>
                  <a:pt x="255" y="1"/>
                  <a:pt x="255" y="1"/>
                </a:cubicBezTo>
                <a:cubicBezTo>
                  <a:pt x="251" y="1"/>
                  <a:pt x="248" y="4"/>
                  <a:pt x="248" y="8"/>
                </a:cubicBezTo>
                <a:cubicBezTo>
                  <a:pt x="248" y="12"/>
                  <a:pt x="251" y="15"/>
                  <a:pt x="255" y="15"/>
                </a:cubicBezTo>
                <a:close/>
                <a:moveTo>
                  <a:pt x="224" y="15"/>
                </a:moveTo>
                <a:cubicBezTo>
                  <a:pt x="224" y="15"/>
                  <a:pt x="224" y="15"/>
                  <a:pt x="224" y="15"/>
                </a:cubicBezTo>
                <a:cubicBezTo>
                  <a:pt x="228" y="15"/>
                  <a:pt x="231" y="12"/>
                  <a:pt x="231" y="8"/>
                </a:cubicBezTo>
                <a:cubicBezTo>
                  <a:pt x="231" y="8"/>
                  <a:pt x="231" y="8"/>
                  <a:pt x="231" y="8"/>
                </a:cubicBezTo>
                <a:cubicBezTo>
                  <a:pt x="231" y="4"/>
                  <a:pt x="228" y="1"/>
                  <a:pt x="224" y="1"/>
                </a:cubicBezTo>
                <a:cubicBezTo>
                  <a:pt x="224" y="1"/>
                  <a:pt x="224" y="1"/>
                  <a:pt x="224" y="1"/>
                </a:cubicBezTo>
                <a:cubicBezTo>
                  <a:pt x="220" y="1"/>
                  <a:pt x="217" y="4"/>
                  <a:pt x="217" y="8"/>
                </a:cubicBezTo>
                <a:cubicBezTo>
                  <a:pt x="217" y="12"/>
                  <a:pt x="220" y="15"/>
                  <a:pt x="224" y="15"/>
                </a:cubicBezTo>
                <a:close/>
                <a:moveTo>
                  <a:pt x="193" y="15"/>
                </a:moveTo>
                <a:cubicBezTo>
                  <a:pt x="193" y="15"/>
                  <a:pt x="193" y="15"/>
                  <a:pt x="193" y="15"/>
                </a:cubicBezTo>
                <a:cubicBezTo>
                  <a:pt x="197" y="15"/>
                  <a:pt x="200" y="12"/>
                  <a:pt x="200" y="8"/>
                </a:cubicBezTo>
                <a:cubicBezTo>
                  <a:pt x="200" y="8"/>
                  <a:pt x="200" y="8"/>
                  <a:pt x="200" y="8"/>
                </a:cubicBezTo>
                <a:cubicBezTo>
                  <a:pt x="200" y="4"/>
                  <a:pt x="197" y="1"/>
                  <a:pt x="193" y="1"/>
                </a:cubicBezTo>
                <a:cubicBezTo>
                  <a:pt x="193" y="1"/>
                  <a:pt x="193" y="1"/>
                  <a:pt x="193" y="1"/>
                </a:cubicBezTo>
                <a:cubicBezTo>
                  <a:pt x="189" y="1"/>
                  <a:pt x="186" y="4"/>
                  <a:pt x="186" y="8"/>
                </a:cubicBezTo>
                <a:cubicBezTo>
                  <a:pt x="186" y="12"/>
                  <a:pt x="189" y="15"/>
                  <a:pt x="193" y="15"/>
                </a:cubicBezTo>
                <a:close/>
                <a:moveTo>
                  <a:pt x="162" y="15"/>
                </a:moveTo>
                <a:cubicBezTo>
                  <a:pt x="162" y="15"/>
                  <a:pt x="162" y="15"/>
                  <a:pt x="162" y="15"/>
                </a:cubicBezTo>
                <a:cubicBezTo>
                  <a:pt x="166" y="15"/>
                  <a:pt x="169" y="12"/>
                  <a:pt x="169" y="8"/>
                </a:cubicBezTo>
                <a:cubicBezTo>
                  <a:pt x="169" y="8"/>
                  <a:pt x="169" y="8"/>
                  <a:pt x="169" y="8"/>
                </a:cubicBezTo>
                <a:cubicBezTo>
                  <a:pt x="169" y="4"/>
                  <a:pt x="166" y="1"/>
                  <a:pt x="162" y="1"/>
                </a:cubicBezTo>
                <a:cubicBezTo>
                  <a:pt x="162" y="1"/>
                  <a:pt x="162" y="1"/>
                  <a:pt x="162" y="1"/>
                </a:cubicBezTo>
                <a:cubicBezTo>
                  <a:pt x="158" y="1"/>
                  <a:pt x="155" y="4"/>
                  <a:pt x="155" y="8"/>
                </a:cubicBezTo>
                <a:cubicBezTo>
                  <a:pt x="155" y="12"/>
                  <a:pt x="158" y="15"/>
                  <a:pt x="162" y="15"/>
                </a:cubicBezTo>
                <a:close/>
                <a:moveTo>
                  <a:pt x="131" y="15"/>
                </a:moveTo>
                <a:cubicBezTo>
                  <a:pt x="131" y="15"/>
                  <a:pt x="131" y="15"/>
                  <a:pt x="131" y="15"/>
                </a:cubicBezTo>
                <a:cubicBezTo>
                  <a:pt x="135" y="15"/>
                  <a:pt x="138" y="12"/>
                  <a:pt x="138" y="8"/>
                </a:cubicBezTo>
                <a:cubicBezTo>
                  <a:pt x="138" y="8"/>
                  <a:pt x="138" y="8"/>
                  <a:pt x="138" y="8"/>
                </a:cubicBezTo>
                <a:cubicBezTo>
                  <a:pt x="138" y="4"/>
                  <a:pt x="135" y="1"/>
                  <a:pt x="131" y="1"/>
                </a:cubicBezTo>
                <a:cubicBezTo>
                  <a:pt x="131" y="1"/>
                  <a:pt x="131" y="1"/>
                  <a:pt x="131" y="1"/>
                </a:cubicBezTo>
                <a:cubicBezTo>
                  <a:pt x="127" y="1"/>
                  <a:pt x="124" y="4"/>
                  <a:pt x="124" y="8"/>
                </a:cubicBezTo>
                <a:cubicBezTo>
                  <a:pt x="124" y="12"/>
                  <a:pt x="127" y="15"/>
                  <a:pt x="131" y="15"/>
                </a:cubicBezTo>
                <a:close/>
                <a:moveTo>
                  <a:pt x="100" y="15"/>
                </a:moveTo>
                <a:cubicBezTo>
                  <a:pt x="100" y="15"/>
                  <a:pt x="100" y="15"/>
                  <a:pt x="100" y="15"/>
                </a:cubicBezTo>
                <a:cubicBezTo>
                  <a:pt x="104" y="15"/>
                  <a:pt x="107" y="12"/>
                  <a:pt x="107" y="8"/>
                </a:cubicBezTo>
                <a:cubicBezTo>
                  <a:pt x="107" y="8"/>
                  <a:pt x="107" y="8"/>
                  <a:pt x="107" y="8"/>
                </a:cubicBezTo>
                <a:cubicBezTo>
                  <a:pt x="107" y="4"/>
                  <a:pt x="104" y="1"/>
                  <a:pt x="100" y="1"/>
                </a:cubicBezTo>
                <a:cubicBezTo>
                  <a:pt x="100" y="1"/>
                  <a:pt x="100" y="1"/>
                  <a:pt x="100" y="1"/>
                </a:cubicBezTo>
                <a:cubicBezTo>
                  <a:pt x="96" y="1"/>
                  <a:pt x="93" y="4"/>
                  <a:pt x="93" y="8"/>
                </a:cubicBezTo>
                <a:cubicBezTo>
                  <a:pt x="93" y="12"/>
                  <a:pt x="96" y="15"/>
                  <a:pt x="100" y="15"/>
                </a:cubicBezTo>
                <a:close/>
                <a:moveTo>
                  <a:pt x="69" y="15"/>
                </a:moveTo>
                <a:cubicBezTo>
                  <a:pt x="69" y="15"/>
                  <a:pt x="69" y="15"/>
                  <a:pt x="69" y="15"/>
                </a:cubicBezTo>
                <a:cubicBezTo>
                  <a:pt x="73" y="15"/>
                  <a:pt x="76" y="12"/>
                  <a:pt x="76" y="8"/>
                </a:cubicBezTo>
                <a:cubicBezTo>
                  <a:pt x="76" y="8"/>
                  <a:pt x="76" y="8"/>
                  <a:pt x="76" y="8"/>
                </a:cubicBezTo>
                <a:cubicBezTo>
                  <a:pt x="76" y="4"/>
                  <a:pt x="73" y="1"/>
                  <a:pt x="69" y="1"/>
                </a:cubicBezTo>
                <a:cubicBezTo>
                  <a:pt x="69" y="1"/>
                  <a:pt x="69" y="1"/>
                  <a:pt x="69" y="1"/>
                </a:cubicBezTo>
                <a:cubicBezTo>
                  <a:pt x="65" y="1"/>
                  <a:pt x="62" y="4"/>
                  <a:pt x="62" y="8"/>
                </a:cubicBezTo>
                <a:cubicBezTo>
                  <a:pt x="62" y="12"/>
                  <a:pt x="65" y="15"/>
                  <a:pt x="69" y="15"/>
                </a:cubicBezTo>
                <a:close/>
                <a:moveTo>
                  <a:pt x="38" y="15"/>
                </a:moveTo>
                <a:cubicBezTo>
                  <a:pt x="38" y="15"/>
                  <a:pt x="38" y="15"/>
                  <a:pt x="38" y="15"/>
                </a:cubicBezTo>
                <a:cubicBezTo>
                  <a:pt x="42" y="15"/>
                  <a:pt x="45" y="12"/>
                  <a:pt x="45" y="8"/>
                </a:cubicBezTo>
                <a:cubicBezTo>
                  <a:pt x="45" y="8"/>
                  <a:pt x="45" y="8"/>
                  <a:pt x="45" y="8"/>
                </a:cubicBezTo>
                <a:cubicBezTo>
                  <a:pt x="45" y="4"/>
                  <a:pt x="42" y="1"/>
                  <a:pt x="38" y="1"/>
                </a:cubicBezTo>
                <a:cubicBezTo>
                  <a:pt x="38" y="1"/>
                  <a:pt x="38" y="1"/>
                  <a:pt x="38" y="1"/>
                </a:cubicBezTo>
                <a:cubicBezTo>
                  <a:pt x="34" y="1"/>
                  <a:pt x="31" y="4"/>
                  <a:pt x="31" y="8"/>
                </a:cubicBezTo>
                <a:cubicBezTo>
                  <a:pt x="31" y="12"/>
                  <a:pt x="34" y="15"/>
                  <a:pt x="38" y="15"/>
                </a:cubicBezTo>
                <a:close/>
                <a:moveTo>
                  <a:pt x="12" y="13"/>
                </a:moveTo>
                <a:cubicBezTo>
                  <a:pt x="13" y="12"/>
                  <a:pt x="14" y="10"/>
                  <a:pt x="14" y="8"/>
                </a:cubicBezTo>
                <a:cubicBezTo>
                  <a:pt x="14" y="6"/>
                  <a:pt x="13" y="4"/>
                  <a:pt x="12" y="3"/>
                </a:cubicBezTo>
                <a:cubicBezTo>
                  <a:pt x="9" y="0"/>
                  <a:pt x="4" y="0"/>
                  <a:pt x="2" y="3"/>
                </a:cubicBezTo>
                <a:cubicBezTo>
                  <a:pt x="1" y="4"/>
                  <a:pt x="0" y="6"/>
                  <a:pt x="0" y="8"/>
                </a:cubicBezTo>
                <a:cubicBezTo>
                  <a:pt x="0" y="10"/>
                  <a:pt x="1" y="12"/>
                  <a:pt x="2" y="13"/>
                </a:cubicBezTo>
                <a:cubicBezTo>
                  <a:pt x="3" y="14"/>
                  <a:pt x="5" y="15"/>
                  <a:pt x="7" y="15"/>
                </a:cubicBezTo>
                <a:cubicBezTo>
                  <a:pt x="9" y="15"/>
                  <a:pt x="10" y="14"/>
                  <a:pt x="12" y="13"/>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35" name="Freeform 35"/>
          <p:cNvSpPr>
            <a:spLocks noEditPoints="1"/>
          </p:cNvSpPr>
          <p:nvPr/>
        </p:nvSpPr>
        <p:spPr bwMode="auto">
          <a:xfrm>
            <a:off x="5870575" y="2790825"/>
            <a:ext cx="441325" cy="498475"/>
          </a:xfrm>
          <a:custGeom>
            <a:avLst/>
            <a:gdLst>
              <a:gd name="T0" fmla="*/ 37 w 116"/>
              <a:gd name="T1" fmla="*/ 102 h 131"/>
              <a:gd name="T2" fmla="*/ 28 w 116"/>
              <a:gd name="T3" fmla="*/ 79 h 131"/>
              <a:gd name="T4" fmla="*/ 22 w 116"/>
              <a:gd name="T5" fmla="*/ 59 h 131"/>
              <a:gd name="T6" fmla="*/ 58 w 116"/>
              <a:gd name="T7" fmla="*/ 23 h 131"/>
              <a:gd name="T8" fmla="*/ 94 w 116"/>
              <a:gd name="T9" fmla="*/ 59 h 131"/>
              <a:gd name="T10" fmla="*/ 88 w 116"/>
              <a:gd name="T11" fmla="*/ 79 h 131"/>
              <a:gd name="T12" fmla="*/ 79 w 116"/>
              <a:gd name="T13" fmla="*/ 98 h 131"/>
              <a:gd name="T14" fmla="*/ 58 w 116"/>
              <a:gd name="T15" fmla="*/ 37 h 131"/>
              <a:gd name="T16" fmla="*/ 36 w 116"/>
              <a:gd name="T17" fmla="*/ 58 h 131"/>
              <a:gd name="T18" fmla="*/ 58 w 116"/>
              <a:gd name="T19" fmla="*/ 80 h 131"/>
              <a:gd name="T20" fmla="*/ 80 w 116"/>
              <a:gd name="T21" fmla="*/ 58 h 131"/>
              <a:gd name="T22" fmla="*/ 58 w 116"/>
              <a:gd name="T23" fmla="*/ 37 h 131"/>
              <a:gd name="T24" fmla="*/ 50 w 116"/>
              <a:gd name="T25" fmla="*/ 62 h 131"/>
              <a:gd name="T26" fmla="*/ 56 w 116"/>
              <a:gd name="T27" fmla="*/ 69 h 131"/>
              <a:gd name="T28" fmla="*/ 66 w 116"/>
              <a:gd name="T29" fmla="*/ 52 h 131"/>
              <a:gd name="T30" fmla="*/ 58 w 116"/>
              <a:gd name="T31" fmla="*/ 12 h 131"/>
              <a:gd name="T32" fmla="*/ 58 w 116"/>
              <a:gd name="T33" fmla="*/ 0 h 131"/>
              <a:gd name="T34" fmla="*/ 35 w 116"/>
              <a:gd name="T35" fmla="*/ 18 h 131"/>
              <a:gd name="T36" fmla="*/ 29 w 116"/>
              <a:gd name="T37" fmla="*/ 8 h 131"/>
              <a:gd name="T38" fmla="*/ 8 w 116"/>
              <a:gd name="T39" fmla="*/ 29 h 131"/>
              <a:gd name="T40" fmla="*/ 18 w 116"/>
              <a:gd name="T41" fmla="*/ 35 h 131"/>
              <a:gd name="T42" fmla="*/ 0 w 116"/>
              <a:gd name="T43" fmla="*/ 58 h 131"/>
              <a:gd name="T44" fmla="*/ 12 w 116"/>
              <a:gd name="T45" fmla="*/ 58 h 131"/>
              <a:gd name="T46" fmla="*/ 87 w 116"/>
              <a:gd name="T47" fmla="*/ 8 h 131"/>
              <a:gd name="T48" fmla="*/ 81 w 116"/>
              <a:gd name="T49" fmla="*/ 18 h 131"/>
              <a:gd name="T50" fmla="*/ 108 w 116"/>
              <a:gd name="T51" fmla="*/ 29 h 131"/>
              <a:gd name="T52" fmla="*/ 98 w 116"/>
              <a:gd name="T53" fmla="*/ 35 h 131"/>
              <a:gd name="T54" fmla="*/ 104 w 116"/>
              <a:gd name="T55" fmla="*/ 58 h 131"/>
              <a:gd name="T56" fmla="*/ 116 w 116"/>
              <a:gd name="T57" fmla="*/ 58 h 131"/>
              <a:gd name="T58" fmla="*/ 71 w 116"/>
              <a:gd name="T59" fmla="*/ 105 h 131"/>
              <a:gd name="T60" fmla="*/ 43 w 116"/>
              <a:gd name="T61" fmla="*/ 113 h 131"/>
              <a:gd name="T62" fmla="*/ 39 w 116"/>
              <a:gd name="T63" fmla="*/ 118 h 131"/>
              <a:gd name="T64" fmla="*/ 44 w 116"/>
              <a:gd name="T65" fmla="*/ 122 h 131"/>
              <a:gd name="T66" fmla="*/ 46 w 116"/>
              <a:gd name="T67" fmla="*/ 122 h 131"/>
              <a:gd name="T68" fmla="*/ 71 w 116"/>
              <a:gd name="T69" fmla="*/ 115 h 131"/>
              <a:gd name="T70" fmla="*/ 71 w 116"/>
              <a:gd name="T71" fmla="*/ 115 h 131"/>
              <a:gd name="T72" fmla="*/ 72 w 116"/>
              <a:gd name="T73" fmla="*/ 115 h 131"/>
              <a:gd name="T74" fmla="*/ 77 w 116"/>
              <a:gd name="T75" fmla="*/ 120 h 131"/>
              <a:gd name="T76" fmla="*/ 74 w 116"/>
              <a:gd name="T77" fmla="*/ 124 h 131"/>
              <a:gd name="T78" fmla="*/ 50 w 116"/>
              <a:gd name="T79" fmla="*/ 131 h 13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6" h="131">
                <a:moveTo>
                  <a:pt x="37" y="102"/>
                </a:moveTo>
                <a:cubicBezTo>
                  <a:pt x="38" y="96"/>
                  <a:pt x="36" y="90"/>
                  <a:pt x="28" y="79"/>
                </a:cubicBezTo>
                <a:cubicBezTo>
                  <a:pt x="24" y="73"/>
                  <a:pt x="22" y="66"/>
                  <a:pt x="22" y="59"/>
                </a:cubicBezTo>
                <a:cubicBezTo>
                  <a:pt x="22" y="39"/>
                  <a:pt x="38" y="23"/>
                  <a:pt x="58" y="23"/>
                </a:cubicBezTo>
                <a:cubicBezTo>
                  <a:pt x="78" y="23"/>
                  <a:pt x="94" y="39"/>
                  <a:pt x="94" y="59"/>
                </a:cubicBezTo>
                <a:cubicBezTo>
                  <a:pt x="94" y="66"/>
                  <a:pt x="92" y="73"/>
                  <a:pt x="88" y="79"/>
                </a:cubicBezTo>
                <a:cubicBezTo>
                  <a:pt x="82" y="88"/>
                  <a:pt x="79" y="93"/>
                  <a:pt x="79" y="98"/>
                </a:cubicBezTo>
                <a:moveTo>
                  <a:pt x="58" y="37"/>
                </a:moveTo>
                <a:cubicBezTo>
                  <a:pt x="46" y="37"/>
                  <a:pt x="36" y="46"/>
                  <a:pt x="36" y="58"/>
                </a:cubicBezTo>
                <a:cubicBezTo>
                  <a:pt x="36" y="70"/>
                  <a:pt x="46" y="80"/>
                  <a:pt x="58" y="80"/>
                </a:cubicBezTo>
                <a:cubicBezTo>
                  <a:pt x="70" y="80"/>
                  <a:pt x="80" y="70"/>
                  <a:pt x="80" y="58"/>
                </a:cubicBezTo>
                <a:cubicBezTo>
                  <a:pt x="80" y="46"/>
                  <a:pt x="70" y="37"/>
                  <a:pt x="58" y="37"/>
                </a:cubicBezTo>
                <a:close/>
                <a:moveTo>
                  <a:pt x="50" y="62"/>
                </a:moveTo>
                <a:cubicBezTo>
                  <a:pt x="56" y="69"/>
                  <a:pt x="56" y="69"/>
                  <a:pt x="56" y="69"/>
                </a:cubicBezTo>
                <a:cubicBezTo>
                  <a:pt x="66" y="52"/>
                  <a:pt x="66" y="52"/>
                  <a:pt x="66" y="52"/>
                </a:cubicBezTo>
                <a:moveTo>
                  <a:pt x="58" y="12"/>
                </a:moveTo>
                <a:cubicBezTo>
                  <a:pt x="58" y="0"/>
                  <a:pt x="58" y="0"/>
                  <a:pt x="58" y="0"/>
                </a:cubicBezTo>
                <a:moveTo>
                  <a:pt x="35" y="18"/>
                </a:moveTo>
                <a:cubicBezTo>
                  <a:pt x="29" y="8"/>
                  <a:pt x="29" y="8"/>
                  <a:pt x="29" y="8"/>
                </a:cubicBezTo>
                <a:moveTo>
                  <a:pt x="8" y="29"/>
                </a:moveTo>
                <a:cubicBezTo>
                  <a:pt x="18" y="35"/>
                  <a:pt x="18" y="35"/>
                  <a:pt x="18" y="35"/>
                </a:cubicBezTo>
                <a:moveTo>
                  <a:pt x="0" y="58"/>
                </a:moveTo>
                <a:cubicBezTo>
                  <a:pt x="12" y="58"/>
                  <a:pt x="12" y="58"/>
                  <a:pt x="12" y="58"/>
                </a:cubicBezTo>
                <a:moveTo>
                  <a:pt x="87" y="8"/>
                </a:moveTo>
                <a:cubicBezTo>
                  <a:pt x="81" y="18"/>
                  <a:pt x="81" y="18"/>
                  <a:pt x="81" y="18"/>
                </a:cubicBezTo>
                <a:moveTo>
                  <a:pt x="108" y="29"/>
                </a:moveTo>
                <a:cubicBezTo>
                  <a:pt x="98" y="35"/>
                  <a:pt x="98" y="35"/>
                  <a:pt x="98" y="35"/>
                </a:cubicBezTo>
                <a:moveTo>
                  <a:pt x="104" y="58"/>
                </a:moveTo>
                <a:cubicBezTo>
                  <a:pt x="116" y="58"/>
                  <a:pt x="116" y="58"/>
                  <a:pt x="116" y="58"/>
                </a:cubicBezTo>
                <a:moveTo>
                  <a:pt x="71" y="105"/>
                </a:moveTo>
                <a:cubicBezTo>
                  <a:pt x="71" y="105"/>
                  <a:pt x="43" y="113"/>
                  <a:pt x="43" y="113"/>
                </a:cubicBezTo>
                <a:cubicBezTo>
                  <a:pt x="41" y="114"/>
                  <a:pt x="39" y="115"/>
                  <a:pt x="39" y="118"/>
                </a:cubicBezTo>
                <a:cubicBezTo>
                  <a:pt x="39" y="120"/>
                  <a:pt x="41" y="122"/>
                  <a:pt x="44" y="122"/>
                </a:cubicBezTo>
                <a:cubicBezTo>
                  <a:pt x="45" y="122"/>
                  <a:pt x="46" y="122"/>
                  <a:pt x="46" y="122"/>
                </a:cubicBezTo>
                <a:cubicBezTo>
                  <a:pt x="71" y="115"/>
                  <a:pt x="71" y="115"/>
                  <a:pt x="71" y="115"/>
                </a:cubicBezTo>
                <a:cubicBezTo>
                  <a:pt x="71" y="115"/>
                  <a:pt x="71" y="115"/>
                  <a:pt x="71" y="115"/>
                </a:cubicBezTo>
                <a:cubicBezTo>
                  <a:pt x="71" y="115"/>
                  <a:pt x="72" y="115"/>
                  <a:pt x="72" y="115"/>
                </a:cubicBezTo>
                <a:cubicBezTo>
                  <a:pt x="75" y="115"/>
                  <a:pt x="77" y="117"/>
                  <a:pt x="77" y="120"/>
                </a:cubicBezTo>
                <a:cubicBezTo>
                  <a:pt x="77" y="122"/>
                  <a:pt x="75" y="123"/>
                  <a:pt x="74" y="124"/>
                </a:cubicBezTo>
                <a:cubicBezTo>
                  <a:pt x="50" y="131"/>
                  <a:pt x="50" y="131"/>
                  <a:pt x="50" y="13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6" name="Freeform 36"/>
          <p:cNvSpPr>
            <a:spLocks noEditPoints="1"/>
          </p:cNvSpPr>
          <p:nvPr/>
        </p:nvSpPr>
        <p:spPr bwMode="auto">
          <a:xfrm>
            <a:off x="7788275" y="2768600"/>
            <a:ext cx="484188" cy="501650"/>
          </a:xfrm>
          <a:custGeom>
            <a:avLst/>
            <a:gdLst>
              <a:gd name="T0" fmla="*/ 47 w 127"/>
              <a:gd name="T1" fmla="*/ 13 h 132"/>
              <a:gd name="T2" fmla="*/ 111 w 127"/>
              <a:gd name="T3" fmla="*/ 53 h 132"/>
              <a:gd name="T4" fmla="*/ 127 w 127"/>
              <a:gd name="T5" fmla="*/ 85 h 132"/>
              <a:gd name="T6" fmla="*/ 114 w 127"/>
              <a:gd name="T7" fmla="*/ 85 h 132"/>
              <a:gd name="T8" fmla="*/ 114 w 127"/>
              <a:gd name="T9" fmla="*/ 107 h 132"/>
              <a:gd name="T10" fmla="*/ 107 w 127"/>
              <a:gd name="T11" fmla="*/ 113 h 132"/>
              <a:gd name="T12" fmla="*/ 92 w 127"/>
              <a:gd name="T13" fmla="*/ 113 h 132"/>
              <a:gd name="T14" fmla="*/ 92 w 127"/>
              <a:gd name="T15" fmla="*/ 132 h 132"/>
              <a:gd name="T16" fmla="*/ 34 w 127"/>
              <a:gd name="T17" fmla="*/ 132 h 132"/>
              <a:gd name="T18" fmla="*/ 34 w 127"/>
              <a:gd name="T19" fmla="*/ 113 h 132"/>
              <a:gd name="T20" fmla="*/ 27 w 127"/>
              <a:gd name="T21" fmla="*/ 99 h 132"/>
              <a:gd name="T22" fmla="*/ 71 w 127"/>
              <a:gd name="T23" fmla="*/ 60 h 132"/>
              <a:gd name="T24" fmla="*/ 71 w 127"/>
              <a:gd name="T25" fmla="*/ 51 h 132"/>
              <a:gd name="T26" fmla="*/ 61 w 127"/>
              <a:gd name="T27" fmla="*/ 47 h 132"/>
              <a:gd name="T28" fmla="*/ 59 w 127"/>
              <a:gd name="T29" fmla="*/ 43 h 132"/>
              <a:gd name="T30" fmla="*/ 64 w 127"/>
              <a:gd name="T31" fmla="*/ 33 h 132"/>
              <a:gd name="T32" fmla="*/ 57 w 127"/>
              <a:gd name="T33" fmla="*/ 27 h 132"/>
              <a:gd name="T34" fmla="*/ 47 w 127"/>
              <a:gd name="T35" fmla="*/ 31 h 132"/>
              <a:gd name="T36" fmla="*/ 44 w 127"/>
              <a:gd name="T37" fmla="*/ 30 h 132"/>
              <a:gd name="T38" fmla="*/ 40 w 127"/>
              <a:gd name="T39" fmla="*/ 19 h 132"/>
              <a:gd name="T40" fmla="*/ 31 w 127"/>
              <a:gd name="T41" fmla="*/ 19 h 132"/>
              <a:gd name="T42" fmla="*/ 27 w 127"/>
              <a:gd name="T43" fmla="*/ 30 h 132"/>
              <a:gd name="T44" fmla="*/ 23 w 127"/>
              <a:gd name="T45" fmla="*/ 31 h 132"/>
              <a:gd name="T46" fmla="*/ 13 w 127"/>
              <a:gd name="T47" fmla="*/ 27 h 132"/>
              <a:gd name="T48" fmla="*/ 7 w 127"/>
              <a:gd name="T49" fmla="*/ 33 h 132"/>
              <a:gd name="T50" fmla="*/ 11 w 127"/>
              <a:gd name="T51" fmla="*/ 43 h 132"/>
              <a:gd name="T52" fmla="*/ 10 w 127"/>
              <a:gd name="T53" fmla="*/ 47 h 132"/>
              <a:gd name="T54" fmla="*/ 0 w 127"/>
              <a:gd name="T55" fmla="*/ 51 h 132"/>
              <a:gd name="T56" fmla="*/ 0 w 127"/>
              <a:gd name="T57" fmla="*/ 60 h 132"/>
              <a:gd name="T58" fmla="*/ 10 w 127"/>
              <a:gd name="T59" fmla="*/ 64 h 132"/>
              <a:gd name="T60" fmla="*/ 11 w 127"/>
              <a:gd name="T61" fmla="*/ 67 h 132"/>
              <a:gd name="T62" fmla="*/ 7 w 127"/>
              <a:gd name="T63" fmla="*/ 77 h 132"/>
              <a:gd name="T64" fmla="*/ 13 w 127"/>
              <a:gd name="T65" fmla="*/ 83 h 132"/>
              <a:gd name="T66" fmla="*/ 23 w 127"/>
              <a:gd name="T67" fmla="*/ 79 h 132"/>
              <a:gd name="T68" fmla="*/ 27 w 127"/>
              <a:gd name="T69" fmla="*/ 81 h 132"/>
              <a:gd name="T70" fmla="*/ 31 w 127"/>
              <a:gd name="T71" fmla="*/ 91 h 132"/>
              <a:gd name="T72" fmla="*/ 40 w 127"/>
              <a:gd name="T73" fmla="*/ 91 h 132"/>
              <a:gd name="T74" fmla="*/ 44 w 127"/>
              <a:gd name="T75" fmla="*/ 81 h 132"/>
              <a:gd name="T76" fmla="*/ 47 w 127"/>
              <a:gd name="T77" fmla="*/ 79 h 132"/>
              <a:gd name="T78" fmla="*/ 57 w 127"/>
              <a:gd name="T79" fmla="*/ 83 h 132"/>
              <a:gd name="T80" fmla="*/ 64 w 127"/>
              <a:gd name="T81" fmla="*/ 77 h 132"/>
              <a:gd name="T82" fmla="*/ 59 w 127"/>
              <a:gd name="T83" fmla="*/ 67 h 132"/>
              <a:gd name="T84" fmla="*/ 61 w 127"/>
              <a:gd name="T85" fmla="*/ 64 h 132"/>
              <a:gd name="T86" fmla="*/ 71 w 127"/>
              <a:gd name="T87" fmla="*/ 60 h 132"/>
              <a:gd name="T88" fmla="*/ 35 w 127"/>
              <a:gd name="T89" fmla="*/ 40 h 132"/>
              <a:gd name="T90" fmla="*/ 20 w 127"/>
              <a:gd name="T91" fmla="*/ 55 h 132"/>
              <a:gd name="T92" fmla="*/ 35 w 127"/>
              <a:gd name="T93" fmla="*/ 70 h 132"/>
              <a:gd name="T94" fmla="*/ 50 w 127"/>
              <a:gd name="T95" fmla="*/ 55 h 132"/>
              <a:gd name="T96" fmla="*/ 35 w 127"/>
              <a:gd name="T97" fmla="*/ 40 h 132"/>
              <a:gd name="T98" fmla="*/ 92 w 127"/>
              <a:gd name="T99" fmla="*/ 113 h 132"/>
              <a:gd name="T100" fmla="*/ 84 w 127"/>
              <a:gd name="T101" fmla="*/ 113 h 13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27" h="132">
                <a:moveTo>
                  <a:pt x="47" y="13"/>
                </a:moveTo>
                <a:cubicBezTo>
                  <a:pt x="118" y="0"/>
                  <a:pt x="111" y="53"/>
                  <a:pt x="111" y="53"/>
                </a:cubicBezTo>
                <a:cubicBezTo>
                  <a:pt x="127" y="85"/>
                  <a:pt x="127" y="85"/>
                  <a:pt x="127" y="85"/>
                </a:cubicBezTo>
                <a:cubicBezTo>
                  <a:pt x="114" y="85"/>
                  <a:pt x="114" y="85"/>
                  <a:pt x="114" y="85"/>
                </a:cubicBezTo>
                <a:cubicBezTo>
                  <a:pt x="114" y="107"/>
                  <a:pt x="114" y="107"/>
                  <a:pt x="114" y="107"/>
                </a:cubicBezTo>
                <a:cubicBezTo>
                  <a:pt x="114" y="110"/>
                  <a:pt x="111" y="113"/>
                  <a:pt x="107" y="113"/>
                </a:cubicBezTo>
                <a:cubicBezTo>
                  <a:pt x="92" y="113"/>
                  <a:pt x="92" y="113"/>
                  <a:pt x="92" y="113"/>
                </a:cubicBezTo>
                <a:cubicBezTo>
                  <a:pt x="92" y="132"/>
                  <a:pt x="92" y="132"/>
                  <a:pt x="92" y="132"/>
                </a:cubicBezTo>
                <a:moveTo>
                  <a:pt x="34" y="132"/>
                </a:moveTo>
                <a:cubicBezTo>
                  <a:pt x="34" y="113"/>
                  <a:pt x="34" y="113"/>
                  <a:pt x="34" y="113"/>
                </a:cubicBezTo>
                <a:cubicBezTo>
                  <a:pt x="27" y="99"/>
                  <a:pt x="27" y="99"/>
                  <a:pt x="27" y="99"/>
                </a:cubicBezTo>
                <a:moveTo>
                  <a:pt x="71" y="60"/>
                </a:moveTo>
                <a:cubicBezTo>
                  <a:pt x="71" y="51"/>
                  <a:pt x="71" y="51"/>
                  <a:pt x="71" y="51"/>
                </a:cubicBezTo>
                <a:cubicBezTo>
                  <a:pt x="61" y="47"/>
                  <a:pt x="61" y="47"/>
                  <a:pt x="61" y="47"/>
                </a:cubicBezTo>
                <a:cubicBezTo>
                  <a:pt x="60" y="45"/>
                  <a:pt x="60" y="44"/>
                  <a:pt x="59" y="43"/>
                </a:cubicBezTo>
                <a:cubicBezTo>
                  <a:pt x="64" y="33"/>
                  <a:pt x="64" y="33"/>
                  <a:pt x="64" y="33"/>
                </a:cubicBezTo>
                <a:cubicBezTo>
                  <a:pt x="57" y="27"/>
                  <a:pt x="57" y="27"/>
                  <a:pt x="57" y="27"/>
                </a:cubicBezTo>
                <a:cubicBezTo>
                  <a:pt x="47" y="31"/>
                  <a:pt x="47" y="31"/>
                  <a:pt x="47" y="31"/>
                </a:cubicBezTo>
                <a:cubicBezTo>
                  <a:pt x="46" y="30"/>
                  <a:pt x="45" y="30"/>
                  <a:pt x="44" y="30"/>
                </a:cubicBezTo>
                <a:cubicBezTo>
                  <a:pt x="40" y="19"/>
                  <a:pt x="40" y="19"/>
                  <a:pt x="40" y="19"/>
                </a:cubicBezTo>
                <a:cubicBezTo>
                  <a:pt x="31" y="19"/>
                  <a:pt x="31" y="19"/>
                  <a:pt x="31" y="19"/>
                </a:cubicBezTo>
                <a:cubicBezTo>
                  <a:pt x="27" y="30"/>
                  <a:pt x="27" y="30"/>
                  <a:pt x="27" y="30"/>
                </a:cubicBezTo>
                <a:cubicBezTo>
                  <a:pt x="25" y="30"/>
                  <a:pt x="24" y="30"/>
                  <a:pt x="23" y="31"/>
                </a:cubicBezTo>
                <a:cubicBezTo>
                  <a:pt x="13" y="27"/>
                  <a:pt x="13" y="27"/>
                  <a:pt x="13" y="27"/>
                </a:cubicBezTo>
                <a:cubicBezTo>
                  <a:pt x="7" y="33"/>
                  <a:pt x="7" y="33"/>
                  <a:pt x="7" y="33"/>
                </a:cubicBezTo>
                <a:cubicBezTo>
                  <a:pt x="11" y="43"/>
                  <a:pt x="11" y="43"/>
                  <a:pt x="11" y="43"/>
                </a:cubicBezTo>
                <a:cubicBezTo>
                  <a:pt x="11" y="44"/>
                  <a:pt x="10" y="45"/>
                  <a:pt x="10" y="47"/>
                </a:cubicBezTo>
                <a:cubicBezTo>
                  <a:pt x="0" y="51"/>
                  <a:pt x="0" y="51"/>
                  <a:pt x="0" y="51"/>
                </a:cubicBezTo>
                <a:cubicBezTo>
                  <a:pt x="0" y="60"/>
                  <a:pt x="0" y="60"/>
                  <a:pt x="0" y="60"/>
                </a:cubicBezTo>
                <a:cubicBezTo>
                  <a:pt x="10" y="64"/>
                  <a:pt x="10" y="64"/>
                  <a:pt x="10" y="64"/>
                </a:cubicBezTo>
                <a:cubicBezTo>
                  <a:pt x="10" y="65"/>
                  <a:pt x="11" y="66"/>
                  <a:pt x="11" y="67"/>
                </a:cubicBezTo>
                <a:cubicBezTo>
                  <a:pt x="7" y="77"/>
                  <a:pt x="7" y="77"/>
                  <a:pt x="7" y="77"/>
                </a:cubicBezTo>
                <a:cubicBezTo>
                  <a:pt x="13" y="83"/>
                  <a:pt x="13" y="83"/>
                  <a:pt x="13" y="83"/>
                </a:cubicBezTo>
                <a:cubicBezTo>
                  <a:pt x="23" y="79"/>
                  <a:pt x="23" y="79"/>
                  <a:pt x="23" y="79"/>
                </a:cubicBezTo>
                <a:cubicBezTo>
                  <a:pt x="24" y="80"/>
                  <a:pt x="25" y="80"/>
                  <a:pt x="27" y="81"/>
                </a:cubicBezTo>
                <a:cubicBezTo>
                  <a:pt x="31" y="91"/>
                  <a:pt x="31" y="91"/>
                  <a:pt x="31" y="91"/>
                </a:cubicBezTo>
                <a:cubicBezTo>
                  <a:pt x="40" y="91"/>
                  <a:pt x="40" y="91"/>
                  <a:pt x="40" y="91"/>
                </a:cubicBezTo>
                <a:cubicBezTo>
                  <a:pt x="44" y="81"/>
                  <a:pt x="44" y="81"/>
                  <a:pt x="44" y="81"/>
                </a:cubicBezTo>
                <a:cubicBezTo>
                  <a:pt x="45" y="80"/>
                  <a:pt x="46" y="80"/>
                  <a:pt x="47" y="79"/>
                </a:cubicBezTo>
                <a:cubicBezTo>
                  <a:pt x="57" y="83"/>
                  <a:pt x="57" y="83"/>
                  <a:pt x="57" y="83"/>
                </a:cubicBezTo>
                <a:cubicBezTo>
                  <a:pt x="64" y="77"/>
                  <a:pt x="64" y="77"/>
                  <a:pt x="64" y="77"/>
                </a:cubicBezTo>
                <a:cubicBezTo>
                  <a:pt x="59" y="67"/>
                  <a:pt x="59" y="67"/>
                  <a:pt x="59" y="67"/>
                </a:cubicBezTo>
                <a:cubicBezTo>
                  <a:pt x="60" y="66"/>
                  <a:pt x="60" y="65"/>
                  <a:pt x="61" y="64"/>
                </a:cubicBezTo>
                <a:lnTo>
                  <a:pt x="71" y="60"/>
                </a:lnTo>
                <a:close/>
                <a:moveTo>
                  <a:pt x="35" y="40"/>
                </a:moveTo>
                <a:cubicBezTo>
                  <a:pt x="27" y="40"/>
                  <a:pt x="20" y="47"/>
                  <a:pt x="20" y="55"/>
                </a:cubicBezTo>
                <a:cubicBezTo>
                  <a:pt x="20" y="63"/>
                  <a:pt x="27" y="70"/>
                  <a:pt x="35" y="70"/>
                </a:cubicBezTo>
                <a:cubicBezTo>
                  <a:pt x="43" y="70"/>
                  <a:pt x="50" y="63"/>
                  <a:pt x="50" y="55"/>
                </a:cubicBezTo>
                <a:cubicBezTo>
                  <a:pt x="50" y="47"/>
                  <a:pt x="43" y="40"/>
                  <a:pt x="35" y="40"/>
                </a:cubicBezTo>
                <a:close/>
                <a:moveTo>
                  <a:pt x="92" y="113"/>
                </a:moveTo>
                <a:cubicBezTo>
                  <a:pt x="84" y="113"/>
                  <a:pt x="84" y="113"/>
                  <a:pt x="84" y="113"/>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7" name="Freeform 37"/>
          <p:cNvSpPr>
            <a:spLocks noEditPoints="1"/>
          </p:cNvSpPr>
          <p:nvPr/>
        </p:nvSpPr>
        <p:spPr bwMode="auto">
          <a:xfrm>
            <a:off x="1893888" y="2859088"/>
            <a:ext cx="639763" cy="361950"/>
          </a:xfrm>
          <a:custGeom>
            <a:avLst/>
            <a:gdLst>
              <a:gd name="T0" fmla="*/ 40 w 168"/>
              <a:gd name="T1" fmla="*/ 78 h 95"/>
              <a:gd name="T2" fmla="*/ 39 w 168"/>
              <a:gd name="T3" fmla="*/ 70 h 95"/>
              <a:gd name="T4" fmla="*/ 49 w 168"/>
              <a:gd name="T5" fmla="*/ 61 h 95"/>
              <a:gd name="T6" fmla="*/ 55 w 168"/>
              <a:gd name="T7" fmla="*/ 66 h 95"/>
              <a:gd name="T8" fmla="*/ 47 w 168"/>
              <a:gd name="T9" fmla="*/ 77 h 95"/>
              <a:gd name="T10" fmla="*/ 102 w 168"/>
              <a:gd name="T11" fmla="*/ 69 h 95"/>
              <a:gd name="T12" fmla="*/ 123 w 168"/>
              <a:gd name="T13" fmla="*/ 78 h 95"/>
              <a:gd name="T14" fmla="*/ 124 w 168"/>
              <a:gd name="T15" fmla="*/ 69 h 95"/>
              <a:gd name="T16" fmla="*/ 103 w 168"/>
              <a:gd name="T17" fmla="*/ 84 h 95"/>
              <a:gd name="T18" fmla="*/ 112 w 168"/>
              <a:gd name="T19" fmla="*/ 85 h 95"/>
              <a:gd name="T20" fmla="*/ 114 w 168"/>
              <a:gd name="T21" fmla="*/ 78 h 95"/>
              <a:gd name="T22" fmla="*/ 92 w 168"/>
              <a:gd name="T23" fmla="*/ 91 h 95"/>
              <a:gd name="T24" fmla="*/ 101 w 168"/>
              <a:gd name="T25" fmla="*/ 92 h 95"/>
              <a:gd name="T26" fmla="*/ 103 w 168"/>
              <a:gd name="T27" fmla="*/ 85 h 95"/>
              <a:gd name="T28" fmla="*/ 79 w 168"/>
              <a:gd name="T29" fmla="*/ 93 h 95"/>
              <a:gd name="T30" fmla="*/ 90 w 168"/>
              <a:gd name="T31" fmla="*/ 92 h 95"/>
              <a:gd name="T32" fmla="*/ 54 w 168"/>
              <a:gd name="T33" fmla="*/ 85 h 95"/>
              <a:gd name="T34" fmla="*/ 65 w 168"/>
              <a:gd name="T35" fmla="*/ 65 h 95"/>
              <a:gd name="T36" fmla="*/ 58 w 168"/>
              <a:gd name="T37" fmla="*/ 65 h 95"/>
              <a:gd name="T38" fmla="*/ 47 w 168"/>
              <a:gd name="T39" fmla="*/ 85 h 95"/>
              <a:gd name="T40" fmla="*/ 54 w 168"/>
              <a:gd name="T41" fmla="*/ 85 h 95"/>
              <a:gd name="T42" fmla="*/ 74 w 168"/>
              <a:gd name="T43" fmla="*/ 77 h 95"/>
              <a:gd name="T44" fmla="*/ 69 w 168"/>
              <a:gd name="T45" fmla="*/ 69 h 95"/>
              <a:gd name="T46" fmla="*/ 56 w 168"/>
              <a:gd name="T47" fmla="*/ 82 h 95"/>
              <a:gd name="T48" fmla="*/ 60 w 168"/>
              <a:gd name="T49" fmla="*/ 91 h 95"/>
              <a:gd name="T50" fmla="*/ 78 w 168"/>
              <a:gd name="T51" fmla="*/ 88 h 95"/>
              <a:gd name="T52" fmla="*/ 79 w 168"/>
              <a:gd name="T53" fmla="*/ 79 h 95"/>
              <a:gd name="T54" fmla="*/ 72 w 168"/>
              <a:gd name="T55" fmla="*/ 80 h 95"/>
              <a:gd name="T56" fmla="*/ 66 w 168"/>
              <a:gd name="T57" fmla="*/ 94 h 95"/>
              <a:gd name="T58" fmla="*/ 73 w 168"/>
              <a:gd name="T59" fmla="*/ 93 h 95"/>
              <a:gd name="T60" fmla="*/ 144 w 168"/>
              <a:gd name="T61" fmla="*/ 1 h 95"/>
              <a:gd name="T62" fmla="*/ 140 w 168"/>
              <a:gd name="T63" fmla="*/ 57 h 95"/>
              <a:gd name="T64" fmla="*/ 168 w 168"/>
              <a:gd name="T65" fmla="*/ 45 h 95"/>
              <a:gd name="T66" fmla="*/ 91 w 168"/>
              <a:gd name="T67" fmla="*/ 25 h 95"/>
              <a:gd name="T68" fmla="*/ 83 w 168"/>
              <a:gd name="T69" fmla="*/ 25 h 95"/>
              <a:gd name="T70" fmla="*/ 58 w 168"/>
              <a:gd name="T71" fmla="*/ 37 h 95"/>
              <a:gd name="T72" fmla="*/ 80 w 168"/>
              <a:gd name="T73" fmla="*/ 43 h 95"/>
              <a:gd name="T74" fmla="*/ 124 w 168"/>
              <a:gd name="T75" fmla="*/ 69 h 95"/>
              <a:gd name="T76" fmla="*/ 131 w 168"/>
              <a:gd name="T77" fmla="*/ 60 h 95"/>
              <a:gd name="T78" fmla="*/ 124 w 168"/>
              <a:gd name="T79" fmla="*/ 69 h 95"/>
              <a:gd name="T80" fmla="*/ 43 w 168"/>
              <a:gd name="T81" fmla="*/ 68 h 95"/>
              <a:gd name="T82" fmla="*/ 25 w 168"/>
              <a:gd name="T83" fmla="*/ 63 h 95"/>
              <a:gd name="T84" fmla="*/ 35 w 168"/>
              <a:gd name="T85" fmla="*/ 0 h 95"/>
              <a:gd name="T86" fmla="*/ 41 w 168"/>
              <a:gd name="T87" fmla="*/ 69 h 95"/>
              <a:gd name="T88" fmla="*/ 56 w 168"/>
              <a:gd name="T89" fmla="*/ 2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68" h="95">
                <a:moveTo>
                  <a:pt x="44" y="79"/>
                </a:moveTo>
                <a:cubicBezTo>
                  <a:pt x="42" y="79"/>
                  <a:pt x="41" y="79"/>
                  <a:pt x="40" y="78"/>
                </a:cubicBezTo>
                <a:cubicBezTo>
                  <a:pt x="39" y="77"/>
                  <a:pt x="38" y="75"/>
                  <a:pt x="38" y="74"/>
                </a:cubicBezTo>
                <a:cubicBezTo>
                  <a:pt x="38" y="73"/>
                  <a:pt x="39" y="71"/>
                  <a:pt x="39" y="70"/>
                </a:cubicBezTo>
                <a:cubicBezTo>
                  <a:pt x="46" y="63"/>
                  <a:pt x="46" y="63"/>
                  <a:pt x="46" y="63"/>
                </a:cubicBezTo>
                <a:cubicBezTo>
                  <a:pt x="47" y="62"/>
                  <a:pt x="48" y="62"/>
                  <a:pt x="49" y="61"/>
                </a:cubicBezTo>
                <a:cubicBezTo>
                  <a:pt x="50" y="61"/>
                  <a:pt x="52" y="62"/>
                  <a:pt x="53" y="63"/>
                </a:cubicBezTo>
                <a:cubicBezTo>
                  <a:pt x="54" y="64"/>
                  <a:pt x="55" y="65"/>
                  <a:pt x="55" y="66"/>
                </a:cubicBezTo>
                <a:cubicBezTo>
                  <a:pt x="55" y="68"/>
                  <a:pt x="54" y="69"/>
                  <a:pt x="53" y="70"/>
                </a:cubicBezTo>
                <a:cubicBezTo>
                  <a:pt x="47" y="77"/>
                  <a:pt x="47" y="77"/>
                  <a:pt x="47" y="77"/>
                </a:cubicBezTo>
                <a:cubicBezTo>
                  <a:pt x="46" y="78"/>
                  <a:pt x="45" y="79"/>
                  <a:pt x="44" y="79"/>
                </a:cubicBezTo>
                <a:close/>
                <a:moveTo>
                  <a:pt x="102" y="69"/>
                </a:moveTo>
                <a:cubicBezTo>
                  <a:pt x="102" y="69"/>
                  <a:pt x="115" y="79"/>
                  <a:pt x="118" y="79"/>
                </a:cubicBezTo>
                <a:cubicBezTo>
                  <a:pt x="120" y="80"/>
                  <a:pt x="121" y="79"/>
                  <a:pt x="123" y="78"/>
                </a:cubicBezTo>
                <a:cubicBezTo>
                  <a:pt x="124" y="76"/>
                  <a:pt x="125" y="75"/>
                  <a:pt x="125" y="73"/>
                </a:cubicBezTo>
                <a:cubicBezTo>
                  <a:pt x="125" y="71"/>
                  <a:pt x="124" y="70"/>
                  <a:pt x="124" y="69"/>
                </a:cubicBezTo>
                <a:moveTo>
                  <a:pt x="93" y="75"/>
                </a:moveTo>
                <a:cubicBezTo>
                  <a:pt x="103" y="84"/>
                  <a:pt x="103" y="84"/>
                  <a:pt x="103" y="84"/>
                </a:cubicBezTo>
                <a:cubicBezTo>
                  <a:pt x="104" y="86"/>
                  <a:pt x="106" y="87"/>
                  <a:pt x="108" y="87"/>
                </a:cubicBezTo>
                <a:cubicBezTo>
                  <a:pt x="109" y="87"/>
                  <a:pt x="111" y="86"/>
                  <a:pt x="112" y="85"/>
                </a:cubicBezTo>
                <a:cubicBezTo>
                  <a:pt x="114" y="84"/>
                  <a:pt x="115" y="82"/>
                  <a:pt x="115" y="80"/>
                </a:cubicBezTo>
                <a:cubicBezTo>
                  <a:pt x="115" y="79"/>
                  <a:pt x="114" y="78"/>
                  <a:pt x="114" y="78"/>
                </a:cubicBezTo>
                <a:moveTo>
                  <a:pt x="87" y="86"/>
                </a:moveTo>
                <a:cubicBezTo>
                  <a:pt x="92" y="91"/>
                  <a:pt x="92" y="91"/>
                  <a:pt x="92" y="91"/>
                </a:cubicBezTo>
                <a:cubicBezTo>
                  <a:pt x="93" y="92"/>
                  <a:pt x="95" y="93"/>
                  <a:pt x="96" y="93"/>
                </a:cubicBezTo>
                <a:cubicBezTo>
                  <a:pt x="98" y="93"/>
                  <a:pt x="100" y="93"/>
                  <a:pt x="101" y="92"/>
                </a:cubicBezTo>
                <a:cubicBezTo>
                  <a:pt x="103" y="90"/>
                  <a:pt x="103" y="88"/>
                  <a:pt x="103" y="86"/>
                </a:cubicBezTo>
                <a:cubicBezTo>
                  <a:pt x="103" y="86"/>
                  <a:pt x="103" y="85"/>
                  <a:pt x="103" y="85"/>
                </a:cubicBezTo>
                <a:moveTo>
                  <a:pt x="75" y="91"/>
                </a:moveTo>
                <a:cubicBezTo>
                  <a:pt x="79" y="93"/>
                  <a:pt x="79" y="93"/>
                  <a:pt x="79" y="93"/>
                </a:cubicBezTo>
                <a:cubicBezTo>
                  <a:pt x="80" y="93"/>
                  <a:pt x="82" y="94"/>
                  <a:pt x="85" y="94"/>
                </a:cubicBezTo>
                <a:cubicBezTo>
                  <a:pt x="87" y="94"/>
                  <a:pt x="88" y="93"/>
                  <a:pt x="90" y="92"/>
                </a:cubicBezTo>
                <a:cubicBezTo>
                  <a:pt x="90" y="92"/>
                  <a:pt x="91" y="91"/>
                  <a:pt x="91" y="90"/>
                </a:cubicBezTo>
                <a:moveTo>
                  <a:pt x="54" y="85"/>
                </a:moveTo>
                <a:cubicBezTo>
                  <a:pt x="65" y="72"/>
                  <a:pt x="65" y="72"/>
                  <a:pt x="65" y="72"/>
                </a:cubicBezTo>
                <a:cubicBezTo>
                  <a:pt x="67" y="70"/>
                  <a:pt x="67" y="67"/>
                  <a:pt x="65" y="65"/>
                </a:cubicBezTo>
                <a:cubicBezTo>
                  <a:pt x="64" y="64"/>
                  <a:pt x="62" y="63"/>
                  <a:pt x="61" y="64"/>
                </a:cubicBezTo>
                <a:cubicBezTo>
                  <a:pt x="60" y="64"/>
                  <a:pt x="58" y="64"/>
                  <a:pt x="58" y="65"/>
                </a:cubicBezTo>
                <a:cubicBezTo>
                  <a:pt x="46" y="78"/>
                  <a:pt x="46" y="78"/>
                  <a:pt x="46" y="78"/>
                </a:cubicBezTo>
                <a:cubicBezTo>
                  <a:pt x="44" y="80"/>
                  <a:pt x="45" y="83"/>
                  <a:pt x="47" y="85"/>
                </a:cubicBezTo>
                <a:cubicBezTo>
                  <a:pt x="48" y="86"/>
                  <a:pt x="49" y="87"/>
                  <a:pt x="51" y="86"/>
                </a:cubicBezTo>
                <a:cubicBezTo>
                  <a:pt x="52" y="86"/>
                  <a:pt x="53" y="86"/>
                  <a:pt x="54" y="85"/>
                </a:cubicBezTo>
                <a:close/>
                <a:moveTo>
                  <a:pt x="63" y="89"/>
                </a:moveTo>
                <a:cubicBezTo>
                  <a:pt x="74" y="77"/>
                  <a:pt x="74" y="77"/>
                  <a:pt x="74" y="77"/>
                </a:cubicBezTo>
                <a:cubicBezTo>
                  <a:pt x="76" y="75"/>
                  <a:pt x="75" y="72"/>
                  <a:pt x="73" y="70"/>
                </a:cubicBezTo>
                <a:cubicBezTo>
                  <a:pt x="72" y="69"/>
                  <a:pt x="71" y="69"/>
                  <a:pt x="69" y="69"/>
                </a:cubicBezTo>
                <a:cubicBezTo>
                  <a:pt x="68" y="69"/>
                  <a:pt x="67" y="70"/>
                  <a:pt x="66" y="71"/>
                </a:cubicBezTo>
                <a:cubicBezTo>
                  <a:pt x="56" y="82"/>
                  <a:pt x="56" y="82"/>
                  <a:pt x="56" y="82"/>
                </a:cubicBezTo>
                <a:cubicBezTo>
                  <a:pt x="54" y="85"/>
                  <a:pt x="54" y="88"/>
                  <a:pt x="56" y="90"/>
                </a:cubicBezTo>
                <a:cubicBezTo>
                  <a:pt x="57" y="91"/>
                  <a:pt x="59" y="91"/>
                  <a:pt x="60" y="91"/>
                </a:cubicBezTo>
                <a:cubicBezTo>
                  <a:pt x="61" y="91"/>
                  <a:pt x="62" y="90"/>
                  <a:pt x="63" y="89"/>
                </a:cubicBezTo>
                <a:close/>
                <a:moveTo>
                  <a:pt x="78" y="88"/>
                </a:moveTo>
                <a:cubicBezTo>
                  <a:pt x="79" y="86"/>
                  <a:pt x="79" y="86"/>
                  <a:pt x="79" y="86"/>
                </a:cubicBezTo>
                <a:cubicBezTo>
                  <a:pt x="81" y="84"/>
                  <a:pt x="81" y="81"/>
                  <a:pt x="79" y="79"/>
                </a:cubicBezTo>
                <a:cubicBezTo>
                  <a:pt x="78" y="78"/>
                  <a:pt x="76" y="78"/>
                  <a:pt x="75" y="78"/>
                </a:cubicBezTo>
                <a:cubicBezTo>
                  <a:pt x="74" y="78"/>
                  <a:pt x="73" y="79"/>
                  <a:pt x="72" y="80"/>
                </a:cubicBezTo>
                <a:cubicBezTo>
                  <a:pt x="66" y="86"/>
                  <a:pt x="66" y="86"/>
                  <a:pt x="66" y="86"/>
                </a:cubicBezTo>
                <a:cubicBezTo>
                  <a:pt x="64" y="88"/>
                  <a:pt x="64" y="92"/>
                  <a:pt x="66" y="94"/>
                </a:cubicBezTo>
                <a:cubicBezTo>
                  <a:pt x="67" y="95"/>
                  <a:pt x="69" y="95"/>
                  <a:pt x="70" y="95"/>
                </a:cubicBezTo>
                <a:cubicBezTo>
                  <a:pt x="71" y="95"/>
                  <a:pt x="72" y="94"/>
                  <a:pt x="73" y="93"/>
                </a:cubicBezTo>
                <a:lnTo>
                  <a:pt x="78" y="88"/>
                </a:lnTo>
                <a:close/>
                <a:moveTo>
                  <a:pt x="144" y="1"/>
                </a:moveTo>
                <a:cubicBezTo>
                  <a:pt x="134" y="6"/>
                  <a:pt x="118" y="14"/>
                  <a:pt x="116" y="16"/>
                </a:cubicBezTo>
                <a:cubicBezTo>
                  <a:pt x="118" y="20"/>
                  <a:pt x="128" y="36"/>
                  <a:pt x="140" y="57"/>
                </a:cubicBezTo>
                <a:cubicBezTo>
                  <a:pt x="141" y="60"/>
                  <a:pt x="141" y="60"/>
                  <a:pt x="141" y="60"/>
                </a:cubicBezTo>
                <a:cubicBezTo>
                  <a:pt x="168" y="45"/>
                  <a:pt x="168" y="45"/>
                  <a:pt x="168" y="45"/>
                </a:cubicBezTo>
                <a:moveTo>
                  <a:pt x="119" y="22"/>
                </a:moveTo>
                <a:cubicBezTo>
                  <a:pt x="106" y="17"/>
                  <a:pt x="99" y="25"/>
                  <a:pt x="91" y="25"/>
                </a:cubicBezTo>
                <a:cubicBezTo>
                  <a:pt x="88" y="25"/>
                  <a:pt x="85" y="25"/>
                  <a:pt x="83" y="25"/>
                </a:cubicBezTo>
                <a:cubicBezTo>
                  <a:pt x="83" y="25"/>
                  <a:pt x="83" y="25"/>
                  <a:pt x="83" y="25"/>
                </a:cubicBezTo>
                <a:cubicBezTo>
                  <a:pt x="82" y="25"/>
                  <a:pt x="81" y="25"/>
                  <a:pt x="81" y="25"/>
                </a:cubicBezTo>
                <a:cubicBezTo>
                  <a:pt x="58" y="37"/>
                  <a:pt x="58" y="37"/>
                  <a:pt x="58" y="37"/>
                </a:cubicBezTo>
                <a:cubicBezTo>
                  <a:pt x="48" y="43"/>
                  <a:pt x="58" y="50"/>
                  <a:pt x="61" y="50"/>
                </a:cubicBezTo>
                <a:cubicBezTo>
                  <a:pt x="65" y="49"/>
                  <a:pt x="74" y="45"/>
                  <a:pt x="80" y="43"/>
                </a:cubicBezTo>
                <a:cubicBezTo>
                  <a:pt x="84" y="41"/>
                  <a:pt x="88" y="42"/>
                  <a:pt x="91" y="44"/>
                </a:cubicBezTo>
                <a:cubicBezTo>
                  <a:pt x="101" y="52"/>
                  <a:pt x="122" y="67"/>
                  <a:pt x="124" y="69"/>
                </a:cubicBezTo>
                <a:moveTo>
                  <a:pt x="139" y="55"/>
                </a:moveTo>
                <a:cubicBezTo>
                  <a:pt x="137" y="56"/>
                  <a:pt x="132" y="58"/>
                  <a:pt x="131" y="60"/>
                </a:cubicBezTo>
                <a:cubicBezTo>
                  <a:pt x="130" y="60"/>
                  <a:pt x="130" y="61"/>
                  <a:pt x="129" y="63"/>
                </a:cubicBezTo>
                <a:cubicBezTo>
                  <a:pt x="127" y="65"/>
                  <a:pt x="125" y="68"/>
                  <a:pt x="124" y="69"/>
                </a:cubicBezTo>
                <a:moveTo>
                  <a:pt x="43" y="68"/>
                </a:moveTo>
                <a:cubicBezTo>
                  <a:pt x="43" y="68"/>
                  <a:pt x="43" y="68"/>
                  <a:pt x="43" y="68"/>
                </a:cubicBezTo>
                <a:moveTo>
                  <a:pt x="0" y="43"/>
                </a:moveTo>
                <a:cubicBezTo>
                  <a:pt x="25" y="63"/>
                  <a:pt x="25" y="63"/>
                  <a:pt x="25" y="63"/>
                </a:cubicBezTo>
                <a:cubicBezTo>
                  <a:pt x="59" y="20"/>
                  <a:pt x="59" y="20"/>
                  <a:pt x="59" y="20"/>
                </a:cubicBezTo>
                <a:cubicBezTo>
                  <a:pt x="35" y="0"/>
                  <a:pt x="35" y="0"/>
                  <a:pt x="35" y="0"/>
                </a:cubicBezTo>
                <a:moveTo>
                  <a:pt x="27" y="60"/>
                </a:moveTo>
                <a:cubicBezTo>
                  <a:pt x="34" y="65"/>
                  <a:pt x="41" y="69"/>
                  <a:pt x="41" y="69"/>
                </a:cubicBezTo>
                <a:moveTo>
                  <a:pt x="72" y="30"/>
                </a:moveTo>
                <a:cubicBezTo>
                  <a:pt x="69" y="28"/>
                  <a:pt x="62" y="25"/>
                  <a:pt x="56" y="23"/>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8" name="Freeform 38"/>
          <p:cNvSpPr>
            <a:spLocks noEditPoints="1"/>
          </p:cNvSpPr>
          <p:nvPr/>
        </p:nvSpPr>
        <p:spPr bwMode="auto">
          <a:xfrm>
            <a:off x="3906838" y="2844800"/>
            <a:ext cx="492125" cy="392113"/>
          </a:xfrm>
          <a:custGeom>
            <a:avLst/>
            <a:gdLst>
              <a:gd name="T0" fmla="*/ 129 w 129"/>
              <a:gd name="T1" fmla="*/ 103 h 103"/>
              <a:gd name="T2" fmla="*/ 0 w 129"/>
              <a:gd name="T3" fmla="*/ 103 h 103"/>
              <a:gd name="T4" fmla="*/ 32 w 129"/>
              <a:gd name="T5" fmla="*/ 76 h 103"/>
              <a:gd name="T6" fmla="*/ 14 w 129"/>
              <a:gd name="T7" fmla="*/ 76 h 103"/>
              <a:gd name="T8" fmla="*/ 14 w 129"/>
              <a:gd name="T9" fmla="*/ 103 h 103"/>
              <a:gd name="T10" fmla="*/ 32 w 129"/>
              <a:gd name="T11" fmla="*/ 103 h 103"/>
              <a:gd name="T12" fmla="*/ 32 w 129"/>
              <a:gd name="T13" fmla="*/ 76 h 103"/>
              <a:gd name="T14" fmla="*/ 59 w 129"/>
              <a:gd name="T15" fmla="*/ 48 h 103"/>
              <a:gd name="T16" fmla="*/ 42 w 129"/>
              <a:gd name="T17" fmla="*/ 48 h 103"/>
              <a:gd name="T18" fmla="*/ 42 w 129"/>
              <a:gd name="T19" fmla="*/ 103 h 103"/>
              <a:gd name="T20" fmla="*/ 59 w 129"/>
              <a:gd name="T21" fmla="*/ 103 h 103"/>
              <a:gd name="T22" fmla="*/ 59 w 129"/>
              <a:gd name="T23" fmla="*/ 48 h 103"/>
              <a:gd name="T24" fmla="*/ 87 w 129"/>
              <a:gd name="T25" fmla="*/ 60 h 103"/>
              <a:gd name="T26" fmla="*/ 69 w 129"/>
              <a:gd name="T27" fmla="*/ 60 h 103"/>
              <a:gd name="T28" fmla="*/ 69 w 129"/>
              <a:gd name="T29" fmla="*/ 103 h 103"/>
              <a:gd name="T30" fmla="*/ 87 w 129"/>
              <a:gd name="T31" fmla="*/ 103 h 103"/>
              <a:gd name="T32" fmla="*/ 87 w 129"/>
              <a:gd name="T33" fmla="*/ 60 h 103"/>
              <a:gd name="T34" fmla="*/ 115 w 129"/>
              <a:gd name="T35" fmla="*/ 32 h 103"/>
              <a:gd name="T36" fmla="*/ 97 w 129"/>
              <a:gd name="T37" fmla="*/ 32 h 103"/>
              <a:gd name="T38" fmla="*/ 97 w 129"/>
              <a:gd name="T39" fmla="*/ 103 h 103"/>
              <a:gd name="T40" fmla="*/ 115 w 129"/>
              <a:gd name="T41" fmla="*/ 103 h 103"/>
              <a:gd name="T42" fmla="*/ 115 w 129"/>
              <a:gd name="T43" fmla="*/ 32 h 103"/>
              <a:gd name="T44" fmla="*/ 23 w 129"/>
              <a:gd name="T45" fmla="*/ 45 h 103"/>
              <a:gd name="T46" fmla="*/ 18 w 129"/>
              <a:gd name="T47" fmla="*/ 50 h 103"/>
              <a:gd name="T48" fmla="*/ 23 w 129"/>
              <a:gd name="T49" fmla="*/ 55 h 103"/>
              <a:gd name="T50" fmla="*/ 28 w 129"/>
              <a:gd name="T51" fmla="*/ 50 h 103"/>
              <a:gd name="T52" fmla="*/ 23 w 129"/>
              <a:gd name="T53" fmla="*/ 45 h 103"/>
              <a:gd name="T54" fmla="*/ 51 w 129"/>
              <a:gd name="T55" fmla="*/ 18 h 103"/>
              <a:gd name="T56" fmla="*/ 45 w 129"/>
              <a:gd name="T57" fmla="*/ 24 h 103"/>
              <a:gd name="T58" fmla="*/ 51 w 129"/>
              <a:gd name="T59" fmla="*/ 29 h 103"/>
              <a:gd name="T60" fmla="*/ 56 w 129"/>
              <a:gd name="T61" fmla="*/ 24 h 103"/>
              <a:gd name="T62" fmla="*/ 51 w 129"/>
              <a:gd name="T63" fmla="*/ 18 h 103"/>
              <a:gd name="T64" fmla="*/ 78 w 129"/>
              <a:gd name="T65" fmla="*/ 32 h 103"/>
              <a:gd name="T66" fmla="*/ 73 w 129"/>
              <a:gd name="T67" fmla="*/ 37 h 103"/>
              <a:gd name="T68" fmla="*/ 78 w 129"/>
              <a:gd name="T69" fmla="*/ 42 h 103"/>
              <a:gd name="T70" fmla="*/ 83 w 129"/>
              <a:gd name="T71" fmla="*/ 37 h 103"/>
              <a:gd name="T72" fmla="*/ 78 w 129"/>
              <a:gd name="T73" fmla="*/ 32 h 103"/>
              <a:gd name="T74" fmla="*/ 106 w 129"/>
              <a:gd name="T75" fmla="*/ 0 h 103"/>
              <a:gd name="T76" fmla="*/ 101 w 129"/>
              <a:gd name="T77" fmla="*/ 5 h 103"/>
              <a:gd name="T78" fmla="*/ 106 w 129"/>
              <a:gd name="T79" fmla="*/ 10 h 103"/>
              <a:gd name="T80" fmla="*/ 111 w 129"/>
              <a:gd name="T81" fmla="*/ 5 h 103"/>
              <a:gd name="T82" fmla="*/ 106 w 129"/>
              <a:gd name="T83" fmla="*/ 0 h 103"/>
              <a:gd name="T84" fmla="*/ 82 w 129"/>
              <a:gd name="T85" fmla="*/ 33 h 103"/>
              <a:gd name="T86" fmla="*/ 103 w 129"/>
              <a:gd name="T87" fmla="*/ 9 h 103"/>
              <a:gd name="T88" fmla="*/ 55 w 129"/>
              <a:gd name="T89" fmla="*/ 26 h 103"/>
              <a:gd name="T90" fmla="*/ 74 w 129"/>
              <a:gd name="T91" fmla="*/ 35 h 103"/>
              <a:gd name="T92" fmla="*/ 47 w 129"/>
              <a:gd name="T93" fmla="*/ 27 h 103"/>
              <a:gd name="T94" fmla="*/ 26 w 129"/>
              <a:gd name="T95" fmla="*/ 46 h 10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29" h="103">
                <a:moveTo>
                  <a:pt x="129" y="103"/>
                </a:moveTo>
                <a:cubicBezTo>
                  <a:pt x="0" y="103"/>
                  <a:pt x="0" y="103"/>
                  <a:pt x="0" y="103"/>
                </a:cubicBezTo>
                <a:moveTo>
                  <a:pt x="32" y="76"/>
                </a:moveTo>
                <a:cubicBezTo>
                  <a:pt x="14" y="76"/>
                  <a:pt x="14" y="76"/>
                  <a:pt x="14" y="76"/>
                </a:cubicBezTo>
                <a:cubicBezTo>
                  <a:pt x="14" y="103"/>
                  <a:pt x="14" y="103"/>
                  <a:pt x="14" y="103"/>
                </a:cubicBezTo>
                <a:cubicBezTo>
                  <a:pt x="32" y="103"/>
                  <a:pt x="32" y="103"/>
                  <a:pt x="32" y="103"/>
                </a:cubicBezTo>
                <a:lnTo>
                  <a:pt x="32" y="76"/>
                </a:lnTo>
                <a:close/>
                <a:moveTo>
                  <a:pt x="59" y="48"/>
                </a:moveTo>
                <a:cubicBezTo>
                  <a:pt x="42" y="48"/>
                  <a:pt x="42" y="48"/>
                  <a:pt x="42" y="48"/>
                </a:cubicBezTo>
                <a:cubicBezTo>
                  <a:pt x="42" y="103"/>
                  <a:pt x="42" y="103"/>
                  <a:pt x="42" y="103"/>
                </a:cubicBezTo>
                <a:cubicBezTo>
                  <a:pt x="59" y="103"/>
                  <a:pt x="59" y="103"/>
                  <a:pt x="59" y="103"/>
                </a:cubicBezTo>
                <a:lnTo>
                  <a:pt x="59" y="48"/>
                </a:lnTo>
                <a:close/>
                <a:moveTo>
                  <a:pt x="87" y="60"/>
                </a:moveTo>
                <a:cubicBezTo>
                  <a:pt x="69" y="60"/>
                  <a:pt x="69" y="60"/>
                  <a:pt x="69" y="60"/>
                </a:cubicBezTo>
                <a:cubicBezTo>
                  <a:pt x="69" y="103"/>
                  <a:pt x="69" y="103"/>
                  <a:pt x="69" y="103"/>
                </a:cubicBezTo>
                <a:cubicBezTo>
                  <a:pt x="87" y="103"/>
                  <a:pt x="87" y="103"/>
                  <a:pt x="87" y="103"/>
                </a:cubicBezTo>
                <a:lnTo>
                  <a:pt x="87" y="60"/>
                </a:lnTo>
                <a:close/>
                <a:moveTo>
                  <a:pt x="115" y="32"/>
                </a:moveTo>
                <a:cubicBezTo>
                  <a:pt x="97" y="32"/>
                  <a:pt x="97" y="32"/>
                  <a:pt x="97" y="32"/>
                </a:cubicBezTo>
                <a:cubicBezTo>
                  <a:pt x="97" y="103"/>
                  <a:pt x="97" y="103"/>
                  <a:pt x="97" y="103"/>
                </a:cubicBezTo>
                <a:cubicBezTo>
                  <a:pt x="115" y="103"/>
                  <a:pt x="115" y="103"/>
                  <a:pt x="115" y="103"/>
                </a:cubicBezTo>
                <a:lnTo>
                  <a:pt x="115" y="32"/>
                </a:lnTo>
                <a:close/>
                <a:moveTo>
                  <a:pt x="23" y="45"/>
                </a:moveTo>
                <a:cubicBezTo>
                  <a:pt x="20" y="45"/>
                  <a:pt x="18" y="47"/>
                  <a:pt x="18" y="50"/>
                </a:cubicBezTo>
                <a:cubicBezTo>
                  <a:pt x="18" y="53"/>
                  <a:pt x="20" y="55"/>
                  <a:pt x="23" y="55"/>
                </a:cubicBezTo>
                <a:cubicBezTo>
                  <a:pt x="26" y="55"/>
                  <a:pt x="28" y="53"/>
                  <a:pt x="28" y="50"/>
                </a:cubicBezTo>
                <a:cubicBezTo>
                  <a:pt x="28" y="47"/>
                  <a:pt x="26" y="45"/>
                  <a:pt x="23" y="45"/>
                </a:cubicBezTo>
                <a:close/>
                <a:moveTo>
                  <a:pt x="51" y="18"/>
                </a:moveTo>
                <a:cubicBezTo>
                  <a:pt x="48" y="18"/>
                  <a:pt x="45" y="21"/>
                  <a:pt x="45" y="24"/>
                </a:cubicBezTo>
                <a:cubicBezTo>
                  <a:pt x="45" y="26"/>
                  <a:pt x="48" y="29"/>
                  <a:pt x="51" y="29"/>
                </a:cubicBezTo>
                <a:cubicBezTo>
                  <a:pt x="53" y="29"/>
                  <a:pt x="56" y="26"/>
                  <a:pt x="56" y="24"/>
                </a:cubicBezTo>
                <a:cubicBezTo>
                  <a:pt x="56" y="21"/>
                  <a:pt x="53" y="18"/>
                  <a:pt x="51" y="18"/>
                </a:cubicBezTo>
                <a:close/>
                <a:moveTo>
                  <a:pt x="78" y="32"/>
                </a:moveTo>
                <a:cubicBezTo>
                  <a:pt x="75" y="32"/>
                  <a:pt x="73" y="34"/>
                  <a:pt x="73" y="37"/>
                </a:cubicBezTo>
                <a:cubicBezTo>
                  <a:pt x="73" y="40"/>
                  <a:pt x="75" y="42"/>
                  <a:pt x="78" y="42"/>
                </a:cubicBezTo>
                <a:cubicBezTo>
                  <a:pt x="81" y="42"/>
                  <a:pt x="83" y="40"/>
                  <a:pt x="83" y="37"/>
                </a:cubicBezTo>
                <a:cubicBezTo>
                  <a:pt x="83" y="34"/>
                  <a:pt x="81" y="32"/>
                  <a:pt x="78" y="32"/>
                </a:cubicBezTo>
                <a:close/>
                <a:moveTo>
                  <a:pt x="106" y="0"/>
                </a:moveTo>
                <a:cubicBezTo>
                  <a:pt x="103" y="0"/>
                  <a:pt x="101" y="2"/>
                  <a:pt x="101" y="5"/>
                </a:cubicBezTo>
                <a:cubicBezTo>
                  <a:pt x="101" y="8"/>
                  <a:pt x="103" y="10"/>
                  <a:pt x="106" y="10"/>
                </a:cubicBezTo>
                <a:cubicBezTo>
                  <a:pt x="109" y="10"/>
                  <a:pt x="111" y="8"/>
                  <a:pt x="111" y="5"/>
                </a:cubicBezTo>
                <a:cubicBezTo>
                  <a:pt x="111" y="2"/>
                  <a:pt x="109" y="0"/>
                  <a:pt x="106" y="0"/>
                </a:cubicBezTo>
                <a:close/>
                <a:moveTo>
                  <a:pt x="82" y="33"/>
                </a:moveTo>
                <a:cubicBezTo>
                  <a:pt x="103" y="9"/>
                  <a:pt x="103" y="9"/>
                  <a:pt x="103" y="9"/>
                </a:cubicBezTo>
                <a:moveTo>
                  <a:pt x="55" y="26"/>
                </a:moveTo>
                <a:cubicBezTo>
                  <a:pt x="74" y="35"/>
                  <a:pt x="74" y="35"/>
                  <a:pt x="74" y="35"/>
                </a:cubicBezTo>
                <a:moveTo>
                  <a:pt x="47" y="27"/>
                </a:moveTo>
                <a:cubicBezTo>
                  <a:pt x="26" y="46"/>
                  <a:pt x="26" y="46"/>
                  <a:pt x="26" y="46"/>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9" name="Freeform 39"/>
          <p:cNvSpPr>
            <a:spLocks noEditPoints="1"/>
          </p:cNvSpPr>
          <p:nvPr/>
        </p:nvSpPr>
        <p:spPr bwMode="auto">
          <a:xfrm>
            <a:off x="9767888" y="2817813"/>
            <a:ext cx="425450" cy="422275"/>
          </a:xfrm>
          <a:custGeom>
            <a:avLst/>
            <a:gdLst>
              <a:gd name="T0" fmla="*/ 96 w 112"/>
              <a:gd name="T1" fmla="*/ 30 h 111"/>
              <a:gd name="T2" fmla="*/ 104 w 112"/>
              <a:gd name="T3" fmla="*/ 59 h 111"/>
              <a:gd name="T4" fmla="*/ 52 w 112"/>
              <a:gd name="T5" fmla="*/ 111 h 111"/>
              <a:gd name="T6" fmla="*/ 0 w 112"/>
              <a:gd name="T7" fmla="*/ 59 h 111"/>
              <a:gd name="T8" fmla="*/ 52 w 112"/>
              <a:gd name="T9" fmla="*/ 7 h 111"/>
              <a:gd name="T10" fmla="*/ 81 w 112"/>
              <a:gd name="T11" fmla="*/ 15 h 111"/>
              <a:gd name="T12" fmla="*/ 72 w 112"/>
              <a:gd name="T13" fmla="*/ 25 h 111"/>
              <a:gd name="T14" fmla="*/ 52 w 112"/>
              <a:gd name="T15" fmla="*/ 20 h 111"/>
              <a:gd name="T16" fmla="*/ 13 w 112"/>
              <a:gd name="T17" fmla="*/ 59 h 111"/>
              <a:gd name="T18" fmla="*/ 52 w 112"/>
              <a:gd name="T19" fmla="*/ 98 h 111"/>
              <a:gd name="T20" fmla="*/ 92 w 112"/>
              <a:gd name="T21" fmla="*/ 59 h 111"/>
              <a:gd name="T22" fmla="*/ 86 w 112"/>
              <a:gd name="T23" fmla="*/ 39 h 111"/>
              <a:gd name="T24" fmla="*/ 62 w 112"/>
              <a:gd name="T25" fmla="*/ 35 h 111"/>
              <a:gd name="T26" fmla="*/ 52 w 112"/>
              <a:gd name="T27" fmla="*/ 33 h 111"/>
              <a:gd name="T28" fmla="*/ 27 w 112"/>
              <a:gd name="T29" fmla="*/ 59 h 111"/>
              <a:gd name="T30" fmla="*/ 52 w 112"/>
              <a:gd name="T31" fmla="*/ 85 h 111"/>
              <a:gd name="T32" fmla="*/ 78 w 112"/>
              <a:gd name="T33" fmla="*/ 59 h 111"/>
              <a:gd name="T34" fmla="*/ 75 w 112"/>
              <a:gd name="T35" fmla="*/ 48 h 111"/>
              <a:gd name="T36" fmla="*/ 52 w 112"/>
              <a:gd name="T37" fmla="*/ 59 h 111"/>
              <a:gd name="T38" fmla="*/ 109 w 112"/>
              <a:gd name="T39" fmla="*/ 3 h 111"/>
              <a:gd name="T40" fmla="*/ 95 w 112"/>
              <a:gd name="T41" fmla="*/ 0 h 111"/>
              <a:gd name="T42" fmla="*/ 95 w 112"/>
              <a:gd name="T43" fmla="*/ 16 h 111"/>
              <a:gd name="T44" fmla="*/ 112 w 112"/>
              <a:gd name="T45" fmla="*/ 16 h 111"/>
              <a:gd name="T46" fmla="*/ 9 w 112"/>
              <a:gd name="T47" fmla="*/ 111 h 111"/>
              <a:gd name="T48" fmla="*/ 20 w 112"/>
              <a:gd name="T49" fmla="*/ 99 h 111"/>
              <a:gd name="T50" fmla="*/ 85 w 112"/>
              <a:gd name="T51" fmla="*/ 99 h 111"/>
              <a:gd name="T52" fmla="*/ 96 w 112"/>
              <a:gd name="T53" fmla="*/ 111 h 11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12" h="111">
                <a:moveTo>
                  <a:pt x="96" y="30"/>
                </a:moveTo>
                <a:cubicBezTo>
                  <a:pt x="101" y="38"/>
                  <a:pt x="104" y="48"/>
                  <a:pt x="104" y="59"/>
                </a:cubicBezTo>
                <a:cubicBezTo>
                  <a:pt x="104" y="88"/>
                  <a:pt x="81" y="111"/>
                  <a:pt x="52" y="111"/>
                </a:cubicBezTo>
                <a:cubicBezTo>
                  <a:pt x="24" y="111"/>
                  <a:pt x="0" y="88"/>
                  <a:pt x="0" y="59"/>
                </a:cubicBezTo>
                <a:cubicBezTo>
                  <a:pt x="0" y="30"/>
                  <a:pt x="24" y="7"/>
                  <a:pt x="52" y="7"/>
                </a:cubicBezTo>
                <a:cubicBezTo>
                  <a:pt x="63" y="7"/>
                  <a:pt x="73" y="10"/>
                  <a:pt x="81" y="15"/>
                </a:cubicBezTo>
                <a:moveTo>
                  <a:pt x="72" y="25"/>
                </a:moveTo>
                <a:cubicBezTo>
                  <a:pt x="66" y="22"/>
                  <a:pt x="60" y="20"/>
                  <a:pt x="52" y="20"/>
                </a:cubicBezTo>
                <a:cubicBezTo>
                  <a:pt x="31" y="20"/>
                  <a:pt x="13" y="37"/>
                  <a:pt x="13" y="59"/>
                </a:cubicBezTo>
                <a:cubicBezTo>
                  <a:pt x="13" y="81"/>
                  <a:pt x="31" y="98"/>
                  <a:pt x="52" y="98"/>
                </a:cubicBezTo>
                <a:cubicBezTo>
                  <a:pt x="74" y="98"/>
                  <a:pt x="92" y="81"/>
                  <a:pt x="92" y="59"/>
                </a:cubicBezTo>
                <a:cubicBezTo>
                  <a:pt x="92" y="52"/>
                  <a:pt x="90" y="45"/>
                  <a:pt x="86" y="39"/>
                </a:cubicBezTo>
                <a:moveTo>
                  <a:pt x="62" y="35"/>
                </a:moveTo>
                <a:cubicBezTo>
                  <a:pt x="59" y="34"/>
                  <a:pt x="56" y="33"/>
                  <a:pt x="52" y="33"/>
                </a:cubicBezTo>
                <a:cubicBezTo>
                  <a:pt x="38" y="33"/>
                  <a:pt x="27" y="45"/>
                  <a:pt x="27" y="59"/>
                </a:cubicBezTo>
                <a:cubicBezTo>
                  <a:pt x="27" y="73"/>
                  <a:pt x="38" y="85"/>
                  <a:pt x="52" y="85"/>
                </a:cubicBezTo>
                <a:cubicBezTo>
                  <a:pt x="66" y="85"/>
                  <a:pt x="78" y="73"/>
                  <a:pt x="78" y="59"/>
                </a:cubicBezTo>
                <a:cubicBezTo>
                  <a:pt x="78" y="55"/>
                  <a:pt x="77" y="51"/>
                  <a:pt x="75" y="48"/>
                </a:cubicBezTo>
                <a:moveTo>
                  <a:pt x="52" y="59"/>
                </a:moveTo>
                <a:cubicBezTo>
                  <a:pt x="109" y="3"/>
                  <a:pt x="109" y="3"/>
                  <a:pt x="109" y="3"/>
                </a:cubicBezTo>
                <a:moveTo>
                  <a:pt x="95" y="0"/>
                </a:moveTo>
                <a:cubicBezTo>
                  <a:pt x="95" y="16"/>
                  <a:pt x="95" y="16"/>
                  <a:pt x="95" y="16"/>
                </a:cubicBezTo>
                <a:cubicBezTo>
                  <a:pt x="112" y="16"/>
                  <a:pt x="112" y="16"/>
                  <a:pt x="112" y="16"/>
                </a:cubicBezTo>
                <a:moveTo>
                  <a:pt x="9" y="111"/>
                </a:moveTo>
                <a:cubicBezTo>
                  <a:pt x="20" y="99"/>
                  <a:pt x="20" y="99"/>
                  <a:pt x="20" y="99"/>
                </a:cubicBezTo>
                <a:moveTo>
                  <a:pt x="85" y="99"/>
                </a:moveTo>
                <a:cubicBezTo>
                  <a:pt x="96" y="111"/>
                  <a:pt x="96" y="111"/>
                  <a:pt x="96" y="11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1" name="Rectangle 31"/>
          <p:cNvSpPr>
            <a:spLocks noChangeArrowheads="1"/>
          </p:cNvSpPr>
          <p:nvPr/>
        </p:nvSpPr>
        <p:spPr bwMode="auto">
          <a:xfrm>
            <a:off x="3887863" y="396875"/>
            <a:ext cx="441627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TIMELINE INFOGRAPHIC</a:t>
            </a:r>
            <a:endParaRPr kumimoji="0" lang="ru-RU" altLang="ru-RU" sz="1800" b="0" i="0" u="none" strike="noStrike" cap="none" normalizeH="0" baseline="0" dirty="0" smtClean="0">
              <a:ln>
                <a:noFill/>
              </a:ln>
              <a:effectLst/>
            </a:endParaRPr>
          </a:p>
        </p:txBody>
      </p:sp>
      <p:sp>
        <p:nvSpPr>
          <p:cNvPr id="42" name="Rectangle 25"/>
          <p:cNvSpPr>
            <a:spLocks noChangeArrowheads="1"/>
          </p:cNvSpPr>
          <p:nvPr/>
        </p:nvSpPr>
        <p:spPr bwMode="auto">
          <a:xfrm>
            <a:off x="1630426" y="5114925"/>
            <a:ext cx="123732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500" b="1" i="0" u="none" strike="noStrike" cap="none" normalizeH="0" baseline="0" dirty="0" smtClean="0">
                <a:ln>
                  <a:noFill/>
                </a:ln>
                <a:solidFill>
                  <a:schemeClr val="accent3"/>
                </a:solidFill>
                <a:effectLst/>
                <a:latin typeface="Open Sans" panose="020B0606030504020204" pitchFamily="34" charset="0"/>
              </a:rPr>
              <a:t>INFODATA 01</a:t>
            </a:r>
            <a:endParaRPr kumimoji="0" lang="ru-RU" altLang="ru-RU" sz="1800" b="0" i="0" u="none" strike="noStrike" cap="none" normalizeH="0" baseline="0" dirty="0" smtClean="0">
              <a:ln>
                <a:noFill/>
              </a:ln>
              <a:solidFill>
                <a:schemeClr val="accent3"/>
              </a:solidFill>
              <a:effectLst/>
            </a:endParaRPr>
          </a:p>
        </p:txBody>
      </p:sp>
      <p:sp>
        <p:nvSpPr>
          <p:cNvPr id="43" name="Rectangle 26"/>
          <p:cNvSpPr>
            <a:spLocks noChangeArrowheads="1"/>
          </p:cNvSpPr>
          <p:nvPr/>
        </p:nvSpPr>
        <p:spPr bwMode="auto">
          <a:xfrm>
            <a:off x="3556590" y="5114925"/>
            <a:ext cx="123732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500" b="1" i="0" u="none" strike="noStrike" cap="none" normalizeH="0" baseline="0" dirty="0" smtClean="0">
                <a:ln>
                  <a:noFill/>
                </a:ln>
                <a:solidFill>
                  <a:schemeClr val="accent1"/>
                </a:solidFill>
                <a:effectLst/>
                <a:latin typeface="Open Sans" panose="020B0606030504020204" pitchFamily="34" charset="0"/>
              </a:rPr>
              <a:t>INFODATA 02</a:t>
            </a:r>
            <a:endParaRPr kumimoji="0" lang="ru-RU" altLang="ru-RU" sz="1800" b="0" i="0" u="none" strike="noStrike" cap="none" normalizeH="0" baseline="0" dirty="0" smtClean="0">
              <a:ln>
                <a:noFill/>
              </a:ln>
              <a:solidFill>
                <a:schemeClr val="accent1"/>
              </a:solidFill>
              <a:effectLst/>
            </a:endParaRPr>
          </a:p>
        </p:txBody>
      </p:sp>
      <p:sp>
        <p:nvSpPr>
          <p:cNvPr id="44" name="Rectangle 27"/>
          <p:cNvSpPr>
            <a:spLocks noChangeArrowheads="1"/>
          </p:cNvSpPr>
          <p:nvPr/>
        </p:nvSpPr>
        <p:spPr bwMode="auto">
          <a:xfrm>
            <a:off x="5494389" y="5114925"/>
            <a:ext cx="123732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500" b="1" i="0" u="none" strike="noStrike" cap="none" normalizeH="0" baseline="0" dirty="0" smtClean="0">
                <a:ln>
                  <a:noFill/>
                </a:ln>
                <a:solidFill>
                  <a:schemeClr val="accent6"/>
                </a:solidFill>
                <a:effectLst/>
                <a:latin typeface="Open Sans" panose="020B0606030504020204" pitchFamily="34" charset="0"/>
              </a:rPr>
              <a:t>INFODATA 03</a:t>
            </a:r>
            <a:endParaRPr kumimoji="0" lang="ru-RU" altLang="ru-RU" sz="1800" b="0" i="0" u="none" strike="noStrike" cap="none" normalizeH="0" baseline="0" dirty="0" smtClean="0">
              <a:ln>
                <a:noFill/>
              </a:ln>
              <a:solidFill>
                <a:schemeClr val="accent6"/>
              </a:solidFill>
              <a:effectLst/>
            </a:endParaRPr>
          </a:p>
        </p:txBody>
      </p:sp>
      <p:sp>
        <p:nvSpPr>
          <p:cNvPr id="45" name="Rectangle 28"/>
          <p:cNvSpPr>
            <a:spLocks noChangeArrowheads="1"/>
          </p:cNvSpPr>
          <p:nvPr/>
        </p:nvSpPr>
        <p:spPr bwMode="auto">
          <a:xfrm>
            <a:off x="7414471" y="5114925"/>
            <a:ext cx="123732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500" b="1" i="0" u="none" strike="noStrike" cap="none" normalizeH="0" baseline="0" dirty="0" smtClean="0">
                <a:ln>
                  <a:noFill/>
                </a:ln>
                <a:solidFill>
                  <a:schemeClr val="accent4"/>
                </a:solidFill>
                <a:effectLst/>
                <a:latin typeface="Open Sans" panose="020B0606030504020204" pitchFamily="34" charset="0"/>
              </a:rPr>
              <a:t>INFODATA 04</a:t>
            </a:r>
            <a:endParaRPr kumimoji="0" lang="ru-RU" altLang="ru-RU" sz="1800" b="0" i="0" u="none" strike="noStrike" cap="none" normalizeH="0" baseline="0" dirty="0" smtClean="0">
              <a:ln>
                <a:noFill/>
              </a:ln>
              <a:solidFill>
                <a:schemeClr val="accent4"/>
              </a:solidFill>
              <a:effectLst/>
            </a:endParaRPr>
          </a:p>
        </p:txBody>
      </p:sp>
      <p:sp>
        <p:nvSpPr>
          <p:cNvPr id="46" name="Rectangle 29"/>
          <p:cNvSpPr>
            <a:spLocks noChangeArrowheads="1"/>
          </p:cNvSpPr>
          <p:nvPr/>
        </p:nvSpPr>
        <p:spPr bwMode="auto">
          <a:xfrm>
            <a:off x="9379771" y="5114925"/>
            <a:ext cx="1237326" cy="2308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500" b="1" i="0" u="none" strike="noStrike" cap="none" normalizeH="0" baseline="0" dirty="0" smtClean="0">
                <a:ln>
                  <a:noFill/>
                </a:ln>
                <a:solidFill>
                  <a:schemeClr val="accent5"/>
                </a:solidFill>
                <a:effectLst/>
                <a:latin typeface="Open Sans" panose="020B0606030504020204" pitchFamily="34" charset="0"/>
              </a:rPr>
              <a:t>INFODATA 05</a:t>
            </a:r>
            <a:endParaRPr kumimoji="0" lang="ru-RU" altLang="ru-RU" sz="1800" b="0" i="0" u="none" strike="noStrike" cap="none" normalizeH="0" baseline="0" dirty="0" smtClean="0">
              <a:ln>
                <a:noFill/>
              </a:ln>
              <a:solidFill>
                <a:schemeClr val="accent5"/>
              </a:solidFill>
              <a:effectLst/>
            </a:endParaRPr>
          </a:p>
        </p:txBody>
      </p:sp>
      <p:sp>
        <p:nvSpPr>
          <p:cNvPr id="47" name="TextBox 46"/>
          <p:cNvSpPr txBox="1"/>
          <p:nvPr/>
        </p:nvSpPr>
        <p:spPr>
          <a:xfrm>
            <a:off x="1468904" y="534996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48" name="TextBox 47"/>
          <p:cNvSpPr txBox="1"/>
          <p:nvPr/>
        </p:nvSpPr>
        <p:spPr>
          <a:xfrm>
            <a:off x="3405655" y="534996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49" name="TextBox 48"/>
          <p:cNvSpPr txBox="1"/>
          <p:nvPr/>
        </p:nvSpPr>
        <p:spPr>
          <a:xfrm>
            <a:off x="5347166" y="534996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50" name="TextBox 49"/>
          <p:cNvSpPr txBox="1"/>
          <p:nvPr/>
        </p:nvSpPr>
        <p:spPr>
          <a:xfrm>
            <a:off x="7283917" y="534996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
        <p:nvSpPr>
          <p:cNvPr id="51" name="TextBox 50"/>
          <p:cNvSpPr txBox="1"/>
          <p:nvPr/>
        </p:nvSpPr>
        <p:spPr>
          <a:xfrm>
            <a:off x="9225429" y="5349965"/>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spTree>
    <p:extLst>
      <p:ext uri="{BB962C8B-B14F-4D97-AF65-F5344CB8AC3E}">
        <p14:creationId xmlns:p14="http://schemas.microsoft.com/office/powerpoint/2010/main" val="319034476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par>
                                    <p:cTn id="10" presetID="22" presetClass="entr" presetSubtype="8" fill="hold" grpId="0" nodeType="withEffect">
                                      <p:stCondLst>
                                        <p:cond delay="10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1000"/>
                                            <p:tgtEl>
                                              <p:spTgt spid="31"/>
                                            </p:tgtEl>
                                          </p:cBhvr>
                                        </p:animEffect>
                                      </p:childTnLst>
                                    </p:cTn>
                                  </p:par>
                                  <p:par>
                                    <p:cTn id="13" presetID="53" presetClass="entr" presetSubtype="16" fill="hold" nodeType="withEffect">
                                      <p:stCondLst>
                                        <p:cond delay="20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Effect transition="in" filter="fade">
                                          <p:cBhvr>
                                            <p:cTn id="17" dur="1000"/>
                                            <p:tgtEl>
                                              <p:spTgt spid="3"/>
                                            </p:tgtEl>
                                          </p:cBhvr>
                                        </p:animEffect>
                                      </p:childTnLst>
                                    </p:cTn>
                                  </p:par>
                                  <p:par>
                                    <p:cTn id="18" presetID="22" presetClass="entr" presetSubtype="8" fill="hold" grpId="0" nodeType="withEffect">
                                      <p:stCondLst>
                                        <p:cond delay="30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1000"/>
                                            <p:tgtEl>
                                              <p:spTgt spid="32"/>
                                            </p:tgtEl>
                                          </p:cBhvr>
                                        </p:animEffect>
                                      </p:childTnLst>
                                    </p:cTn>
                                  </p:par>
                                  <p:par>
                                    <p:cTn id="21" presetID="53" presetClass="entr" presetSubtype="16" fill="hold" nodeType="withEffect">
                                      <p:stCondLst>
                                        <p:cond delay="40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fltVal val="0"/>
                                              </p:val>
                                            </p:tav>
                                            <p:tav tm="100000">
                                              <p:val>
                                                <p:strVal val="#ppt_w"/>
                                              </p:val>
                                            </p:tav>
                                          </p:tavLst>
                                        </p:anim>
                                        <p:anim calcmode="lin" valueType="num">
                                          <p:cBhvr>
                                            <p:cTn id="24" dur="1000" fill="hold"/>
                                            <p:tgtEl>
                                              <p:spTgt spid="4"/>
                                            </p:tgtEl>
                                            <p:attrNameLst>
                                              <p:attrName>ppt_h</p:attrName>
                                            </p:attrNameLst>
                                          </p:cBhvr>
                                          <p:tavLst>
                                            <p:tav tm="0">
                                              <p:val>
                                                <p:fltVal val="0"/>
                                              </p:val>
                                            </p:tav>
                                            <p:tav tm="100000">
                                              <p:val>
                                                <p:strVal val="#ppt_h"/>
                                              </p:val>
                                            </p:tav>
                                          </p:tavLst>
                                        </p:anim>
                                        <p:animEffect transition="in" filter="fade">
                                          <p:cBhvr>
                                            <p:cTn id="25" dur="1000"/>
                                            <p:tgtEl>
                                              <p:spTgt spid="4"/>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1000"/>
                                            <p:tgtEl>
                                              <p:spTgt spid="33"/>
                                            </p:tgtEl>
                                          </p:cBhvr>
                                        </p:animEffect>
                                      </p:childTnLst>
                                    </p:cTn>
                                  </p:par>
                                  <p:par>
                                    <p:cTn id="29" presetID="53" presetClass="entr" presetSubtype="16" fill="hold" nodeType="withEffect">
                                      <p:stCondLst>
                                        <p:cond delay="60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fltVal val="0"/>
                                              </p:val>
                                            </p:tav>
                                            <p:tav tm="100000">
                                              <p:val>
                                                <p:strVal val="#ppt_w"/>
                                              </p:val>
                                            </p:tav>
                                          </p:tavLst>
                                        </p:anim>
                                        <p:anim calcmode="lin" valueType="num">
                                          <p:cBhvr>
                                            <p:cTn id="32" dur="1000" fill="hold"/>
                                            <p:tgtEl>
                                              <p:spTgt spid="5"/>
                                            </p:tgtEl>
                                            <p:attrNameLst>
                                              <p:attrName>ppt_h</p:attrName>
                                            </p:attrNameLst>
                                          </p:cBhvr>
                                          <p:tavLst>
                                            <p:tav tm="0">
                                              <p:val>
                                                <p:fltVal val="0"/>
                                              </p:val>
                                            </p:tav>
                                            <p:tav tm="100000">
                                              <p:val>
                                                <p:strVal val="#ppt_h"/>
                                              </p:val>
                                            </p:tav>
                                          </p:tavLst>
                                        </p:anim>
                                        <p:animEffect transition="in" filter="fade">
                                          <p:cBhvr>
                                            <p:cTn id="33" dur="1000"/>
                                            <p:tgtEl>
                                              <p:spTgt spid="5"/>
                                            </p:tgtEl>
                                          </p:cBhvr>
                                        </p:animEffect>
                                      </p:childTnLst>
                                    </p:cTn>
                                  </p:par>
                                  <p:par>
                                    <p:cTn id="34" presetID="22" presetClass="entr" presetSubtype="8" fill="hold" grpId="0" nodeType="withEffect">
                                      <p:stCondLst>
                                        <p:cond delay="700"/>
                                      </p:stCondLst>
                                      <p:childTnLst>
                                        <p:set>
                                          <p:cBhvr>
                                            <p:cTn id="35" dur="1" fill="hold">
                                              <p:stCondLst>
                                                <p:cond delay="0"/>
                                              </p:stCondLst>
                                            </p:cTn>
                                            <p:tgtEl>
                                              <p:spTgt spid="34"/>
                                            </p:tgtEl>
                                            <p:attrNameLst>
                                              <p:attrName>style.visibility</p:attrName>
                                            </p:attrNameLst>
                                          </p:cBhvr>
                                          <p:to>
                                            <p:strVal val="visible"/>
                                          </p:to>
                                        </p:set>
                                        <p:animEffect transition="in" filter="wipe(left)">
                                          <p:cBhvr>
                                            <p:cTn id="36" dur="1000"/>
                                            <p:tgtEl>
                                              <p:spTgt spid="34"/>
                                            </p:tgtEl>
                                          </p:cBhvr>
                                        </p:animEffect>
                                      </p:childTnLst>
                                    </p:cTn>
                                  </p:par>
                                  <p:par>
                                    <p:cTn id="37" presetID="53" presetClass="entr" presetSubtype="16" fill="hold" nodeType="withEffect">
                                      <p:stCondLst>
                                        <p:cond delay="800"/>
                                      </p:stCondLst>
                                      <p:childTnLst>
                                        <p:set>
                                          <p:cBhvr>
                                            <p:cTn id="38" dur="1" fill="hold">
                                              <p:stCondLst>
                                                <p:cond delay="0"/>
                                              </p:stCondLst>
                                            </p:cTn>
                                            <p:tgtEl>
                                              <p:spTgt spid="40"/>
                                            </p:tgtEl>
                                            <p:attrNameLst>
                                              <p:attrName>style.visibility</p:attrName>
                                            </p:attrNameLst>
                                          </p:cBhvr>
                                          <p:to>
                                            <p:strVal val="visible"/>
                                          </p:to>
                                        </p:set>
                                        <p:anim calcmode="lin" valueType="num">
                                          <p:cBhvr>
                                            <p:cTn id="39" dur="1000" fill="hold"/>
                                            <p:tgtEl>
                                              <p:spTgt spid="40"/>
                                            </p:tgtEl>
                                            <p:attrNameLst>
                                              <p:attrName>ppt_w</p:attrName>
                                            </p:attrNameLst>
                                          </p:cBhvr>
                                          <p:tavLst>
                                            <p:tav tm="0">
                                              <p:val>
                                                <p:fltVal val="0"/>
                                              </p:val>
                                            </p:tav>
                                            <p:tav tm="100000">
                                              <p:val>
                                                <p:strVal val="#ppt_w"/>
                                              </p:val>
                                            </p:tav>
                                          </p:tavLst>
                                        </p:anim>
                                        <p:anim calcmode="lin" valueType="num">
                                          <p:cBhvr>
                                            <p:cTn id="40" dur="1000" fill="hold"/>
                                            <p:tgtEl>
                                              <p:spTgt spid="40"/>
                                            </p:tgtEl>
                                            <p:attrNameLst>
                                              <p:attrName>ppt_h</p:attrName>
                                            </p:attrNameLst>
                                          </p:cBhvr>
                                          <p:tavLst>
                                            <p:tav tm="0">
                                              <p:val>
                                                <p:fltVal val="0"/>
                                              </p:val>
                                            </p:tav>
                                            <p:tav tm="100000">
                                              <p:val>
                                                <p:strVal val="#ppt_h"/>
                                              </p:val>
                                            </p:tav>
                                          </p:tavLst>
                                        </p:anim>
                                        <p:animEffect transition="in" filter="fade">
                                          <p:cBhvr>
                                            <p:cTn id="41" dur="1000"/>
                                            <p:tgtEl>
                                              <p:spTgt spid="40"/>
                                            </p:tgtEl>
                                          </p:cBhvr>
                                        </p:animEffect>
                                      </p:childTnLst>
                                    </p:cTn>
                                  </p:par>
                                  <p:par>
                                    <p:cTn id="42" presetID="2" presetClass="entr" presetSubtype="1" fill="hold" nodeType="withEffect" p14:presetBounceEnd="67000">
                                      <p:stCondLst>
                                        <p:cond delay="200"/>
                                      </p:stCondLst>
                                      <p:childTnLst>
                                        <p:set>
                                          <p:cBhvr>
                                            <p:cTn id="43" dur="1" fill="hold">
                                              <p:stCondLst>
                                                <p:cond delay="0"/>
                                              </p:stCondLst>
                                            </p:cTn>
                                            <p:tgtEl>
                                              <p:spTgt spid="52"/>
                                            </p:tgtEl>
                                            <p:attrNameLst>
                                              <p:attrName>style.visibility</p:attrName>
                                            </p:attrNameLst>
                                          </p:cBhvr>
                                          <p:to>
                                            <p:strVal val="visible"/>
                                          </p:to>
                                        </p:set>
                                        <p:anim calcmode="lin" valueType="num" p14:bounceEnd="67000">
                                          <p:cBhvr additive="base">
                                            <p:cTn id="44" dur="1000" fill="hold"/>
                                            <p:tgtEl>
                                              <p:spTgt spid="52"/>
                                            </p:tgtEl>
                                            <p:attrNameLst>
                                              <p:attrName>ppt_x</p:attrName>
                                            </p:attrNameLst>
                                          </p:cBhvr>
                                          <p:tavLst>
                                            <p:tav tm="0">
                                              <p:val>
                                                <p:strVal val="#ppt_x"/>
                                              </p:val>
                                            </p:tav>
                                            <p:tav tm="100000">
                                              <p:val>
                                                <p:strVal val="#ppt_x"/>
                                              </p:val>
                                            </p:tav>
                                          </p:tavLst>
                                        </p:anim>
                                        <p:anim calcmode="lin" valueType="num" p14:bounceEnd="67000">
                                          <p:cBhvr additive="base">
                                            <p:cTn id="45" dur="1000" fill="hold"/>
                                            <p:tgtEl>
                                              <p:spTgt spid="52"/>
                                            </p:tgtEl>
                                            <p:attrNameLst>
                                              <p:attrName>ppt_y</p:attrName>
                                            </p:attrNameLst>
                                          </p:cBhvr>
                                          <p:tavLst>
                                            <p:tav tm="0">
                                              <p:val>
                                                <p:strVal val="0-#ppt_h/2"/>
                                              </p:val>
                                            </p:tav>
                                            <p:tav tm="100000">
                                              <p:val>
                                                <p:strVal val="#ppt_y"/>
                                              </p:val>
                                            </p:tav>
                                          </p:tavLst>
                                        </p:anim>
                                      </p:childTnLst>
                                    </p:cTn>
                                  </p:par>
                                  <p:par>
                                    <p:cTn id="46" presetID="2" presetClass="entr" presetSubtype="1" fill="hold" nodeType="withEffect" p14:presetBounceEnd="67000">
                                      <p:stCondLst>
                                        <p:cond delay="400"/>
                                      </p:stCondLst>
                                      <p:childTnLst>
                                        <p:set>
                                          <p:cBhvr>
                                            <p:cTn id="47" dur="1" fill="hold">
                                              <p:stCondLst>
                                                <p:cond delay="0"/>
                                              </p:stCondLst>
                                            </p:cTn>
                                            <p:tgtEl>
                                              <p:spTgt spid="53"/>
                                            </p:tgtEl>
                                            <p:attrNameLst>
                                              <p:attrName>style.visibility</p:attrName>
                                            </p:attrNameLst>
                                          </p:cBhvr>
                                          <p:to>
                                            <p:strVal val="visible"/>
                                          </p:to>
                                        </p:set>
                                        <p:anim calcmode="lin" valueType="num" p14:bounceEnd="67000">
                                          <p:cBhvr additive="base">
                                            <p:cTn id="48" dur="1000" fill="hold"/>
                                            <p:tgtEl>
                                              <p:spTgt spid="53"/>
                                            </p:tgtEl>
                                            <p:attrNameLst>
                                              <p:attrName>ppt_x</p:attrName>
                                            </p:attrNameLst>
                                          </p:cBhvr>
                                          <p:tavLst>
                                            <p:tav tm="0">
                                              <p:val>
                                                <p:strVal val="#ppt_x"/>
                                              </p:val>
                                            </p:tav>
                                            <p:tav tm="100000">
                                              <p:val>
                                                <p:strVal val="#ppt_x"/>
                                              </p:val>
                                            </p:tav>
                                          </p:tavLst>
                                        </p:anim>
                                        <p:anim calcmode="lin" valueType="num" p14:bounceEnd="67000">
                                          <p:cBhvr additive="base">
                                            <p:cTn id="49" dur="1000" fill="hold"/>
                                            <p:tgtEl>
                                              <p:spTgt spid="53"/>
                                            </p:tgtEl>
                                            <p:attrNameLst>
                                              <p:attrName>ppt_y</p:attrName>
                                            </p:attrNameLst>
                                          </p:cBhvr>
                                          <p:tavLst>
                                            <p:tav tm="0">
                                              <p:val>
                                                <p:strVal val="0-#ppt_h/2"/>
                                              </p:val>
                                            </p:tav>
                                            <p:tav tm="100000">
                                              <p:val>
                                                <p:strVal val="#ppt_y"/>
                                              </p:val>
                                            </p:tav>
                                          </p:tavLst>
                                        </p:anim>
                                      </p:childTnLst>
                                    </p:cTn>
                                  </p:par>
                                  <p:par>
                                    <p:cTn id="50" presetID="2" presetClass="entr" presetSubtype="1" fill="hold" nodeType="withEffect" p14:presetBounceEnd="67000">
                                      <p:stCondLst>
                                        <p:cond delay="600"/>
                                      </p:stCondLst>
                                      <p:childTnLst>
                                        <p:set>
                                          <p:cBhvr>
                                            <p:cTn id="51" dur="1" fill="hold">
                                              <p:stCondLst>
                                                <p:cond delay="0"/>
                                              </p:stCondLst>
                                            </p:cTn>
                                            <p:tgtEl>
                                              <p:spTgt spid="54"/>
                                            </p:tgtEl>
                                            <p:attrNameLst>
                                              <p:attrName>style.visibility</p:attrName>
                                            </p:attrNameLst>
                                          </p:cBhvr>
                                          <p:to>
                                            <p:strVal val="visible"/>
                                          </p:to>
                                        </p:set>
                                        <p:anim calcmode="lin" valueType="num" p14:bounceEnd="67000">
                                          <p:cBhvr additive="base">
                                            <p:cTn id="52" dur="1000" fill="hold"/>
                                            <p:tgtEl>
                                              <p:spTgt spid="54"/>
                                            </p:tgtEl>
                                            <p:attrNameLst>
                                              <p:attrName>ppt_x</p:attrName>
                                            </p:attrNameLst>
                                          </p:cBhvr>
                                          <p:tavLst>
                                            <p:tav tm="0">
                                              <p:val>
                                                <p:strVal val="#ppt_x"/>
                                              </p:val>
                                            </p:tav>
                                            <p:tav tm="100000">
                                              <p:val>
                                                <p:strVal val="#ppt_x"/>
                                              </p:val>
                                            </p:tav>
                                          </p:tavLst>
                                        </p:anim>
                                        <p:anim calcmode="lin" valueType="num" p14:bounceEnd="67000">
                                          <p:cBhvr additive="base">
                                            <p:cTn id="53" dur="1000" fill="hold"/>
                                            <p:tgtEl>
                                              <p:spTgt spid="54"/>
                                            </p:tgtEl>
                                            <p:attrNameLst>
                                              <p:attrName>ppt_y</p:attrName>
                                            </p:attrNameLst>
                                          </p:cBhvr>
                                          <p:tavLst>
                                            <p:tav tm="0">
                                              <p:val>
                                                <p:strVal val="0-#ppt_h/2"/>
                                              </p:val>
                                            </p:tav>
                                            <p:tav tm="100000">
                                              <p:val>
                                                <p:strVal val="#ppt_y"/>
                                              </p:val>
                                            </p:tav>
                                          </p:tavLst>
                                        </p:anim>
                                      </p:childTnLst>
                                    </p:cTn>
                                  </p:par>
                                  <p:par>
                                    <p:cTn id="54" presetID="2" presetClass="entr" presetSubtype="1" fill="hold" nodeType="withEffect" p14:presetBounceEnd="67000">
                                      <p:stCondLst>
                                        <p:cond delay="800"/>
                                      </p:stCondLst>
                                      <p:childTnLst>
                                        <p:set>
                                          <p:cBhvr>
                                            <p:cTn id="55" dur="1" fill="hold">
                                              <p:stCondLst>
                                                <p:cond delay="0"/>
                                              </p:stCondLst>
                                            </p:cTn>
                                            <p:tgtEl>
                                              <p:spTgt spid="55"/>
                                            </p:tgtEl>
                                            <p:attrNameLst>
                                              <p:attrName>style.visibility</p:attrName>
                                            </p:attrNameLst>
                                          </p:cBhvr>
                                          <p:to>
                                            <p:strVal val="visible"/>
                                          </p:to>
                                        </p:set>
                                        <p:anim calcmode="lin" valueType="num" p14:bounceEnd="67000">
                                          <p:cBhvr additive="base">
                                            <p:cTn id="56" dur="1000" fill="hold"/>
                                            <p:tgtEl>
                                              <p:spTgt spid="55"/>
                                            </p:tgtEl>
                                            <p:attrNameLst>
                                              <p:attrName>ppt_x</p:attrName>
                                            </p:attrNameLst>
                                          </p:cBhvr>
                                          <p:tavLst>
                                            <p:tav tm="0">
                                              <p:val>
                                                <p:strVal val="#ppt_x"/>
                                              </p:val>
                                            </p:tav>
                                            <p:tav tm="100000">
                                              <p:val>
                                                <p:strVal val="#ppt_x"/>
                                              </p:val>
                                            </p:tav>
                                          </p:tavLst>
                                        </p:anim>
                                        <p:anim calcmode="lin" valueType="num" p14:bounceEnd="67000">
                                          <p:cBhvr additive="base">
                                            <p:cTn id="57" dur="1000" fill="hold"/>
                                            <p:tgtEl>
                                              <p:spTgt spid="55"/>
                                            </p:tgtEl>
                                            <p:attrNameLst>
                                              <p:attrName>ppt_y</p:attrName>
                                            </p:attrNameLst>
                                          </p:cBhvr>
                                          <p:tavLst>
                                            <p:tav tm="0">
                                              <p:val>
                                                <p:strVal val="0-#ppt_h/2"/>
                                              </p:val>
                                            </p:tav>
                                            <p:tav tm="100000">
                                              <p:val>
                                                <p:strVal val="#ppt_y"/>
                                              </p:val>
                                            </p:tav>
                                          </p:tavLst>
                                        </p:anim>
                                      </p:childTnLst>
                                    </p:cTn>
                                  </p:par>
                                  <p:par>
                                    <p:cTn id="58" presetID="2" presetClass="entr" presetSubtype="1" fill="hold" nodeType="withEffect" p14:presetBounceEnd="67000">
                                      <p:stCondLst>
                                        <p:cond delay="1000"/>
                                      </p:stCondLst>
                                      <p:childTnLst>
                                        <p:set>
                                          <p:cBhvr>
                                            <p:cTn id="59" dur="1" fill="hold">
                                              <p:stCondLst>
                                                <p:cond delay="0"/>
                                              </p:stCondLst>
                                            </p:cTn>
                                            <p:tgtEl>
                                              <p:spTgt spid="56"/>
                                            </p:tgtEl>
                                            <p:attrNameLst>
                                              <p:attrName>style.visibility</p:attrName>
                                            </p:attrNameLst>
                                          </p:cBhvr>
                                          <p:to>
                                            <p:strVal val="visible"/>
                                          </p:to>
                                        </p:set>
                                        <p:anim calcmode="lin" valueType="num" p14:bounceEnd="67000">
                                          <p:cBhvr additive="base">
                                            <p:cTn id="60" dur="1000" fill="hold"/>
                                            <p:tgtEl>
                                              <p:spTgt spid="56"/>
                                            </p:tgtEl>
                                            <p:attrNameLst>
                                              <p:attrName>ppt_x</p:attrName>
                                            </p:attrNameLst>
                                          </p:cBhvr>
                                          <p:tavLst>
                                            <p:tav tm="0">
                                              <p:val>
                                                <p:strVal val="#ppt_x"/>
                                              </p:val>
                                            </p:tav>
                                            <p:tav tm="100000">
                                              <p:val>
                                                <p:strVal val="#ppt_x"/>
                                              </p:val>
                                            </p:tav>
                                          </p:tavLst>
                                        </p:anim>
                                        <p:anim calcmode="lin" valueType="num" p14:bounceEnd="67000">
                                          <p:cBhvr additive="base">
                                            <p:cTn id="61" dur="1000" fill="hold"/>
                                            <p:tgtEl>
                                              <p:spTgt spid="56"/>
                                            </p:tgtEl>
                                            <p:attrNameLst>
                                              <p:attrName>ppt_y</p:attrName>
                                            </p:attrNameLst>
                                          </p:cBhvr>
                                          <p:tavLst>
                                            <p:tav tm="0">
                                              <p:val>
                                                <p:strVal val="0-#ppt_h/2"/>
                                              </p:val>
                                            </p:tav>
                                            <p:tav tm="100000">
                                              <p:val>
                                                <p:strVal val="#ppt_y"/>
                                              </p:val>
                                            </p:tav>
                                          </p:tavLst>
                                        </p:anim>
                                      </p:childTnLst>
                                    </p:cTn>
                                  </p:par>
                                  <p:par>
                                    <p:cTn id="62" presetID="22" presetClass="entr" presetSubtype="1" fill="hold" grpId="0" nodeType="withEffect">
                                      <p:stCondLst>
                                        <p:cond delay="200"/>
                                      </p:stCondLst>
                                      <p:childTnLst>
                                        <p:set>
                                          <p:cBhvr>
                                            <p:cTn id="63" dur="1" fill="hold">
                                              <p:stCondLst>
                                                <p:cond delay="0"/>
                                              </p:stCondLst>
                                            </p:cTn>
                                            <p:tgtEl>
                                              <p:spTgt spid="26"/>
                                            </p:tgtEl>
                                            <p:attrNameLst>
                                              <p:attrName>style.visibility</p:attrName>
                                            </p:attrNameLst>
                                          </p:cBhvr>
                                          <p:to>
                                            <p:strVal val="visible"/>
                                          </p:to>
                                        </p:set>
                                        <p:animEffect transition="in" filter="wipe(up)">
                                          <p:cBhvr>
                                            <p:cTn id="64" dur="1000"/>
                                            <p:tgtEl>
                                              <p:spTgt spid="26"/>
                                            </p:tgtEl>
                                          </p:cBhvr>
                                        </p:animEffect>
                                      </p:childTnLst>
                                    </p:cTn>
                                  </p:par>
                                  <p:par>
                                    <p:cTn id="65" presetID="22" presetClass="entr" presetSubtype="1" fill="hold" grpId="0" nodeType="withEffect">
                                      <p:stCondLst>
                                        <p:cond delay="400"/>
                                      </p:stCondLst>
                                      <p:childTnLst>
                                        <p:set>
                                          <p:cBhvr>
                                            <p:cTn id="66" dur="1" fill="hold">
                                              <p:stCondLst>
                                                <p:cond delay="0"/>
                                              </p:stCondLst>
                                            </p:cTn>
                                            <p:tgtEl>
                                              <p:spTgt spid="27"/>
                                            </p:tgtEl>
                                            <p:attrNameLst>
                                              <p:attrName>style.visibility</p:attrName>
                                            </p:attrNameLst>
                                          </p:cBhvr>
                                          <p:to>
                                            <p:strVal val="visible"/>
                                          </p:to>
                                        </p:set>
                                        <p:animEffect transition="in" filter="wipe(up)">
                                          <p:cBhvr>
                                            <p:cTn id="67" dur="1000"/>
                                            <p:tgtEl>
                                              <p:spTgt spid="27"/>
                                            </p:tgtEl>
                                          </p:cBhvr>
                                        </p:animEffect>
                                      </p:childTnLst>
                                    </p:cTn>
                                  </p:par>
                                  <p:par>
                                    <p:cTn id="68" presetID="22" presetClass="entr" presetSubtype="1" fill="hold" grpId="0" nodeType="withEffect">
                                      <p:stCondLst>
                                        <p:cond delay="600"/>
                                      </p:stCondLst>
                                      <p:childTnLst>
                                        <p:set>
                                          <p:cBhvr>
                                            <p:cTn id="69" dur="1" fill="hold">
                                              <p:stCondLst>
                                                <p:cond delay="0"/>
                                              </p:stCondLst>
                                            </p:cTn>
                                            <p:tgtEl>
                                              <p:spTgt spid="28"/>
                                            </p:tgtEl>
                                            <p:attrNameLst>
                                              <p:attrName>style.visibility</p:attrName>
                                            </p:attrNameLst>
                                          </p:cBhvr>
                                          <p:to>
                                            <p:strVal val="visible"/>
                                          </p:to>
                                        </p:set>
                                        <p:animEffect transition="in" filter="wipe(up)">
                                          <p:cBhvr>
                                            <p:cTn id="70" dur="1000"/>
                                            <p:tgtEl>
                                              <p:spTgt spid="28"/>
                                            </p:tgtEl>
                                          </p:cBhvr>
                                        </p:animEffect>
                                      </p:childTnLst>
                                    </p:cTn>
                                  </p:par>
                                  <p:par>
                                    <p:cTn id="71" presetID="22" presetClass="entr" presetSubtype="1" fill="hold" grpId="0" nodeType="withEffect">
                                      <p:stCondLst>
                                        <p:cond delay="800"/>
                                      </p:stCondLst>
                                      <p:childTnLst>
                                        <p:set>
                                          <p:cBhvr>
                                            <p:cTn id="72" dur="1" fill="hold">
                                              <p:stCondLst>
                                                <p:cond delay="0"/>
                                              </p:stCondLst>
                                            </p:cTn>
                                            <p:tgtEl>
                                              <p:spTgt spid="29"/>
                                            </p:tgtEl>
                                            <p:attrNameLst>
                                              <p:attrName>style.visibility</p:attrName>
                                            </p:attrNameLst>
                                          </p:cBhvr>
                                          <p:to>
                                            <p:strVal val="visible"/>
                                          </p:to>
                                        </p:set>
                                        <p:animEffect transition="in" filter="wipe(up)">
                                          <p:cBhvr>
                                            <p:cTn id="73" dur="1000"/>
                                            <p:tgtEl>
                                              <p:spTgt spid="29"/>
                                            </p:tgtEl>
                                          </p:cBhvr>
                                        </p:animEffect>
                                      </p:childTnLst>
                                    </p:cTn>
                                  </p:par>
                                  <p:par>
                                    <p:cTn id="74" presetID="22" presetClass="entr" presetSubtype="1" fill="hold" grpId="0" nodeType="withEffect">
                                      <p:stCondLst>
                                        <p:cond delay="1000"/>
                                      </p:stCondLst>
                                      <p:childTnLst>
                                        <p:set>
                                          <p:cBhvr>
                                            <p:cTn id="75" dur="1" fill="hold">
                                              <p:stCondLst>
                                                <p:cond delay="0"/>
                                              </p:stCondLst>
                                            </p:cTn>
                                            <p:tgtEl>
                                              <p:spTgt spid="30"/>
                                            </p:tgtEl>
                                            <p:attrNameLst>
                                              <p:attrName>style.visibility</p:attrName>
                                            </p:attrNameLst>
                                          </p:cBhvr>
                                          <p:to>
                                            <p:strVal val="visible"/>
                                          </p:to>
                                        </p:set>
                                        <p:animEffect transition="in" filter="wipe(up)">
                                          <p:cBhvr>
                                            <p:cTn id="76" dur="1000"/>
                                            <p:tgtEl>
                                              <p:spTgt spid="30"/>
                                            </p:tgtEl>
                                          </p:cBhvr>
                                        </p:animEffect>
                                      </p:childTnLst>
                                    </p:cTn>
                                  </p:par>
                                  <p:par>
                                    <p:cTn id="77" presetID="53" presetClass="entr" presetSubtype="16" fill="hold" grpId="0" nodeType="withEffect">
                                      <p:stCondLst>
                                        <p:cond delay="1250"/>
                                      </p:stCondLst>
                                      <p:childTnLst>
                                        <p:set>
                                          <p:cBhvr>
                                            <p:cTn id="78" dur="1" fill="hold">
                                              <p:stCondLst>
                                                <p:cond delay="0"/>
                                              </p:stCondLst>
                                            </p:cTn>
                                            <p:tgtEl>
                                              <p:spTgt spid="39"/>
                                            </p:tgtEl>
                                            <p:attrNameLst>
                                              <p:attrName>style.visibility</p:attrName>
                                            </p:attrNameLst>
                                          </p:cBhvr>
                                          <p:to>
                                            <p:strVal val="visible"/>
                                          </p:to>
                                        </p:set>
                                        <p:anim calcmode="lin" valueType="num">
                                          <p:cBhvr>
                                            <p:cTn id="79" dur="1000" fill="hold"/>
                                            <p:tgtEl>
                                              <p:spTgt spid="39"/>
                                            </p:tgtEl>
                                            <p:attrNameLst>
                                              <p:attrName>ppt_w</p:attrName>
                                            </p:attrNameLst>
                                          </p:cBhvr>
                                          <p:tavLst>
                                            <p:tav tm="0">
                                              <p:val>
                                                <p:fltVal val="0"/>
                                              </p:val>
                                            </p:tav>
                                            <p:tav tm="100000">
                                              <p:val>
                                                <p:strVal val="#ppt_w"/>
                                              </p:val>
                                            </p:tav>
                                          </p:tavLst>
                                        </p:anim>
                                        <p:anim calcmode="lin" valueType="num">
                                          <p:cBhvr>
                                            <p:cTn id="80" dur="1000" fill="hold"/>
                                            <p:tgtEl>
                                              <p:spTgt spid="39"/>
                                            </p:tgtEl>
                                            <p:attrNameLst>
                                              <p:attrName>ppt_h</p:attrName>
                                            </p:attrNameLst>
                                          </p:cBhvr>
                                          <p:tavLst>
                                            <p:tav tm="0">
                                              <p:val>
                                                <p:fltVal val="0"/>
                                              </p:val>
                                            </p:tav>
                                            <p:tav tm="100000">
                                              <p:val>
                                                <p:strVal val="#ppt_h"/>
                                              </p:val>
                                            </p:tav>
                                          </p:tavLst>
                                        </p:anim>
                                        <p:animEffect transition="in" filter="fade">
                                          <p:cBhvr>
                                            <p:cTn id="81" dur="1000"/>
                                            <p:tgtEl>
                                              <p:spTgt spid="39"/>
                                            </p:tgtEl>
                                          </p:cBhvr>
                                        </p:animEffect>
                                      </p:childTnLst>
                                    </p:cTn>
                                  </p:par>
                                  <p:par>
                                    <p:cTn id="82" presetID="53" presetClass="entr" presetSubtype="16" fill="hold" grpId="0" nodeType="withEffect">
                                      <p:stCondLst>
                                        <p:cond delay="1250"/>
                                      </p:stCondLst>
                                      <p:childTnLst>
                                        <p:set>
                                          <p:cBhvr>
                                            <p:cTn id="83" dur="1" fill="hold">
                                              <p:stCondLst>
                                                <p:cond delay="0"/>
                                              </p:stCondLst>
                                            </p:cTn>
                                            <p:tgtEl>
                                              <p:spTgt spid="36"/>
                                            </p:tgtEl>
                                            <p:attrNameLst>
                                              <p:attrName>style.visibility</p:attrName>
                                            </p:attrNameLst>
                                          </p:cBhvr>
                                          <p:to>
                                            <p:strVal val="visible"/>
                                          </p:to>
                                        </p:set>
                                        <p:anim calcmode="lin" valueType="num">
                                          <p:cBhvr>
                                            <p:cTn id="84" dur="1000" fill="hold"/>
                                            <p:tgtEl>
                                              <p:spTgt spid="36"/>
                                            </p:tgtEl>
                                            <p:attrNameLst>
                                              <p:attrName>ppt_w</p:attrName>
                                            </p:attrNameLst>
                                          </p:cBhvr>
                                          <p:tavLst>
                                            <p:tav tm="0">
                                              <p:val>
                                                <p:fltVal val="0"/>
                                              </p:val>
                                            </p:tav>
                                            <p:tav tm="100000">
                                              <p:val>
                                                <p:strVal val="#ppt_w"/>
                                              </p:val>
                                            </p:tav>
                                          </p:tavLst>
                                        </p:anim>
                                        <p:anim calcmode="lin" valueType="num">
                                          <p:cBhvr>
                                            <p:cTn id="85" dur="1000" fill="hold"/>
                                            <p:tgtEl>
                                              <p:spTgt spid="36"/>
                                            </p:tgtEl>
                                            <p:attrNameLst>
                                              <p:attrName>ppt_h</p:attrName>
                                            </p:attrNameLst>
                                          </p:cBhvr>
                                          <p:tavLst>
                                            <p:tav tm="0">
                                              <p:val>
                                                <p:fltVal val="0"/>
                                              </p:val>
                                            </p:tav>
                                            <p:tav tm="100000">
                                              <p:val>
                                                <p:strVal val="#ppt_h"/>
                                              </p:val>
                                            </p:tav>
                                          </p:tavLst>
                                        </p:anim>
                                        <p:animEffect transition="in" filter="fade">
                                          <p:cBhvr>
                                            <p:cTn id="86" dur="1000"/>
                                            <p:tgtEl>
                                              <p:spTgt spid="36"/>
                                            </p:tgtEl>
                                          </p:cBhvr>
                                        </p:animEffect>
                                      </p:childTnLst>
                                    </p:cTn>
                                  </p:par>
                                  <p:par>
                                    <p:cTn id="87" presetID="53" presetClass="entr" presetSubtype="16" fill="hold" grpId="0" nodeType="withEffect">
                                      <p:stCondLst>
                                        <p:cond delay="1250"/>
                                      </p:stCondLst>
                                      <p:childTnLst>
                                        <p:set>
                                          <p:cBhvr>
                                            <p:cTn id="88" dur="1" fill="hold">
                                              <p:stCondLst>
                                                <p:cond delay="0"/>
                                              </p:stCondLst>
                                            </p:cTn>
                                            <p:tgtEl>
                                              <p:spTgt spid="35"/>
                                            </p:tgtEl>
                                            <p:attrNameLst>
                                              <p:attrName>style.visibility</p:attrName>
                                            </p:attrNameLst>
                                          </p:cBhvr>
                                          <p:to>
                                            <p:strVal val="visible"/>
                                          </p:to>
                                        </p:set>
                                        <p:anim calcmode="lin" valueType="num">
                                          <p:cBhvr>
                                            <p:cTn id="89" dur="1000" fill="hold"/>
                                            <p:tgtEl>
                                              <p:spTgt spid="35"/>
                                            </p:tgtEl>
                                            <p:attrNameLst>
                                              <p:attrName>ppt_w</p:attrName>
                                            </p:attrNameLst>
                                          </p:cBhvr>
                                          <p:tavLst>
                                            <p:tav tm="0">
                                              <p:val>
                                                <p:fltVal val="0"/>
                                              </p:val>
                                            </p:tav>
                                            <p:tav tm="100000">
                                              <p:val>
                                                <p:strVal val="#ppt_w"/>
                                              </p:val>
                                            </p:tav>
                                          </p:tavLst>
                                        </p:anim>
                                        <p:anim calcmode="lin" valueType="num">
                                          <p:cBhvr>
                                            <p:cTn id="90" dur="1000" fill="hold"/>
                                            <p:tgtEl>
                                              <p:spTgt spid="35"/>
                                            </p:tgtEl>
                                            <p:attrNameLst>
                                              <p:attrName>ppt_h</p:attrName>
                                            </p:attrNameLst>
                                          </p:cBhvr>
                                          <p:tavLst>
                                            <p:tav tm="0">
                                              <p:val>
                                                <p:fltVal val="0"/>
                                              </p:val>
                                            </p:tav>
                                            <p:tav tm="100000">
                                              <p:val>
                                                <p:strVal val="#ppt_h"/>
                                              </p:val>
                                            </p:tav>
                                          </p:tavLst>
                                        </p:anim>
                                        <p:animEffect transition="in" filter="fade">
                                          <p:cBhvr>
                                            <p:cTn id="91" dur="1000"/>
                                            <p:tgtEl>
                                              <p:spTgt spid="35"/>
                                            </p:tgtEl>
                                          </p:cBhvr>
                                        </p:animEffect>
                                      </p:childTnLst>
                                    </p:cTn>
                                  </p:par>
                                  <p:par>
                                    <p:cTn id="92" presetID="53" presetClass="entr" presetSubtype="16" fill="hold" grpId="0" nodeType="withEffect">
                                      <p:stCondLst>
                                        <p:cond delay="1250"/>
                                      </p:stCondLst>
                                      <p:childTnLst>
                                        <p:set>
                                          <p:cBhvr>
                                            <p:cTn id="93" dur="1" fill="hold">
                                              <p:stCondLst>
                                                <p:cond delay="0"/>
                                              </p:stCondLst>
                                            </p:cTn>
                                            <p:tgtEl>
                                              <p:spTgt spid="38"/>
                                            </p:tgtEl>
                                            <p:attrNameLst>
                                              <p:attrName>style.visibility</p:attrName>
                                            </p:attrNameLst>
                                          </p:cBhvr>
                                          <p:to>
                                            <p:strVal val="visible"/>
                                          </p:to>
                                        </p:set>
                                        <p:anim calcmode="lin" valueType="num">
                                          <p:cBhvr>
                                            <p:cTn id="94" dur="1000" fill="hold"/>
                                            <p:tgtEl>
                                              <p:spTgt spid="38"/>
                                            </p:tgtEl>
                                            <p:attrNameLst>
                                              <p:attrName>ppt_w</p:attrName>
                                            </p:attrNameLst>
                                          </p:cBhvr>
                                          <p:tavLst>
                                            <p:tav tm="0">
                                              <p:val>
                                                <p:fltVal val="0"/>
                                              </p:val>
                                            </p:tav>
                                            <p:tav tm="100000">
                                              <p:val>
                                                <p:strVal val="#ppt_w"/>
                                              </p:val>
                                            </p:tav>
                                          </p:tavLst>
                                        </p:anim>
                                        <p:anim calcmode="lin" valueType="num">
                                          <p:cBhvr>
                                            <p:cTn id="95" dur="1000" fill="hold"/>
                                            <p:tgtEl>
                                              <p:spTgt spid="38"/>
                                            </p:tgtEl>
                                            <p:attrNameLst>
                                              <p:attrName>ppt_h</p:attrName>
                                            </p:attrNameLst>
                                          </p:cBhvr>
                                          <p:tavLst>
                                            <p:tav tm="0">
                                              <p:val>
                                                <p:fltVal val="0"/>
                                              </p:val>
                                            </p:tav>
                                            <p:tav tm="100000">
                                              <p:val>
                                                <p:strVal val="#ppt_h"/>
                                              </p:val>
                                            </p:tav>
                                          </p:tavLst>
                                        </p:anim>
                                        <p:animEffect transition="in" filter="fade">
                                          <p:cBhvr>
                                            <p:cTn id="96" dur="1000"/>
                                            <p:tgtEl>
                                              <p:spTgt spid="38"/>
                                            </p:tgtEl>
                                          </p:cBhvr>
                                        </p:animEffect>
                                      </p:childTnLst>
                                    </p:cTn>
                                  </p:par>
                                  <p:par>
                                    <p:cTn id="97" presetID="53" presetClass="entr" presetSubtype="16" fill="hold" grpId="0" nodeType="withEffect">
                                      <p:stCondLst>
                                        <p:cond delay="1250"/>
                                      </p:stCondLst>
                                      <p:childTnLst>
                                        <p:set>
                                          <p:cBhvr>
                                            <p:cTn id="98" dur="1" fill="hold">
                                              <p:stCondLst>
                                                <p:cond delay="0"/>
                                              </p:stCondLst>
                                            </p:cTn>
                                            <p:tgtEl>
                                              <p:spTgt spid="37"/>
                                            </p:tgtEl>
                                            <p:attrNameLst>
                                              <p:attrName>style.visibility</p:attrName>
                                            </p:attrNameLst>
                                          </p:cBhvr>
                                          <p:to>
                                            <p:strVal val="visible"/>
                                          </p:to>
                                        </p:set>
                                        <p:anim calcmode="lin" valueType="num">
                                          <p:cBhvr>
                                            <p:cTn id="99" dur="1000" fill="hold"/>
                                            <p:tgtEl>
                                              <p:spTgt spid="37"/>
                                            </p:tgtEl>
                                            <p:attrNameLst>
                                              <p:attrName>ppt_w</p:attrName>
                                            </p:attrNameLst>
                                          </p:cBhvr>
                                          <p:tavLst>
                                            <p:tav tm="0">
                                              <p:val>
                                                <p:fltVal val="0"/>
                                              </p:val>
                                            </p:tav>
                                            <p:tav tm="100000">
                                              <p:val>
                                                <p:strVal val="#ppt_w"/>
                                              </p:val>
                                            </p:tav>
                                          </p:tavLst>
                                        </p:anim>
                                        <p:anim calcmode="lin" valueType="num">
                                          <p:cBhvr>
                                            <p:cTn id="100" dur="1000" fill="hold"/>
                                            <p:tgtEl>
                                              <p:spTgt spid="37"/>
                                            </p:tgtEl>
                                            <p:attrNameLst>
                                              <p:attrName>ppt_h</p:attrName>
                                            </p:attrNameLst>
                                          </p:cBhvr>
                                          <p:tavLst>
                                            <p:tav tm="0">
                                              <p:val>
                                                <p:fltVal val="0"/>
                                              </p:val>
                                            </p:tav>
                                            <p:tav tm="100000">
                                              <p:val>
                                                <p:strVal val="#ppt_h"/>
                                              </p:val>
                                            </p:tav>
                                          </p:tavLst>
                                        </p:anim>
                                        <p:animEffect transition="in" filter="fade">
                                          <p:cBhvr>
                                            <p:cTn id="101" dur="1000"/>
                                            <p:tgtEl>
                                              <p:spTgt spid="37"/>
                                            </p:tgtEl>
                                          </p:cBhvr>
                                        </p:animEffect>
                                      </p:childTnLst>
                                    </p:cTn>
                                  </p:par>
                                  <p:par>
                                    <p:cTn id="102" presetID="2" presetClass="entr" presetSubtype="4" fill="hold" grpId="0" nodeType="withEffect" p14:presetBounceEnd="67000">
                                      <p:stCondLst>
                                        <p:cond delay="1750"/>
                                      </p:stCondLst>
                                      <p:childTnLst>
                                        <p:set>
                                          <p:cBhvr>
                                            <p:cTn id="103" dur="1" fill="hold">
                                              <p:stCondLst>
                                                <p:cond delay="0"/>
                                              </p:stCondLst>
                                            </p:cTn>
                                            <p:tgtEl>
                                              <p:spTgt spid="42"/>
                                            </p:tgtEl>
                                            <p:attrNameLst>
                                              <p:attrName>style.visibility</p:attrName>
                                            </p:attrNameLst>
                                          </p:cBhvr>
                                          <p:to>
                                            <p:strVal val="visible"/>
                                          </p:to>
                                        </p:set>
                                        <p:anim calcmode="lin" valueType="num" p14:bounceEnd="67000">
                                          <p:cBhvr additive="base">
                                            <p:cTn id="104" dur="1000" fill="hold"/>
                                            <p:tgtEl>
                                              <p:spTgt spid="42"/>
                                            </p:tgtEl>
                                            <p:attrNameLst>
                                              <p:attrName>ppt_x</p:attrName>
                                            </p:attrNameLst>
                                          </p:cBhvr>
                                          <p:tavLst>
                                            <p:tav tm="0">
                                              <p:val>
                                                <p:strVal val="#ppt_x"/>
                                              </p:val>
                                            </p:tav>
                                            <p:tav tm="100000">
                                              <p:val>
                                                <p:strVal val="#ppt_x"/>
                                              </p:val>
                                            </p:tav>
                                          </p:tavLst>
                                        </p:anim>
                                        <p:anim calcmode="lin" valueType="num" p14:bounceEnd="67000">
                                          <p:cBhvr additive="base">
                                            <p:cTn id="105" dur="1000" fill="hold"/>
                                            <p:tgtEl>
                                              <p:spTgt spid="42"/>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14:presetBounceEnd="67000">
                                      <p:stCondLst>
                                        <p:cond delay="1750"/>
                                      </p:stCondLst>
                                      <p:childTnLst>
                                        <p:set>
                                          <p:cBhvr>
                                            <p:cTn id="107" dur="1" fill="hold">
                                              <p:stCondLst>
                                                <p:cond delay="0"/>
                                              </p:stCondLst>
                                            </p:cTn>
                                            <p:tgtEl>
                                              <p:spTgt spid="43"/>
                                            </p:tgtEl>
                                            <p:attrNameLst>
                                              <p:attrName>style.visibility</p:attrName>
                                            </p:attrNameLst>
                                          </p:cBhvr>
                                          <p:to>
                                            <p:strVal val="visible"/>
                                          </p:to>
                                        </p:set>
                                        <p:anim calcmode="lin" valueType="num" p14:bounceEnd="67000">
                                          <p:cBhvr additive="base">
                                            <p:cTn id="108" dur="1000" fill="hold"/>
                                            <p:tgtEl>
                                              <p:spTgt spid="43"/>
                                            </p:tgtEl>
                                            <p:attrNameLst>
                                              <p:attrName>ppt_x</p:attrName>
                                            </p:attrNameLst>
                                          </p:cBhvr>
                                          <p:tavLst>
                                            <p:tav tm="0">
                                              <p:val>
                                                <p:strVal val="#ppt_x"/>
                                              </p:val>
                                            </p:tav>
                                            <p:tav tm="100000">
                                              <p:val>
                                                <p:strVal val="#ppt_x"/>
                                              </p:val>
                                            </p:tav>
                                          </p:tavLst>
                                        </p:anim>
                                        <p:anim calcmode="lin" valueType="num" p14:bounceEnd="67000">
                                          <p:cBhvr additive="base">
                                            <p:cTn id="109" dur="1000" fill="hold"/>
                                            <p:tgtEl>
                                              <p:spTgt spid="43"/>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14:presetBounceEnd="67000">
                                      <p:stCondLst>
                                        <p:cond delay="1750"/>
                                      </p:stCondLst>
                                      <p:childTnLst>
                                        <p:set>
                                          <p:cBhvr>
                                            <p:cTn id="111" dur="1" fill="hold">
                                              <p:stCondLst>
                                                <p:cond delay="0"/>
                                              </p:stCondLst>
                                            </p:cTn>
                                            <p:tgtEl>
                                              <p:spTgt spid="44"/>
                                            </p:tgtEl>
                                            <p:attrNameLst>
                                              <p:attrName>style.visibility</p:attrName>
                                            </p:attrNameLst>
                                          </p:cBhvr>
                                          <p:to>
                                            <p:strVal val="visible"/>
                                          </p:to>
                                        </p:set>
                                        <p:anim calcmode="lin" valueType="num" p14:bounceEnd="67000">
                                          <p:cBhvr additive="base">
                                            <p:cTn id="112" dur="1000" fill="hold"/>
                                            <p:tgtEl>
                                              <p:spTgt spid="44"/>
                                            </p:tgtEl>
                                            <p:attrNameLst>
                                              <p:attrName>ppt_x</p:attrName>
                                            </p:attrNameLst>
                                          </p:cBhvr>
                                          <p:tavLst>
                                            <p:tav tm="0">
                                              <p:val>
                                                <p:strVal val="#ppt_x"/>
                                              </p:val>
                                            </p:tav>
                                            <p:tav tm="100000">
                                              <p:val>
                                                <p:strVal val="#ppt_x"/>
                                              </p:val>
                                            </p:tav>
                                          </p:tavLst>
                                        </p:anim>
                                        <p:anim calcmode="lin" valueType="num" p14:bounceEnd="67000">
                                          <p:cBhvr additive="base">
                                            <p:cTn id="113" dur="1000" fill="hold"/>
                                            <p:tgtEl>
                                              <p:spTgt spid="44"/>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14:presetBounceEnd="67000">
                                      <p:stCondLst>
                                        <p:cond delay="1750"/>
                                      </p:stCondLst>
                                      <p:childTnLst>
                                        <p:set>
                                          <p:cBhvr>
                                            <p:cTn id="115" dur="1" fill="hold">
                                              <p:stCondLst>
                                                <p:cond delay="0"/>
                                              </p:stCondLst>
                                            </p:cTn>
                                            <p:tgtEl>
                                              <p:spTgt spid="45"/>
                                            </p:tgtEl>
                                            <p:attrNameLst>
                                              <p:attrName>style.visibility</p:attrName>
                                            </p:attrNameLst>
                                          </p:cBhvr>
                                          <p:to>
                                            <p:strVal val="visible"/>
                                          </p:to>
                                        </p:set>
                                        <p:anim calcmode="lin" valueType="num" p14:bounceEnd="67000">
                                          <p:cBhvr additive="base">
                                            <p:cTn id="116" dur="1000" fill="hold"/>
                                            <p:tgtEl>
                                              <p:spTgt spid="45"/>
                                            </p:tgtEl>
                                            <p:attrNameLst>
                                              <p:attrName>ppt_x</p:attrName>
                                            </p:attrNameLst>
                                          </p:cBhvr>
                                          <p:tavLst>
                                            <p:tav tm="0">
                                              <p:val>
                                                <p:strVal val="#ppt_x"/>
                                              </p:val>
                                            </p:tav>
                                            <p:tav tm="100000">
                                              <p:val>
                                                <p:strVal val="#ppt_x"/>
                                              </p:val>
                                            </p:tav>
                                          </p:tavLst>
                                        </p:anim>
                                        <p:anim calcmode="lin" valueType="num" p14:bounceEnd="67000">
                                          <p:cBhvr additive="base">
                                            <p:cTn id="117" dur="1000" fill="hold"/>
                                            <p:tgtEl>
                                              <p:spTgt spid="45"/>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14:presetBounceEnd="67000">
                                      <p:stCondLst>
                                        <p:cond delay="1750"/>
                                      </p:stCondLst>
                                      <p:childTnLst>
                                        <p:set>
                                          <p:cBhvr>
                                            <p:cTn id="119" dur="1" fill="hold">
                                              <p:stCondLst>
                                                <p:cond delay="0"/>
                                              </p:stCondLst>
                                            </p:cTn>
                                            <p:tgtEl>
                                              <p:spTgt spid="46"/>
                                            </p:tgtEl>
                                            <p:attrNameLst>
                                              <p:attrName>style.visibility</p:attrName>
                                            </p:attrNameLst>
                                          </p:cBhvr>
                                          <p:to>
                                            <p:strVal val="visible"/>
                                          </p:to>
                                        </p:set>
                                        <p:anim calcmode="lin" valueType="num" p14:bounceEnd="67000">
                                          <p:cBhvr additive="base">
                                            <p:cTn id="120" dur="1000" fill="hold"/>
                                            <p:tgtEl>
                                              <p:spTgt spid="46"/>
                                            </p:tgtEl>
                                            <p:attrNameLst>
                                              <p:attrName>ppt_x</p:attrName>
                                            </p:attrNameLst>
                                          </p:cBhvr>
                                          <p:tavLst>
                                            <p:tav tm="0">
                                              <p:val>
                                                <p:strVal val="#ppt_x"/>
                                              </p:val>
                                            </p:tav>
                                            <p:tav tm="100000">
                                              <p:val>
                                                <p:strVal val="#ppt_x"/>
                                              </p:val>
                                            </p:tav>
                                          </p:tavLst>
                                        </p:anim>
                                        <p:anim calcmode="lin" valueType="num" p14:bounceEnd="67000">
                                          <p:cBhvr additive="base">
                                            <p:cTn id="121" dur="1000" fill="hold"/>
                                            <p:tgtEl>
                                              <p:spTgt spid="46"/>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14:presetBounceEnd="67000">
                                      <p:stCondLst>
                                        <p:cond delay="1750"/>
                                      </p:stCondLst>
                                      <p:childTnLst>
                                        <p:set>
                                          <p:cBhvr>
                                            <p:cTn id="123" dur="1" fill="hold">
                                              <p:stCondLst>
                                                <p:cond delay="0"/>
                                              </p:stCondLst>
                                            </p:cTn>
                                            <p:tgtEl>
                                              <p:spTgt spid="47"/>
                                            </p:tgtEl>
                                            <p:attrNameLst>
                                              <p:attrName>style.visibility</p:attrName>
                                            </p:attrNameLst>
                                          </p:cBhvr>
                                          <p:to>
                                            <p:strVal val="visible"/>
                                          </p:to>
                                        </p:set>
                                        <p:anim calcmode="lin" valueType="num" p14:bounceEnd="67000">
                                          <p:cBhvr additive="base">
                                            <p:cTn id="124" dur="1000" fill="hold"/>
                                            <p:tgtEl>
                                              <p:spTgt spid="47"/>
                                            </p:tgtEl>
                                            <p:attrNameLst>
                                              <p:attrName>ppt_x</p:attrName>
                                            </p:attrNameLst>
                                          </p:cBhvr>
                                          <p:tavLst>
                                            <p:tav tm="0">
                                              <p:val>
                                                <p:strVal val="#ppt_x"/>
                                              </p:val>
                                            </p:tav>
                                            <p:tav tm="100000">
                                              <p:val>
                                                <p:strVal val="#ppt_x"/>
                                              </p:val>
                                            </p:tav>
                                          </p:tavLst>
                                        </p:anim>
                                        <p:anim calcmode="lin" valueType="num" p14:bounceEnd="67000">
                                          <p:cBhvr additive="base">
                                            <p:cTn id="125" dur="1000" fill="hold"/>
                                            <p:tgtEl>
                                              <p:spTgt spid="47"/>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14:presetBounceEnd="67000">
                                      <p:stCondLst>
                                        <p:cond delay="1750"/>
                                      </p:stCondLst>
                                      <p:childTnLst>
                                        <p:set>
                                          <p:cBhvr>
                                            <p:cTn id="127" dur="1" fill="hold">
                                              <p:stCondLst>
                                                <p:cond delay="0"/>
                                              </p:stCondLst>
                                            </p:cTn>
                                            <p:tgtEl>
                                              <p:spTgt spid="48"/>
                                            </p:tgtEl>
                                            <p:attrNameLst>
                                              <p:attrName>style.visibility</p:attrName>
                                            </p:attrNameLst>
                                          </p:cBhvr>
                                          <p:to>
                                            <p:strVal val="visible"/>
                                          </p:to>
                                        </p:set>
                                        <p:anim calcmode="lin" valueType="num" p14:bounceEnd="67000">
                                          <p:cBhvr additive="base">
                                            <p:cTn id="128" dur="1000" fill="hold"/>
                                            <p:tgtEl>
                                              <p:spTgt spid="48"/>
                                            </p:tgtEl>
                                            <p:attrNameLst>
                                              <p:attrName>ppt_x</p:attrName>
                                            </p:attrNameLst>
                                          </p:cBhvr>
                                          <p:tavLst>
                                            <p:tav tm="0">
                                              <p:val>
                                                <p:strVal val="#ppt_x"/>
                                              </p:val>
                                            </p:tav>
                                            <p:tav tm="100000">
                                              <p:val>
                                                <p:strVal val="#ppt_x"/>
                                              </p:val>
                                            </p:tav>
                                          </p:tavLst>
                                        </p:anim>
                                        <p:anim calcmode="lin" valueType="num" p14:bounceEnd="67000">
                                          <p:cBhvr additive="base">
                                            <p:cTn id="129" dur="1000" fill="hold"/>
                                            <p:tgtEl>
                                              <p:spTgt spid="48"/>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14:presetBounceEnd="67000">
                                      <p:stCondLst>
                                        <p:cond delay="1750"/>
                                      </p:stCondLst>
                                      <p:childTnLst>
                                        <p:set>
                                          <p:cBhvr>
                                            <p:cTn id="131" dur="1" fill="hold">
                                              <p:stCondLst>
                                                <p:cond delay="0"/>
                                              </p:stCondLst>
                                            </p:cTn>
                                            <p:tgtEl>
                                              <p:spTgt spid="49"/>
                                            </p:tgtEl>
                                            <p:attrNameLst>
                                              <p:attrName>style.visibility</p:attrName>
                                            </p:attrNameLst>
                                          </p:cBhvr>
                                          <p:to>
                                            <p:strVal val="visible"/>
                                          </p:to>
                                        </p:set>
                                        <p:anim calcmode="lin" valueType="num" p14:bounceEnd="67000">
                                          <p:cBhvr additive="base">
                                            <p:cTn id="132" dur="1000" fill="hold"/>
                                            <p:tgtEl>
                                              <p:spTgt spid="49"/>
                                            </p:tgtEl>
                                            <p:attrNameLst>
                                              <p:attrName>ppt_x</p:attrName>
                                            </p:attrNameLst>
                                          </p:cBhvr>
                                          <p:tavLst>
                                            <p:tav tm="0">
                                              <p:val>
                                                <p:strVal val="#ppt_x"/>
                                              </p:val>
                                            </p:tav>
                                            <p:tav tm="100000">
                                              <p:val>
                                                <p:strVal val="#ppt_x"/>
                                              </p:val>
                                            </p:tav>
                                          </p:tavLst>
                                        </p:anim>
                                        <p:anim calcmode="lin" valueType="num" p14:bounceEnd="67000">
                                          <p:cBhvr additive="base">
                                            <p:cTn id="133" dur="1000" fill="hold"/>
                                            <p:tgtEl>
                                              <p:spTgt spid="49"/>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14:presetBounceEnd="67000">
                                      <p:stCondLst>
                                        <p:cond delay="1750"/>
                                      </p:stCondLst>
                                      <p:childTnLst>
                                        <p:set>
                                          <p:cBhvr>
                                            <p:cTn id="135" dur="1" fill="hold">
                                              <p:stCondLst>
                                                <p:cond delay="0"/>
                                              </p:stCondLst>
                                            </p:cTn>
                                            <p:tgtEl>
                                              <p:spTgt spid="50"/>
                                            </p:tgtEl>
                                            <p:attrNameLst>
                                              <p:attrName>style.visibility</p:attrName>
                                            </p:attrNameLst>
                                          </p:cBhvr>
                                          <p:to>
                                            <p:strVal val="visible"/>
                                          </p:to>
                                        </p:set>
                                        <p:anim calcmode="lin" valueType="num" p14:bounceEnd="67000">
                                          <p:cBhvr additive="base">
                                            <p:cTn id="136" dur="1000" fill="hold"/>
                                            <p:tgtEl>
                                              <p:spTgt spid="50"/>
                                            </p:tgtEl>
                                            <p:attrNameLst>
                                              <p:attrName>ppt_x</p:attrName>
                                            </p:attrNameLst>
                                          </p:cBhvr>
                                          <p:tavLst>
                                            <p:tav tm="0">
                                              <p:val>
                                                <p:strVal val="#ppt_x"/>
                                              </p:val>
                                            </p:tav>
                                            <p:tav tm="100000">
                                              <p:val>
                                                <p:strVal val="#ppt_x"/>
                                              </p:val>
                                            </p:tav>
                                          </p:tavLst>
                                        </p:anim>
                                        <p:anim calcmode="lin" valueType="num" p14:bounceEnd="67000">
                                          <p:cBhvr additive="base">
                                            <p:cTn id="137" dur="1000" fill="hold"/>
                                            <p:tgtEl>
                                              <p:spTgt spid="50"/>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14:presetBounceEnd="67000">
                                      <p:stCondLst>
                                        <p:cond delay="1750"/>
                                      </p:stCondLst>
                                      <p:childTnLst>
                                        <p:set>
                                          <p:cBhvr>
                                            <p:cTn id="139" dur="1" fill="hold">
                                              <p:stCondLst>
                                                <p:cond delay="0"/>
                                              </p:stCondLst>
                                            </p:cTn>
                                            <p:tgtEl>
                                              <p:spTgt spid="51"/>
                                            </p:tgtEl>
                                            <p:attrNameLst>
                                              <p:attrName>style.visibility</p:attrName>
                                            </p:attrNameLst>
                                          </p:cBhvr>
                                          <p:to>
                                            <p:strVal val="visible"/>
                                          </p:to>
                                        </p:set>
                                        <p:anim calcmode="lin" valueType="num" p14:bounceEnd="67000">
                                          <p:cBhvr additive="base">
                                            <p:cTn id="140" dur="1000" fill="hold"/>
                                            <p:tgtEl>
                                              <p:spTgt spid="51"/>
                                            </p:tgtEl>
                                            <p:attrNameLst>
                                              <p:attrName>ppt_x</p:attrName>
                                            </p:attrNameLst>
                                          </p:cBhvr>
                                          <p:tavLst>
                                            <p:tav tm="0">
                                              <p:val>
                                                <p:strVal val="#ppt_x"/>
                                              </p:val>
                                            </p:tav>
                                            <p:tav tm="100000">
                                              <p:val>
                                                <p:strVal val="#ppt_x"/>
                                              </p:val>
                                            </p:tav>
                                          </p:tavLst>
                                        </p:anim>
                                        <p:anim calcmode="lin" valueType="num" p14:bounceEnd="67000">
                                          <p:cBhvr additive="base">
                                            <p:cTn id="141" dur="10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2" grpId="0"/>
          <p:bldP spid="43" grpId="0"/>
          <p:bldP spid="44" grpId="0"/>
          <p:bldP spid="45" grpId="0"/>
          <p:bldP spid="46" grpId="0"/>
          <p:bldP spid="47" grpId="0"/>
          <p:bldP spid="48" grpId="0"/>
          <p:bldP spid="49" grpId="0"/>
          <p:bldP spid="50" grpId="0"/>
          <p:bldP spid="51"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p:cTn id="7" dur="1000" fill="hold"/>
                                            <p:tgtEl>
                                              <p:spTgt spid="2"/>
                                            </p:tgtEl>
                                            <p:attrNameLst>
                                              <p:attrName>ppt_w</p:attrName>
                                            </p:attrNameLst>
                                          </p:cBhvr>
                                          <p:tavLst>
                                            <p:tav tm="0">
                                              <p:val>
                                                <p:fltVal val="0"/>
                                              </p:val>
                                            </p:tav>
                                            <p:tav tm="100000">
                                              <p:val>
                                                <p:strVal val="#ppt_w"/>
                                              </p:val>
                                            </p:tav>
                                          </p:tavLst>
                                        </p:anim>
                                        <p:anim calcmode="lin" valueType="num">
                                          <p:cBhvr>
                                            <p:cTn id="8" dur="1000" fill="hold"/>
                                            <p:tgtEl>
                                              <p:spTgt spid="2"/>
                                            </p:tgtEl>
                                            <p:attrNameLst>
                                              <p:attrName>ppt_h</p:attrName>
                                            </p:attrNameLst>
                                          </p:cBhvr>
                                          <p:tavLst>
                                            <p:tav tm="0">
                                              <p:val>
                                                <p:fltVal val="0"/>
                                              </p:val>
                                            </p:tav>
                                            <p:tav tm="100000">
                                              <p:val>
                                                <p:strVal val="#ppt_h"/>
                                              </p:val>
                                            </p:tav>
                                          </p:tavLst>
                                        </p:anim>
                                        <p:animEffect transition="in" filter="fade">
                                          <p:cBhvr>
                                            <p:cTn id="9" dur="1000"/>
                                            <p:tgtEl>
                                              <p:spTgt spid="2"/>
                                            </p:tgtEl>
                                          </p:cBhvr>
                                        </p:animEffect>
                                      </p:childTnLst>
                                    </p:cTn>
                                  </p:par>
                                  <p:par>
                                    <p:cTn id="10" presetID="22" presetClass="entr" presetSubtype="8" fill="hold" grpId="0" nodeType="withEffect">
                                      <p:stCondLst>
                                        <p:cond delay="100"/>
                                      </p:stCondLst>
                                      <p:childTnLst>
                                        <p:set>
                                          <p:cBhvr>
                                            <p:cTn id="11" dur="1" fill="hold">
                                              <p:stCondLst>
                                                <p:cond delay="0"/>
                                              </p:stCondLst>
                                            </p:cTn>
                                            <p:tgtEl>
                                              <p:spTgt spid="31"/>
                                            </p:tgtEl>
                                            <p:attrNameLst>
                                              <p:attrName>style.visibility</p:attrName>
                                            </p:attrNameLst>
                                          </p:cBhvr>
                                          <p:to>
                                            <p:strVal val="visible"/>
                                          </p:to>
                                        </p:set>
                                        <p:animEffect transition="in" filter="wipe(left)">
                                          <p:cBhvr>
                                            <p:cTn id="12" dur="1000"/>
                                            <p:tgtEl>
                                              <p:spTgt spid="31"/>
                                            </p:tgtEl>
                                          </p:cBhvr>
                                        </p:animEffect>
                                      </p:childTnLst>
                                    </p:cTn>
                                  </p:par>
                                  <p:par>
                                    <p:cTn id="13" presetID="53" presetClass="entr" presetSubtype="16" fill="hold" nodeType="withEffect">
                                      <p:stCondLst>
                                        <p:cond delay="200"/>
                                      </p:stCondLst>
                                      <p:childTnLst>
                                        <p:set>
                                          <p:cBhvr>
                                            <p:cTn id="14" dur="1" fill="hold">
                                              <p:stCondLst>
                                                <p:cond delay="0"/>
                                              </p:stCondLst>
                                            </p:cTn>
                                            <p:tgtEl>
                                              <p:spTgt spid="3"/>
                                            </p:tgtEl>
                                            <p:attrNameLst>
                                              <p:attrName>style.visibility</p:attrName>
                                            </p:attrNameLst>
                                          </p:cBhvr>
                                          <p:to>
                                            <p:strVal val="visible"/>
                                          </p:to>
                                        </p:set>
                                        <p:anim calcmode="lin" valueType="num">
                                          <p:cBhvr>
                                            <p:cTn id="15" dur="1000" fill="hold"/>
                                            <p:tgtEl>
                                              <p:spTgt spid="3"/>
                                            </p:tgtEl>
                                            <p:attrNameLst>
                                              <p:attrName>ppt_w</p:attrName>
                                            </p:attrNameLst>
                                          </p:cBhvr>
                                          <p:tavLst>
                                            <p:tav tm="0">
                                              <p:val>
                                                <p:fltVal val="0"/>
                                              </p:val>
                                            </p:tav>
                                            <p:tav tm="100000">
                                              <p:val>
                                                <p:strVal val="#ppt_w"/>
                                              </p:val>
                                            </p:tav>
                                          </p:tavLst>
                                        </p:anim>
                                        <p:anim calcmode="lin" valueType="num">
                                          <p:cBhvr>
                                            <p:cTn id="16" dur="1000" fill="hold"/>
                                            <p:tgtEl>
                                              <p:spTgt spid="3"/>
                                            </p:tgtEl>
                                            <p:attrNameLst>
                                              <p:attrName>ppt_h</p:attrName>
                                            </p:attrNameLst>
                                          </p:cBhvr>
                                          <p:tavLst>
                                            <p:tav tm="0">
                                              <p:val>
                                                <p:fltVal val="0"/>
                                              </p:val>
                                            </p:tav>
                                            <p:tav tm="100000">
                                              <p:val>
                                                <p:strVal val="#ppt_h"/>
                                              </p:val>
                                            </p:tav>
                                          </p:tavLst>
                                        </p:anim>
                                        <p:animEffect transition="in" filter="fade">
                                          <p:cBhvr>
                                            <p:cTn id="17" dur="1000"/>
                                            <p:tgtEl>
                                              <p:spTgt spid="3"/>
                                            </p:tgtEl>
                                          </p:cBhvr>
                                        </p:animEffect>
                                      </p:childTnLst>
                                    </p:cTn>
                                  </p:par>
                                  <p:par>
                                    <p:cTn id="18" presetID="22" presetClass="entr" presetSubtype="8" fill="hold" grpId="0" nodeType="withEffect">
                                      <p:stCondLst>
                                        <p:cond delay="300"/>
                                      </p:stCondLst>
                                      <p:childTnLst>
                                        <p:set>
                                          <p:cBhvr>
                                            <p:cTn id="19" dur="1" fill="hold">
                                              <p:stCondLst>
                                                <p:cond delay="0"/>
                                              </p:stCondLst>
                                            </p:cTn>
                                            <p:tgtEl>
                                              <p:spTgt spid="32"/>
                                            </p:tgtEl>
                                            <p:attrNameLst>
                                              <p:attrName>style.visibility</p:attrName>
                                            </p:attrNameLst>
                                          </p:cBhvr>
                                          <p:to>
                                            <p:strVal val="visible"/>
                                          </p:to>
                                        </p:set>
                                        <p:animEffect transition="in" filter="wipe(left)">
                                          <p:cBhvr>
                                            <p:cTn id="20" dur="1000"/>
                                            <p:tgtEl>
                                              <p:spTgt spid="32"/>
                                            </p:tgtEl>
                                          </p:cBhvr>
                                        </p:animEffect>
                                      </p:childTnLst>
                                    </p:cTn>
                                  </p:par>
                                  <p:par>
                                    <p:cTn id="21" presetID="53" presetClass="entr" presetSubtype="16" fill="hold" nodeType="withEffect">
                                      <p:stCondLst>
                                        <p:cond delay="400"/>
                                      </p:stCondLst>
                                      <p:childTnLst>
                                        <p:set>
                                          <p:cBhvr>
                                            <p:cTn id="22" dur="1" fill="hold">
                                              <p:stCondLst>
                                                <p:cond delay="0"/>
                                              </p:stCondLst>
                                            </p:cTn>
                                            <p:tgtEl>
                                              <p:spTgt spid="4"/>
                                            </p:tgtEl>
                                            <p:attrNameLst>
                                              <p:attrName>style.visibility</p:attrName>
                                            </p:attrNameLst>
                                          </p:cBhvr>
                                          <p:to>
                                            <p:strVal val="visible"/>
                                          </p:to>
                                        </p:set>
                                        <p:anim calcmode="lin" valueType="num">
                                          <p:cBhvr>
                                            <p:cTn id="23" dur="1000" fill="hold"/>
                                            <p:tgtEl>
                                              <p:spTgt spid="4"/>
                                            </p:tgtEl>
                                            <p:attrNameLst>
                                              <p:attrName>ppt_w</p:attrName>
                                            </p:attrNameLst>
                                          </p:cBhvr>
                                          <p:tavLst>
                                            <p:tav tm="0">
                                              <p:val>
                                                <p:fltVal val="0"/>
                                              </p:val>
                                            </p:tav>
                                            <p:tav tm="100000">
                                              <p:val>
                                                <p:strVal val="#ppt_w"/>
                                              </p:val>
                                            </p:tav>
                                          </p:tavLst>
                                        </p:anim>
                                        <p:anim calcmode="lin" valueType="num">
                                          <p:cBhvr>
                                            <p:cTn id="24" dur="1000" fill="hold"/>
                                            <p:tgtEl>
                                              <p:spTgt spid="4"/>
                                            </p:tgtEl>
                                            <p:attrNameLst>
                                              <p:attrName>ppt_h</p:attrName>
                                            </p:attrNameLst>
                                          </p:cBhvr>
                                          <p:tavLst>
                                            <p:tav tm="0">
                                              <p:val>
                                                <p:fltVal val="0"/>
                                              </p:val>
                                            </p:tav>
                                            <p:tav tm="100000">
                                              <p:val>
                                                <p:strVal val="#ppt_h"/>
                                              </p:val>
                                            </p:tav>
                                          </p:tavLst>
                                        </p:anim>
                                        <p:animEffect transition="in" filter="fade">
                                          <p:cBhvr>
                                            <p:cTn id="25" dur="1000"/>
                                            <p:tgtEl>
                                              <p:spTgt spid="4"/>
                                            </p:tgtEl>
                                          </p:cBhvr>
                                        </p:animEffect>
                                      </p:childTnLst>
                                    </p:cTn>
                                  </p:par>
                                  <p:par>
                                    <p:cTn id="26" presetID="22" presetClass="entr" presetSubtype="8" fill="hold" grpId="0" nodeType="withEffect">
                                      <p:stCondLst>
                                        <p:cond delay="500"/>
                                      </p:stCondLst>
                                      <p:childTnLst>
                                        <p:set>
                                          <p:cBhvr>
                                            <p:cTn id="27" dur="1" fill="hold">
                                              <p:stCondLst>
                                                <p:cond delay="0"/>
                                              </p:stCondLst>
                                            </p:cTn>
                                            <p:tgtEl>
                                              <p:spTgt spid="33"/>
                                            </p:tgtEl>
                                            <p:attrNameLst>
                                              <p:attrName>style.visibility</p:attrName>
                                            </p:attrNameLst>
                                          </p:cBhvr>
                                          <p:to>
                                            <p:strVal val="visible"/>
                                          </p:to>
                                        </p:set>
                                        <p:animEffect transition="in" filter="wipe(left)">
                                          <p:cBhvr>
                                            <p:cTn id="28" dur="1000"/>
                                            <p:tgtEl>
                                              <p:spTgt spid="33"/>
                                            </p:tgtEl>
                                          </p:cBhvr>
                                        </p:animEffect>
                                      </p:childTnLst>
                                    </p:cTn>
                                  </p:par>
                                  <p:par>
                                    <p:cTn id="29" presetID="53" presetClass="entr" presetSubtype="16" fill="hold" nodeType="withEffect">
                                      <p:stCondLst>
                                        <p:cond delay="600"/>
                                      </p:stCondLst>
                                      <p:childTnLst>
                                        <p:set>
                                          <p:cBhvr>
                                            <p:cTn id="30" dur="1" fill="hold">
                                              <p:stCondLst>
                                                <p:cond delay="0"/>
                                              </p:stCondLst>
                                            </p:cTn>
                                            <p:tgtEl>
                                              <p:spTgt spid="5"/>
                                            </p:tgtEl>
                                            <p:attrNameLst>
                                              <p:attrName>style.visibility</p:attrName>
                                            </p:attrNameLst>
                                          </p:cBhvr>
                                          <p:to>
                                            <p:strVal val="visible"/>
                                          </p:to>
                                        </p:set>
                                        <p:anim calcmode="lin" valueType="num">
                                          <p:cBhvr>
                                            <p:cTn id="31" dur="1000" fill="hold"/>
                                            <p:tgtEl>
                                              <p:spTgt spid="5"/>
                                            </p:tgtEl>
                                            <p:attrNameLst>
                                              <p:attrName>ppt_w</p:attrName>
                                            </p:attrNameLst>
                                          </p:cBhvr>
                                          <p:tavLst>
                                            <p:tav tm="0">
                                              <p:val>
                                                <p:fltVal val="0"/>
                                              </p:val>
                                            </p:tav>
                                            <p:tav tm="100000">
                                              <p:val>
                                                <p:strVal val="#ppt_w"/>
                                              </p:val>
                                            </p:tav>
                                          </p:tavLst>
                                        </p:anim>
                                        <p:anim calcmode="lin" valueType="num">
                                          <p:cBhvr>
                                            <p:cTn id="32" dur="1000" fill="hold"/>
                                            <p:tgtEl>
                                              <p:spTgt spid="5"/>
                                            </p:tgtEl>
                                            <p:attrNameLst>
                                              <p:attrName>ppt_h</p:attrName>
                                            </p:attrNameLst>
                                          </p:cBhvr>
                                          <p:tavLst>
                                            <p:tav tm="0">
                                              <p:val>
                                                <p:fltVal val="0"/>
                                              </p:val>
                                            </p:tav>
                                            <p:tav tm="100000">
                                              <p:val>
                                                <p:strVal val="#ppt_h"/>
                                              </p:val>
                                            </p:tav>
                                          </p:tavLst>
                                        </p:anim>
                                        <p:animEffect transition="in" filter="fade">
                                          <p:cBhvr>
                                            <p:cTn id="33" dur="1000"/>
                                            <p:tgtEl>
                                              <p:spTgt spid="5"/>
                                            </p:tgtEl>
                                          </p:cBhvr>
                                        </p:animEffect>
                                      </p:childTnLst>
                                    </p:cTn>
                                  </p:par>
                                  <p:par>
                                    <p:cTn id="34" presetID="22" presetClass="entr" presetSubtype="8" fill="hold" grpId="0" nodeType="withEffect">
                                      <p:stCondLst>
                                        <p:cond delay="700"/>
                                      </p:stCondLst>
                                      <p:childTnLst>
                                        <p:set>
                                          <p:cBhvr>
                                            <p:cTn id="35" dur="1" fill="hold">
                                              <p:stCondLst>
                                                <p:cond delay="0"/>
                                              </p:stCondLst>
                                            </p:cTn>
                                            <p:tgtEl>
                                              <p:spTgt spid="34"/>
                                            </p:tgtEl>
                                            <p:attrNameLst>
                                              <p:attrName>style.visibility</p:attrName>
                                            </p:attrNameLst>
                                          </p:cBhvr>
                                          <p:to>
                                            <p:strVal val="visible"/>
                                          </p:to>
                                        </p:set>
                                        <p:animEffect transition="in" filter="wipe(left)">
                                          <p:cBhvr>
                                            <p:cTn id="36" dur="1000"/>
                                            <p:tgtEl>
                                              <p:spTgt spid="34"/>
                                            </p:tgtEl>
                                          </p:cBhvr>
                                        </p:animEffect>
                                      </p:childTnLst>
                                    </p:cTn>
                                  </p:par>
                                  <p:par>
                                    <p:cTn id="37" presetID="53" presetClass="entr" presetSubtype="16" fill="hold" nodeType="withEffect">
                                      <p:stCondLst>
                                        <p:cond delay="800"/>
                                      </p:stCondLst>
                                      <p:childTnLst>
                                        <p:set>
                                          <p:cBhvr>
                                            <p:cTn id="38" dur="1" fill="hold">
                                              <p:stCondLst>
                                                <p:cond delay="0"/>
                                              </p:stCondLst>
                                            </p:cTn>
                                            <p:tgtEl>
                                              <p:spTgt spid="40"/>
                                            </p:tgtEl>
                                            <p:attrNameLst>
                                              <p:attrName>style.visibility</p:attrName>
                                            </p:attrNameLst>
                                          </p:cBhvr>
                                          <p:to>
                                            <p:strVal val="visible"/>
                                          </p:to>
                                        </p:set>
                                        <p:anim calcmode="lin" valueType="num">
                                          <p:cBhvr>
                                            <p:cTn id="39" dur="1000" fill="hold"/>
                                            <p:tgtEl>
                                              <p:spTgt spid="40"/>
                                            </p:tgtEl>
                                            <p:attrNameLst>
                                              <p:attrName>ppt_w</p:attrName>
                                            </p:attrNameLst>
                                          </p:cBhvr>
                                          <p:tavLst>
                                            <p:tav tm="0">
                                              <p:val>
                                                <p:fltVal val="0"/>
                                              </p:val>
                                            </p:tav>
                                            <p:tav tm="100000">
                                              <p:val>
                                                <p:strVal val="#ppt_w"/>
                                              </p:val>
                                            </p:tav>
                                          </p:tavLst>
                                        </p:anim>
                                        <p:anim calcmode="lin" valueType="num">
                                          <p:cBhvr>
                                            <p:cTn id="40" dur="1000" fill="hold"/>
                                            <p:tgtEl>
                                              <p:spTgt spid="40"/>
                                            </p:tgtEl>
                                            <p:attrNameLst>
                                              <p:attrName>ppt_h</p:attrName>
                                            </p:attrNameLst>
                                          </p:cBhvr>
                                          <p:tavLst>
                                            <p:tav tm="0">
                                              <p:val>
                                                <p:fltVal val="0"/>
                                              </p:val>
                                            </p:tav>
                                            <p:tav tm="100000">
                                              <p:val>
                                                <p:strVal val="#ppt_h"/>
                                              </p:val>
                                            </p:tav>
                                          </p:tavLst>
                                        </p:anim>
                                        <p:animEffect transition="in" filter="fade">
                                          <p:cBhvr>
                                            <p:cTn id="41" dur="1000"/>
                                            <p:tgtEl>
                                              <p:spTgt spid="40"/>
                                            </p:tgtEl>
                                          </p:cBhvr>
                                        </p:animEffect>
                                      </p:childTnLst>
                                    </p:cTn>
                                  </p:par>
                                  <p:par>
                                    <p:cTn id="42" presetID="2" presetClass="entr" presetSubtype="1" fill="hold" nodeType="withEffect">
                                      <p:stCondLst>
                                        <p:cond delay="200"/>
                                      </p:stCondLst>
                                      <p:childTnLst>
                                        <p:set>
                                          <p:cBhvr>
                                            <p:cTn id="43" dur="1" fill="hold">
                                              <p:stCondLst>
                                                <p:cond delay="0"/>
                                              </p:stCondLst>
                                            </p:cTn>
                                            <p:tgtEl>
                                              <p:spTgt spid="52"/>
                                            </p:tgtEl>
                                            <p:attrNameLst>
                                              <p:attrName>style.visibility</p:attrName>
                                            </p:attrNameLst>
                                          </p:cBhvr>
                                          <p:to>
                                            <p:strVal val="visible"/>
                                          </p:to>
                                        </p:set>
                                        <p:anim calcmode="lin" valueType="num">
                                          <p:cBhvr additive="base">
                                            <p:cTn id="44" dur="1000" fill="hold"/>
                                            <p:tgtEl>
                                              <p:spTgt spid="52"/>
                                            </p:tgtEl>
                                            <p:attrNameLst>
                                              <p:attrName>ppt_x</p:attrName>
                                            </p:attrNameLst>
                                          </p:cBhvr>
                                          <p:tavLst>
                                            <p:tav tm="0">
                                              <p:val>
                                                <p:strVal val="#ppt_x"/>
                                              </p:val>
                                            </p:tav>
                                            <p:tav tm="100000">
                                              <p:val>
                                                <p:strVal val="#ppt_x"/>
                                              </p:val>
                                            </p:tav>
                                          </p:tavLst>
                                        </p:anim>
                                        <p:anim calcmode="lin" valueType="num">
                                          <p:cBhvr additive="base">
                                            <p:cTn id="45" dur="1000" fill="hold"/>
                                            <p:tgtEl>
                                              <p:spTgt spid="52"/>
                                            </p:tgtEl>
                                            <p:attrNameLst>
                                              <p:attrName>ppt_y</p:attrName>
                                            </p:attrNameLst>
                                          </p:cBhvr>
                                          <p:tavLst>
                                            <p:tav tm="0">
                                              <p:val>
                                                <p:strVal val="0-#ppt_h/2"/>
                                              </p:val>
                                            </p:tav>
                                            <p:tav tm="100000">
                                              <p:val>
                                                <p:strVal val="#ppt_y"/>
                                              </p:val>
                                            </p:tav>
                                          </p:tavLst>
                                        </p:anim>
                                      </p:childTnLst>
                                    </p:cTn>
                                  </p:par>
                                  <p:par>
                                    <p:cTn id="46" presetID="2" presetClass="entr" presetSubtype="1" fill="hold" nodeType="withEffect">
                                      <p:stCondLst>
                                        <p:cond delay="400"/>
                                      </p:stCondLst>
                                      <p:childTnLst>
                                        <p:set>
                                          <p:cBhvr>
                                            <p:cTn id="47" dur="1" fill="hold">
                                              <p:stCondLst>
                                                <p:cond delay="0"/>
                                              </p:stCondLst>
                                            </p:cTn>
                                            <p:tgtEl>
                                              <p:spTgt spid="53"/>
                                            </p:tgtEl>
                                            <p:attrNameLst>
                                              <p:attrName>style.visibility</p:attrName>
                                            </p:attrNameLst>
                                          </p:cBhvr>
                                          <p:to>
                                            <p:strVal val="visible"/>
                                          </p:to>
                                        </p:set>
                                        <p:anim calcmode="lin" valueType="num">
                                          <p:cBhvr additive="base">
                                            <p:cTn id="48" dur="1000" fill="hold"/>
                                            <p:tgtEl>
                                              <p:spTgt spid="53"/>
                                            </p:tgtEl>
                                            <p:attrNameLst>
                                              <p:attrName>ppt_x</p:attrName>
                                            </p:attrNameLst>
                                          </p:cBhvr>
                                          <p:tavLst>
                                            <p:tav tm="0">
                                              <p:val>
                                                <p:strVal val="#ppt_x"/>
                                              </p:val>
                                            </p:tav>
                                            <p:tav tm="100000">
                                              <p:val>
                                                <p:strVal val="#ppt_x"/>
                                              </p:val>
                                            </p:tav>
                                          </p:tavLst>
                                        </p:anim>
                                        <p:anim calcmode="lin" valueType="num">
                                          <p:cBhvr additive="base">
                                            <p:cTn id="49" dur="1000" fill="hold"/>
                                            <p:tgtEl>
                                              <p:spTgt spid="53"/>
                                            </p:tgtEl>
                                            <p:attrNameLst>
                                              <p:attrName>ppt_y</p:attrName>
                                            </p:attrNameLst>
                                          </p:cBhvr>
                                          <p:tavLst>
                                            <p:tav tm="0">
                                              <p:val>
                                                <p:strVal val="0-#ppt_h/2"/>
                                              </p:val>
                                            </p:tav>
                                            <p:tav tm="100000">
                                              <p:val>
                                                <p:strVal val="#ppt_y"/>
                                              </p:val>
                                            </p:tav>
                                          </p:tavLst>
                                        </p:anim>
                                      </p:childTnLst>
                                    </p:cTn>
                                  </p:par>
                                  <p:par>
                                    <p:cTn id="50" presetID="2" presetClass="entr" presetSubtype="1" fill="hold" nodeType="withEffect">
                                      <p:stCondLst>
                                        <p:cond delay="600"/>
                                      </p:stCondLst>
                                      <p:childTnLst>
                                        <p:set>
                                          <p:cBhvr>
                                            <p:cTn id="51" dur="1" fill="hold">
                                              <p:stCondLst>
                                                <p:cond delay="0"/>
                                              </p:stCondLst>
                                            </p:cTn>
                                            <p:tgtEl>
                                              <p:spTgt spid="54"/>
                                            </p:tgtEl>
                                            <p:attrNameLst>
                                              <p:attrName>style.visibility</p:attrName>
                                            </p:attrNameLst>
                                          </p:cBhvr>
                                          <p:to>
                                            <p:strVal val="visible"/>
                                          </p:to>
                                        </p:set>
                                        <p:anim calcmode="lin" valueType="num">
                                          <p:cBhvr additive="base">
                                            <p:cTn id="52" dur="1000" fill="hold"/>
                                            <p:tgtEl>
                                              <p:spTgt spid="54"/>
                                            </p:tgtEl>
                                            <p:attrNameLst>
                                              <p:attrName>ppt_x</p:attrName>
                                            </p:attrNameLst>
                                          </p:cBhvr>
                                          <p:tavLst>
                                            <p:tav tm="0">
                                              <p:val>
                                                <p:strVal val="#ppt_x"/>
                                              </p:val>
                                            </p:tav>
                                            <p:tav tm="100000">
                                              <p:val>
                                                <p:strVal val="#ppt_x"/>
                                              </p:val>
                                            </p:tav>
                                          </p:tavLst>
                                        </p:anim>
                                        <p:anim calcmode="lin" valueType="num">
                                          <p:cBhvr additive="base">
                                            <p:cTn id="53" dur="1000" fill="hold"/>
                                            <p:tgtEl>
                                              <p:spTgt spid="54"/>
                                            </p:tgtEl>
                                            <p:attrNameLst>
                                              <p:attrName>ppt_y</p:attrName>
                                            </p:attrNameLst>
                                          </p:cBhvr>
                                          <p:tavLst>
                                            <p:tav tm="0">
                                              <p:val>
                                                <p:strVal val="0-#ppt_h/2"/>
                                              </p:val>
                                            </p:tav>
                                            <p:tav tm="100000">
                                              <p:val>
                                                <p:strVal val="#ppt_y"/>
                                              </p:val>
                                            </p:tav>
                                          </p:tavLst>
                                        </p:anim>
                                      </p:childTnLst>
                                    </p:cTn>
                                  </p:par>
                                  <p:par>
                                    <p:cTn id="54" presetID="2" presetClass="entr" presetSubtype="1" fill="hold" nodeType="withEffect">
                                      <p:stCondLst>
                                        <p:cond delay="800"/>
                                      </p:stCondLst>
                                      <p:childTnLst>
                                        <p:set>
                                          <p:cBhvr>
                                            <p:cTn id="55" dur="1" fill="hold">
                                              <p:stCondLst>
                                                <p:cond delay="0"/>
                                              </p:stCondLst>
                                            </p:cTn>
                                            <p:tgtEl>
                                              <p:spTgt spid="55"/>
                                            </p:tgtEl>
                                            <p:attrNameLst>
                                              <p:attrName>style.visibility</p:attrName>
                                            </p:attrNameLst>
                                          </p:cBhvr>
                                          <p:to>
                                            <p:strVal val="visible"/>
                                          </p:to>
                                        </p:set>
                                        <p:anim calcmode="lin" valueType="num">
                                          <p:cBhvr additive="base">
                                            <p:cTn id="56" dur="1000" fill="hold"/>
                                            <p:tgtEl>
                                              <p:spTgt spid="55"/>
                                            </p:tgtEl>
                                            <p:attrNameLst>
                                              <p:attrName>ppt_x</p:attrName>
                                            </p:attrNameLst>
                                          </p:cBhvr>
                                          <p:tavLst>
                                            <p:tav tm="0">
                                              <p:val>
                                                <p:strVal val="#ppt_x"/>
                                              </p:val>
                                            </p:tav>
                                            <p:tav tm="100000">
                                              <p:val>
                                                <p:strVal val="#ppt_x"/>
                                              </p:val>
                                            </p:tav>
                                          </p:tavLst>
                                        </p:anim>
                                        <p:anim calcmode="lin" valueType="num">
                                          <p:cBhvr additive="base">
                                            <p:cTn id="57" dur="1000" fill="hold"/>
                                            <p:tgtEl>
                                              <p:spTgt spid="55"/>
                                            </p:tgtEl>
                                            <p:attrNameLst>
                                              <p:attrName>ppt_y</p:attrName>
                                            </p:attrNameLst>
                                          </p:cBhvr>
                                          <p:tavLst>
                                            <p:tav tm="0">
                                              <p:val>
                                                <p:strVal val="0-#ppt_h/2"/>
                                              </p:val>
                                            </p:tav>
                                            <p:tav tm="100000">
                                              <p:val>
                                                <p:strVal val="#ppt_y"/>
                                              </p:val>
                                            </p:tav>
                                          </p:tavLst>
                                        </p:anim>
                                      </p:childTnLst>
                                    </p:cTn>
                                  </p:par>
                                  <p:par>
                                    <p:cTn id="58" presetID="2" presetClass="entr" presetSubtype="1" fill="hold" nodeType="withEffect">
                                      <p:stCondLst>
                                        <p:cond delay="1000"/>
                                      </p:stCondLst>
                                      <p:childTnLst>
                                        <p:set>
                                          <p:cBhvr>
                                            <p:cTn id="59" dur="1" fill="hold">
                                              <p:stCondLst>
                                                <p:cond delay="0"/>
                                              </p:stCondLst>
                                            </p:cTn>
                                            <p:tgtEl>
                                              <p:spTgt spid="56"/>
                                            </p:tgtEl>
                                            <p:attrNameLst>
                                              <p:attrName>style.visibility</p:attrName>
                                            </p:attrNameLst>
                                          </p:cBhvr>
                                          <p:to>
                                            <p:strVal val="visible"/>
                                          </p:to>
                                        </p:set>
                                        <p:anim calcmode="lin" valueType="num">
                                          <p:cBhvr additive="base">
                                            <p:cTn id="60" dur="1000" fill="hold"/>
                                            <p:tgtEl>
                                              <p:spTgt spid="56"/>
                                            </p:tgtEl>
                                            <p:attrNameLst>
                                              <p:attrName>ppt_x</p:attrName>
                                            </p:attrNameLst>
                                          </p:cBhvr>
                                          <p:tavLst>
                                            <p:tav tm="0">
                                              <p:val>
                                                <p:strVal val="#ppt_x"/>
                                              </p:val>
                                            </p:tav>
                                            <p:tav tm="100000">
                                              <p:val>
                                                <p:strVal val="#ppt_x"/>
                                              </p:val>
                                            </p:tav>
                                          </p:tavLst>
                                        </p:anim>
                                        <p:anim calcmode="lin" valueType="num">
                                          <p:cBhvr additive="base">
                                            <p:cTn id="61" dur="1000" fill="hold"/>
                                            <p:tgtEl>
                                              <p:spTgt spid="56"/>
                                            </p:tgtEl>
                                            <p:attrNameLst>
                                              <p:attrName>ppt_y</p:attrName>
                                            </p:attrNameLst>
                                          </p:cBhvr>
                                          <p:tavLst>
                                            <p:tav tm="0">
                                              <p:val>
                                                <p:strVal val="0-#ppt_h/2"/>
                                              </p:val>
                                            </p:tav>
                                            <p:tav tm="100000">
                                              <p:val>
                                                <p:strVal val="#ppt_y"/>
                                              </p:val>
                                            </p:tav>
                                          </p:tavLst>
                                        </p:anim>
                                      </p:childTnLst>
                                    </p:cTn>
                                  </p:par>
                                  <p:par>
                                    <p:cTn id="62" presetID="22" presetClass="entr" presetSubtype="1" fill="hold" grpId="0" nodeType="withEffect">
                                      <p:stCondLst>
                                        <p:cond delay="200"/>
                                      </p:stCondLst>
                                      <p:childTnLst>
                                        <p:set>
                                          <p:cBhvr>
                                            <p:cTn id="63" dur="1" fill="hold">
                                              <p:stCondLst>
                                                <p:cond delay="0"/>
                                              </p:stCondLst>
                                            </p:cTn>
                                            <p:tgtEl>
                                              <p:spTgt spid="26"/>
                                            </p:tgtEl>
                                            <p:attrNameLst>
                                              <p:attrName>style.visibility</p:attrName>
                                            </p:attrNameLst>
                                          </p:cBhvr>
                                          <p:to>
                                            <p:strVal val="visible"/>
                                          </p:to>
                                        </p:set>
                                        <p:animEffect transition="in" filter="wipe(up)">
                                          <p:cBhvr>
                                            <p:cTn id="64" dur="1000"/>
                                            <p:tgtEl>
                                              <p:spTgt spid="26"/>
                                            </p:tgtEl>
                                          </p:cBhvr>
                                        </p:animEffect>
                                      </p:childTnLst>
                                    </p:cTn>
                                  </p:par>
                                  <p:par>
                                    <p:cTn id="65" presetID="22" presetClass="entr" presetSubtype="1" fill="hold" grpId="0" nodeType="withEffect">
                                      <p:stCondLst>
                                        <p:cond delay="400"/>
                                      </p:stCondLst>
                                      <p:childTnLst>
                                        <p:set>
                                          <p:cBhvr>
                                            <p:cTn id="66" dur="1" fill="hold">
                                              <p:stCondLst>
                                                <p:cond delay="0"/>
                                              </p:stCondLst>
                                            </p:cTn>
                                            <p:tgtEl>
                                              <p:spTgt spid="27"/>
                                            </p:tgtEl>
                                            <p:attrNameLst>
                                              <p:attrName>style.visibility</p:attrName>
                                            </p:attrNameLst>
                                          </p:cBhvr>
                                          <p:to>
                                            <p:strVal val="visible"/>
                                          </p:to>
                                        </p:set>
                                        <p:animEffect transition="in" filter="wipe(up)">
                                          <p:cBhvr>
                                            <p:cTn id="67" dur="1000"/>
                                            <p:tgtEl>
                                              <p:spTgt spid="27"/>
                                            </p:tgtEl>
                                          </p:cBhvr>
                                        </p:animEffect>
                                      </p:childTnLst>
                                    </p:cTn>
                                  </p:par>
                                  <p:par>
                                    <p:cTn id="68" presetID="22" presetClass="entr" presetSubtype="1" fill="hold" grpId="0" nodeType="withEffect">
                                      <p:stCondLst>
                                        <p:cond delay="600"/>
                                      </p:stCondLst>
                                      <p:childTnLst>
                                        <p:set>
                                          <p:cBhvr>
                                            <p:cTn id="69" dur="1" fill="hold">
                                              <p:stCondLst>
                                                <p:cond delay="0"/>
                                              </p:stCondLst>
                                            </p:cTn>
                                            <p:tgtEl>
                                              <p:spTgt spid="28"/>
                                            </p:tgtEl>
                                            <p:attrNameLst>
                                              <p:attrName>style.visibility</p:attrName>
                                            </p:attrNameLst>
                                          </p:cBhvr>
                                          <p:to>
                                            <p:strVal val="visible"/>
                                          </p:to>
                                        </p:set>
                                        <p:animEffect transition="in" filter="wipe(up)">
                                          <p:cBhvr>
                                            <p:cTn id="70" dur="1000"/>
                                            <p:tgtEl>
                                              <p:spTgt spid="28"/>
                                            </p:tgtEl>
                                          </p:cBhvr>
                                        </p:animEffect>
                                      </p:childTnLst>
                                    </p:cTn>
                                  </p:par>
                                  <p:par>
                                    <p:cTn id="71" presetID="22" presetClass="entr" presetSubtype="1" fill="hold" grpId="0" nodeType="withEffect">
                                      <p:stCondLst>
                                        <p:cond delay="800"/>
                                      </p:stCondLst>
                                      <p:childTnLst>
                                        <p:set>
                                          <p:cBhvr>
                                            <p:cTn id="72" dur="1" fill="hold">
                                              <p:stCondLst>
                                                <p:cond delay="0"/>
                                              </p:stCondLst>
                                            </p:cTn>
                                            <p:tgtEl>
                                              <p:spTgt spid="29"/>
                                            </p:tgtEl>
                                            <p:attrNameLst>
                                              <p:attrName>style.visibility</p:attrName>
                                            </p:attrNameLst>
                                          </p:cBhvr>
                                          <p:to>
                                            <p:strVal val="visible"/>
                                          </p:to>
                                        </p:set>
                                        <p:animEffect transition="in" filter="wipe(up)">
                                          <p:cBhvr>
                                            <p:cTn id="73" dur="1000"/>
                                            <p:tgtEl>
                                              <p:spTgt spid="29"/>
                                            </p:tgtEl>
                                          </p:cBhvr>
                                        </p:animEffect>
                                      </p:childTnLst>
                                    </p:cTn>
                                  </p:par>
                                  <p:par>
                                    <p:cTn id="74" presetID="22" presetClass="entr" presetSubtype="1" fill="hold" grpId="0" nodeType="withEffect">
                                      <p:stCondLst>
                                        <p:cond delay="1000"/>
                                      </p:stCondLst>
                                      <p:childTnLst>
                                        <p:set>
                                          <p:cBhvr>
                                            <p:cTn id="75" dur="1" fill="hold">
                                              <p:stCondLst>
                                                <p:cond delay="0"/>
                                              </p:stCondLst>
                                            </p:cTn>
                                            <p:tgtEl>
                                              <p:spTgt spid="30"/>
                                            </p:tgtEl>
                                            <p:attrNameLst>
                                              <p:attrName>style.visibility</p:attrName>
                                            </p:attrNameLst>
                                          </p:cBhvr>
                                          <p:to>
                                            <p:strVal val="visible"/>
                                          </p:to>
                                        </p:set>
                                        <p:animEffect transition="in" filter="wipe(up)">
                                          <p:cBhvr>
                                            <p:cTn id="76" dur="1000"/>
                                            <p:tgtEl>
                                              <p:spTgt spid="30"/>
                                            </p:tgtEl>
                                          </p:cBhvr>
                                        </p:animEffect>
                                      </p:childTnLst>
                                    </p:cTn>
                                  </p:par>
                                  <p:par>
                                    <p:cTn id="77" presetID="53" presetClass="entr" presetSubtype="16" fill="hold" grpId="0" nodeType="withEffect">
                                      <p:stCondLst>
                                        <p:cond delay="1250"/>
                                      </p:stCondLst>
                                      <p:childTnLst>
                                        <p:set>
                                          <p:cBhvr>
                                            <p:cTn id="78" dur="1" fill="hold">
                                              <p:stCondLst>
                                                <p:cond delay="0"/>
                                              </p:stCondLst>
                                            </p:cTn>
                                            <p:tgtEl>
                                              <p:spTgt spid="39"/>
                                            </p:tgtEl>
                                            <p:attrNameLst>
                                              <p:attrName>style.visibility</p:attrName>
                                            </p:attrNameLst>
                                          </p:cBhvr>
                                          <p:to>
                                            <p:strVal val="visible"/>
                                          </p:to>
                                        </p:set>
                                        <p:anim calcmode="lin" valueType="num">
                                          <p:cBhvr>
                                            <p:cTn id="79" dur="1000" fill="hold"/>
                                            <p:tgtEl>
                                              <p:spTgt spid="39"/>
                                            </p:tgtEl>
                                            <p:attrNameLst>
                                              <p:attrName>ppt_w</p:attrName>
                                            </p:attrNameLst>
                                          </p:cBhvr>
                                          <p:tavLst>
                                            <p:tav tm="0">
                                              <p:val>
                                                <p:fltVal val="0"/>
                                              </p:val>
                                            </p:tav>
                                            <p:tav tm="100000">
                                              <p:val>
                                                <p:strVal val="#ppt_w"/>
                                              </p:val>
                                            </p:tav>
                                          </p:tavLst>
                                        </p:anim>
                                        <p:anim calcmode="lin" valueType="num">
                                          <p:cBhvr>
                                            <p:cTn id="80" dur="1000" fill="hold"/>
                                            <p:tgtEl>
                                              <p:spTgt spid="39"/>
                                            </p:tgtEl>
                                            <p:attrNameLst>
                                              <p:attrName>ppt_h</p:attrName>
                                            </p:attrNameLst>
                                          </p:cBhvr>
                                          <p:tavLst>
                                            <p:tav tm="0">
                                              <p:val>
                                                <p:fltVal val="0"/>
                                              </p:val>
                                            </p:tav>
                                            <p:tav tm="100000">
                                              <p:val>
                                                <p:strVal val="#ppt_h"/>
                                              </p:val>
                                            </p:tav>
                                          </p:tavLst>
                                        </p:anim>
                                        <p:animEffect transition="in" filter="fade">
                                          <p:cBhvr>
                                            <p:cTn id="81" dur="1000"/>
                                            <p:tgtEl>
                                              <p:spTgt spid="39"/>
                                            </p:tgtEl>
                                          </p:cBhvr>
                                        </p:animEffect>
                                      </p:childTnLst>
                                    </p:cTn>
                                  </p:par>
                                  <p:par>
                                    <p:cTn id="82" presetID="53" presetClass="entr" presetSubtype="16" fill="hold" grpId="0" nodeType="withEffect">
                                      <p:stCondLst>
                                        <p:cond delay="1250"/>
                                      </p:stCondLst>
                                      <p:childTnLst>
                                        <p:set>
                                          <p:cBhvr>
                                            <p:cTn id="83" dur="1" fill="hold">
                                              <p:stCondLst>
                                                <p:cond delay="0"/>
                                              </p:stCondLst>
                                            </p:cTn>
                                            <p:tgtEl>
                                              <p:spTgt spid="36"/>
                                            </p:tgtEl>
                                            <p:attrNameLst>
                                              <p:attrName>style.visibility</p:attrName>
                                            </p:attrNameLst>
                                          </p:cBhvr>
                                          <p:to>
                                            <p:strVal val="visible"/>
                                          </p:to>
                                        </p:set>
                                        <p:anim calcmode="lin" valueType="num">
                                          <p:cBhvr>
                                            <p:cTn id="84" dur="1000" fill="hold"/>
                                            <p:tgtEl>
                                              <p:spTgt spid="36"/>
                                            </p:tgtEl>
                                            <p:attrNameLst>
                                              <p:attrName>ppt_w</p:attrName>
                                            </p:attrNameLst>
                                          </p:cBhvr>
                                          <p:tavLst>
                                            <p:tav tm="0">
                                              <p:val>
                                                <p:fltVal val="0"/>
                                              </p:val>
                                            </p:tav>
                                            <p:tav tm="100000">
                                              <p:val>
                                                <p:strVal val="#ppt_w"/>
                                              </p:val>
                                            </p:tav>
                                          </p:tavLst>
                                        </p:anim>
                                        <p:anim calcmode="lin" valueType="num">
                                          <p:cBhvr>
                                            <p:cTn id="85" dur="1000" fill="hold"/>
                                            <p:tgtEl>
                                              <p:spTgt spid="36"/>
                                            </p:tgtEl>
                                            <p:attrNameLst>
                                              <p:attrName>ppt_h</p:attrName>
                                            </p:attrNameLst>
                                          </p:cBhvr>
                                          <p:tavLst>
                                            <p:tav tm="0">
                                              <p:val>
                                                <p:fltVal val="0"/>
                                              </p:val>
                                            </p:tav>
                                            <p:tav tm="100000">
                                              <p:val>
                                                <p:strVal val="#ppt_h"/>
                                              </p:val>
                                            </p:tav>
                                          </p:tavLst>
                                        </p:anim>
                                        <p:animEffect transition="in" filter="fade">
                                          <p:cBhvr>
                                            <p:cTn id="86" dur="1000"/>
                                            <p:tgtEl>
                                              <p:spTgt spid="36"/>
                                            </p:tgtEl>
                                          </p:cBhvr>
                                        </p:animEffect>
                                      </p:childTnLst>
                                    </p:cTn>
                                  </p:par>
                                  <p:par>
                                    <p:cTn id="87" presetID="53" presetClass="entr" presetSubtype="16" fill="hold" grpId="0" nodeType="withEffect">
                                      <p:stCondLst>
                                        <p:cond delay="1250"/>
                                      </p:stCondLst>
                                      <p:childTnLst>
                                        <p:set>
                                          <p:cBhvr>
                                            <p:cTn id="88" dur="1" fill="hold">
                                              <p:stCondLst>
                                                <p:cond delay="0"/>
                                              </p:stCondLst>
                                            </p:cTn>
                                            <p:tgtEl>
                                              <p:spTgt spid="35"/>
                                            </p:tgtEl>
                                            <p:attrNameLst>
                                              <p:attrName>style.visibility</p:attrName>
                                            </p:attrNameLst>
                                          </p:cBhvr>
                                          <p:to>
                                            <p:strVal val="visible"/>
                                          </p:to>
                                        </p:set>
                                        <p:anim calcmode="lin" valueType="num">
                                          <p:cBhvr>
                                            <p:cTn id="89" dur="1000" fill="hold"/>
                                            <p:tgtEl>
                                              <p:spTgt spid="35"/>
                                            </p:tgtEl>
                                            <p:attrNameLst>
                                              <p:attrName>ppt_w</p:attrName>
                                            </p:attrNameLst>
                                          </p:cBhvr>
                                          <p:tavLst>
                                            <p:tav tm="0">
                                              <p:val>
                                                <p:fltVal val="0"/>
                                              </p:val>
                                            </p:tav>
                                            <p:tav tm="100000">
                                              <p:val>
                                                <p:strVal val="#ppt_w"/>
                                              </p:val>
                                            </p:tav>
                                          </p:tavLst>
                                        </p:anim>
                                        <p:anim calcmode="lin" valueType="num">
                                          <p:cBhvr>
                                            <p:cTn id="90" dur="1000" fill="hold"/>
                                            <p:tgtEl>
                                              <p:spTgt spid="35"/>
                                            </p:tgtEl>
                                            <p:attrNameLst>
                                              <p:attrName>ppt_h</p:attrName>
                                            </p:attrNameLst>
                                          </p:cBhvr>
                                          <p:tavLst>
                                            <p:tav tm="0">
                                              <p:val>
                                                <p:fltVal val="0"/>
                                              </p:val>
                                            </p:tav>
                                            <p:tav tm="100000">
                                              <p:val>
                                                <p:strVal val="#ppt_h"/>
                                              </p:val>
                                            </p:tav>
                                          </p:tavLst>
                                        </p:anim>
                                        <p:animEffect transition="in" filter="fade">
                                          <p:cBhvr>
                                            <p:cTn id="91" dur="1000"/>
                                            <p:tgtEl>
                                              <p:spTgt spid="35"/>
                                            </p:tgtEl>
                                          </p:cBhvr>
                                        </p:animEffect>
                                      </p:childTnLst>
                                    </p:cTn>
                                  </p:par>
                                  <p:par>
                                    <p:cTn id="92" presetID="53" presetClass="entr" presetSubtype="16" fill="hold" grpId="0" nodeType="withEffect">
                                      <p:stCondLst>
                                        <p:cond delay="1250"/>
                                      </p:stCondLst>
                                      <p:childTnLst>
                                        <p:set>
                                          <p:cBhvr>
                                            <p:cTn id="93" dur="1" fill="hold">
                                              <p:stCondLst>
                                                <p:cond delay="0"/>
                                              </p:stCondLst>
                                            </p:cTn>
                                            <p:tgtEl>
                                              <p:spTgt spid="38"/>
                                            </p:tgtEl>
                                            <p:attrNameLst>
                                              <p:attrName>style.visibility</p:attrName>
                                            </p:attrNameLst>
                                          </p:cBhvr>
                                          <p:to>
                                            <p:strVal val="visible"/>
                                          </p:to>
                                        </p:set>
                                        <p:anim calcmode="lin" valueType="num">
                                          <p:cBhvr>
                                            <p:cTn id="94" dur="1000" fill="hold"/>
                                            <p:tgtEl>
                                              <p:spTgt spid="38"/>
                                            </p:tgtEl>
                                            <p:attrNameLst>
                                              <p:attrName>ppt_w</p:attrName>
                                            </p:attrNameLst>
                                          </p:cBhvr>
                                          <p:tavLst>
                                            <p:tav tm="0">
                                              <p:val>
                                                <p:fltVal val="0"/>
                                              </p:val>
                                            </p:tav>
                                            <p:tav tm="100000">
                                              <p:val>
                                                <p:strVal val="#ppt_w"/>
                                              </p:val>
                                            </p:tav>
                                          </p:tavLst>
                                        </p:anim>
                                        <p:anim calcmode="lin" valueType="num">
                                          <p:cBhvr>
                                            <p:cTn id="95" dur="1000" fill="hold"/>
                                            <p:tgtEl>
                                              <p:spTgt spid="38"/>
                                            </p:tgtEl>
                                            <p:attrNameLst>
                                              <p:attrName>ppt_h</p:attrName>
                                            </p:attrNameLst>
                                          </p:cBhvr>
                                          <p:tavLst>
                                            <p:tav tm="0">
                                              <p:val>
                                                <p:fltVal val="0"/>
                                              </p:val>
                                            </p:tav>
                                            <p:tav tm="100000">
                                              <p:val>
                                                <p:strVal val="#ppt_h"/>
                                              </p:val>
                                            </p:tav>
                                          </p:tavLst>
                                        </p:anim>
                                        <p:animEffect transition="in" filter="fade">
                                          <p:cBhvr>
                                            <p:cTn id="96" dur="1000"/>
                                            <p:tgtEl>
                                              <p:spTgt spid="38"/>
                                            </p:tgtEl>
                                          </p:cBhvr>
                                        </p:animEffect>
                                      </p:childTnLst>
                                    </p:cTn>
                                  </p:par>
                                  <p:par>
                                    <p:cTn id="97" presetID="53" presetClass="entr" presetSubtype="16" fill="hold" grpId="0" nodeType="withEffect">
                                      <p:stCondLst>
                                        <p:cond delay="1250"/>
                                      </p:stCondLst>
                                      <p:childTnLst>
                                        <p:set>
                                          <p:cBhvr>
                                            <p:cTn id="98" dur="1" fill="hold">
                                              <p:stCondLst>
                                                <p:cond delay="0"/>
                                              </p:stCondLst>
                                            </p:cTn>
                                            <p:tgtEl>
                                              <p:spTgt spid="37"/>
                                            </p:tgtEl>
                                            <p:attrNameLst>
                                              <p:attrName>style.visibility</p:attrName>
                                            </p:attrNameLst>
                                          </p:cBhvr>
                                          <p:to>
                                            <p:strVal val="visible"/>
                                          </p:to>
                                        </p:set>
                                        <p:anim calcmode="lin" valueType="num">
                                          <p:cBhvr>
                                            <p:cTn id="99" dur="1000" fill="hold"/>
                                            <p:tgtEl>
                                              <p:spTgt spid="37"/>
                                            </p:tgtEl>
                                            <p:attrNameLst>
                                              <p:attrName>ppt_w</p:attrName>
                                            </p:attrNameLst>
                                          </p:cBhvr>
                                          <p:tavLst>
                                            <p:tav tm="0">
                                              <p:val>
                                                <p:fltVal val="0"/>
                                              </p:val>
                                            </p:tav>
                                            <p:tav tm="100000">
                                              <p:val>
                                                <p:strVal val="#ppt_w"/>
                                              </p:val>
                                            </p:tav>
                                          </p:tavLst>
                                        </p:anim>
                                        <p:anim calcmode="lin" valueType="num">
                                          <p:cBhvr>
                                            <p:cTn id="100" dur="1000" fill="hold"/>
                                            <p:tgtEl>
                                              <p:spTgt spid="37"/>
                                            </p:tgtEl>
                                            <p:attrNameLst>
                                              <p:attrName>ppt_h</p:attrName>
                                            </p:attrNameLst>
                                          </p:cBhvr>
                                          <p:tavLst>
                                            <p:tav tm="0">
                                              <p:val>
                                                <p:fltVal val="0"/>
                                              </p:val>
                                            </p:tav>
                                            <p:tav tm="100000">
                                              <p:val>
                                                <p:strVal val="#ppt_h"/>
                                              </p:val>
                                            </p:tav>
                                          </p:tavLst>
                                        </p:anim>
                                        <p:animEffect transition="in" filter="fade">
                                          <p:cBhvr>
                                            <p:cTn id="101" dur="1000"/>
                                            <p:tgtEl>
                                              <p:spTgt spid="37"/>
                                            </p:tgtEl>
                                          </p:cBhvr>
                                        </p:animEffect>
                                      </p:childTnLst>
                                    </p:cTn>
                                  </p:par>
                                  <p:par>
                                    <p:cTn id="102" presetID="2" presetClass="entr" presetSubtype="4" fill="hold" grpId="0" nodeType="withEffect">
                                      <p:stCondLst>
                                        <p:cond delay="1750"/>
                                      </p:stCondLst>
                                      <p:childTnLst>
                                        <p:set>
                                          <p:cBhvr>
                                            <p:cTn id="103" dur="1" fill="hold">
                                              <p:stCondLst>
                                                <p:cond delay="0"/>
                                              </p:stCondLst>
                                            </p:cTn>
                                            <p:tgtEl>
                                              <p:spTgt spid="42"/>
                                            </p:tgtEl>
                                            <p:attrNameLst>
                                              <p:attrName>style.visibility</p:attrName>
                                            </p:attrNameLst>
                                          </p:cBhvr>
                                          <p:to>
                                            <p:strVal val="visible"/>
                                          </p:to>
                                        </p:set>
                                        <p:anim calcmode="lin" valueType="num">
                                          <p:cBhvr additive="base">
                                            <p:cTn id="104" dur="1000" fill="hold"/>
                                            <p:tgtEl>
                                              <p:spTgt spid="42"/>
                                            </p:tgtEl>
                                            <p:attrNameLst>
                                              <p:attrName>ppt_x</p:attrName>
                                            </p:attrNameLst>
                                          </p:cBhvr>
                                          <p:tavLst>
                                            <p:tav tm="0">
                                              <p:val>
                                                <p:strVal val="#ppt_x"/>
                                              </p:val>
                                            </p:tav>
                                            <p:tav tm="100000">
                                              <p:val>
                                                <p:strVal val="#ppt_x"/>
                                              </p:val>
                                            </p:tav>
                                          </p:tavLst>
                                        </p:anim>
                                        <p:anim calcmode="lin" valueType="num">
                                          <p:cBhvr additive="base">
                                            <p:cTn id="105" dur="1000" fill="hold"/>
                                            <p:tgtEl>
                                              <p:spTgt spid="42"/>
                                            </p:tgtEl>
                                            <p:attrNameLst>
                                              <p:attrName>ppt_y</p:attrName>
                                            </p:attrNameLst>
                                          </p:cBhvr>
                                          <p:tavLst>
                                            <p:tav tm="0">
                                              <p:val>
                                                <p:strVal val="1+#ppt_h/2"/>
                                              </p:val>
                                            </p:tav>
                                            <p:tav tm="100000">
                                              <p:val>
                                                <p:strVal val="#ppt_y"/>
                                              </p:val>
                                            </p:tav>
                                          </p:tavLst>
                                        </p:anim>
                                      </p:childTnLst>
                                    </p:cTn>
                                  </p:par>
                                  <p:par>
                                    <p:cTn id="106" presetID="2" presetClass="entr" presetSubtype="4" fill="hold" grpId="0" nodeType="withEffect">
                                      <p:stCondLst>
                                        <p:cond delay="1750"/>
                                      </p:stCondLst>
                                      <p:childTnLst>
                                        <p:set>
                                          <p:cBhvr>
                                            <p:cTn id="107" dur="1" fill="hold">
                                              <p:stCondLst>
                                                <p:cond delay="0"/>
                                              </p:stCondLst>
                                            </p:cTn>
                                            <p:tgtEl>
                                              <p:spTgt spid="43"/>
                                            </p:tgtEl>
                                            <p:attrNameLst>
                                              <p:attrName>style.visibility</p:attrName>
                                            </p:attrNameLst>
                                          </p:cBhvr>
                                          <p:to>
                                            <p:strVal val="visible"/>
                                          </p:to>
                                        </p:set>
                                        <p:anim calcmode="lin" valueType="num">
                                          <p:cBhvr additive="base">
                                            <p:cTn id="108" dur="1000" fill="hold"/>
                                            <p:tgtEl>
                                              <p:spTgt spid="43"/>
                                            </p:tgtEl>
                                            <p:attrNameLst>
                                              <p:attrName>ppt_x</p:attrName>
                                            </p:attrNameLst>
                                          </p:cBhvr>
                                          <p:tavLst>
                                            <p:tav tm="0">
                                              <p:val>
                                                <p:strVal val="#ppt_x"/>
                                              </p:val>
                                            </p:tav>
                                            <p:tav tm="100000">
                                              <p:val>
                                                <p:strVal val="#ppt_x"/>
                                              </p:val>
                                            </p:tav>
                                          </p:tavLst>
                                        </p:anim>
                                        <p:anim calcmode="lin" valueType="num">
                                          <p:cBhvr additive="base">
                                            <p:cTn id="109" dur="1000" fill="hold"/>
                                            <p:tgtEl>
                                              <p:spTgt spid="43"/>
                                            </p:tgtEl>
                                            <p:attrNameLst>
                                              <p:attrName>ppt_y</p:attrName>
                                            </p:attrNameLst>
                                          </p:cBhvr>
                                          <p:tavLst>
                                            <p:tav tm="0">
                                              <p:val>
                                                <p:strVal val="1+#ppt_h/2"/>
                                              </p:val>
                                            </p:tav>
                                            <p:tav tm="100000">
                                              <p:val>
                                                <p:strVal val="#ppt_y"/>
                                              </p:val>
                                            </p:tav>
                                          </p:tavLst>
                                        </p:anim>
                                      </p:childTnLst>
                                    </p:cTn>
                                  </p:par>
                                  <p:par>
                                    <p:cTn id="110" presetID="2" presetClass="entr" presetSubtype="4" fill="hold" grpId="0" nodeType="withEffect">
                                      <p:stCondLst>
                                        <p:cond delay="1750"/>
                                      </p:stCondLst>
                                      <p:childTnLst>
                                        <p:set>
                                          <p:cBhvr>
                                            <p:cTn id="111" dur="1" fill="hold">
                                              <p:stCondLst>
                                                <p:cond delay="0"/>
                                              </p:stCondLst>
                                            </p:cTn>
                                            <p:tgtEl>
                                              <p:spTgt spid="44"/>
                                            </p:tgtEl>
                                            <p:attrNameLst>
                                              <p:attrName>style.visibility</p:attrName>
                                            </p:attrNameLst>
                                          </p:cBhvr>
                                          <p:to>
                                            <p:strVal val="visible"/>
                                          </p:to>
                                        </p:set>
                                        <p:anim calcmode="lin" valueType="num">
                                          <p:cBhvr additive="base">
                                            <p:cTn id="112" dur="1000" fill="hold"/>
                                            <p:tgtEl>
                                              <p:spTgt spid="44"/>
                                            </p:tgtEl>
                                            <p:attrNameLst>
                                              <p:attrName>ppt_x</p:attrName>
                                            </p:attrNameLst>
                                          </p:cBhvr>
                                          <p:tavLst>
                                            <p:tav tm="0">
                                              <p:val>
                                                <p:strVal val="#ppt_x"/>
                                              </p:val>
                                            </p:tav>
                                            <p:tav tm="100000">
                                              <p:val>
                                                <p:strVal val="#ppt_x"/>
                                              </p:val>
                                            </p:tav>
                                          </p:tavLst>
                                        </p:anim>
                                        <p:anim calcmode="lin" valueType="num">
                                          <p:cBhvr additive="base">
                                            <p:cTn id="113" dur="1000" fill="hold"/>
                                            <p:tgtEl>
                                              <p:spTgt spid="44"/>
                                            </p:tgtEl>
                                            <p:attrNameLst>
                                              <p:attrName>ppt_y</p:attrName>
                                            </p:attrNameLst>
                                          </p:cBhvr>
                                          <p:tavLst>
                                            <p:tav tm="0">
                                              <p:val>
                                                <p:strVal val="1+#ppt_h/2"/>
                                              </p:val>
                                            </p:tav>
                                            <p:tav tm="100000">
                                              <p:val>
                                                <p:strVal val="#ppt_y"/>
                                              </p:val>
                                            </p:tav>
                                          </p:tavLst>
                                        </p:anim>
                                      </p:childTnLst>
                                    </p:cTn>
                                  </p:par>
                                  <p:par>
                                    <p:cTn id="114" presetID="2" presetClass="entr" presetSubtype="4" fill="hold" grpId="0" nodeType="withEffect">
                                      <p:stCondLst>
                                        <p:cond delay="1750"/>
                                      </p:stCondLst>
                                      <p:childTnLst>
                                        <p:set>
                                          <p:cBhvr>
                                            <p:cTn id="115" dur="1" fill="hold">
                                              <p:stCondLst>
                                                <p:cond delay="0"/>
                                              </p:stCondLst>
                                            </p:cTn>
                                            <p:tgtEl>
                                              <p:spTgt spid="45"/>
                                            </p:tgtEl>
                                            <p:attrNameLst>
                                              <p:attrName>style.visibility</p:attrName>
                                            </p:attrNameLst>
                                          </p:cBhvr>
                                          <p:to>
                                            <p:strVal val="visible"/>
                                          </p:to>
                                        </p:set>
                                        <p:anim calcmode="lin" valueType="num">
                                          <p:cBhvr additive="base">
                                            <p:cTn id="116" dur="1000" fill="hold"/>
                                            <p:tgtEl>
                                              <p:spTgt spid="45"/>
                                            </p:tgtEl>
                                            <p:attrNameLst>
                                              <p:attrName>ppt_x</p:attrName>
                                            </p:attrNameLst>
                                          </p:cBhvr>
                                          <p:tavLst>
                                            <p:tav tm="0">
                                              <p:val>
                                                <p:strVal val="#ppt_x"/>
                                              </p:val>
                                            </p:tav>
                                            <p:tav tm="100000">
                                              <p:val>
                                                <p:strVal val="#ppt_x"/>
                                              </p:val>
                                            </p:tav>
                                          </p:tavLst>
                                        </p:anim>
                                        <p:anim calcmode="lin" valueType="num">
                                          <p:cBhvr additive="base">
                                            <p:cTn id="117" dur="1000" fill="hold"/>
                                            <p:tgtEl>
                                              <p:spTgt spid="45"/>
                                            </p:tgtEl>
                                            <p:attrNameLst>
                                              <p:attrName>ppt_y</p:attrName>
                                            </p:attrNameLst>
                                          </p:cBhvr>
                                          <p:tavLst>
                                            <p:tav tm="0">
                                              <p:val>
                                                <p:strVal val="1+#ppt_h/2"/>
                                              </p:val>
                                            </p:tav>
                                            <p:tav tm="100000">
                                              <p:val>
                                                <p:strVal val="#ppt_y"/>
                                              </p:val>
                                            </p:tav>
                                          </p:tavLst>
                                        </p:anim>
                                      </p:childTnLst>
                                    </p:cTn>
                                  </p:par>
                                  <p:par>
                                    <p:cTn id="118" presetID="2" presetClass="entr" presetSubtype="4" fill="hold" grpId="0" nodeType="withEffect">
                                      <p:stCondLst>
                                        <p:cond delay="1750"/>
                                      </p:stCondLst>
                                      <p:childTnLst>
                                        <p:set>
                                          <p:cBhvr>
                                            <p:cTn id="119" dur="1" fill="hold">
                                              <p:stCondLst>
                                                <p:cond delay="0"/>
                                              </p:stCondLst>
                                            </p:cTn>
                                            <p:tgtEl>
                                              <p:spTgt spid="46"/>
                                            </p:tgtEl>
                                            <p:attrNameLst>
                                              <p:attrName>style.visibility</p:attrName>
                                            </p:attrNameLst>
                                          </p:cBhvr>
                                          <p:to>
                                            <p:strVal val="visible"/>
                                          </p:to>
                                        </p:set>
                                        <p:anim calcmode="lin" valueType="num">
                                          <p:cBhvr additive="base">
                                            <p:cTn id="120" dur="1000" fill="hold"/>
                                            <p:tgtEl>
                                              <p:spTgt spid="46"/>
                                            </p:tgtEl>
                                            <p:attrNameLst>
                                              <p:attrName>ppt_x</p:attrName>
                                            </p:attrNameLst>
                                          </p:cBhvr>
                                          <p:tavLst>
                                            <p:tav tm="0">
                                              <p:val>
                                                <p:strVal val="#ppt_x"/>
                                              </p:val>
                                            </p:tav>
                                            <p:tav tm="100000">
                                              <p:val>
                                                <p:strVal val="#ppt_x"/>
                                              </p:val>
                                            </p:tav>
                                          </p:tavLst>
                                        </p:anim>
                                        <p:anim calcmode="lin" valueType="num">
                                          <p:cBhvr additive="base">
                                            <p:cTn id="121" dur="1000" fill="hold"/>
                                            <p:tgtEl>
                                              <p:spTgt spid="46"/>
                                            </p:tgtEl>
                                            <p:attrNameLst>
                                              <p:attrName>ppt_y</p:attrName>
                                            </p:attrNameLst>
                                          </p:cBhvr>
                                          <p:tavLst>
                                            <p:tav tm="0">
                                              <p:val>
                                                <p:strVal val="1+#ppt_h/2"/>
                                              </p:val>
                                            </p:tav>
                                            <p:tav tm="100000">
                                              <p:val>
                                                <p:strVal val="#ppt_y"/>
                                              </p:val>
                                            </p:tav>
                                          </p:tavLst>
                                        </p:anim>
                                      </p:childTnLst>
                                    </p:cTn>
                                  </p:par>
                                  <p:par>
                                    <p:cTn id="122" presetID="2" presetClass="entr" presetSubtype="4" fill="hold" grpId="0" nodeType="withEffect">
                                      <p:stCondLst>
                                        <p:cond delay="1750"/>
                                      </p:stCondLst>
                                      <p:childTnLst>
                                        <p:set>
                                          <p:cBhvr>
                                            <p:cTn id="123" dur="1" fill="hold">
                                              <p:stCondLst>
                                                <p:cond delay="0"/>
                                              </p:stCondLst>
                                            </p:cTn>
                                            <p:tgtEl>
                                              <p:spTgt spid="47"/>
                                            </p:tgtEl>
                                            <p:attrNameLst>
                                              <p:attrName>style.visibility</p:attrName>
                                            </p:attrNameLst>
                                          </p:cBhvr>
                                          <p:to>
                                            <p:strVal val="visible"/>
                                          </p:to>
                                        </p:set>
                                        <p:anim calcmode="lin" valueType="num">
                                          <p:cBhvr additive="base">
                                            <p:cTn id="124" dur="1000" fill="hold"/>
                                            <p:tgtEl>
                                              <p:spTgt spid="47"/>
                                            </p:tgtEl>
                                            <p:attrNameLst>
                                              <p:attrName>ppt_x</p:attrName>
                                            </p:attrNameLst>
                                          </p:cBhvr>
                                          <p:tavLst>
                                            <p:tav tm="0">
                                              <p:val>
                                                <p:strVal val="#ppt_x"/>
                                              </p:val>
                                            </p:tav>
                                            <p:tav tm="100000">
                                              <p:val>
                                                <p:strVal val="#ppt_x"/>
                                              </p:val>
                                            </p:tav>
                                          </p:tavLst>
                                        </p:anim>
                                        <p:anim calcmode="lin" valueType="num">
                                          <p:cBhvr additive="base">
                                            <p:cTn id="125" dur="1000" fill="hold"/>
                                            <p:tgtEl>
                                              <p:spTgt spid="47"/>
                                            </p:tgtEl>
                                            <p:attrNameLst>
                                              <p:attrName>ppt_y</p:attrName>
                                            </p:attrNameLst>
                                          </p:cBhvr>
                                          <p:tavLst>
                                            <p:tav tm="0">
                                              <p:val>
                                                <p:strVal val="1+#ppt_h/2"/>
                                              </p:val>
                                            </p:tav>
                                            <p:tav tm="100000">
                                              <p:val>
                                                <p:strVal val="#ppt_y"/>
                                              </p:val>
                                            </p:tav>
                                          </p:tavLst>
                                        </p:anim>
                                      </p:childTnLst>
                                    </p:cTn>
                                  </p:par>
                                  <p:par>
                                    <p:cTn id="126" presetID="2" presetClass="entr" presetSubtype="4" fill="hold" grpId="0" nodeType="withEffect">
                                      <p:stCondLst>
                                        <p:cond delay="1750"/>
                                      </p:stCondLst>
                                      <p:childTnLst>
                                        <p:set>
                                          <p:cBhvr>
                                            <p:cTn id="127" dur="1" fill="hold">
                                              <p:stCondLst>
                                                <p:cond delay="0"/>
                                              </p:stCondLst>
                                            </p:cTn>
                                            <p:tgtEl>
                                              <p:spTgt spid="48"/>
                                            </p:tgtEl>
                                            <p:attrNameLst>
                                              <p:attrName>style.visibility</p:attrName>
                                            </p:attrNameLst>
                                          </p:cBhvr>
                                          <p:to>
                                            <p:strVal val="visible"/>
                                          </p:to>
                                        </p:set>
                                        <p:anim calcmode="lin" valueType="num">
                                          <p:cBhvr additive="base">
                                            <p:cTn id="128" dur="1000" fill="hold"/>
                                            <p:tgtEl>
                                              <p:spTgt spid="48"/>
                                            </p:tgtEl>
                                            <p:attrNameLst>
                                              <p:attrName>ppt_x</p:attrName>
                                            </p:attrNameLst>
                                          </p:cBhvr>
                                          <p:tavLst>
                                            <p:tav tm="0">
                                              <p:val>
                                                <p:strVal val="#ppt_x"/>
                                              </p:val>
                                            </p:tav>
                                            <p:tav tm="100000">
                                              <p:val>
                                                <p:strVal val="#ppt_x"/>
                                              </p:val>
                                            </p:tav>
                                          </p:tavLst>
                                        </p:anim>
                                        <p:anim calcmode="lin" valueType="num">
                                          <p:cBhvr additive="base">
                                            <p:cTn id="129" dur="1000" fill="hold"/>
                                            <p:tgtEl>
                                              <p:spTgt spid="48"/>
                                            </p:tgtEl>
                                            <p:attrNameLst>
                                              <p:attrName>ppt_y</p:attrName>
                                            </p:attrNameLst>
                                          </p:cBhvr>
                                          <p:tavLst>
                                            <p:tav tm="0">
                                              <p:val>
                                                <p:strVal val="1+#ppt_h/2"/>
                                              </p:val>
                                            </p:tav>
                                            <p:tav tm="100000">
                                              <p:val>
                                                <p:strVal val="#ppt_y"/>
                                              </p:val>
                                            </p:tav>
                                          </p:tavLst>
                                        </p:anim>
                                      </p:childTnLst>
                                    </p:cTn>
                                  </p:par>
                                  <p:par>
                                    <p:cTn id="130" presetID="2" presetClass="entr" presetSubtype="4" fill="hold" grpId="0" nodeType="withEffect">
                                      <p:stCondLst>
                                        <p:cond delay="1750"/>
                                      </p:stCondLst>
                                      <p:childTnLst>
                                        <p:set>
                                          <p:cBhvr>
                                            <p:cTn id="131" dur="1" fill="hold">
                                              <p:stCondLst>
                                                <p:cond delay="0"/>
                                              </p:stCondLst>
                                            </p:cTn>
                                            <p:tgtEl>
                                              <p:spTgt spid="49"/>
                                            </p:tgtEl>
                                            <p:attrNameLst>
                                              <p:attrName>style.visibility</p:attrName>
                                            </p:attrNameLst>
                                          </p:cBhvr>
                                          <p:to>
                                            <p:strVal val="visible"/>
                                          </p:to>
                                        </p:set>
                                        <p:anim calcmode="lin" valueType="num">
                                          <p:cBhvr additive="base">
                                            <p:cTn id="132" dur="1000" fill="hold"/>
                                            <p:tgtEl>
                                              <p:spTgt spid="49"/>
                                            </p:tgtEl>
                                            <p:attrNameLst>
                                              <p:attrName>ppt_x</p:attrName>
                                            </p:attrNameLst>
                                          </p:cBhvr>
                                          <p:tavLst>
                                            <p:tav tm="0">
                                              <p:val>
                                                <p:strVal val="#ppt_x"/>
                                              </p:val>
                                            </p:tav>
                                            <p:tav tm="100000">
                                              <p:val>
                                                <p:strVal val="#ppt_x"/>
                                              </p:val>
                                            </p:tav>
                                          </p:tavLst>
                                        </p:anim>
                                        <p:anim calcmode="lin" valueType="num">
                                          <p:cBhvr additive="base">
                                            <p:cTn id="133" dur="1000" fill="hold"/>
                                            <p:tgtEl>
                                              <p:spTgt spid="49"/>
                                            </p:tgtEl>
                                            <p:attrNameLst>
                                              <p:attrName>ppt_y</p:attrName>
                                            </p:attrNameLst>
                                          </p:cBhvr>
                                          <p:tavLst>
                                            <p:tav tm="0">
                                              <p:val>
                                                <p:strVal val="1+#ppt_h/2"/>
                                              </p:val>
                                            </p:tav>
                                            <p:tav tm="100000">
                                              <p:val>
                                                <p:strVal val="#ppt_y"/>
                                              </p:val>
                                            </p:tav>
                                          </p:tavLst>
                                        </p:anim>
                                      </p:childTnLst>
                                    </p:cTn>
                                  </p:par>
                                  <p:par>
                                    <p:cTn id="134" presetID="2" presetClass="entr" presetSubtype="4" fill="hold" grpId="0" nodeType="withEffect">
                                      <p:stCondLst>
                                        <p:cond delay="1750"/>
                                      </p:stCondLst>
                                      <p:childTnLst>
                                        <p:set>
                                          <p:cBhvr>
                                            <p:cTn id="135" dur="1" fill="hold">
                                              <p:stCondLst>
                                                <p:cond delay="0"/>
                                              </p:stCondLst>
                                            </p:cTn>
                                            <p:tgtEl>
                                              <p:spTgt spid="50"/>
                                            </p:tgtEl>
                                            <p:attrNameLst>
                                              <p:attrName>style.visibility</p:attrName>
                                            </p:attrNameLst>
                                          </p:cBhvr>
                                          <p:to>
                                            <p:strVal val="visible"/>
                                          </p:to>
                                        </p:set>
                                        <p:anim calcmode="lin" valueType="num">
                                          <p:cBhvr additive="base">
                                            <p:cTn id="136" dur="1000" fill="hold"/>
                                            <p:tgtEl>
                                              <p:spTgt spid="50"/>
                                            </p:tgtEl>
                                            <p:attrNameLst>
                                              <p:attrName>ppt_x</p:attrName>
                                            </p:attrNameLst>
                                          </p:cBhvr>
                                          <p:tavLst>
                                            <p:tav tm="0">
                                              <p:val>
                                                <p:strVal val="#ppt_x"/>
                                              </p:val>
                                            </p:tav>
                                            <p:tav tm="100000">
                                              <p:val>
                                                <p:strVal val="#ppt_x"/>
                                              </p:val>
                                            </p:tav>
                                          </p:tavLst>
                                        </p:anim>
                                        <p:anim calcmode="lin" valueType="num">
                                          <p:cBhvr additive="base">
                                            <p:cTn id="137" dur="1000" fill="hold"/>
                                            <p:tgtEl>
                                              <p:spTgt spid="50"/>
                                            </p:tgtEl>
                                            <p:attrNameLst>
                                              <p:attrName>ppt_y</p:attrName>
                                            </p:attrNameLst>
                                          </p:cBhvr>
                                          <p:tavLst>
                                            <p:tav tm="0">
                                              <p:val>
                                                <p:strVal val="1+#ppt_h/2"/>
                                              </p:val>
                                            </p:tav>
                                            <p:tav tm="100000">
                                              <p:val>
                                                <p:strVal val="#ppt_y"/>
                                              </p:val>
                                            </p:tav>
                                          </p:tavLst>
                                        </p:anim>
                                      </p:childTnLst>
                                    </p:cTn>
                                  </p:par>
                                  <p:par>
                                    <p:cTn id="138" presetID="2" presetClass="entr" presetSubtype="4" fill="hold" grpId="0" nodeType="withEffect">
                                      <p:stCondLst>
                                        <p:cond delay="1750"/>
                                      </p:stCondLst>
                                      <p:childTnLst>
                                        <p:set>
                                          <p:cBhvr>
                                            <p:cTn id="139" dur="1" fill="hold">
                                              <p:stCondLst>
                                                <p:cond delay="0"/>
                                              </p:stCondLst>
                                            </p:cTn>
                                            <p:tgtEl>
                                              <p:spTgt spid="51"/>
                                            </p:tgtEl>
                                            <p:attrNameLst>
                                              <p:attrName>style.visibility</p:attrName>
                                            </p:attrNameLst>
                                          </p:cBhvr>
                                          <p:to>
                                            <p:strVal val="visible"/>
                                          </p:to>
                                        </p:set>
                                        <p:anim calcmode="lin" valueType="num">
                                          <p:cBhvr additive="base">
                                            <p:cTn id="140" dur="1000" fill="hold"/>
                                            <p:tgtEl>
                                              <p:spTgt spid="51"/>
                                            </p:tgtEl>
                                            <p:attrNameLst>
                                              <p:attrName>ppt_x</p:attrName>
                                            </p:attrNameLst>
                                          </p:cBhvr>
                                          <p:tavLst>
                                            <p:tav tm="0">
                                              <p:val>
                                                <p:strVal val="#ppt_x"/>
                                              </p:val>
                                            </p:tav>
                                            <p:tav tm="100000">
                                              <p:val>
                                                <p:strVal val="#ppt_x"/>
                                              </p:val>
                                            </p:tav>
                                          </p:tavLst>
                                        </p:anim>
                                        <p:anim calcmode="lin" valueType="num">
                                          <p:cBhvr additive="base">
                                            <p:cTn id="141" dur="1000" fill="hold"/>
                                            <p:tgtEl>
                                              <p:spTgt spid="51"/>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7" grpId="0" animBg="1"/>
          <p:bldP spid="28" grpId="0" animBg="1"/>
          <p:bldP spid="29" grpId="0" animBg="1"/>
          <p:bldP spid="30" grpId="0" animBg="1"/>
          <p:bldP spid="31" grpId="0" animBg="1"/>
          <p:bldP spid="32" grpId="0" animBg="1"/>
          <p:bldP spid="33" grpId="0" animBg="1"/>
          <p:bldP spid="34" grpId="0" animBg="1"/>
          <p:bldP spid="35" grpId="0" animBg="1"/>
          <p:bldP spid="36" grpId="0" animBg="1"/>
          <p:bldP spid="37" grpId="0" animBg="1"/>
          <p:bldP spid="38" grpId="0" animBg="1"/>
          <p:bldP spid="39" grpId="0" animBg="1"/>
          <p:bldP spid="42" grpId="0"/>
          <p:bldP spid="43" grpId="0"/>
          <p:bldP spid="44" grpId="0"/>
          <p:bldP spid="45" grpId="0"/>
          <p:bldP spid="46" grpId="0"/>
          <p:bldP spid="47" grpId="0"/>
          <p:bldP spid="48" grpId="0"/>
          <p:bldP spid="49" grpId="0"/>
          <p:bldP spid="50" grpId="0"/>
          <p:bldP spid="51" grpId="0"/>
        </p:bldLst>
      </p:timing>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noEditPoints="1"/>
          </p:cNvSpPr>
          <p:nvPr/>
        </p:nvSpPr>
        <p:spPr bwMode="auto">
          <a:xfrm>
            <a:off x="185738" y="1644650"/>
            <a:ext cx="12003088" cy="5216525"/>
          </a:xfrm>
          <a:custGeom>
            <a:avLst/>
            <a:gdLst>
              <a:gd name="T0" fmla="*/ 2665 w 3152"/>
              <a:gd name="T1" fmla="*/ 9 h 1369"/>
              <a:gd name="T2" fmla="*/ 2539 w 3152"/>
              <a:gd name="T3" fmla="*/ 95 h 1369"/>
              <a:gd name="T4" fmla="*/ 2838 w 3152"/>
              <a:gd name="T5" fmla="*/ 188 h 1369"/>
              <a:gd name="T6" fmla="*/ 2838 w 3152"/>
              <a:gd name="T7" fmla="*/ 190 h 1369"/>
              <a:gd name="T8" fmla="*/ 2660 w 3152"/>
              <a:gd name="T9" fmla="*/ 227 h 1369"/>
              <a:gd name="T10" fmla="*/ 2200 w 3152"/>
              <a:gd name="T11" fmla="*/ 243 h 1369"/>
              <a:gd name="T12" fmla="*/ 2041 w 3152"/>
              <a:gd name="T13" fmla="*/ 316 h 1369"/>
              <a:gd name="T14" fmla="*/ 2334 w 3152"/>
              <a:gd name="T15" fmla="*/ 419 h 1369"/>
              <a:gd name="T16" fmla="*/ 2655 w 3152"/>
              <a:gd name="T17" fmla="*/ 491 h 1369"/>
              <a:gd name="T18" fmla="*/ 2655 w 3152"/>
              <a:gd name="T19" fmla="*/ 494 h 1369"/>
              <a:gd name="T20" fmla="*/ 2314 w 3152"/>
              <a:gd name="T21" fmla="*/ 565 h 1369"/>
              <a:gd name="T22" fmla="*/ 1561 w 3152"/>
              <a:gd name="T23" fmla="*/ 585 h 1369"/>
              <a:gd name="T24" fmla="*/ 1274 w 3152"/>
              <a:gd name="T25" fmla="*/ 686 h 1369"/>
              <a:gd name="T26" fmla="*/ 1801 w 3152"/>
              <a:gd name="T27" fmla="*/ 855 h 1369"/>
              <a:gd name="T28" fmla="*/ 2271 w 3152"/>
              <a:gd name="T29" fmla="*/ 916 h 1369"/>
              <a:gd name="T30" fmla="*/ 2397 w 3152"/>
              <a:gd name="T31" fmla="*/ 974 h 1369"/>
              <a:gd name="T32" fmla="*/ 2397 w 3152"/>
              <a:gd name="T33" fmla="*/ 977 h 1369"/>
              <a:gd name="T34" fmla="*/ 2353 w 3152"/>
              <a:gd name="T35" fmla="*/ 1014 h 1369"/>
              <a:gd name="T36" fmla="*/ 2104 w 3152"/>
              <a:gd name="T37" fmla="*/ 1096 h 1369"/>
              <a:gd name="T38" fmla="*/ 1031 w 3152"/>
              <a:gd name="T39" fmla="*/ 1253 h 1369"/>
              <a:gd name="T40" fmla="*/ 0 w 3152"/>
              <a:gd name="T41" fmla="*/ 1369 h 1369"/>
              <a:gd name="T42" fmla="*/ 1041 w 3152"/>
              <a:gd name="T43" fmla="*/ 1341 h 1369"/>
              <a:gd name="T44" fmla="*/ 2179 w 3152"/>
              <a:gd name="T45" fmla="*/ 1155 h 1369"/>
              <a:gd name="T46" fmla="*/ 2469 w 3152"/>
              <a:gd name="T47" fmla="*/ 975 h 1369"/>
              <a:gd name="T48" fmla="*/ 2465 w 3152"/>
              <a:gd name="T49" fmla="*/ 952 h 1369"/>
              <a:gd name="T50" fmla="*/ 1906 w 3152"/>
              <a:gd name="T51" fmla="*/ 800 h 1369"/>
              <a:gd name="T52" fmla="*/ 1439 w 3152"/>
              <a:gd name="T53" fmla="*/ 744 h 1369"/>
              <a:gd name="T54" fmla="*/ 1471 w 3152"/>
              <a:gd name="T55" fmla="*/ 649 h 1369"/>
              <a:gd name="T56" fmla="*/ 2033 w 3152"/>
              <a:gd name="T57" fmla="*/ 620 h 1369"/>
              <a:gd name="T58" fmla="*/ 2584 w 3152"/>
              <a:gd name="T59" fmla="*/ 575 h 1369"/>
              <a:gd name="T60" fmla="*/ 2692 w 3152"/>
              <a:gd name="T61" fmla="*/ 482 h 1369"/>
              <a:gd name="T62" fmla="*/ 2381 w 3152"/>
              <a:gd name="T63" fmla="*/ 390 h 1369"/>
              <a:gd name="T64" fmla="*/ 2146 w 3152"/>
              <a:gd name="T65" fmla="*/ 278 h 1369"/>
              <a:gd name="T66" fmla="*/ 2485 w 3152"/>
              <a:gd name="T67" fmla="*/ 255 h 1369"/>
              <a:gd name="T68" fmla="*/ 2858 w 3152"/>
              <a:gd name="T69" fmla="*/ 191 h 1369"/>
              <a:gd name="T70" fmla="*/ 2505 w 3152"/>
              <a:gd name="T71" fmla="*/ 54 h 1369"/>
              <a:gd name="T72" fmla="*/ 2795 w 3152"/>
              <a:gd name="T73" fmla="*/ 14 h 1369"/>
              <a:gd name="T74" fmla="*/ 3152 w 3152"/>
              <a:gd name="T75" fmla="*/ 7 h 1369"/>
              <a:gd name="T76" fmla="*/ 2981 w 3152"/>
              <a:gd name="T77" fmla="*/ 0 h 1369"/>
              <a:gd name="T78" fmla="*/ 1331 w 3152"/>
              <a:gd name="T79" fmla="*/ 689 h 136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3152" h="1369">
                <a:moveTo>
                  <a:pt x="2981" y="0"/>
                </a:moveTo>
                <a:cubicBezTo>
                  <a:pt x="2876" y="0"/>
                  <a:pt x="2770" y="2"/>
                  <a:pt x="2665" y="9"/>
                </a:cubicBezTo>
                <a:cubicBezTo>
                  <a:pt x="2617" y="12"/>
                  <a:pt x="2561" y="12"/>
                  <a:pt x="2516" y="31"/>
                </a:cubicBezTo>
                <a:cubicBezTo>
                  <a:pt x="2465" y="52"/>
                  <a:pt x="2507" y="84"/>
                  <a:pt x="2539" y="95"/>
                </a:cubicBezTo>
                <a:cubicBezTo>
                  <a:pt x="2592" y="115"/>
                  <a:pt x="2650" y="122"/>
                  <a:pt x="2705" y="134"/>
                </a:cubicBezTo>
                <a:cubicBezTo>
                  <a:pt x="2731" y="139"/>
                  <a:pt x="2833" y="151"/>
                  <a:pt x="2838" y="188"/>
                </a:cubicBezTo>
                <a:cubicBezTo>
                  <a:pt x="2838" y="189"/>
                  <a:pt x="2838" y="189"/>
                  <a:pt x="2838" y="189"/>
                </a:cubicBezTo>
                <a:cubicBezTo>
                  <a:pt x="2838" y="190"/>
                  <a:pt x="2838" y="190"/>
                  <a:pt x="2838" y="190"/>
                </a:cubicBezTo>
                <a:cubicBezTo>
                  <a:pt x="2833" y="211"/>
                  <a:pt x="2779" y="215"/>
                  <a:pt x="2763" y="218"/>
                </a:cubicBezTo>
                <a:cubicBezTo>
                  <a:pt x="2729" y="223"/>
                  <a:pt x="2694" y="225"/>
                  <a:pt x="2660" y="227"/>
                </a:cubicBezTo>
                <a:cubicBezTo>
                  <a:pt x="2582" y="230"/>
                  <a:pt x="2504" y="231"/>
                  <a:pt x="2427" y="232"/>
                </a:cubicBezTo>
                <a:cubicBezTo>
                  <a:pt x="2351" y="234"/>
                  <a:pt x="2275" y="235"/>
                  <a:pt x="2200" y="243"/>
                </a:cubicBezTo>
                <a:cubicBezTo>
                  <a:pt x="2159" y="247"/>
                  <a:pt x="2043" y="251"/>
                  <a:pt x="2041" y="312"/>
                </a:cubicBezTo>
                <a:cubicBezTo>
                  <a:pt x="2041" y="312"/>
                  <a:pt x="2041" y="316"/>
                  <a:pt x="2041" y="316"/>
                </a:cubicBezTo>
                <a:cubicBezTo>
                  <a:pt x="2042" y="369"/>
                  <a:pt x="2124" y="386"/>
                  <a:pt x="2163" y="394"/>
                </a:cubicBezTo>
                <a:cubicBezTo>
                  <a:pt x="2219" y="406"/>
                  <a:pt x="2277" y="412"/>
                  <a:pt x="2334" y="419"/>
                </a:cubicBezTo>
                <a:cubicBezTo>
                  <a:pt x="2392" y="425"/>
                  <a:pt x="2449" y="430"/>
                  <a:pt x="2507" y="439"/>
                </a:cubicBezTo>
                <a:cubicBezTo>
                  <a:pt x="2537" y="444"/>
                  <a:pt x="2646" y="452"/>
                  <a:pt x="2655" y="491"/>
                </a:cubicBezTo>
                <a:cubicBezTo>
                  <a:pt x="2655" y="492"/>
                  <a:pt x="2655" y="492"/>
                  <a:pt x="2655" y="492"/>
                </a:cubicBezTo>
                <a:cubicBezTo>
                  <a:pt x="2655" y="492"/>
                  <a:pt x="2655" y="492"/>
                  <a:pt x="2655" y="494"/>
                </a:cubicBezTo>
                <a:cubicBezTo>
                  <a:pt x="2656" y="533"/>
                  <a:pt x="2533" y="545"/>
                  <a:pt x="2506" y="549"/>
                </a:cubicBezTo>
                <a:cubicBezTo>
                  <a:pt x="2443" y="558"/>
                  <a:pt x="2378" y="562"/>
                  <a:pt x="2314" y="565"/>
                </a:cubicBezTo>
                <a:cubicBezTo>
                  <a:pt x="2187" y="571"/>
                  <a:pt x="2060" y="572"/>
                  <a:pt x="1933" y="574"/>
                </a:cubicBezTo>
                <a:cubicBezTo>
                  <a:pt x="1809" y="576"/>
                  <a:pt x="1684" y="577"/>
                  <a:pt x="1561" y="585"/>
                </a:cubicBezTo>
                <a:cubicBezTo>
                  <a:pt x="1500" y="590"/>
                  <a:pt x="1438" y="594"/>
                  <a:pt x="1379" y="608"/>
                </a:cubicBezTo>
                <a:cubicBezTo>
                  <a:pt x="1338" y="618"/>
                  <a:pt x="1277" y="635"/>
                  <a:pt x="1274" y="686"/>
                </a:cubicBezTo>
                <a:cubicBezTo>
                  <a:pt x="1264" y="781"/>
                  <a:pt x="1433" y="806"/>
                  <a:pt x="1497" y="817"/>
                </a:cubicBezTo>
                <a:cubicBezTo>
                  <a:pt x="1598" y="835"/>
                  <a:pt x="1700" y="845"/>
                  <a:pt x="1801" y="855"/>
                </a:cubicBezTo>
                <a:cubicBezTo>
                  <a:pt x="1907" y="866"/>
                  <a:pt x="2013" y="875"/>
                  <a:pt x="2118" y="889"/>
                </a:cubicBezTo>
                <a:cubicBezTo>
                  <a:pt x="2169" y="896"/>
                  <a:pt x="2221" y="904"/>
                  <a:pt x="2271" y="916"/>
                </a:cubicBezTo>
                <a:cubicBezTo>
                  <a:pt x="2302" y="923"/>
                  <a:pt x="2382" y="936"/>
                  <a:pt x="2396" y="972"/>
                </a:cubicBezTo>
                <a:cubicBezTo>
                  <a:pt x="2396" y="973"/>
                  <a:pt x="2396" y="973"/>
                  <a:pt x="2397" y="974"/>
                </a:cubicBezTo>
                <a:cubicBezTo>
                  <a:pt x="2397" y="976"/>
                  <a:pt x="2397" y="972"/>
                  <a:pt x="2397" y="975"/>
                </a:cubicBezTo>
                <a:cubicBezTo>
                  <a:pt x="2397" y="975"/>
                  <a:pt x="2397" y="976"/>
                  <a:pt x="2397" y="977"/>
                </a:cubicBezTo>
                <a:cubicBezTo>
                  <a:pt x="2397" y="977"/>
                  <a:pt x="2397" y="977"/>
                  <a:pt x="2397" y="977"/>
                </a:cubicBezTo>
                <a:cubicBezTo>
                  <a:pt x="2395" y="993"/>
                  <a:pt x="2364" y="1007"/>
                  <a:pt x="2353" y="1014"/>
                </a:cubicBezTo>
                <a:cubicBezTo>
                  <a:pt x="2328" y="1027"/>
                  <a:pt x="2301" y="1038"/>
                  <a:pt x="2274" y="1047"/>
                </a:cubicBezTo>
                <a:cubicBezTo>
                  <a:pt x="2219" y="1067"/>
                  <a:pt x="2162" y="1082"/>
                  <a:pt x="2104" y="1096"/>
                </a:cubicBezTo>
                <a:cubicBezTo>
                  <a:pt x="1988" y="1123"/>
                  <a:pt x="1869" y="1144"/>
                  <a:pt x="1751" y="1163"/>
                </a:cubicBezTo>
                <a:cubicBezTo>
                  <a:pt x="1512" y="1201"/>
                  <a:pt x="1272" y="1229"/>
                  <a:pt x="1031" y="1253"/>
                </a:cubicBezTo>
                <a:cubicBezTo>
                  <a:pt x="792" y="1277"/>
                  <a:pt x="552" y="1291"/>
                  <a:pt x="313" y="1321"/>
                </a:cubicBezTo>
                <a:cubicBezTo>
                  <a:pt x="208" y="1334"/>
                  <a:pt x="104" y="1350"/>
                  <a:pt x="0" y="1369"/>
                </a:cubicBezTo>
                <a:cubicBezTo>
                  <a:pt x="762" y="1369"/>
                  <a:pt x="762" y="1369"/>
                  <a:pt x="762" y="1369"/>
                </a:cubicBezTo>
                <a:cubicBezTo>
                  <a:pt x="855" y="1360"/>
                  <a:pt x="948" y="1351"/>
                  <a:pt x="1041" y="1341"/>
                </a:cubicBezTo>
                <a:cubicBezTo>
                  <a:pt x="1284" y="1314"/>
                  <a:pt x="1527" y="1283"/>
                  <a:pt x="1768" y="1241"/>
                </a:cubicBezTo>
                <a:cubicBezTo>
                  <a:pt x="1906" y="1218"/>
                  <a:pt x="2044" y="1192"/>
                  <a:pt x="2179" y="1155"/>
                </a:cubicBezTo>
                <a:cubicBezTo>
                  <a:pt x="2239" y="1138"/>
                  <a:pt x="2299" y="1120"/>
                  <a:pt x="2355" y="1094"/>
                </a:cubicBezTo>
                <a:cubicBezTo>
                  <a:pt x="2403" y="1072"/>
                  <a:pt x="2468" y="1036"/>
                  <a:pt x="2469" y="975"/>
                </a:cubicBezTo>
                <a:cubicBezTo>
                  <a:pt x="2468" y="970"/>
                  <a:pt x="2468" y="972"/>
                  <a:pt x="2468" y="970"/>
                </a:cubicBezTo>
                <a:cubicBezTo>
                  <a:pt x="2468" y="964"/>
                  <a:pt x="2466" y="958"/>
                  <a:pt x="2465" y="952"/>
                </a:cubicBezTo>
                <a:cubicBezTo>
                  <a:pt x="2434" y="865"/>
                  <a:pt x="2299" y="849"/>
                  <a:pt x="2222" y="836"/>
                </a:cubicBezTo>
                <a:cubicBezTo>
                  <a:pt x="2117" y="818"/>
                  <a:pt x="2012" y="809"/>
                  <a:pt x="1906" y="800"/>
                </a:cubicBezTo>
                <a:cubicBezTo>
                  <a:pt x="1800" y="791"/>
                  <a:pt x="1693" y="783"/>
                  <a:pt x="1587" y="769"/>
                </a:cubicBezTo>
                <a:cubicBezTo>
                  <a:pt x="1538" y="763"/>
                  <a:pt x="1488" y="756"/>
                  <a:pt x="1439" y="744"/>
                </a:cubicBezTo>
                <a:cubicBezTo>
                  <a:pt x="1416" y="738"/>
                  <a:pt x="1332" y="722"/>
                  <a:pt x="1331" y="689"/>
                </a:cubicBezTo>
                <a:cubicBezTo>
                  <a:pt x="1353" y="657"/>
                  <a:pt x="1437" y="653"/>
                  <a:pt x="1471" y="649"/>
                </a:cubicBezTo>
                <a:cubicBezTo>
                  <a:pt x="1532" y="641"/>
                  <a:pt x="1593" y="636"/>
                  <a:pt x="1655" y="633"/>
                </a:cubicBezTo>
                <a:cubicBezTo>
                  <a:pt x="1781" y="626"/>
                  <a:pt x="1907" y="623"/>
                  <a:pt x="2033" y="620"/>
                </a:cubicBezTo>
                <a:cubicBezTo>
                  <a:pt x="2156" y="616"/>
                  <a:pt x="2279" y="612"/>
                  <a:pt x="2401" y="602"/>
                </a:cubicBezTo>
                <a:cubicBezTo>
                  <a:pt x="2462" y="596"/>
                  <a:pt x="2524" y="590"/>
                  <a:pt x="2584" y="575"/>
                </a:cubicBezTo>
                <a:cubicBezTo>
                  <a:pt x="2623" y="565"/>
                  <a:pt x="2696" y="546"/>
                  <a:pt x="2693" y="492"/>
                </a:cubicBezTo>
                <a:cubicBezTo>
                  <a:pt x="2693" y="489"/>
                  <a:pt x="2692" y="486"/>
                  <a:pt x="2692" y="482"/>
                </a:cubicBezTo>
                <a:cubicBezTo>
                  <a:pt x="2679" y="432"/>
                  <a:pt x="2604" y="420"/>
                  <a:pt x="2562" y="412"/>
                </a:cubicBezTo>
                <a:cubicBezTo>
                  <a:pt x="2502" y="401"/>
                  <a:pt x="2441" y="396"/>
                  <a:pt x="2381" y="390"/>
                </a:cubicBezTo>
                <a:cubicBezTo>
                  <a:pt x="2345" y="387"/>
                  <a:pt x="2052" y="371"/>
                  <a:pt x="2070" y="311"/>
                </a:cubicBezTo>
                <a:cubicBezTo>
                  <a:pt x="2075" y="288"/>
                  <a:pt x="2128" y="281"/>
                  <a:pt x="2146" y="278"/>
                </a:cubicBezTo>
                <a:cubicBezTo>
                  <a:pt x="2183" y="271"/>
                  <a:pt x="2220" y="267"/>
                  <a:pt x="2258" y="264"/>
                </a:cubicBezTo>
                <a:cubicBezTo>
                  <a:pt x="2333" y="259"/>
                  <a:pt x="2409" y="257"/>
                  <a:pt x="2485" y="255"/>
                </a:cubicBezTo>
                <a:cubicBezTo>
                  <a:pt x="2556" y="253"/>
                  <a:pt x="2627" y="252"/>
                  <a:pt x="2698" y="246"/>
                </a:cubicBezTo>
                <a:cubicBezTo>
                  <a:pt x="2733" y="243"/>
                  <a:pt x="2855" y="243"/>
                  <a:pt x="2858" y="191"/>
                </a:cubicBezTo>
                <a:cubicBezTo>
                  <a:pt x="2864" y="133"/>
                  <a:pt x="2731" y="120"/>
                  <a:pt x="2695" y="113"/>
                </a:cubicBezTo>
                <a:cubicBezTo>
                  <a:pt x="2669" y="108"/>
                  <a:pt x="2502" y="91"/>
                  <a:pt x="2505" y="54"/>
                </a:cubicBezTo>
                <a:cubicBezTo>
                  <a:pt x="2510" y="29"/>
                  <a:pt x="2616" y="26"/>
                  <a:pt x="2637" y="24"/>
                </a:cubicBezTo>
                <a:cubicBezTo>
                  <a:pt x="2689" y="19"/>
                  <a:pt x="2742" y="16"/>
                  <a:pt x="2795" y="14"/>
                </a:cubicBezTo>
                <a:cubicBezTo>
                  <a:pt x="2908" y="9"/>
                  <a:pt x="3022" y="8"/>
                  <a:pt x="3136" y="7"/>
                </a:cubicBezTo>
                <a:cubicBezTo>
                  <a:pt x="3141" y="7"/>
                  <a:pt x="3147" y="7"/>
                  <a:pt x="3152" y="7"/>
                </a:cubicBezTo>
                <a:cubicBezTo>
                  <a:pt x="3152" y="1"/>
                  <a:pt x="3152" y="1"/>
                  <a:pt x="3152" y="1"/>
                </a:cubicBezTo>
                <a:cubicBezTo>
                  <a:pt x="3095" y="0"/>
                  <a:pt x="3038" y="0"/>
                  <a:pt x="2981" y="0"/>
                </a:cubicBezTo>
                <a:close/>
                <a:moveTo>
                  <a:pt x="1331" y="690"/>
                </a:moveTo>
                <a:cubicBezTo>
                  <a:pt x="1331" y="690"/>
                  <a:pt x="1331" y="690"/>
                  <a:pt x="1331" y="689"/>
                </a:cubicBezTo>
                <a:cubicBezTo>
                  <a:pt x="1331" y="690"/>
                  <a:pt x="1331" y="690"/>
                  <a:pt x="1331" y="690"/>
                </a:cubicBezTo>
                <a:close/>
              </a:path>
            </a:pathLst>
          </a:custGeom>
          <a:solidFill>
            <a:schemeClr val="bg2">
              <a:lumMod val="85000"/>
            </a:schemeClr>
          </a:solidFill>
          <a:ln>
            <a:noFill/>
          </a:ln>
        </p:spPr>
        <p:txBody>
          <a:bodyPr vert="horz" wrap="square" lIns="91440" tIns="45720" rIns="91440" bIns="45720" numCol="1" anchor="t" anchorCtr="0" compatLnSpc="1">
            <a:prstTxWarp prst="textNoShape">
              <a:avLst/>
            </a:prstTxWarp>
          </a:bodyPr>
          <a:lstStyle/>
          <a:p>
            <a:endParaRPr lang="ru-RU"/>
          </a:p>
        </p:txBody>
      </p:sp>
      <p:sp>
        <p:nvSpPr>
          <p:cNvPr id="25" name="Oval 24"/>
          <p:cNvSpPr/>
          <p:nvPr/>
        </p:nvSpPr>
        <p:spPr>
          <a:xfrm rot="8741889">
            <a:off x="2735409" y="5990143"/>
            <a:ext cx="1822788" cy="551517"/>
          </a:xfrm>
          <a:prstGeom prst="ellipse">
            <a:avLst/>
          </a:prstGeom>
          <a:gradFill flip="none" rotWithShape="1">
            <a:gsLst>
              <a:gs pos="100000">
                <a:srgbClr val="000000">
                  <a:alpha val="0"/>
                </a:srgbClr>
              </a:gs>
              <a:gs pos="20000">
                <a:srgbClr val="000000">
                  <a:alpha val="37000"/>
                </a:srgbClr>
              </a:gs>
            </a:gsLst>
            <a:lin ang="10800000" scaled="1"/>
            <a:tileRect/>
          </a:gradFill>
          <a:ln>
            <a:noFill/>
          </a:ln>
          <a:effectLst>
            <a:softEdge rad="139700"/>
          </a:effectLst>
        </p:spPr>
        <p:txBody>
          <a:bodyPr vert="horz" wrap="square" lIns="91440" tIns="45720" rIns="91440" bIns="45720" numCol="1" anchor="t" anchorCtr="0" compatLnSpc="1">
            <a:prstTxWarp prst="textNoShape">
              <a:avLst/>
            </a:prstTxWarp>
          </a:bodyPr>
          <a:lstStyle/>
          <a:p>
            <a:endParaRPr lang="ru-RU" dirty="0">
              <a:solidFill>
                <a:schemeClr val="tx1"/>
              </a:solidFill>
            </a:endParaRPr>
          </a:p>
        </p:txBody>
      </p:sp>
      <p:grpSp>
        <p:nvGrpSpPr>
          <p:cNvPr id="2" name="Group 1"/>
          <p:cNvGrpSpPr/>
          <p:nvPr/>
        </p:nvGrpSpPr>
        <p:grpSpPr>
          <a:xfrm>
            <a:off x="2325688" y="3938588"/>
            <a:ext cx="1450975" cy="2767013"/>
            <a:chOff x="2325688" y="3938588"/>
            <a:chExt cx="1450975" cy="2767013"/>
          </a:xfrm>
        </p:grpSpPr>
        <p:sp>
          <p:nvSpPr>
            <p:cNvPr id="7" name="Freeform 7"/>
            <p:cNvSpPr>
              <a:spLocks/>
            </p:cNvSpPr>
            <p:nvPr/>
          </p:nvSpPr>
          <p:spPr bwMode="auto">
            <a:xfrm>
              <a:off x="2325688" y="3938588"/>
              <a:ext cx="1450975" cy="2767013"/>
            </a:xfrm>
            <a:custGeom>
              <a:avLst/>
              <a:gdLst>
                <a:gd name="T0" fmla="*/ 381 w 381"/>
                <a:gd name="T1" fmla="*/ 197 h 726"/>
                <a:gd name="T2" fmla="*/ 173 w 381"/>
                <a:gd name="T3" fmla="*/ 12 h 726"/>
                <a:gd name="T4" fmla="*/ 10 w 381"/>
                <a:gd name="T5" fmla="*/ 174 h 726"/>
                <a:gd name="T6" fmla="*/ 107 w 381"/>
                <a:gd name="T7" fmla="*/ 361 h 726"/>
                <a:gd name="T8" fmla="*/ 185 w 381"/>
                <a:gd name="T9" fmla="*/ 487 h 726"/>
                <a:gd name="T10" fmla="*/ 185 w 381"/>
                <a:gd name="T11" fmla="*/ 599 h 726"/>
                <a:gd name="T12" fmla="*/ 163 w 381"/>
                <a:gd name="T13" fmla="*/ 664 h 726"/>
                <a:gd name="T14" fmla="*/ 158 w 381"/>
                <a:gd name="T15" fmla="*/ 693 h 726"/>
                <a:gd name="T16" fmla="*/ 186 w 381"/>
                <a:gd name="T17" fmla="*/ 720 h 726"/>
                <a:gd name="T18" fmla="*/ 232 w 381"/>
                <a:gd name="T19" fmla="*/ 684 h 726"/>
                <a:gd name="T20" fmla="*/ 225 w 381"/>
                <a:gd name="T21" fmla="*/ 661 h 726"/>
                <a:gd name="T22" fmla="*/ 205 w 381"/>
                <a:gd name="T23" fmla="*/ 598 h 726"/>
                <a:gd name="T24" fmla="*/ 205 w 381"/>
                <a:gd name="T25" fmla="*/ 487 h 726"/>
                <a:gd name="T26" fmla="*/ 283 w 381"/>
                <a:gd name="T27" fmla="*/ 361 h 726"/>
                <a:gd name="T28" fmla="*/ 381 w 381"/>
                <a:gd name="T29" fmla="*/ 197 h 7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81" h="726">
                  <a:moveTo>
                    <a:pt x="381" y="197"/>
                  </a:moveTo>
                  <a:cubicBezTo>
                    <a:pt x="381" y="87"/>
                    <a:pt x="286" y="0"/>
                    <a:pt x="173" y="12"/>
                  </a:cubicBezTo>
                  <a:cubicBezTo>
                    <a:pt x="89" y="22"/>
                    <a:pt x="21" y="89"/>
                    <a:pt x="10" y="174"/>
                  </a:cubicBezTo>
                  <a:cubicBezTo>
                    <a:pt x="0" y="254"/>
                    <a:pt x="42" y="327"/>
                    <a:pt x="107" y="361"/>
                  </a:cubicBezTo>
                  <a:cubicBezTo>
                    <a:pt x="154" y="386"/>
                    <a:pt x="185" y="434"/>
                    <a:pt x="185" y="487"/>
                  </a:cubicBezTo>
                  <a:cubicBezTo>
                    <a:pt x="185" y="599"/>
                    <a:pt x="185" y="599"/>
                    <a:pt x="185" y="599"/>
                  </a:cubicBezTo>
                  <a:cubicBezTo>
                    <a:pt x="185" y="622"/>
                    <a:pt x="176" y="644"/>
                    <a:pt x="163" y="664"/>
                  </a:cubicBezTo>
                  <a:cubicBezTo>
                    <a:pt x="158" y="672"/>
                    <a:pt x="156" y="682"/>
                    <a:pt x="158" y="693"/>
                  </a:cubicBezTo>
                  <a:cubicBezTo>
                    <a:pt x="162" y="706"/>
                    <a:pt x="172" y="717"/>
                    <a:pt x="186" y="720"/>
                  </a:cubicBezTo>
                  <a:cubicBezTo>
                    <a:pt x="211" y="726"/>
                    <a:pt x="232" y="708"/>
                    <a:pt x="232" y="684"/>
                  </a:cubicBezTo>
                  <a:cubicBezTo>
                    <a:pt x="232" y="675"/>
                    <a:pt x="230" y="667"/>
                    <a:pt x="225" y="661"/>
                  </a:cubicBezTo>
                  <a:cubicBezTo>
                    <a:pt x="211" y="643"/>
                    <a:pt x="205" y="621"/>
                    <a:pt x="205" y="598"/>
                  </a:cubicBezTo>
                  <a:cubicBezTo>
                    <a:pt x="205" y="487"/>
                    <a:pt x="205" y="487"/>
                    <a:pt x="205" y="487"/>
                  </a:cubicBezTo>
                  <a:cubicBezTo>
                    <a:pt x="205" y="434"/>
                    <a:pt x="236" y="386"/>
                    <a:pt x="283" y="361"/>
                  </a:cubicBezTo>
                  <a:cubicBezTo>
                    <a:pt x="341" y="330"/>
                    <a:pt x="381" y="268"/>
                    <a:pt x="381" y="197"/>
                  </a:cubicBezTo>
                  <a:close/>
                </a:path>
              </a:pathLst>
            </a:cu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8" name="Rectangle 8"/>
            <p:cNvSpPr>
              <a:spLocks noChangeArrowheads="1"/>
            </p:cNvSpPr>
            <p:nvPr/>
          </p:nvSpPr>
          <p:spPr bwMode="auto">
            <a:xfrm>
              <a:off x="2619765" y="4468813"/>
              <a:ext cx="90409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3000" b="1" i="0" u="none" strike="noStrike" cap="none" normalizeH="0" baseline="0" dirty="0" smtClean="0">
                  <a:ln>
                    <a:noFill/>
                  </a:ln>
                  <a:solidFill>
                    <a:schemeClr val="bg2"/>
                  </a:solidFill>
                  <a:effectLst/>
                  <a:latin typeface="Open Sans Extrabold" panose="020B0906030804020204" pitchFamily="34" charset="0"/>
                </a:rPr>
                <a:t>2021</a:t>
              </a:r>
              <a:endParaRPr kumimoji="0" lang="ru-RU" altLang="ru-RU" sz="1800" b="0" i="0" u="none" strike="noStrike" cap="none" normalizeH="0" baseline="0" dirty="0" smtClean="0">
                <a:ln>
                  <a:noFill/>
                </a:ln>
                <a:solidFill>
                  <a:schemeClr val="bg2"/>
                </a:solidFill>
                <a:effectLst/>
              </a:endParaRPr>
            </a:p>
          </p:txBody>
        </p:sp>
      </p:grpSp>
      <p:sp>
        <p:nvSpPr>
          <p:cNvPr id="26" name="Oval 25"/>
          <p:cNvSpPr/>
          <p:nvPr/>
        </p:nvSpPr>
        <p:spPr>
          <a:xfrm rot="8741889">
            <a:off x="7407266" y="5477453"/>
            <a:ext cx="1728565" cy="523008"/>
          </a:xfrm>
          <a:prstGeom prst="ellipse">
            <a:avLst/>
          </a:prstGeom>
          <a:gradFill flip="none" rotWithShape="1">
            <a:gsLst>
              <a:gs pos="100000">
                <a:srgbClr val="000000">
                  <a:alpha val="0"/>
                </a:srgbClr>
              </a:gs>
              <a:gs pos="20000">
                <a:srgbClr val="000000">
                  <a:alpha val="37000"/>
                </a:srgbClr>
              </a:gs>
            </a:gsLst>
            <a:lin ang="10800000" scaled="1"/>
            <a:tileRect/>
          </a:gradFill>
          <a:ln>
            <a:noFill/>
          </a:ln>
          <a:effectLst>
            <a:softEdge rad="139700"/>
          </a:effectLst>
        </p:spPr>
        <p:txBody>
          <a:bodyPr vert="horz" wrap="square" lIns="91440" tIns="45720" rIns="91440" bIns="45720" numCol="1" anchor="t" anchorCtr="0" compatLnSpc="1">
            <a:prstTxWarp prst="textNoShape">
              <a:avLst/>
            </a:prstTxWarp>
          </a:bodyPr>
          <a:lstStyle/>
          <a:p>
            <a:endParaRPr lang="ru-RU" dirty="0">
              <a:solidFill>
                <a:schemeClr val="tx1"/>
              </a:solidFill>
            </a:endParaRPr>
          </a:p>
        </p:txBody>
      </p:sp>
      <p:grpSp>
        <p:nvGrpSpPr>
          <p:cNvPr id="3" name="Group 2"/>
          <p:cNvGrpSpPr/>
          <p:nvPr/>
        </p:nvGrpSpPr>
        <p:grpSpPr>
          <a:xfrm>
            <a:off x="7150100" y="3729038"/>
            <a:ext cx="1257300" cy="2397125"/>
            <a:chOff x="7150100" y="3729038"/>
            <a:chExt cx="1257300" cy="2397125"/>
          </a:xfrm>
        </p:grpSpPr>
        <p:sp>
          <p:nvSpPr>
            <p:cNvPr id="9" name="Freeform 9"/>
            <p:cNvSpPr>
              <a:spLocks/>
            </p:cNvSpPr>
            <p:nvPr/>
          </p:nvSpPr>
          <p:spPr bwMode="auto">
            <a:xfrm>
              <a:off x="7150100" y="3729038"/>
              <a:ext cx="1257300" cy="2397125"/>
            </a:xfrm>
            <a:custGeom>
              <a:avLst/>
              <a:gdLst>
                <a:gd name="T0" fmla="*/ 330 w 330"/>
                <a:gd name="T1" fmla="*/ 171 h 629"/>
                <a:gd name="T2" fmla="*/ 150 w 330"/>
                <a:gd name="T3" fmla="*/ 11 h 629"/>
                <a:gd name="T4" fmla="*/ 9 w 330"/>
                <a:gd name="T5" fmla="*/ 151 h 629"/>
                <a:gd name="T6" fmla="*/ 93 w 330"/>
                <a:gd name="T7" fmla="*/ 313 h 629"/>
                <a:gd name="T8" fmla="*/ 160 w 330"/>
                <a:gd name="T9" fmla="*/ 422 h 629"/>
                <a:gd name="T10" fmla="*/ 160 w 330"/>
                <a:gd name="T11" fmla="*/ 519 h 629"/>
                <a:gd name="T12" fmla="*/ 141 w 330"/>
                <a:gd name="T13" fmla="*/ 575 h 629"/>
                <a:gd name="T14" fmla="*/ 137 w 330"/>
                <a:gd name="T15" fmla="*/ 601 h 629"/>
                <a:gd name="T16" fmla="*/ 161 w 330"/>
                <a:gd name="T17" fmla="*/ 624 h 629"/>
                <a:gd name="T18" fmla="*/ 201 w 330"/>
                <a:gd name="T19" fmla="*/ 593 h 629"/>
                <a:gd name="T20" fmla="*/ 194 w 330"/>
                <a:gd name="T21" fmla="*/ 573 h 629"/>
                <a:gd name="T22" fmla="*/ 177 w 330"/>
                <a:gd name="T23" fmla="*/ 519 h 629"/>
                <a:gd name="T24" fmla="*/ 177 w 330"/>
                <a:gd name="T25" fmla="*/ 422 h 629"/>
                <a:gd name="T26" fmla="*/ 245 w 330"/>
                <a:gd name="T27" fmla="*/ 313 h 629"/>
                <a:gd name="T28" fmla="*/ 330 w 330"/>
                <a:gd name="T29" fmla="*/ 171 h 62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30" h="629">
                  <a:moveTo>
                    <a:pt x="330" y="171"/>
                  </a:moveTo>
                  <a:cubicBezTo>
                    <a:pt x="330" y="76"/>
                    <a:pt x="247" y="0"/>
                    <a:pt x="150" y="11"/>
                  </a:cubicBezTo>
                  <a:cubicBezTo>
                    <a:pt x="77" y="19"/>
                    <a:pt x="18" y="78"/>
                    <a:pt x="9" y="151"/>
                  </a:cubicBezTo>
                  <a:cubicBezTo>
                    <a:pt x="0" y="221"/>
                    <a:pt x="36" y="283"/>
                    <a:pt x="93" y="313"/>
                  </a:cubicBezTo>
                  <a:cubicBezTo>
                    <a:pt x="133" y="335"/>
                    <a:pt x="160" y="376"/>
                    <a:pt x="160" y="422"/>
                  </a:cubicBezTo>
                  <a:cubicBezTo>
                    <a:pt x="160" y="519"/>
                    <a:pt x="160" y="519"/>
                    <a:pt x="160" y="519"/>
                  </a:cubicBezTo>
                  <a:cubicBezTo>
                    <a:pt x="160" y="539"/>
                    <a:pt x="152" y="558"/>
                    <a:pt x="141" y="575"/>
                  </a:cubicBezTo>
                  <a:cubicBezTo>
                    <a:pt x="137" y="582"/>
                    <a:pt x="135" y="591"/>
                    <a:pt x="137" y="601"/>
                  </a:cubicBezTo>
                  <a:cubicBezTo>
                    <a:pt x="140" y="612"/>
                    <a:pt x="149" y="622"/>
                    <a:pt x="161" y="624"/>
                  </a:cubicBezTo>
                  <a:cubicBezTo>
                    <a:pt x="182" y="629"/>
                    <a:pt x="201" y="613"/>
                    <a:pt x="201" y="593"/>
                  </a:cubicBezTo>
                  <a:cubicBezTo>
                    <a:pt x="201" y="585"/>
                    <a:pt x="199" y="578"/>
                    <a:pt x="194" y="573"/>
                  </a:cubicBezTo>
                  <a:cubicBezTo>
                    <a:pt x="182" y="558"/>
                    <a:pt x="177" y="538"/>
                    <a:pt x="177" y="519"/>
                  </a:cubicBezTo>
                  <a:cubicBezTo>
                    <a:pt x="177" y="422"/>
                    <a:pt x="177" y="422"/>
                    <a:pt x="177" y="422"/>
                  </a:cubicBezTo>
                  <a:cubicBezTo>
                    <a:pt x="177" y="376"/>
                    <a:pt x="204" y="335"/>
                    <a:pt x="245" y="313"/>
                  </a:cubicBezTo>
                  <a:cubicBezTo>
                    <a:pt x="295" y="286"/>
                    <a:pt x="330" y="233"/>
                    <a:pt x="330" y="171"/>
                  </a:cubicBezTo>
                  <a:close/>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Rectangle 10"/>
            <p:cNvSpPr>
              <a:spLocks noChangeArrowheads="1"/>
            </p:cNvSpPr>
            <p:nvPr/>
          </p:nvSpPr>
          <p:spPr bwMode="auto">
            <a:xfrm>
              <a:off x="7404286" y="4191000"/>
              <a:ext cx="782265"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600" b="1" i="0" u="none" strike="noStrike" cap="none" normalizeH="0" baseline="0" dirty="0" smtClean="0">
                  <a:ln>
                    <a:noFill/>
                  </a:ln>
                  <a:solidFill>
                    <a:schemeClr val="bg2"/>
                  </a:solidFill>
                  <a:effectLst/>
                  <a:latin typeface="Open Sans Extrabold" panose="020B0906030804020204" pitchFamily="34" charset="0"/>
                </a:rPr>
                <a:t>2015</a:t>
              </a:r>
              <a:endParaRPr kumimoji="0" lang="ru-RU" altLang="ru-RU" sz="1800" b="0" i="0" u="none" strike="noStrike" cap="none" normalizeH="0" baseline="0" dirty="0" smtClean="0">
                <a:ln>
                  <a:noFill/>
                </a:ln>
                <a:solidFill>
                  <a:schemeClr val="bg2"/>
                </a:solidFill>
                <a:effectLst/>
              </a:endParaRPr>
            </a:p>
          </p:txBody>
        </p:sp>
      </p:grpSp>
      <p:sp>
        <p:nvSpPr>
          <p:cNvPr id="27" name="Oval 26"/>
          <p:cNvSpPr/>
          <p:nvPr/>
        </p:nvSpPr>
        <p:spPr>
          <a:xfrm rot="8741889">
            <a:off x="5612140" y="4178168"/>
            <a:ext cx="1568579" cy="474601"/>
          </a:xfrm>
          <a:prstGeom prst="ellipse">
            <a:avLst/>
          </a:prstGeom>
          <a:gradFill flip="none" rotWithShape="1">
            <a:gsLst>
              <a:gs pos="100000">
                <a:srgbClr val="000000">
                  <a:alpha val="0"/>
                </a:srgbClr>
              </a:gs>
              <a:gs pos="20000">
                <a:srgbClr val="000000">
                  <a:alpha val="37000"/>
                </a:srgbClr>
              </a:gs>
            </a:gsLst>
            <a:lin ang="10800000" scaled="1"/>
            <a:tileRect/>
          </a:gradFill>
          <a:ln>
            <a:noFill/>
          </a:ln>
          <a:effectLst>
            <a:softEdge rad="139700"/>
          </a:effectLst>
        </p:spPr>
        <p:txBody>
          <a:bodyPr vert="horz" wrap="square" lIns="91440" tIns="45720" rIns="91440" bIns="45720" numCol="1" anchor="t" anchorCtr="0" compatLnSpc="1">
            <a:prstTxWarp prst="textNoShape">
              <a:avLst/>
            </a:prstTxWarp>
          </a:bodyPr>
          <a:lstStyle/>
          <a:p>
            <a:endParaRPr lang="ru-RU" dirty="0">
              <a:solidFill>
                <a:schemeClr val="tx1"/>
              </a:solidFill>
            </a:endParaRPr>
          </a:p>
        </p:txBody>
      </p:sp>
      <p:grpSp>
        <p:nvGrpSpPr>
          <p:cNvPr id="4" name="Group 3"/>
          <p:cNvGrpSpPr/>
          <p:nvPr/>
        </p:nvGrpSpPr>
        <p:grpSpPr>
          <a:xfrm>
            <a:off x="5410200" y="2544763"/>
            <a:ext cx="1146175" cy="2190750"/>
            <a:chOff x="5410200" y="2544763"/>
            <a:chExt cx="1146175" cy="2190750"/>
          </a:xfrm>
        </p:grpSpPr>
        <p:sp>
          <p:nvSpPr>
            <p:cNvPr id="11" name="Freeform 11"/>
            <p:cNvSpPr>
              <a:spLocks/>
            </p:cNvSpPr>
            <p:nvPr/>
          </p:nvSpPr>
          <p:spPr bwMode="auto">
            <a:xfrm>
              <a:off x="5410200" y="2544763"/>
              <a:ext cx="1146175" cy="2190750"/>
            </a:xfrm>
            <a:custGeom>
              <a:avLst/>
              <a:gdLst>
                <a:gd name="T0" fmla="*/ 301 w 301"/>
                <a:gd name="T1" fmla="*/ 156 h 575"/>
                <a:gd name="T2" fmla="*/ 137 w 301"/>
                <a:gd name="T3" fmla="*/ 10 h 575"/>
                <a:gd name="T4" fmla="*/ 8 w 301"/>
                <a:gd name="T5" fmla="*/ 137 h 575"/>
                <a:gd name="T6" fmla="*/ 84 w 301"/>
                <a:gd name="T7" fmla="*/ 286 h 575"/>
                <a:gd name="T8" fmla="*/ 146 w 301"/>
                <a:gd name="T9" fmla="*/ 386 h 575"/>
                <a:gd name="T10" fmla="*/ 146 w 301"/>
                <a:gd name="T11" fmla="*/ 474 h 575"/>
                <a:gd name="T12" fmla="*/ 129 w 301"/>
                <a:gd name="T13" fmla="*/ 525 h 575"/>
                <a:gd name="T14" fmla="*/ 125 w 301"/>
                <a:gd name="T15" fmla="*/ 549 h 575"/>
                <a:gd name="T16" fmla="*/ 147 w 301"/>
                <a:gd name="T17" fmla="*/ 570 h 575"/>
                <a:gd name="T18" fmla="*/ 184 w 301"/>
                <a:gd name="T19" fmla="*/ 541 h 575"/>
                <a:gd name="T20" fmla="*/ 177 w 301"/>
                <a:gd name="T21" fmla="*/ 523 h 575"/>
                <a:gd name="T22" fmla="*/ 162 w 301"/>
                <a:gd name="T23" fmla="*/ 474 h 575"/>
                <a:gd name="T24" fmla="*/ 162 w 301"/>
                <a:gd name="T25" fmla="*/ 386 h 575"/>
                <a:gd name="T26" fmla="*/ 223 w 301"/>
                <a:gd name="T27" fmla="*/ 286 h 575"/>
                <a:gd name="T28" fmla="*/ 301 w 301"/>
                <a:gd name="T29" fmla="*/ 156 h 57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301" h="575">
                  <a:moveTo>
                    <a:pt x="301" y="156"/>
                  </a:moveTo>
                  <a:cubicBezTo>
                    <a:pt x="301" y="69"/>
                    <a:pt x="226" y="0"/>
                    <a:pt x="137" y="10"/>
                  </a:cubicBezTo>
                  <a:cubicBezTo>
                    <a:pt x="70" y="17"/>
                    <a:pt x="16" y="71"/>
                    <a:pt x="8" y="137"/>
                  </a:cubicBezTo>
                  <a:cubicBezTo>
                    <a:pt x="0" y="201"/>
                    <a:pt x="33" y="259"/>
                    <a:pt x="84" y="286"/>
                  </a:cubicBezTo>
                  <a:cubicBezTo>
                    <a:pt x="122" y="306"/>
                    <a:pt x="146" y="344"/>
                    <a:pt x="146" y="386"/>
                  </a:cubicBezTo>
                  <a:cubicBezTo>
                    <a:pt x="146" y="474"/>
                    <a:pt x="146" y="474"/>
                    <a:pt x="146" y="474"/>
                  </a:cubicBezTo>
                  <a:cubicBezTo>
                    <a:pt x="146" y="492"/>
                    <a:pt x="139" y="510"/>
                    <a:pt x="129" y="525"/>
                  </a:cubicBezTo>
                  <a:cubicBezTo>
                    <a:pt x="125" y="532"/>
                    <a:pt x="123" y="540"/>
                    <a:pt x="125" y="549"/>
                  </a:cubicBezTo>
                  <a:cubicBezTo>
                    <a:pt x="127" y="559"/>
                    <a:pt x="136" y="568"/>
                    <a:pt x="147" y="570"/>
                  </a:cubicBezTo>
                  <a:cubicBezTo>
                    <a:pt x="166" y="575"/>
                    <a:pt x="184" y="560"/>
                    <a:pt x="184" y="541"/>
                  </a:cubicBezTo>
                  <a:cubicBezTo>
                    <a:pt x="184" y="535"/>
                    <a:pt x="181" y="528"/>
                    <a:pt x="177" y="523"/>
                  </a:cubicBezTo>
                  <a:cubicBezTo>
                    <a:pt x="166" y="509"/>
                    <a:pt x="162" y="492"/>
                    <a:pt x="162" y="474"/>
                  </a:cubicBezTo>
                  <a:cubicBezTo>
                    <a:pt x="162" y="386"/>
                    <a:pt x="162" y="386"/>
                    <a:pt x="162" y="386"/>
                  </a:cubicBezTo>
                  <a:cubicBezTo>
                    <a:pt x="162" y="343"/>
                    <a:pt x="186" y="306"/>
                    <a:pt x="223" y="286"/>
                  </a:cubicBezTo>
                  <a:cubicBezTo>
                    <a:pt x="270" y="261"/>
                    <a:pt x="301" y="212"/>
                    <a:pt x="301" y="156"/>
                  </a:cubicBezTo>
                  <a:close/>
                </a:path>
              </a:pathLst>
            </a:custGeom>
            <a:solidFill>
              <a:schemeClr val="accent2"/>
            </a:solidFill>
            <a:ln>
              <a:noFill/>
            </a:ln>
          </p:spPr>
          <p:txBody>
            <a:bodyPr vert="horz" wrap="square" lIns="91440" tIns="45720" rIns="91440" bIns="45720" numCol="1" anchor="t" anchorCtr="0" compatLnSpc="1">
              <a:prstTxWarp prst="textNoShape">
                <a:avLst/>
              </a:prstTxWarp>
            </a:bodyPr>
            <a:lstStyle/>
            <a:p>
              <a:endParaRPr lang="ru-RU"/>
            </a:p>
          </p:txBody>
        </p:sp>
        <p:sp>
          <p:nvSpPr>
            <p:cNvPr id="12" name="Rectangle 12"/>
            <p:cNvSpPr>
              <a:spLocks noChangeArrowheads="1"/>
            </p:cNvSpPr>
            <p:nvPr/>
          </p:nvSpPr>
          <p:spPr bwMode="auto">
            <a:xfrm>
              <a:off x="5631328" y="2938462"/>
              <a:ext cx="724557"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400" b="1" i="0" u="none" strike="noStrike" cap="none" normalizeH="0" baseline="0" dirty="0" smtClean="0">
                  <a:ln>
                    <a:noFill/>
                  </a:ln>
                  <a:solidFill>
                    <a:schemeClr val="bg2"/>
                  </a:solidFill>
                  <a:effectLst/>
                  <a:latin typeface="Open Sans Extrabold" panose="020B0906030804020204" pitchFamily="34" charset="0"/>
                </a:rPr>
                <a:t>2011</a:t>
              </a:r>
              <a:endParaRPr kumimoji="0" lang="ru-RU" altLang="ru-RU" sz="1800" b="0" i="0" u="none" strike="noStrike" cap="none" normalizeH="0" baseline="0" dirty="0" smtClean="0">
                <a:ln>
                  <a:noFill/>
                </a:ln>
                <a:solidFill>
                  <a:schemeClr val="bg2"/>
                </a:solidFill>
                <a:effectLst/>
              </a:endParaRPr>
            </a:p>
          </p:txBody>
        </p:sp>
      </p:grpSp>
      <p:sp>
        <p:nvSpPr>
          <p:cNvPr id="28" name="Oval 27"/>
          <p:cNvSpPr/>
          <p:nvPr/>
        </p:nvSpPr>
        <p:spPr>
          <a:xfrm rot="8741889">
            <a:off x="9656163" y="3373005"/>
            <a:ext cx="1378421" cy="417065"/>
          </a:xfrm>
          <a:prstGeom prst="ellipse">
            <a:avLst/>
          </a:prstGeom>
          <a:gradFill flip="none" rotWithShape="1">
            <a:gsLst>
              <a:gs pos="100000">
                <a:srgbClr val="000000">
                  <a:alpha val="0"/>
                </a:srgbClr>
              </a:gs>
              <a:gs pos="20000">
                <a:srgbClr val="000000">
                  <a:alpha val="37000"/>
                </a:srgbClr>
              </a:gs>
            </a:gsLst>
            <a:lin ang="10800000" scaled="1"/>
            <a:tileRect/>
          </a:gradFill>
          <a:ln>
            <a:noFill/>
          </a:ln>
          <a:effectLst>
            <a:softEdge rad="139700"/>
          </a:effectLst>
        </p:spPr>
        <p:txBody>
          <a:bodyPr vert="horz" wrap="square" lIns="91440" tIns="45720" rIns="91440" bIns="45720" numCol="1" anchor="t" anchorCtr="0" compatLnSpc="1">
            <a:prstTxWarp prst="textNoShape">
              <a:avLst/>
            </a:prstTxWarp>
          </a:bodyPr>
          <a:lstStyle/>
          <a:p>
            <a:endParaRPr lang="ru-RU" dirty="0">
              <a:solidFill>
                <a:schemeClr val="tx1"/>
              </a:solidFill>
            </a:endParaRPr>
          </a:p>
        </p:txBody>
      </p:sp>
      <p:grpSp>
        <p:nvGrpSpPr>
          <p:cNvPr id="5" name="Group 4"/>
          <p:cNvGrpSpPr/>
          <p:nvPr/>
        </p:nvGrpSpPr>
        <p:grpSpPr>
          <a:xfrm>
            <a:off x="9572625" y="2125663"/>
            <a:ext cx="898525" cy="1717675"/>
            <a:chOff x="9572625" y="2125663"/>
            <a:chExt cx="898525" cy="1717675"/>
          </a:xfrm>
        </p:grpSpPr>
        <p:sp>
          <p:nvSpPr>
            <p:cNvPr id="13" name="Freeform 13"/>
            <p:cNvSpPr>
              <a:spLocks/>
            </p:cNvSpPr>
            <p:nvPr/>
          </p:nvSpPr>
          <p:spPr bwMode="auto">
            <a:xfrm>
              <a:off x="9572625" y="2125663"/>
              <a:ext cx="898525" cy="1717675"/>
            </a:xfrm>
            <a:custGeom>
              <a:avLst/>
              <a:gdLst>
                <a:gd name="T0" fmla="*/ 236 w 236"/>
                <a:gd name="T1" fmla="*/ 123 h 451"/>
                <a:gd name="T2" fmla="*/ 107 w 236"/>
                <a:gd name="T3" fmla="*/ 8 h 451"/>
                <a:gd name="T4" fmla="*/ 6 w 236"/>
                <a:gd name="T5" fmla="*/ 108 h 451"/>
                <a:gd name="T6" fmla="*/ 66 w 236"/>
                <a:gd name="T7" fmla="*/ 225 h 451"/>
                <a:gd name="T8" fmla="*/ 114 w 236"/>
                <a:gd name="T9" fmla="*/ 303 h 451"/>
                <a:gd name="T10" fmla="*/ 114 w 236"/>
                <a:gd name="T11" fmla="*/ 372 h 451"/>
                <a:gd name="T12" fmla="*/ 101 w 236"/>
                <a:gd name="T13" fmla="*/ 412 h 451"/>
                <a:gd name="T14" fmla="*/ 98 w 236"/>
                <a:gd name="T15" fmla="*/ 431 h 451"/>
                <a:gd name="T16" fmla="*/ 115 w 236"/>
                <a:gd name="T17" fmla="*/ 448 h 451"/>
                <a:gd name="T18" fmla="*/ 144 w 236"/>
                <a:gd name="T19" fmla="*/ 425 h 451"/>
                <a:gd name="T20" fmla="*/ 139 w 236"/>
                <a:gd name="T21" fmla="*/ 411 h 451"/>
                <a:gd name="T22" fmla="*/ 127 w 236"/>
                <a:gd name="T23" fmla="*/ 372 h 451"/>
                <a:gd name="T24" fmla="*/ 127 w 236"/>
                <a:gd name="T25" fmla="*/ 303 h 451"/>
                <a:gd name="T26" fmla="*/ 175 w 236"/>
                <a:gd name="T27" fmla="*/ 225 h 451"/>
                <a:gd name="T28" fmla="*/ 236 w 236"/>
                <a:gd name="T29" fmla="*/ 123 h 4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236" h="451">
                  <a:moveTo>
                    <a:pt x="236" y="123"/>
                  </a:moveTo>
                  <a:cubicBezTo>
                    <a:pt x="236" y="55"/>
                    <a:pt x="177" y="0"/>
                    <a:pt x="107" y="8"/>
                  </a:cubicBezTo>
                  <a:cubicBezTo>
                    <a:pt x="55" y="14"/>
                    <a:pt x="12" y="56"/>
                    <a:pt x="6" y="108"/>
                  </a:cubicBezTo>
                  <a:cubicBezTo>
                    <a:pt x="0" y="158"/>
                    <a:pt x="26" y="203"/>
                    <a:pt x="66" y="225"/>
                  </a:cubicBezTo>
                  <a:cubicBezTo>
                    <a:pt x="95" y="240"/>
                    <a:pt x="114" y="270"/>
                    <a:pt x="114" y="303"/>
                  </a:cubicBezTo>
                  <a:cubicBezTo>
                    <a:pt x="114" y="372"/>
                    <a:pt x="114" y="372"/>
                    <a:pt x="114" y="372"/>
                  </a:cubicBezTo>
                  <a:cubicBezTo>
                    <a:pt x="114" y="387"/>
                    <a:pt x="109" y="400"/>
                    <a:pt x="101" y="412"/>
                  </a:cubicBezTo>
                  <a:cubicBezTo>
                    <a:pt x="98" y="418"/>
                    <a:pt x="96" y="424"/>
                    <a:pt x="98" y="431"/>
                  </a:cubicBezTo>
                  <a:cubicBezTo>
                    <a:pt x="100" y="439"/>
                    <a:pt x="107" y="446"/>
                    <a:pt x="115" y="448"/>
                  </a:cubicBezTo>
                  <a:cubicBezTo>
                    <a:pt x="130" y="451"/>
                    <a:pt x="144" y="440"/>
                    <a:pt x="144" y="425"/>
                  </a:cubicBezTo>
                  <a:cubicBezTo>
                    <a:pt x="144" y="420"/>
                    <a:pt x="142" y="415"/>
                    <a:pt x="139" y="411"/>
                  </a:cubicBezTo>
                  <a:cubicBezTo>
                    <a:pt x="131" y="400"/>
                    <a:pt x="127" y="386"/>
                    <a:pt x="127" y="372"/>
                  </a:cubicBezTo>
                  <a:cubicBezTo>
                    <a:pt x="127" y="303"/>
                    <a:pt x="127" y="303"/>
                    <a:pt x="127" y="303"/>
                  </a:cubicBezTo>
                  <a:cubicBezTo>
                    <a:pt x="127" y="270"/>
                    <a:pt x="146" y="240"/>
                    <a:pt x="175" y="225"/>
                  </a:cubicBezTo>
                  <a:cubicBezTo>
                    <a:pt x="212" y="205"/>
                    <a:pt x="236" y="167"/>
                    <a:pt x="236" y="123"/>
                  </a:cubicBezTo>
                  <a:close/>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4" name="Rectangle 14"/>
            <p:cNvSpPr>
              <a:spLocks noChangeArrowheads="1"/>
            </p:cNvSpPr>
            <p:nvPr/>
          </p:nvSpPr>
          <p:spPr bwMode="auto">
            <a:xfrm>
              <a:off x="9759727" y="2443163"/>
              <a:ext cx="53860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800" b="1" i="0" u="none" strike="noStrike" cap="none" normalizeH="0" baseline="0" dirty="0" smtClean="0">
                  <a:ln>
                    <a:noFill/>
                  </a:ln>
                  <a:solidFill>
                    <a:schemeClr val="bg2"/>
                  </a:solidFill>
                  <a:effectLst/>
                  <a:latin typeface="Open Sans Extrabold" panose="020B0906030804020204" pitchFamily="34" charset="0"/>
                </a:rPr>
                <a:t>2008</a:t>
              </a:r>
              <a:endParaRPr kumimoji="0" lang="ru-RU" altLang="ru-RU" sz="1800" b="0" i="0" u="none" strike="noStrike" cap="none" normalizeH="0" baseline="0" dirty="0" smtClean="0">
                <a:ln>
                  <a:noFill/>
                </a:ln>
                <a:solidFill>
                  <a:schemeClr val="bg2"/>
                </a:solidFill>
                <a:effectLst/>
              </a:endParaRPr>
            </a:p>
          </p:txBody>
        </p:sp>
      </p:grpSp>
      <p:sp>
        <p:nvSpPr>
          <p:cNvPr id="29" name="Oval 28"/>
          <p:cNvSpPr/>
          <p:nvPr/>
        </p:nvSpPr>
        <p:spPr>
          <a:xfrm rot="8741889">
            <a:off x="8331638" y="2245987"/>
            <a:ext cx="1221309" cy="369528"/>
          </a:xfrm>
          <a:prstGeom prst="ellipse">
            <a:avLst/>
          </a:prstGeom>
          <a:gradFill flip="none" rotWithShape="1">
            <a:gsLst>
              <a:gs pos="100000">
                <a:srgbClr val="000000">
                  <a:alpha val="0"/>
                </a:srgbClr>
              </a:gs>
              <a:gs pos="20000">
                <a:srgbClr val="000000">
                  <a:alpha val="37000"/>
                </a:srgbClr>
              </a:gs>
            </a:gsLst>
            <a:lin ang="10800000" scaled="1"/>
            <a:tileRect/>
          </a:gradFill>
          <a:ln>
            <a:noFill/>
          </a:ln>
          <a:effectLst>
            <a:softEdge rad="139700"/>
          </a:effectLst>
        </p:spPr>
        <p:txBody>
          <a:bodyPr vert="horz" wrap="square" lIns="91440" tIns="45720" rIns="91440" bIns="45720" numCol="1" anchor="t" anchorCtr="0" compatLnSpc="1">
            <a:prstTxWarp prst="textNoShape">
              <a:avLst/>
            </a:prstTxWarp>
          </a:bodyPr>
          <a:lstStyle/>
          <a:p>
            <a:endParaRPr lang="ru-RU" dirty="0">
              <a:solidFill>
                <a:schemeClr val="tx1"/>
              </a:solidFill>
            </a:endParaRPr>
          </a:p>
        </p:txBody>
      </p:sp>
      <p:grpSp>
        <p:nvGrpSpPr>
          <p:cNvPr id="37" name="Group 36"/>
          <p:cNvGrpSpPr/>
          <p:nvPr/>
        </p:nvGrpSpPr>
        <p:grpSpPr>
          <a:xfrm>
            <a:off x="8331200" y="1271588"/>
            <a:ext cx="719138" cy="1371600"/>
            <a:chOff x="8331200" y="1271588"/>
            <a:chExt cx="719138" cy="1371600"/>
          </a:xfrm>
        </p:grpSpPr>
        <p:sp>
          <p:nvSpPr>
            <p:cNvPr id="15" name="Freeform 15"/>
            <p:cNvSpPr>
              <a:spLocks/>
            </p:cNvSpPr>
            <p:nvPr/>
          </p:nvSpPr>
          <p:spPr bwMode="auto">
            <a:xfrm>
              <a:off x="8331200" y="1271588"/>
              <a:ext cx="719138" cy="1371600"/>
            </a:xfrm>
            <a:custGeom>
              <a:avLst/>
              <a:gdLst>
                <a:gd name="T0" fmla="*/ 189 w 189"/>
                <a:gd name="T1" fmla="*/ 98 h 360"/>
                <a:gd name="T2" fmla="*/ 86 w 189"/>
                <a:gd name="T3" fmla="*/ 6 h 360"/>
                <a:gd name="T4" fmla="*/ 5 w 189"/>
                <a:gd name="T5" fmla="*/ 86 h 360"/>
                <a:gd name="T6" fmla="*/ 53 w 189"/>
                <a:gd name="T7" fmla="*/ 179 h 360"/>
                <a:gd name="T8" fmla="*/ 92 w 189"/>
                <a:gd name="T9" fmla="*/ 241 h 360"/>
                <a:gd name="T10" fmla="*/ 92 w 189"/>
                <a:gd name="T11" fmla="*/ 297 h 360"/>
                <a:gd name="T12" fmla="*/ 81 w 189"/>
                <a:gd name="T13" fmla="*/ 329 h 360"/>
                <a:gd name="T14" fmla="*/ 78 w 189"/>
                <a:gd name="T15" fmla="*/ 343 h 360"/>
                <a:gd name="T16" fmla="*/ 92 w 189"/>
                <a:gd name="T17" fmla="*/ 357 h 360"/>
                <a:gd name="T18" fmla="*/ 115 w 189"/>
                <a:gd name="T19" fmla="*/ 339 h 360"/>
                <a:gd name="T20" fmla="*/ 111 w 189"/>
                <a:gd name="T21" fmla="*/ 328 h 360"/>
                <a:gd name="T22" fmla="*/ 102 w 189"/>
                <a:gd name="T23" fmla="*/ 296 h 360"/>
                <a:gd name="T24" fmla="*/ 102 w 189"/>
                <a:gd name="T25" fmla="*/ 241 h 360"/>
                <a:gd name="T26" fmla="*/ 140 w 189"/>
                <a:gd name="T27" fmla="*/ 179 h 360"/>
                <a:gd name="T28" fmla="*/ 189 w 189"/>
                <a:gd name="T29" fmla="*/ 98 h 36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89" h="360">
                  <a:moveTo>
                    <a:pt x="189" y="98"/>
                  </a:moveTo>
                  <a:cubicBezTo>
                    <a:pt x="189" y="43"/>
                    <a:pt x="142" y="0"/>
                    <a:pt x="86" y="6"/>
                  </a:cubicBezTo>
                  <a:cubicBezTo>
                    <a:pt x="44" y="11"/>
                    <a:pt x="10" y="44"/>
                    <a:pt x="5" y="86"/>
                  </a:cubicBezTo>
                  <a:cubicBezTo>
                    <a:pt x="0" y="126"/>
                    <a:pt x="21" y="162"/>
                    <a:pt x="53" y="179"/>
                  </a:cubicBezTo>
                  <a:cubicBezTo>
                    <a:pt x="76" y="191"/>
                    <a:pt x="92" y="215"/>
                    <a:pt x="92" y="241"/>
                  </a:cubicBezTo>
                  <a:cubicBezTo>
                    <a:pt x="92" y="297"/>
                    <a:pt x="92" y="297"/>
                    <a:pt x="92" y="297"/>
                  </a:cubicBezTo>
                  <a:cubicBezTo>
                    <a:pt x="92" y="308"/>
                    <a:pt x="87" y="319"/>
                    <a:pt x="81" y="329"/>
                  </a:cubicBezTo>
                  <a:cubicBezTo>
                    <a:pt x="78" y="333"/>
                    <a:pt x="77" y="338"/>
                    <a:pt x="78" y="343"/>
                  </a:cubicBezTo>
                  <a:cubicBezTo>
                    <a:pt x="80" y="350"/>
                    <a:pt x="85" y="355"/>
                    <a:pt x="92" y="357"/>
                  </a:cubicBezTo>
                  <a:cubicBezTo>
                    <a:pt x="104" y="360"/>
                    <a:pt x="115" y="351"/>
                    <a:pt x="115" y="339"/>
                  </a:cubicBezTo>
                  <a:cubicBezTo>
                    <a:pt x="115" y="335"/>
                    <a:pt x="114" y="331"/>
                    <a:pt x="111" y="328"/>
                  </a:cubicBezTo>
                  <a:cubicBezTo>
                    <a:pt x="105" y="319"/>
                    <a:pt x="102" y="308"/>
                    <a:pt x="102" y="296"/>
                  </a:cubicBezTo>
                  <a:cubicBezTo>
                    <a:pt x="102" y="241"/>
                    <a:pt x="102" y="241"/>
                    <a:pt x="102" y="241"/>
                  </a:cubicBezTo>
                  <a:cubicBezTo>
                    <a:pt x="102" y="215"/>
                    <a:pt x="117" y="191"/>
                    <a:pt x="140" y="179"/>
                  </a:cubicBezTo>
                  <a:cubicBezTo>
                    <a:pt x="169" y="163"/>
                    <a:pt x="189" y="133"/>
                    <a:pt x="189" y="98"/>
                  </a:cubicBezTo>
                  <a:close/>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16" name="Rectangle 16"/>
            <p:cNvSpPr>
              <a:spLocks noChangeArrowheads="1"/>
            </p:cNvSpPr>
            <p:nvPr/>
          </p:nvSpPr>
          <p:spPr bwMode="auto">
            <a:xfrm>
              <a:off x="8482348" y="1541463"/>
              <a:ext cx="42319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bg2"/>
                  </a:solidFill>
                  <a:effectLst/>
                  <a:latin typeface="Open Sans Extrabold" panose="020B0906030804020204" pitchFamily="34" charset="0"/>
                </a:rPr>
                <a:t>2002</a:t>
              </a:r>
              <a:endParaRPr kumimoji="0" lang="ru-RU" altLang="ru-RU" sz="1800" b="0" i="0" u="none" strike="noStrike" cap="none" normalizeH="0" baseline="0" dirty="0" smtClean="0">
                <a:ln>
                  <a:noFill/>
                </a:ln>
                <a:solidFill>
                  <a:schemeClr val="bg2"/>
                </a:solidFill>
                <a:effectLst/>
              </a:endParaRPr>
            </a:p>
          </p:txBody>
        </p:sp>
      </p:grpSp>
      <p:sp>
        <p:nvSpPr>
          <p:cNvPr id="30" name="Oval 29"/>
          <p:cNvSpPr/>
          <p:nvPr/>
        </p:nvSpPr>
        <p:spPr>
          <a:xfrm rot="8741889">
            <a:off x="10356580" y="1341679"/>
            <a:ext cx="1143016" cy="345839"/>
          </a:xfrm>
          <a:prstGeom prst="ellipse">
            <a:avLst/>
          </a:prstGeom>
          <a:gradFill flip="none" rotWithShape="1">
            <a:gsLst>
              <a:gs pos="100000">
                <a:srgbClr val="000000">
                  <a:alpha val="0"/>
                </a:srgbClr>
              </a:gs>
              <a:gs pos="20000">
                <a:srgbClr val="000000">
                  <a:alpha val="37000"/>
                </a:srgbClr>
              </a:gs>
            </a:gsLst>
            <a:lin ang="10800000" scaled="1"/>
            <a:tileRect/>
          </a:gradFill>
          <a:ln>
            <a:noFill/>
          </a:ln>
          <a:effectLst>
            <a:softEdge rad="139700"/>
          </a:effectLst>
        </p:spPr>
        <p:txBody>
          <a:bodyPr vert="horz" wrap="square" lIns="91440" tIns="45720" rIns="91440" bIns="45720" numCol="1" anchor="t" anchorCtr="0" compatLnSpc="1">
            <a:prstTxWarp prst="textNoShape">
              <a:avLst/>
            </a:prstTxWarp>
          </a:bodyPr>
          <a:lstStyle/>
          <a:p>
            <a:endParaRPr lang="ru-RU" dirty="0">
              <a:solidFill>
                <a:schemeClr val="tx1"/>
              </a:solidFill>
            </a:endParaRPr>
          </a:p>
        </p:txBody>
      </p:sp>
      <p:grpSp>
        <p:nvGrpSpPr>
          <p:cNvPr id="38" name="Group 37"/>
          <p:cNvGrpSpPr/>
          <p:nvPr/>
        </p:nvGrpSpPr>
        <p:grpSpPr>
          <a:xfrm>
            <a:off x="10421938" y="669925"/>
            <a:ext cx="531813" cy="1017588"/>
            <a:chOff x="10421938" y="669925"/>
            <a:chExt cx="531813" cy="1017588"/>
          </a:xfrm>
        </p:grpSpPr>
        <p:sp>
          <p:nvSpPr>
            <p:cNvPr id="17" name="Freeform 17"/>
            <p:cNvSpPr>
              <a:spLocks/>
            </p:cNvSpPr>
            <p:nvPr/>
          </p:nvSpPr>
          <p:spPr bwMode="auto">
            <a:xfrm>
              <a:off x="10421938" y="669925"/>
              <a:ext cx="531813" cy="1017588"/>
            </a:xfrm>
            <a:custGeom>
              <a:avLst/>
              <a:gdLst>
                <a:gd name="T0" fmla="*/ 140 w 140"/>
                <a:gd name="T1" fmla="*/ 73 h 267"/>
                <a:gd name="T2" fmla="*/ 64 w 140"/>
                <a:gd name="T3" fmla="*/ 5 h 267"/>
                <a:gd name="T4" fmla="*/ 4 w 140"/>
                <a:gd name="T5" fmla="*/ 64 h 267"/>
                <a:gd name="T6" fmla="*/ 39 w 140"/>
                <a:gd name="T7" fmla="*/ 133 h 267"/>
                <a:gd name="T8" fmla="*/ 68 w 140"/>
                <a:gd name="T9" fmla="*/ 179 h 267"/>
                <a:gd name="T10" fmla="*/ 68 w 140"/>
                <a:gd name="T11" fmla="*/ 220 h 267"/>
                <a:gd name="T12" fmla="*/ 60 w 140"/>
                <a:gd name="T13" fmla="*/ 244 h 267"/>
                <a:gd name="T14" fmla="*/ 58 w 140"/>
                <a:gd name="T15" fmla="*/ 255 h 267"/>
                <a:gd name="T16" fmla="*/ 68 w 140"/>
                <a:gd name="T17" fmla="*/ 265 h 267"/>
                <a:gd name="T18" fmla="*/ 85 w 140"/>
                <a:gd name="T19" fmla="*/ 251 h 267"/>
                <a:gd name="T20" fmla="*/ 82 w 140"/>
                <a:gd name="T21" fmla="*/ 243 h 267"/>
                <a:gd name="T22" fmla="*/ 75 w 140"/>
                <a:gd name="T23" fmla="*/ 220 h 267"/>
                <a:gd name="T24" fmla="*/ 75 w 140"/>
                <a:gd name="T25" fmla="*/ 179 h 267"/>
                <a:gd name="T26" fmla="*/ 104 w 140"/>
                <a:gd name="T27" fmla="*/ 133 h 267"/>
                <a:gd name="T28" fmla="*/ 140 w 140"/>
                <a:gd name="T29" fmla="*/ 73 h 26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Lst>
              <a:rect l="0" t="0" r="r" b="b"/>
              <a:pathLst>
                <a:path w="140" h="267">
                  <a:moveTo>
                    <a:pt x="140" y="73"/>
                  </a:moveTo>
                  <a:cubicBezTo>
                    <a:pt x="140" y="33"/>
                    <a:pt x="105" y="0"/>
                    <a:pt x="64" y="5"/>
                  </a:cubicBezTo>
                  <a:cubicBezTo>
                    <a:pt x="33" y="8"/>
                    <a:pt x="8" y="33"/>
                    <a:pt x="4" y="64"/>
                  </a:cubicBezTo>
                  <a:cubicBezTo>
                    <a:pt x="0" y="94"/>
                    <a:pt x="16" y="120"/>
                    <a:pt x="39" y="133"/>
                  </a:cubicBezTo>
                  <a:cubicBezTo>
                    <a:pt x="57" y="142"/>
                    <a:pt x="68" y="160"/>
                    <a:pt x="68" y="179"/>
                  </a:cubicBezTo>
                  <a:cubicBezTo>
                    <a:pt x="68" y="220"/>
                    <a:pt x="68" y="220"/>
                    <a:pt x="68" y="220"/>
                  </a:cubicBezTo>
                  <a:cubicBezTo>
                    <a:pt x="68" y="229"/>
                    <a:pt x="65" y="237"/>
                    <a:pt x="60" y="244"/>
                  </a:cubicBezTo>
                  <a:cubicBezTo>
                    <a:pt x="58" y="247"/>
                    <a:pt x="57" y="251"/>
                    <a:pt x="58" y="255"/>
                  </a:cubicBezTo>
                  <a:cubicBezTo>
                    <a:pt x="59" y="260"/>
                    <a:pt x="63" y="264"/>
                    <a:pt x="68" y="265"/>
                  </a:cubicBezTo>
                  <a:cubicBezTo>
                    <a:pt x="77" y="267"/>
                    <a:pt x="85" y="260"/>
                    <a:pt x="85" y="251"/>
                  </a:cubicBezTo>
                  <a:cubicBezTo>
                    <a:pt x="85" y="248"/>
                    <a:pt x="84" y="245"/>
                    <a:pt x="82" y="243"/>
                  </a:cubicBezTo>
                  <a:cubicBezTo>
                    <a:pt x="77" y="237"/>
                    <a:pt x="75" y="228"/>
                    <a:pt x="75" y="220"/>
                  </a:cubicBezTo>
                  <a:cubicBezTo>
                    <a:pt x="75" y="179"/>
                    <a:pt x="75" y="179"/>
                    <a:pt x="75" y="179"/>
                  </a:cubicBezTo>
                  <a:cubicBezTo>
                    <a:pt x="75" y="160"/>
                    <a:pt x="87" y="142"/>
                    <a:pt x="104" y="133"/>
                  </a:cubicBezTo>
                  <a:cubicBezTo>
                    <a:pt x="125" y="121"/>
                    <a:pt x="140" y="99"/>
                    <a:pt x="140" y="73"/>
                  </a:cubicBezTo>
                  <a:close/>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18" name="Rectangle 18"/>
            <p:cNvSpPr>
              <a:spLocks noChangeArrowheads="1"/>
            </p:cNvSpPr>
            <p:nvPr/>
          </p:nvSpPr>
          <p:spPr bwMode="auto">
            <a:xfrm>
              <a:off x="10517957" y="866775"/>
              <a:ext cx="333425" cy="1692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100" b="1" i="0" u="none" strike="noStrike" cap="none" normalizeH="0" baseline="0" dirty="0" smtClean="0">
                  <a:ln>
                    <a:noFill/>
                  </a:ln>
                  <a:solidFill>
                    <a:schemeClr val="bg2"/>
                  </a:solidFill>
                  <a:effectLst/>
                  <a:latin typeface="Open Sans Extrabold" panose="020B0906030804020204" pitchFamily="34" charset="0"/>
                </a:rPr>
                <a:t>1998</a:t>
              </a:r>
              <a:endParaRPr kumimoji="0" lang="ru-RU" altLang="ru-RU" sz="1800" b="0" i="0" u="none" strike="noStrike" cap="none" normalizeH="0" baseline="0" dirty="0" smtClean="0">
                <a:ln>
                  <a:noFill/>
                </a:ln>
                <a:solidFill>
                  <a:schemeClr val="bg2"/>
                </a:solidFill>
                <a:effectLst/>
              </a:endParaRPr>
            </a:p>
          </p:txBody>
        </p:sp>
      </p:grpSp>
      <p:grpSp>
        <p:nvGrpSpPr>
          <p:cNvPr id="44" name="Group 43"/>
          <p:cNvGrpSpPr/>
          <p:nvPr/>
        </p:nvGrpSpPr>
        <p:grpSpPr>
          <a:xfrm>
            <a:off x="706904" y="3459163"/>
            <a:ext cx="1542118" cy="988963"/>
            <a:chOff x="706904" y="3459163"/>
            <a:chExt cx="1542118" cy="988963"/>
          </a:xfrm>
        </p:grpSpPr>
        <p:sp>
          <p:nvSpPr>
            <p:cNvPr id="19" name="Rectangle 19"/>
            <p:cNvSpPr>
              <a:spLocks noChangeArrowheads="1"/>
            </p:cNvSpPr>
            <p:nvPr/>
          </p:nvSpPr>
          <p:spPr bwMode="auto">
            <a:xfrm>
              <a:off x="958850" y="3459163"/>
              <a:ext cx="104996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200" b="1" i="0" u="none" strike="noStrike" cap="none" normalizeH="0" baseline="0" dirty="0" smtClean="0">
                  <a:ln>
                    <a:noFill/>
                  </a:ln>
                  <a:solidFill>
                    <a:schemeClr val="accent5"/>
                  </a:solidFill>
                  <a:effectLst/>
                  <a:latin typeface="Open Sans" panose="020B0606030504020204" pitchFamily="34" charset="0"/>
                </a:rPr>
                <a:t>STEP 06</a:t>
              </a:r>
              <a:endParaRPr kumimoji="0" lang="ru-RU" altLang="ru-RU" sz="1800" b="0" i="0" u="none" strike="noStrike" cap="none" normalizeH="0" baseline="0" dirty="0" smtClean="0">
                <a:ln>
                  <a:noFill/>
                </a:ln>
                <a:solidFill>
                  <a:schemeClr val="accent5"/>
                </a:solidFill>
                <a:effectLst/>
              </a:endParaRPr>
            </a:p>
          </p:txBody>
        </p:sp>
        <p:sp>
          <p:nvSpPr>
            <p:cNvPr id="31" name="TextBox 30"/>
            <p:cNvSpPr txBox="1"/>
            <p:nvPr/>
          </p:nvSpPr>
          <p:spPr>
            <a:xfrm>
              <a:off x="706904" y="3740240"/>
              <a:ext cx="1542118" cy="707886"/>
            </a:xfrm>
            <a:prstGeom prst="rect">
              <a:avLst/>
            </a:prstGeom>
            <a:noFill/>
          </p:spPr>
          <p:txBody>
            <a:bodyPr wrap="square" rtlCol="0">
              <a:spAutoFit/>
            </a:bodyPr>
            <a:lstStyle/>
            <a:p>
              <a:pPr algn="ctr"/>
              <a:r>
                <a:rPr lang="en-US" sz="1000" dirty="0" smtClean="0"/>
                <a:t>Lorem ipsum dolor sit amet, consectetur adipiscing elit, sed do eiusmod tempor</a:t>
              </a:r>
              <a:endParaRPr lang="ru-RU" sz="1000" dirty="0"/>
            </a:p>
          </p:txBody>
        </p:sp>
      </p:grpSp>
      <p:grpSp>
        <p:nvGrpSpPr>
          <p:cNvPr id="39" name="Group 38"/>
          <p:cNvGrpSpPr/>
          <p:nvPr/>
        </p:nvGrpSpPr>
        <p:grpSpPr>
          <a:xfrm>
            <a:off x="9149185" y="558800"/>
            <a:ext cx="1042565" cy="651664"/>
            <a:chOff x="9149185" y="558800"/>
            <a:chExt cx="1042565" cy="651664"/>
          </a:xfrm>
        </p:grpSpPr>
        <p:sp>
          <p:nvSpPr>
            <p:cNvPr id="24" name="Rectangle 24"/>
            <p:cNvSpPr>
              <a:spLocks noChangeArrowheads="1"/>
            </p:cNvSpPr>
            <p:nvPr/>
          </p:nvSpPr>
          <p:spPr bwMode="auto">
            <a:xfrm>
              <a:off x="9350375" y="558800"/>
              <a:ext cx="668453"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6"/>
                  </a:solidFill>
                  <a:effectLst/>
                  <a:latin typeface="Open Sans" panose="020B0606030504020204" pitchFamily="34" charset="0"/>
                </a:rPr>
                <a:t>STEP 01</a:t>
              </a:r>
              <a:endParaRPr kumimoji="0" lang="ru-RU" altLang="ru-RU" sz="1800" b="0" i="0" u="none" strike="noStrike" cap="none" normalizeH="0" baseline="0" dirty="0" smtClean="0">
                <a:ln>
                  <a:noFill/>
                </a:ln>
                <a:solidFill>
                  <a:schemeClr val="accent6"/>
                </a:solidFill>
                <a:effectLst/>
              </a:endParaRPr>
            </a:p>
          </p:txBody>
        </p:sp>
        <p:sp>
          <p:nvSpPr>
            <p:cNvPr id="32" name="TextBox 31"/>
            <p:cNvSpPr txBox="1"/>
            <p:nvPr/>
          </p:nvSpPr>
          <p:spPr>
            <a:xfrm>
              <a:off x="9149185" y="748799"/>
              <a:ext cx="1042565" cy="461665"/>
            </a:xfrm>
            <a:prstGeom prst="rect">
              <a:avLst/>
            </a:prstGeom>
            <a:noFill/>
          </p:spPr>
          <p:txBody>
            <a:bodyPr wrap="square" rtlCol="0">
              <a:spAutoFit/>
            </a:bodyPr>
            <a:lstStyle/>
            <a:p>
              <a:pPr algn="ctr"/>
              <a:r>
                <a:rPr lang="en-US" sz="800" dirty="0" smtClean="0"/>
                <a:t>Lorem ipsum dolor sit amet, consectetur</a:t>
              </a:r>
              <a:endParaRPr lang="ru-RU" sz="800" dirty="0"/>
            </a:p>
          </p:txBody>
        </p:sp>
      </p:grpSp>
      <p:grpSp>
        <p:nvGrpSpPr>
          <p:cNvPr id="43" name="Group 42"/>
          <p:cNvGrpSpPr/>
          <p:nvPr/>
        </p:nvGrpSpPr>
        <p:grpSpPr>
          <a:xfrm>
            <a:off x="8579316" y="4170462"/>
            <a:ext cx="1542118" cy="911975"/>
            <a:chOff x="8579316" y="4170462"/>
            <a:chExt cx="1542118" cy="911975"/>
          </a:xfrm>
        </p:grpSpPr>
        <p:sp>
          <p:nvSpPr>
            <p:cNvPr id="20" name="Rectangle 20"/>
            <p:cNvSpPr>
              <a:spLocks noChangeArrowheads="1"/>
            </p:cNvSpPr>
            <p:nvPr/>
          </p:nvSpPr>
          <p:spPr bwMode="auto">
            <a:xfrm>
              <a:off x="8867432" y="4170462"/>
              <a:ext cx="9537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smtClean="0">
                  <a:ln>
                    <a:noFill/>
                  </a:ln>
                  <a:solidFill>
                    <a:schemeClr val="accent4"/>
                  </a:solidFill>
                  <a:effectLst/>
                  <a:latin typeface="Open Sans" panose="020B0606030504020204" pitchFamily="34" charset="0"/>
                </a:rPr>
                <a:t>STEP 05</a:t>
              </a:r>
              <a:endParaRPr kumimoji="0" lang="ru-RU" altLang="ru-RU" sz="1800" b="0" i="0" u="none" strike="noStrike" cap="none" normalizeH="0" baseline="0" dirty="0" smtClean="0">
                <a:ln>
                  <a:noFill/>
                </a:ln>
                <a:solidFill>
                  <a:schemeClr val="accent4"/>
                </a:solidFill>
                <a:effectLst/>
              </a:endParaRPr>
            </a:p>
          </p:txBody>
        </p:sp>
        <p:sp>
          <p:nvSpPr>
            <p:cNvPr id="33" name="TextBox 32"/>
            <p:cNvSpPr txBox="1"/>
            <p:nvPr/>
          </p:nvSpPr>
          <p:spPr>
            <a:xfrm>
              <a:off x="8579316" y="4436106"/>
              <a:ext cx="1542118" cy="646331"/>
            </a:xfrm>
            <a:prstGeom prst="rect">
              <a:avLst/>
            </a:prstGeom>
            <a:noFill/>
          </p:spPr>
          <p:txBody>
            <a:bodyPr wrap="square" rtlCol="0">
              <a:spAutoFit/>
            </a:bodyPr>
            <a:lstStyle/>
            <a:p>
              <a:pPr algn="ctr"/>
              <a:r>
                <a:rPr lang="en-US" sz="900" dirty="0" smtClean="0"/>
                <a:t>Lorem ipsum dolor sit amet, consectetur adipiscing elit, sed do eiusmod tempor</a:t>
              </a:r>
              <a:endParaRPr lang="ru-RU" sz="900" dirty="0"/>
            </a:p>
          </p:txBody>
        </p:sp>
      </p:grpSp>
      <p:grpSp>
        <p:nvGrpSpPr>
          <p:cNvPr id="42" name="Group 41"/>
          <p:cNvGrpSpPr/>
          <p:nvPr/>
        </p:nvGrpSpPr>
        <p:grpSpPr>
          <a:xfrm>
            <a:off x="3604254" y="2474913"/>
            <a:ext cx="1542118" cy="973993"/>
            <a:chOff x="3604254" y="2474913"/>
            <a:chExt cx="1542118" cy="973993"/>
          </a:xfrm>
        </p:grpSpPr>
        <p:sp>
          <p:nvSpPr>
            <p:cNvPr id="21" name="Rectangle 21"/>
            <p:cNvSpPr>
              <a:spLocks noChangeArrowheads="1"/>
            </p:cNvSpPr>
            <p:nvPr/>
          </p:nvSpPr>
          <p:spPr bwMode="auto">
            <a:xfrm>
              <a:off x="3911600" y="2474913"/>
              <a:ext cx="953787" cy="30777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2000" b="1" i="0" u="none" strike="noStrike" cap="none" normalizeH="0" baseline="0" dirty="0" smtClean="0">
                  <a:ln>
                    <a:noFill/>
                  </a:ln>
                  <a:solidFill>
                    <a:schemeClr val="accent2"/>
                  </a:solidFill>
                  <a:effectLst/>
                  <a:latin typeface="Open Sans" panose="020B0606030504020204" pitchFamily="34" charset="0"/>
                </a:rPr>
                <a:t>STEP 04</a:t>
              </a:r>
              <a:endParaRPr kumimoji="0" lang="ru-RU" altLang="ru-RU" sz="1800" b="0" i="0" u="none" strike="noStrike" cap="none" normalizeH="0" baseline="0" dirty="0" smtClean="0">
                <a:ln>
                  <a:noFill/>
                </a:ln>
                <a:solidFill>
                  <a:schemeClr val="accent2"/>
                </a:solidFill>
                <a:effectLst/>
              </a:endParaRPr>
            </a:p>
          </p:txBody>
        </p:sp>
        <p:sp>
          <p:nvSpPr>
            <p:cNvPr id="34" name="TextBox 33"/>
            <p:cNvSpPr txBox="1"/>
            <p:nvPr/>
          </p:nvSpPr>
          <p:spPr>
            <a:xfrm>
              <a:off x="3604254" y="2802575"/>
              <a:ext cx="1542118" cy="646331"/>
            </a:xfrm>
            <a:prstGeom prst="rect">
              <a:avLst/>
            </a:prstGeom>
            <a:noFill/>
          </p:spPr>
          <p:txBody>
            <a:bodyPr wrap="square" rtlCol="0">
              <a:spAutoFit/>
            </a:bodyPr>
            <a:lstStyle/>
            <a:p>
              <a:pPr algn="ctr"/>
              <a:r>
                <a:rPr lang="en-US" sz="900" dirty="0" smtClean="0"/>
                <a:t>Lorem ipsum dolor sit amet, consectetur adipiscing elit, sed do eiusmod tempor</a:t>
              </a:r>
              <a:endParaRPr lang="ru-RU" sz="900" dirty="0"/>
            </a:p>
          </p:txBody>
        </p:sp>
      </p:grpSp>
      <p:grpSp>
        <p:nvGrpSpPr>
          <p:cNvPr id="41" name="Group 40"/>
          <p:cNvGrpSpPr/>
          <p:nvPr/>
        </p:nvGrpSpPr>
        <p:grpSpPr>
          <a:xfrm>
            <a:off x="10316452" y="3071813"/>
            <a:ext cx="1542118" cy="907941"/>
            <a:chOff x="10316452" y="3071813"/>
            <a:chExt cx="1542118" cy="907941"/>
          </a:xfrm>
        </p:grpSpPr>
        <p:sp>
          <p:nvSpPr>
            <p:cNvPr id="22" name="Rectangle 22"/>
            <p:cNvSpPr>
              <a:spLocks noChangeArrowheads="1"/>
            </p:cNvSpPr>
            <p:nvPr/>
          </p:nvSpPr>
          <p:spPr bwMode="auto">
            <a:xfrm>
              <a:off x="10634663" y="3071813"/>
              <a:ext cx="905697"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900" b="1" i="0" u="none" strike="noStrike" cap="none" normalizeH="0" baseline="0" dirty="0" smtClean="0">
                  <a:ln>
                    <a:noFill/>
                  </a:ln>
                  <a:solidFill>
                    <a:schemeClr val="accent1"/>
                  </a:solidFill>
                  <a:effectLst/>
                  <a:latin typeface="Open Sans" panose="020B0606030504020204" pitchFamily="34" charset="0"/>
                </a:rPr>
                <a:t>STEP 03</a:t>
              </a:r>
              <a:endParaRPr kumimoji="0" lang="ru-RU" altLang="ru-RU" sz="1800" b="0" i="0" u="none" strike="noStrike" cap="none" normalizeH="0" baseline="0" dirty="0" smtClean="0">
                <a:ln>
                  <a:noFill/>
                </a:ln>
                <a:solidFill>
                  <a:schemeClr val="accent1"/>
                </a:solidFill>
                <a:effectLst/>
              </a:endParaRPr>
            </a:p>
          </p:txBody>
        </p:sp>
        <p:sp>
          <p:nvSpPr>
            <p:cNvPr id="35" name="TextBox 34"/>
            <p:cNvSpPr txBox="1"/>
            <p:nvPr/>
          </p:nvSpPr>
          <p:spPr>
            <a:xfrm>
              <a:off x="10316452" y="3364201"/>
              <a:ext cx="1542118" cy="615553"/>
            </a:xfrm>
            <a:prstGeom prst="rect">
              <a:avLst/>
            </a:prstGeom>
            <a:noFill/>
          </p:spPr>
          <p:txBody>
            <a:bodyPr wrap="square" rtlCol="0">
              <a:spAutoFit/>
            </a:bodyPr>
            <a:lstStyle/>
            <a:p>
              <a:pPr algn="ctr"/>
              <a:r>
                <a:rPr lang="en-US" sz="850" dirty="0" smtClean="0"/>
                <a:t>Lorem ipsum dolor sit amet, consectetur adipiscing elit, sed do eiusmod tempor</a:t>
              </a:r>
              <a:endParaRPr lang="ru-RU" sz="850" dirty="0"/>
            </a:p>
          </p:txBody>
        </p:sp>
      </p:grpSp>
      <p:grpSp>
        <p:nvGrpSpPr>
          <p:cNvPr id="40" name="Group 39"/>
          <p:cNvGrpSpPr/>
          <p:nvPr/>
        </p:nvGrpSpPr>
        <p:grpSpPr>
          <a:xfrm>
            <a:off x="6614834" y="1708150"/>
            <a:ext cx="1542118" cy="718439"/>
            <a:chOff x="6614834" y="1708150"/>
            <a:chExt cx="1542118" cy="718439"/>
          </a:xfrm>
        </p:grpSpPr>
        <p:sp>
          <p:nvSpPr>
            <p:cNvPr id="23" name="Rectangle 23"/>
            <p:cNvSpPr>
              <a:spLocks noChangeArrowheads="1"/>
            </p:cNvSpPr>
            <p:nvPr/>
          </p:nvSpPr>
          <p:spPr bwMode="auto">
            <a:xfrm>
              <a:off x="6965950" y="1708150"/>
              <a:ext cx="81111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ru-RU" altLang="ru-RU" sz="1700" b="1" i="0" u="none" strike="noStrike" cap="none" normalizeH="0" baseline="0" dirty="0" smtClean="0">
                  <a:ln>
                    <a:noFill/>
                  </a:ln>
                  <a:solidFill>
                    <a:schemeClr val="accent3"/>
                  </a:solidFill>
                  <a:effectLst/>
                  <a:latin typeface="Open Sans" panose="020B0606030504020204" pitchFamily="34" charset="0"/>
                </a:rPr>
                <a:t>STEP 02</a:t>
              </a:r>
              <a:endParaRPr kumimoji="0" lang="ru-RU" altLang="ru-RU" sz="1800" b="0" i="0" u="none" strike="noStrike" cap="none" normalizeH="0" baseline="0" dirty="0" smtClean="0">
                <a:ln>
                  <a:noFill/>
                </a:ln>
                <a:solidFill>
                  <a:schemeClr val="accent3"/>
                </a:solidFill>
                <a:effectLst/>
              </a:endParaRPr>
            </a:p>
          </p:txBody>
        </p:sp>
        <p:sp>
          <p:nvSpPr>
            <p:cNvPr id="36" name="TextBox 35"/>
            <p:cNvSpPr txBox="1"/>
            <p:nvPr/>
          </p:nvSpPr>
          <p:spPr>
            <a:xfrm>
              <a:off x="6614834" y="1964924"/>
              <a:ext cx="1542118" cy="461665"/>
            </a:xfrm>
            <a:prstGeom prst="rect">
              <a:avLst/>
            </a:prstGeom>
            <a:noFill/>
          </p:spPr>
          <p:txBody>
            <a:bodyPr wrap="square" rtlCol="0">
              <a:spAutoFit/>
            </a:bodyPr>
            <a:lstStyle/>
            <a:p>
              <a:pPr algn="ctr"/>
              <a:r>
                <a:rPr lang="en-US" sz="800" dirty="0" smtClean="0"/>
                <a:t>Lorem ipsum dolor sit amet, consectetur adipiscing elit, sed do eiusmod tempor</a:t>
              </a:r>
              <a:endParaRPr lang="ru-RU" sz="800" dirty="0"/>
            </a:p>
          </p:txBody>
        </p:sp>
      </p:grpSp>
    </p:spTree>
    <p:extLst>
      <p:ext uri="{BB962C8B-B14F-4D97-AF65-F5344CB8AC3E}">
        <p14:creationId xmlns:p14="http://schemas.microsoft.com/office/powerpoint/2010/main" val="2470523181"/>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500"/>
                                            <p:tgtEl>
                                              <p:spTgt spid="6"/>
                                            </p:tgtEl>
                                          </p:cBhvr>
                                        </p:animEffect>
                                      </p:childTnLst>
                                    </p:cTn>
                                  </p:par>
                                  <p:par>
                                    <p:cTn id="8" presetID="2" presetClass="entr" presetSubtype="1" fill="hold" nodeType="withEffect" p14:presetBounceEnd="67000">
                                      <p:stCondLst>
                                        <p:cond delay="150"/>
                                      </p:stCondLst>
                                      <p:childTnLst>
                                        <p:set>
                                          <p:cBhvr>
                                            <p:cTn id="9" dur="1" fill="hold">
                                              <p:stCondLst>
                                                <p:cond delay="0"/>
                                              </p:stCondLst>
                                            </p:cTn>
                                            <p:tgtEl>
                                              <p:spTgt spid="38"/>
                                            </p:tgtEl>
                                            <p:attrNameLst>
                                              <p:attrName>style.visibility</p:attrName>
                                            </p:attrNameLst>
                                          </p:cBhvr>
                                          <p:to>
                                            <p:strVal val="visible"/>
                                          </p:to>
                                        </p:set>
                                        <p:anim calcmode="lin" valueType="num" p14:bounceEnd="67000">
                                          <p:cBhvr additive="base">
                                            <p:cTn id="10" dur="1000" fill="hold"/>
                                            <p:tgtEl>
                                              <p:spTgt spid="38"/>
                                            </p:tgtEl>
                                            <p:attrNameLst>
                                              <p:attrName>ppt_x</p:attrName>
                                            </p:attrNameLst>
                                          </p:cBhvr>
                                          <p:tavLst>
                                            <p:tav tm="0">
                                              <p:val>
                                                <p:strVal val="#ppt_x"/>
                                              </p:val>
                                            </p:tav>
                                            <p:tav tm="100000">
                                              <p:val>
                                                <p:strVal val="#ppt_x"/>
                                              </p:val>
                                            </p:tav>
                                          </p:tavLst>
                                        </p:anim>
                                        <p:anim calcmode="lin" valueType="num" p14:bounceEnd="67000">
                                          <p:cBhvr additive="base">
                                            <p:cTn id="11" dur="1000" fill="hold"/>
                                            <p:tgtEl>
                                              <p:spTgt spid="38"/>
                                            </p:tgtEl>
                                            <p:attrNameLst>
                                              <p:attrName>ppt_y</p:attrName>
                                            </p:attrNameLst>
                                          </p:cBhvr>
                                          <p:tavLst>
                                            <p:tav tm="0">
                                              <p:val>
                                                <p:strVal val="0-#ppt_h/2"/>
                                              </p:val>
                                            </p:tav>
                                            <p:tav tm="100000">
                                              <p:val>
                                                <p:strVal val="#ppt_y"/>
                                              </p:val>
                                            </p:tav>
                                          </p:tavLst>
                                        </p:anim>
                                      </p:childTnLst>
                                    </p:cTn>
                                  </p:par>
                                  <p:par>
                                    <p:cTn id="12" presetID="2" presetClass="entr" presetSubtype="1" fill="hold" nodeType="withEffect" p14:presetBounceEnd="67000">
                                      <p:stCondLst>
                                        <p:cond delay="300"/>
                                      </p:stCondLst>
                                      <p:childTnLst>
                                        <p:set>
                                          <p:cBhvr>
                                            <p:cTn id="13" dur="1" fill="hold">
                                              <p:stCondLst>
                                                <p:cond delay="0"/>
                                              </p:stCondLst>
                                            </p:cTn>
                                            <p:tgtEl>
                                              <p:spTgt spid="37"/>
                                            </p:tgtEl>
                                            <p:attrNameLst>
                                              <p:attrName>style.visibility</p:attrName>
                                            </p:attrNameLst>
                                          </p:cBhvr>
                                          <p:to>
                                            <p:strVal val="visible"/>
                                          </p:to>
                                        </p:set>
                                        <p:anim calcmode="lin" valueType="num" p14:bounceEnd="67000">
                                          <p:cBhvr additive="base">
                                            <p:cTn id="14" dur="1000" fill="hold"/>
                                            <p:tgtEl>
                                              <p:spTgt spid="37"/>
                                            </p:tgtEl>
                                            <p:attrNameLst>
                                              <p:attrName>ppt_x</p:attrName>
                                            </p:attrNameLst>
                                          </p:cBhvr>
                                          <p:tavLst>
                                            <p:tav tm="0">
                                              <p:val>
                                                <p:strVal val="#ppt_x"/>
                                              </p:val>
                                            </p:tav>
                                            <p:tav tm="100000">
                                              <p:val>
                                                <p:strVal val="#ppt_x"/>
                                              </p:val>
                                            </p:tav>
                                          </p:tavLst>
                                        </p:anim>
                                        <p:anim calcmode="lin" valueType="num" p14:bounceEnd="67000">
                                          <p:cBhvr additive="base">
                                            <p:cTn id="15" dur="1000" fill="hold"/>
                                            <p:tgtEl>
                                              <p:spTgt spid="37"/>
                                            </p:tgtEl>
                                            <p:attrNameLst>
                                              <p:attrName>ppt_y</p:attrName>
                                            </p:attrNameLst>
                                          </p:cBhvr>
                                          <p:tavLst>
                                            <p:tav tm="0">
                                              <p:val>
                                                <p:strVal val="0-#ppt_h/2"/>
                                              </p:val>
                                            </p:tav>
                                            <p:tav tm="100000">
                                              <p:val>
                                                <p:strVal val="#ppt_y"/>
                                              </p:val>
                                            </p:tav>
                                          </p:tavLst>
                                        </p:anim>
                                      </p:childTnLst>
                                    </p:cTn>
                                  </p:par>
                                  <p:par>
                                    <p:cTn id="16" presetID="2" presetClass="entr" presetSubtype="1" fill="hold" nodeType="withEffect" p14:presetBounceEnd="67000">
                                      <p:stCondLst>
                                        <p:cond delay="450"/>
                                      </p:stCondLst>
                                      <p:childTnLst>
                                        <p:set>
                                          <p:cBhvr>
                                            <p:cTn id="17" dur="1" fill="hold">
                                              <p:stCondLst>
                                                <p:cond delay="0"/>
                                              </p:stCondLst>
                                            </p:cTn>
                                            <p:tgtEl>
                                              <p:spTgt spid="5"/>
                                            </p:tgtEl>
                                            <p:attrNameLst>
                                              <p:attrName>style.visibility</p:attrName>
                                            </p:attrNameLst>
                                          </p:cBhvr>
                                          <p:to>
                                            <p:strVal val="visible"/>
                                          </p:to>
                                        </p:set>
                                        <p:anim calcmode="lin" valueType="num" p14:bounceEnd="67000">
                                          <p:cBhvr additive="base">
                                            <p:cTn id="18" dur="1000" fill="hold"/>
                                            <p:tgtEl>
                                              <p:spTgt spid="5"/>
                                            </p:tgtEl>
                                            <p:attrNameLst>
                                              <p:attrName>ppt_x</p:attrName>
                                            </p:attrNameLst>
                                          </p:cBhvr>
                                          <p:tavLst>
                                            <p:tav tm="0">
                                              <p:val>
                                                <p:strVal val="#ppt_x"/>
                                              </p:val>
                                            </p:tav>
                                            <p:tav tm="100000">
                                              <p:val>
                                                <p:strVal val="#ppt_x"/>
                                              </p:val>
                                            </p:tav>
                                          </p:tavLst>
                                        </p:anim>
                                        <p:anim calcmode="lin" valueType="num" p14:bounceEnd="67000">
                                          <p:cBhvr additive="base">
                                            <p:cTn id="19" dur="10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1" fill="hold" nodeType="withEffect" p14:presetBounceEnd="67000">
                                      <p:stCondLst>
                                        <p:cond delay="600"/>
                                      </p:stCondLst>
                                      <p:childTnLst>
                                        <p:set>
                                          <p:cBhvr>
                                            <p:cTn id="21" dur="1" fill="hold">
                                              <p:stCondLst>
                                                <p:cond delay="0"/>
                                              </p:stCondLst>
                                            </p:cTn>
                                            <p:tgtEl>
                                              <p:spTgt spid="4"/>
                                            </p:tgtEl>
                                            <p:attrNameLst>
                                              <p:attrName>style.visibility</p:attrName>
                                            </p:attrNameLst>
                                          </p:cBhvr>
                                          <p:to>
                                            <p:strVal val="visible"/>
                                          </p:to>
                                        </p:set>
                                        <p:anim calcmode="lin" valueType="num" p14:bounceEnd="67000">
                                          <p:cBhvr additive="base">
                                            <p:cTn id="22" dur="1000" fill="hold"/>
                                            <p:tgtEl>
                                              <p:spTgt spid="4"/>
                                            </p:tgtEl>
                                            <p:attrNameLst>
                                              <p:attrName>ppt_x</p:attrName>
                                            </p:attrNameLst>
                                          </p:cBhvr>
                                          <p:tavLst>
                                            <p:tav tm="0">
                                              <p:val>
                                                <p:strVal val="#ppt_x"/>
                                              </p:val>
                                            </p:tav>
                                            <p:tav tm="100000">
                                              <p:val>
                                                <p:strVal val="#ppt_x"/>
                                              </p:val>
                                            </p:tav>
                                          </p:tavLst>
                                        </p:anim>
                                        <p:anim calcmode="lin" valueType="num" p14:bounceEnd="67000">
                                          <p:cBhvr additive="base">
                                            <p:cTn id="23" dur="1000" fill="hold"/>
                                            <p:tgtEl>
                                              <p:spTgt spid="4"/>
                                            </p:tgtEl>
                                            <p:attrNameLst>
                                              <p:attrName>ppt_y</p:attrName>
                                            </p:attrNameLst>
                                          </p:cBhvr>
                                          <p:tavLst>
                                            <p:tav tm="0">
                                              <p:val>
                                                <p:strVal val="0-#ppt_h/2"/>
                                              </p:val>
                                            </p:tav>
                                            <p:tav tm="100000">
                                              <p:val>
                                                <p:strVal val="#ppt_y"/>
                                              </p:val>
                                            </p:tav>
                                          </p:tavLst>
                                        </p:anim>
                                      </p:childTnLst>
                                    </p:cTn>
                                  </p:par>
                                  <p:par>
                                    <p:cTn id="24" presetID="2" presetClass="entr" presetSubtype="1" fill="hold" nodeType="withEffect" p14:presetBounceEnd="67000">
                                      <p:stCondLst>
                                        <p:cond delay="750"/>
                                      </p:stCondLst>
                                      <p:childTnLst>
                                        <p:set>
                                          <p:cBhvr>
                                            <p:cTn id="25" dur="1" fill="hold">
                                              <p:stCondLst>
                                                <p:cond delay="0"/>
                                              </p:stCondLst>
                                            </p:cTn>
                                            <p:tgtEl>
                                              <p:spTgt spid="3"/>
                                            </p:tgtEl>
                                            <p:attrNameLst>
                                              <p:attrName>style.visibility</p:attrName>
                                            </p:attrNameLst>
                                          </p:cBhvr>
                                          <p:to>
                                            <p:strVal val="visible"/>
                                          </p:to>
                                        </p:set>
                                        <p:anim calcmode="lin" valueType="num" p14:bounceEnd="67000">
                                          <p:cBhvr additive="base">
                                            <p:cTn id="26" dur="1000" fill="hold"/>
                                            <p:tgtEl>
                                              <p:spTgt spid="3"/>
                                            </p:tgtEl>
                                            <p:attrNameLst>
                                              <p:attrName>ppt_x</p:attrName>
                                            </p:attrNameLst>
                                          </p:cBhvr>
                                          <p:tavLst>
                                            <p:tav tm="0">
                                              <p:val>
                                                <p:strVal val="#ppt_x"/>
                                              </p:val>
                                            </p:tav>
                                            <p:tav tm="100000">
                                              <p:val>
                                                <p:strVal val="#ppt_x"/>
                                              </p:val>
                                            </p:tav>
                                          </p:tavLst>
                                        </p:anim>
                                        <p:anim calcmode="lin" valueType="num" p14:bounceEnd="67000">
                                          <p:cBhvr additive="base">
                                            <p:cTn id="27" dur="1000" fill="hold"/>
                                            <p:tgtEl>
                                              <p:spTgt spid="3"/>
                                            </p:tgtEl>
                                            <p:attrNameLst>
                                              <p:attrName>ppt_y</p:attrName>
                                            </p:attrNameLst>
                                          </p:cBhvr>
                                          <p:tavLst>
                                            <p:tav tm="0">
                                              <p:val>
                                                <p:strVal val="0-#ppt_h/2"/>
                                              </p:val>
                                            </p:tav>
                                            <p:tav tm="100000">
                                              <p:val>
                                                <p:strVal val="#ppt_y"/>
                                              </p:val>
                                            </p:tav>
                                          </p:tavLst>
                                        </p:anim>
                                      </p:childTnLst>
                                    </p:cTn>
                                  </p:par>
                                  <p:par>
                                    <p:cTn id="28" presetID="2" presetClass="entr" presetSubtype="1" fill="hold" nodeType="withEffect" p14:presetBounceEnd="67000">
                                      <p:stCondLst>
                                        <p:cond delay="900"/>
                                      </p:stCondLst>
                                      <p:childTnLst>
                                        <p:set>
                                          <p:cBhvr>
                                            <p:cTn id="29" dur="1" fill="hold">
                                              <p:stCondLst>
                                                <p:cond delay="0"/>
                                              </p:stCondLst>
                                            </p:cTn>
                                            <p:tgtEl>
                                              <p:spTgt spid="2"/>
                                            </p:tgtEl>
                                            <p:attrNameLst>
                                              <p:attrName>style.visibility</p:attrName>
                                            </p:attrNameLst>
                                          </p:cBhvr>
                                          <p:to>
                                            <p:strVal val="visible"/>
                                          </p:to>
                                        </p:set>
                                        <p:anim calcmode="lin" valueType="num" p14:bounceEnd="67000">
                                          <p:cBhvr additive="base">
                                            <p:cTn id="30" dur="1000" fill="hold"/>
                                            <p:tgtEl>
                                              <p:spTgt spid="2"/>
                                            </p:tgtEl>
                                            <p:attrNameLst>
                                              <p:attrName>ppt_x</p:attrName>
                                            </p:attrNameLst>
                                          </p:cBhvr>
                                          <p:tavLst>
                                            <p:tav tm="0">
                                              <p:val>
                                                <p:strVal val="#ppt_x"/>
                                              </p:val>
                                            </p:tav>
                                            <p:tav tm="100000">
                                              <p:val>
                                                <p:strVal val="#ppt_x"/>
                                              </p:val>
                                            </p:tav>
                                          </p:tavLst>
                                        </p:anim>
                                        <p:anim calcmode="lin" valueType="num" p14:bounceEnd="67000">
                                          <p:cBhvr additive="base">
                                            <p:cTn id="31" dur="1000" fill="hold"/>
                                            <p:tgtEl>
                                              <p:spTgt spid="2"/>
                                            </p:tgtEl>
                                            <p:attrNameLst>
                                              <p:attrName>ppt_y</p:attrName>
                                            </p:attrNameLst>
                                          </p:cBhvr>
                                          <p:tavLst>
                                            <p:tav tm="0">
                                              <p:val>
                                                <p:strVal val="0-#ppt_h/2"/>
                                              </p:val>
                                            </p:tav>
                                            <p:tav tm="100000">
                                              <p:val>
                                                <p:strVal val="#ppt_y"/>
                                              </p:val>
                                            </p:tav>
                                          </p:tavLst>
                                        </p:anim>
                                      </p:childTnLst>
                                    </p:cTn>
                                  </p:par>
                                  <p:par>
                                    <p:cTn id="32" presetID="22" presetClass="entr" presetSubtype="4" fill="hold" grpId="0" nodeType="withEffect">
                                      <p:stCondLst>
                                        <p:cond delay="200"/>
                                      </p:stCondLst>
                                      <p:childTnLst>
                                        <p:set>
                                          <p:cBhvr>
                                            <p:cTn id="33" dur="1" fill="hold">
                                              <p:stCondLst>
                                                <p:cond delay="0"/>
                                              </p:stCondLst>
                                            </p:cTn>
                                            <p:tgtEl>
                                              <p:spTgt spid="30"/>
                                            </p:tgtEl>
                                            <p:attrNameLst>
                                              <p:attrName>style.visibility</p:attrName>
                                            </p:attrNameLst>
                                          </p:cBhvr>
                                          <p:to>
                                            <p:strVal val="visible"/>
                                          </p:to>
                                        </p:set>
                                        <p:animEffect transition="in" filter="wipe(down)">
                                          <p:cBhvr>
                                            <p:cTn id="34" dur="500"/>
                                            <p:tgtEl>
                                              <p:spTgt spid="30"/>
                                            </p:tgtEl>
                                          </p:cBhvr>
                                        </p:animEffect>
                                      </p:childTnLst>
                                    </p:cTn>
                                  </p:par>
                                  <p:par>
                                    <p:cTn id="35" presetID="22" presetClass="entr" presetSubtype="4" fill="hold" grpId="0" nodeType="withEffect">
                                      <p:stCondLst>
                                        <p:cond delay="40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par>
                                    <p:cTn id="38" presetID="22" presetClass="entr" presetSubtype="4" fill="hold" grpId="0" nodeType="withEffect">
                                      <p:stCondLst>
                                        <p:cond delay="600"/>
                                      </p:stCondLst>
                                      <p:childTnLst>
                                        <p:set>
                                          <p:cBhvr>
                                            <p:cTn id="39" dur="1" fill="hold">
                                              <p:stCondLst>
                                                <p:cond delay="0"/>
                                              </p:stCondLst>
                                            </p:cTn>
                                            <p:tgtEl>
                                              <p:spTgt spid="28"/>
                                            </p:tgtEl>
                                            <p:attrNameLst>
                                              <p:attrName>style.visibility</p:attrName>
                                            </p:attrNameLst>
                                          </p:cBhvr>
                                          <p:to>
                                            <p:strVal val="visible"/>
                                          </p:to>
                                        </p:set>
                                        <p:animEffect transition="in" filter="wipe(down)">
                                          <p:cBhvr>
                                            <p:cTn id="40" dur="500"/>
                                            <p:tgtEl>
                                              <p:spTgt spid="28"/>
                                            </p:tgtEl>
                                          </p:cBhvr>
                                        </p:animEffect>
                                      </p:childTnLst>
                                    </p:cTn>
                                  </p:par>
                                  <p:par>
                                    <p:cTn id="41" presetID="22" presetClass="entr" presetSubtype="4" fill="hold" grpId="0" nodeType="withEffect">
                                      <p:stCondLst>
                                        <p:cond delay="800"/>
                                      </p:stCondLst>
                                      <p:childTnLst>
                                        <p:set>
                                          <p:cBhvr>
                                            <p:cTn id="42" dur="1" fill="hold">
                                              <p:stCondLst>
                                                <p:cond delay="0"/>
                                              </p:stCondLst>
                                            </p:cTn>
                                            <p:tgtEl>
                                              <p:spTgt spid="27"/>
                                            </p:tgtEl>
                                            <p:attrNameLst>
                                              <p:attrName>style.visibility</p:attrName>
                                            </p:attrNameLst>
                                          </p:cBhvr>
                                          <p:to>
                                            <p:strVal val="visible"/>
                                          </p:to>
                                        </p:set>
                                        <p:animEffect transition="in" filter="wipe(down)">
                                          <p:cBhvr>
                                            <p:cTn id="43" dur="500"/>
                                            <p:tgtEl>
                                              <p:spTgt spid="27"/>
                                            </p:tgtEl>
                                          </p:cBhvr>
                                        </p:animEffect>
                                      </p:childTnLst>
                                    </p:cTn>
                                  </p:par>
                                  <p:par>
                                    <p:cTn id="44" presetID="22" presetClass="entr" presetSubtype="4" fill="hold" grpId="0" nodeType="withEffect">
                                      <p:stCondLst>
                                        <p:cond delay="100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par>
                                    <p:cTn id="47" presetID="22" presetClass="entr" presetSubtype="4" fill="hold" grpId="0" nodeType="withEffect">
                                      <p:stCondLst>
                                        <p:cond delay="1200"/>
                                      </p:stCondLst>
                                      <p:childTnLst>
                                        <p:set>
                                          <p:cBhvr>
                                            <p:cTn id="48" dur="1" fill="hold">
                                              <p:stCondLst>
                                                <p:cond delay="0"/>
                                              </p:stCondLst>
                                            </p:cTn>
                                            <p:tgtEl>
                                              <p:spTgt spid="25"/>
                                            </p:tgtEl>
                                            <p:attrNameLst>
                                              <p:attrName>style.visibility</p:attrName>
                                            </p:attrNameLst>
                                          </p:cBhvr>
                                          <p:to>
                                            <p:strVal val="visible"/>
                                          </p:to>
                                        </p:set>
                                        <p:animEffect transition="in" filter="wipe(down)">
                                          <p:cBhvr>
                                            <p:cTn id="49" dur="500"/>
                                            <p:tgtEl>
                                              <p:spTgt spid="25"/>
                                            </p:tgtEl>
                                          </p:cBhvr>
                                        </p:animEffect>
                                      </p:childTnLst>
                                    </p:cTn>
                                  </p:par>
                                  <p:par>
                                    <p:cTn id="50" presetID="53" presetClass="entr" presetSubtype="16" fill="hold" nodeType="withEffect">
                                      <p:stCondLst>
                                        <p:cond delay="200"/>
                                      </p:stCondLst>
                                      <p:childTnLst>
                                        <p:set>
                                          <p:cBhvr>
                                            <p:cTn id="51" dur="1" fill="hold">
                                              <p:stCondLst>
                                                <p:cond delay="0"/>
                                              </p:stCondLst>
                                            </p:cTn>
                                            <p:tgtEl>
                                              <p:spTgt spid="39"/>
                                            </p:tgtEl>
                                            <p:attrNameLst>
                                              <p:attrName>style.visibility</p:attrName>
                                            </p:attrNameLst>
                                          </p:cBhvr>
                                          <p:to>
                                            <p:strVal val="visible"/>
                                          </p:to>
                                        </p:set>
                                        <p:anim calcmode="lin" valueType="num">
                                          <p:cBhvr>
                                            <p:cTn id="52" dur="750" fill="hold"/>
                                            <p:tgtEl>
                                              <p:spTgt spid="39"/>
                                            </p:tgtEl>
                                            <p:attrNameLst>
                                              <p:attrName>ppt_w</p:attrName>
                                            </p:attrNameLst>
                                          </p:cBhvr>
                                          <p:tavLst>
                                            <p:tav tm="0">
                                              <p:val>
                                                <p:fltVal val="0"/>
                                              </p:val>
                                            </p:tav>
                                            <p:tav tm="100000">
                                              <p:val>
                                                <p:strVal val="#ppt_w"/>
                                              </p:val>
                                            </p:tav>
                                          </p:tavLst>
                                        </p:anim>
                                        <p:anim calcmode="lin" valueType="num">
                                          <p:cBhvr>
                                            <p:cTn id="53" dur="750" fill="hold"/>
                                            <p:tgtEl>
                                              <p:spTgt spid="39"/>
                                            </p:tgtEl>
                                            <p:attrNameLst>
                                              <p:attrName>ppt_h</p:attrName>
                                            </p:attrNameLst>
                                          </p:cBhvr>
                                          <p:tavLst>
                                            <p:tav tm="0">
                                              <p:val>
                                                <p:fltVal val="0"/>
                                              </p:val>
                                            </p:tav>
                                            <p:tav tm="100000">
                                              <p:val>
                                                <p:strVal val="#ppt_h"/>
                                              </p:val>
                                            </p:tav>
                                          </p:tavLst>
                                        </p:anim>
                                        <p:animEffect transition="in" filter="fade">
                                          <p:cBhvr>
                                            <p:cTn id="54" dur="750"/>
                                            <p:tgtEl>
                                              <p:spTgt spid="39"/>
                                            </p:tgtEl>
                                          </p:cBhvr>
                                        </p:animEffect>
                                      </p:childTnLst>
                                    </p:cTn>
                                  </p:par>
                                  <p:par>
                                    <p:cTn id="55" presetID="53" presetClass="entr" presetSubtype="16" fill="hold" nodeType="withEffect">
                                      <p:stCondLst>
                                        <p:cond delay="400"/>
                                      </p:stCondLst>
                                      <p:childTnLst>
                                        <p:set>
                                          <p:cBhvr>
                                            <p:cTn id="56" dur="1" fill="hold">
                                              <p:stCondLst>
                                                <p:cond delay="0"/>
                                              </p:stCondLst>
                                            </p:cTn>
                                            <p:tgtEl>
                                              <p:spTgt spid="40"/>
                                            </p:tgtEl>
                                            <p:attrNameLst>
                                              <p:attrName>style.visibility</p:attrName>
                                            </p:attrNameLst>
                                          </p:cBhvr>
                                          <p:to>
                                            <p:strVal val="visible"/>
                                          </p:to>
                                        </p:set>
                                        <p:anim calcmode="lin" valueType="num">
                                          <p:cBhvr>
                                            <p:cTn id="57" dur="750" fill="hold"/>
                                            <p:tgtEl>
                                              <p:spTgt spid="40"/>
                                            </p:tgtEl>
                                            <p:attrNameLst>
                                              <p:attrName>ppt_w</p:attrName>
                                            </p:attrNameLst>
                                          </p:cBhvr>
                                          <p:tavLst>
                                            <p:tav tm="0">
                                              <p:val>
                                                <p:fltVal val="0"/>
                                              </p:val>
                                            </p:tav>
                                            <p:tav tm="100000">
                                              <p:val>
                                                <p:strVal val="#ppt_w"/>
                                              </p:val>
                                            </p:tav>
                                          </p:tavLst>
                                        </p:anim>
                                        <p:anim calcmode="lin" valueType="num">
                                          <p:cBhvr>
                                            <p:cTn id="58" dur="750" fill="hold"/>
                                            <p:tgtEl>
                                              <p:spTgt spid="40"/>
                                            </p:tgtEl>
                                            <p:attrNameLst>
                                              <p:attrName>ppt_h</p:attrName>
                                            </p:attrNameLst>
                                          </p:cBhvr>
                                          <p:tavLst>
                                            <p:tav tm="0">
                                              <p:val>
                                                <p:fltVal val="0"/>
                                              </p:val>
                                            </p:tav>
                                            <p:tav tm="100000">
                                              <p:val>
                                                <p:strVal val="#ppt_h"/>
                                              </p:val>
                                            </p:tav>
                                          </p:tavLst>
                                        </p:anim>
                                        <p:animEffect transition="in" filter="fade">
                                          <p:cBhvr>
                                            <p:cTn id="59" dur="750"/>
                                            <p:tgtEl>
                                              <p:spTgt spid="40"/>
                                            </p:tgtEl>
                                          </p:cBhvr>
                                        </p:animEffect>
                                      </p:childTnLst>
                                    </p:cTn>
                                  </p:par>
                                  <p:par>
                                    <p:cTn id="60" presetID="53" presetClass="entr" presetSubtype="16" fill="hold" nodeType="withEffect">
                                      <p:stCondLst>
                                        <p:cond delay="600"/>
                                      </p:stCondLst>
                                      <p:childTnLst>
                                        <p:set>
                                          <p:cBhvr>
                                            <p:cTn id="61" dur="1" fill="hold">
                                              <p:stCondLst>
                                                <p:cond delay="0"/>
                                              </p:stCondLst>
                                            </p:cTn>
                                            <p:tgtEl>
                                              <p:spTgt spid="41"/>
                                            </p:tgtEl>
                                            <p:attrNameLst>
                                              <p:attrName>style.visibility</p:attrName>
                                            </p:attrNameLst>
                                          </p:cBhvr>
                                          <p:to>
                                            <p:strVal val="visible"/>
                                          </p:to>
                                        </p:set>
                                        <p:anim calcmode="lin" valueType="num">
                                          <p:cBhvr>
                                            <p:cTn id="62" dur="750" fill="hold"/>
                                            <p:tgtEl>
                                              <p:spTgt spid="41"/>
                                            </p:tgtEl>
                                            <p:attrNameLst>
                                              <p:attrName>ppt_w</p:attrName>
                                            </p:attrNameLst>
                                          </p:cBhvr>
                                          <p:tavLst>
                                            <p:tav tm="0">
                                              <p:val>
                                                <p:fltVal val="0"/>
                                              </p:val>
                                            </p:tav>
                                            <p:tav tm="100000">
                                              <p:val>
                                                <p:strVal val="#ppt_w"/>
                                              </p:val>
                                            </p:tav>
                                          </p:tavLst>
                                        </p:anim>
                                        <p:anim calcmode="lin" valueType="num">
                                          <p:cBhvr>
                                            <p:cTn id="63" dur="750" fill="hold"/>
                                            <p:tgtEl>
                                              <p:spTgt spid="41"/>
                                            </p:tgtEl>
                                            <p:attrNameLst>
                                              <p:attrName>ppt_h</p:attrName>
                                            </p:attrNameLst>
                                          </p:cBhvr>
                                          <p:tavLst>
                                            <p:tav tm="0">
                                              <p:val>
                                                <p:fltVal val="0"/>
                                              </p:val>
                                            </p:tav>
                                            <p:tav tm="100000">
                                              <p:val>
                                                <p:strVal val="#ppt_h"/>
                                              </p:val>
                                            </p:tav>
                                          </p:tavLst>
                                        </p:anim>
                                        <p:animEffect transition="in" filter="fade">
                                          <p:cBhvr>
                                            <p:cTn id="64" dur="750"/>
                                            <p:tgtEl>
                                              <p:spTgt spid="41"/>
                                            </p:tgtEl>
                                          </p:cBhvr>
                                        </p:animEffect>
                                      </p:childTnLst>
                                    </p:cTn>
                                  </p:par>
                                  <p:par>
                                    <p:cTn id="65" presetID="53" presetClass="entr" presetSubtype="16" fill="hold" nodeType="withEffect">
                                      <p:stCondLst>
                                        <p:cond delay="800"/>
                                      </p:stCondLst>
                                      <p:childTnLst>
                                        <p:set>
                                          <p:cBhvr>
                                            <p:cTn id="66" dur="1" fill="hold">
                                              <p:stCondLst>
                                                <p:cond delay="0"/>
                                              </p:stCondLst>
                                            </p:cTn>
                                            <p:tgtEl>
                                              <p:spTgt spid="42"/>
                                            </p:tgtEl>
                                            <p:attrNameLst>
                                              <p:attrName>style.visibility</p:attrName>
                                            </p:attrNameLst>
                                          </p:cBhvr>
                                          <p:to>
                                            <p:strVal val="visible"/>
                                          </p:to>
                                        </p:set>
                                        <p:anim calcmode="lin" valueType="num">
                                          <p:cBhvr>
                                            <p:cTn id="67" dur="750" fill="hold"/>
                                            <p:tgtEl>
                                              <p:spTgt spid="42"/>
                                            </p:tgtEl>
                                            <p:attrNameLst>
                                              <p:attrName>ppt_w</p:attrName>
                                            </p:attrNameLst>
                                          </p:cBhvr>
                                          <p:tavLst>
                                            <p:tav tm="0">
                                              <p:val>
                                                <p:fltVal val="0"/>
                                              </p:val>
                                            </p:tav>
                                            <p:tav tm="100000">
                                              <p:val>
                                                <p:strVal val="#ppt_w"/>
                                              </p:val>
                                            </p:tav>
                                          </p:tavLst>
                                        </p:anim>
                                        <p:anim calcmode="lin" valueType="num">
                                          <p:cBhvr>
                                            <p:cTn id="68" dur="750" fill="hold"/>
                                            <p:tgtEl>
                                              <p:spTgt spid="42"/>
                                            </p:tgtEl>
                                            <p:attrNameLst>
                                              <p:attrName>ppt_h</p:attrName>
                                            </p:attrNameLst>
                                          </p:cBhvr>
                                          <p:tavLst>
                                            <p:tav tm="0">
                                              <p:val>
                                                <p:fltVal val="0"/>
                                              </p:val>
                                            </p:tav>
                                            <p:tav tm="100000">
                                              <p:val>
                                                <p:strVal val="#ppt_h"/>
                                              </p:val>
                                            </p:tav>
                                          </p:tavLst>
                                        </p:anim>
                                        <p:animEffect transition="in" filter="fade">
                                          <p:cBhvr>
                                            <p:cTn id="69" dur="750"/>
                                            <p:tgtEl>
                                              <p:spTgt spid="42"/>
                                            </p:tgtEl>
                                          </p:cBhvr>
                                        </p:animEffect>
                                      </p:childTnLst>
                                    </p:cTn>
                                  </p:par>
                                  <p:par>
                                    <p:cTn id="70" presetID="53" presetClass="entr" presetSubtype="16" fill="hold" nodeType="withEffect">
                                      <p:stCondLst>
                                        <p:cond delay="1000"/>
                                      </p:stCondLst>
                                      <p:childTnLst>
                                        <p:set>
                                          <p:cBhvr>
                                            <p:cTn id="71" dur="1" fill="hold">
                                              <p:stCondLst>
                                                <p:cond delay="0"/>
                                              </p:stCondLst>
                                            </p:cTn>
                                            <p:tgtEl>
                                              <p:spTgt spid="43"/>
                                            </p:tgtEl>
                                            <p:attrNameLst>
                                              <p:attrName>style.visibility</p:attrName>
                                            </p:attrNameLst>
                                          </p:cBhvr>
                                          <p:to>
                                            <p:strVal val="visible"/>
                                          </p:to>
                                        </p:set>
                                        <p:anim calcmode="lin" valueType="num">
                                          <p:cBhvr>
                                            <p:cTn id="72" dur="750" fill="hold"/>
                                            <p:tgtEl>
                                              <p:spTgt spid="43"/>
                                            </p:tgtEl>
                                            <p:attrNameLst>
                                              <p:attrName>ppt_w</p:attrName>
                                            </p:attrNameLst>
                                          </p:cBhvr>
                                          <p:tavLst>
                                            <p:tav tm="0">
                                              <p:val>
                                                <p:fltVal val="0"/>
                                              </p:val>
                                            </p:tav>
                                            <p:tav tm="100000">
                                              <p:val>
                                                <p:strVal val="#ppt_w"/>
                                              </p:val>
                                            </p:tav>
                                          </p:tavLst>
                                        </p:anim>
                                        <p:anim calcmode="lin" valueType="num">
                                          <p:cBhvr>
                                            <p:cTn id="73" dur="750" fill="hold"/>
                                            <p:tgtEl>
                                              <p:spTgt spid="43"/>
                                            </p:tgtEl>
                                            <p:attrNameLst>
                                              <p:attrName>ppt_h</p:attrName>
                                            </p:attrNameLst>
                                          </p:cBhvr>
                                          <p:tavLst>
                                            <p:tav tm="0">
                                              <p:val>
                                                <p:fltVal val="0"/>
                                              </p:val>
                                            </p:tav>
                                            <p:tav tm="100000">
                                              <p:val>
                                                <p:strVal val="#ppt_h"/>
                                              </p:val>
                                            </p:tav>
                                          </p:tavLst>
                                        </p:anim>
                                        <p:animEffect transition="in" filter="fade">
                                          <p:cBhvr>
                                            <p:cTn id="74" dur="750"/>
                                            <p:tgtEl>
                                              <p:spTgt spid="43"/>
                                            </p:tgtEl>
                                          </p:cBhvr>
                                        </p:animEffect>
                                      </p:childTnLst>
                                    </p:cTn>
                                  </p:par>
                                  <p:par>
                                    <p:cTn id="75" presetID="53" presetClass="entr" presetSubtype="16" fill="hold" nodeType="withEffect">
                                      <p:stCondLst>
                                        <p:cond delay="1200"/>
                                      </p:stCondLst>
                                      <p:childTnLst>
                                        <p:set>
                                          <p:cBhvr>
                                            <p:cTn id="76" dur="1" fill="hold">
                                              <p:stCondLst>
                                                <p:cond delay="0"/>
                                              </p:stCondLst>
                                            </p:cTn>
                                            <p:tgtEl>
                                              <p:spTgt spid="44"/>
                                            </p:tgtEl>
                                            <p:attrNameLst>
                                              <p:attrName>style.visibility</p:attrName>
                                            </p:attrNameLst>
                                          </p:cBhvr>
                                          <p:to>
                                            <p:strVal val="visible"/>
                                          </p:to>
                                        </p:set>
                                        <p:anim calcmode="lin" valueType="num">
                                          <p:cBhvr>
                                            <p:cTn id="77" dur="750" fill="hold"/>
                                            <p:tgtEl>
                                              <p:spTgt spid="44"/>
                                            </p:tgtEl>
                                            <p:attrNameLst>
                                              <p:attrName>ppt_w</p:attrName>
                                            </p:attrNameLst>
                                          </p:cBhvr>
                                          <p:tavLst>
                                            <p:tav tm="0">
                                              <p:val>
                                                <p:fltVal val="0"/>
                                              </p:val>
                                            </p:tav>
                                            <p:tav tm="100000">
                                              <p:val>
                                                <p:strVal val="#ppt_w"/>
                                              </p:val>
                                            </p:tav>
                                          </p:tavLst>
                                        </p:anim>
                                        <p:anim calcmode="lin" valueType="num">
                                          <p:cBhvr>
                                            <p:cTn id="78" dur="750" fill="hold"/>
                                            <p:tgtEl>
                                              <p:spTgt spid="44"/>
                                            </p:tgtEl>
                                            <p:attrNameLst>
                                              <p:attrName>ppt_h</p:attrName>
                                            </p:attrNameLst>
                                          </p:cBhvr>
                                          <p:tavLst>
                                            <p:tav tm="0">
                                              <p:val>
                                                <p:fltVal val="0"/>
                                              </p:val>
                                            </p:tav>
                                            <p:tav tm="100000">
                                              <p:val>
                                                <p:strVal val="#ppt_h"/>
                                              </p:val>
                                            </p:tav>
                                          </p:tavLst>
                                        </p:anim>
                                        <p:animEffect transition="in" filter="fade">
                                          <p:cBhvr>
                                            <p:cTn id="79" dur="7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26" grpId="0" animBg="1"/>
          <p:bldP spid="27" grpId="0" animBg="1"/>
          <p:bldP spid="28" grpId="0" animBg="1"/>
          <p:bldP spid="29" grpId="0" animBg="1"/>
          <p:bldP spid="30" grpId="0" animBg="1"/>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1" fill="hold" grpId="0" nodeType="with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wipe(up)">
                                          <p:cBhvr>
                                            <p:cTn id="7" dur="1500"/>
                                            <p:tgtEl>
                                              <p:spTgt spid="6"/>
                                            </p:tgtEl>
                                          </p:cBhvr>
                                        </p:animEffect>
                                      </p:childTnLst>
                                    </p:cTn>
                                  </p:par>
                                  <p:par>
                                    <p:cTn id="8" presetID="2" presetClass="entr" presetSubtype="1" fill="hold" nodeType="withEffect">
                                      <p:stCondLst>
                                        <p:cond delay="150"/>
                                      </p:stCondLst>
                                      <p:childTnLst>
                                        <p:set>
                                          <p:cBhvr>
                                            <p:cTn id="9" dur="1" fill="hold">
                                              <p:stCondLst>
                                                <p:cond delay="0"/>
                                              </p:stCondLst>
                                            </p:cTn>
                                            <p:tgtEl>
                                              <p:spTgt spid="38"/>
                                            </p:tgtEl>
                                            <p:attrNameLst>
                                              <p:attrName>style.visibility</p:attrName>
                                            </p:attrNameLst>
                                          </p:cBhvr>
                                          <p:to>
                                            <p:strVal val="visible"/>
                                          </p:to>
                                        </p:set>
                                        <p:anim calcmode="lin" valueType="num">
                                          <p:cBhvr additive="base">
                                            <p:cTn id="10" dur="1000" fill="hold"/>
                                            <p:tgtEl>
                                              <p:spTgt spid="38"/>
                                            </p:tgtEl>
                                            <p:attrNameLst>
                                              <p:attrName>ppt_x</p:attrName>
                                            </p:attrNameLst>
                                          </p:cBhvr>
                                          <p:tavLst>
                                            <p:tav tm="0">
                                              <p:val>
                                                <p:strVal val="#ppt_x"/>
                                              </p:val>
                                            </p:tav>
                                            <p:tav tm="100000">
                                              <p:val>
                                                <p:strVal val="#ppt_x"/>
                                              </p:val>
                                            </p:tav>
                                          </p:tavLst>
                                        </p:anim>
                                        <p:anim calcmode="lin" valueType="num">
                                          <p:cBhvr additive="base">
                                            <p:cTn id="11" dur="1000" fill="hold"/>
                                            <p:tgtEl>
                                              <p:spTgt spid="38"/>
                                            </p:tgtEl>
                                            <p:attrNameLst>
                                              <p:attrName>ppt_y</p:attrName>
                                            </p:attrNameLst>
                                          </p:cBhvr>
                                          <p:tavLst>
                                            <p:tav tm="0">
                                              <p:val>
                                                <p:strVal val="0-#ppt_h/2"/>
                                              </p:val>
                                            </p:tav>
                                            <p:tav tm="100000">
                                              <p:val>
                                                <p:strVal val="#ppt_y"/>
                                              </p:val>
                                            </p:tav>
                                          </p:tavLst>
                                        </p:anim>
                                      </p:childTnLst>
                                    </p:cTn>
                                  </p:par>
                                  <p:par>
                                    <p:cTn id="12" presetID="2" presetClass="entr" presetSubtype="1" fill="hold" nodeType="withEffect">
                                      <p:stCondLst>
                                        <p:cond delay="300"/>
                                      </p:stCondLst>
                                      <p:childTnLst>
                                        <p:set>
                                          <p:cBhvr>
                                            <p:cTn id="13" dur="1" fill="hold">
                                              <p:stCondLst>
                                                <p:cond delay="0"/>
                                              </p:stCondLst>
                                            </p:cTn>
                                            <p:tgtEl>
                                              <p:spTgt spid="37"/>
                                            </p:tgtEl>
                                            <p:attrNameLst>
                                              <p:attrName>style.visibility</p:attrName>
                                            </p:attrNameLst>
                                          </p:cBhvr>
                                          <p:to>
                                            <p:strVal val="visible"/>
                                          </p:to>
                                        </p:set>
                                        <p:anim calcmode="lin" valueType="num">
                                          <p:cBhvr additive="base">
                                            <p:cTn id="14" dur="1000" fill="hold"/>
                                            <p:tgtEl>
                                              <p:spTgt spid="37"/>
                                            </p:tgtEl>
                                            <p:attrNameLst>
                                              <p:attrName>ppt_x</p:attrName>
                                            </p:attrNameLst>
                                          </p:cBhvr>
                                          <p:tavLst>
                                            <p:tav tm="0">
                                              <p:val>
                                                <p:strVal val="#ppt_x"/>
                                              </p:val>
                                            </p:tav>
                                            <p:tav tm="100000">
                                              <p:val>
                                                <p:strVal val="#ppt_x"/>
                                              </p:val>
                                            </p:tav>
                                          </p:tavLst>
                                        </p:anim>
                                        <p:anim calcmode="lin" valueType="num">
                                          <p:cBhvr additive="base">
                                            <p:cTn id="15" dur="1000" fill="hold"/>
                                            <p:tgtEl>
                                              <p:spTgt spid="37"/>
                                            </p:tgtEl>
                                            <p:attrNameLst>
                                              <p:attrName>ppt_y</p:attrName>
                                            </p:attrNameLst>
                                          </p:cBhvr>
                                          <p:tavLst>
                                            <p:tav tm="0">
                                              <p:val>
                                                <p:strVal val="0-#ppt_h/2"/>
                                              </p:val>
                                            </p:tav>
                                            <p:tav tm="100000">
                                              <p:val>
                                                <p:strVal val="#ppt_y"/>
                                              </p:val>
                                            </p:tav>
                                          </p:tavLst>
                                        </p:anim>
                                      </p:childTnLst>
                                    </p:cTn>
                                  </p:par>
                                  <p:par>
                                    <p:cTn id="16" presetID="2" presetClass="entr" presetSubtype="1" fill="hold" nodeType="withEffect">
                                      <p:stCondLst>
                                        <p:cond delay="450"/>
                                      </p:stCondLst>
                                      <p:childTnLst>
                                        <p:set>
                                          <p:cBhvr>
                                            <p:cTn id="17" dur="1" fill="hold">
                                              <p:stCondLst>
                                                <p:cond delay="0"/>
                                              </p:stCondLst>
                                            </p:cTn>
                                            <p:tgtEl>
                                              <p:spTgt spid="5"/>
                                            </p:tgtEl>
                                            <p:attrNameLst>
                                              <p:attrName>style.visibility</p:attrName>
                                            </p:attrNameLst>
                                          </p:cBhvr>
                                          <p:to>
                                            <p:strVal val="visible"/>
                                          </p:to>
                                        </p:set>
                                        <p:anim calcmode="lin" valueType="num">
                                          <p:cBhvr additive="base">
                                            <p:cTn id="18" dur="1000" fill="hold"/>
                                            <p:tgtEl>
                                              <p:spTgt spid="5"/>
                                            </p:tgtEl>
                                            <p:attrNameLst>
                                              <p:attrName>ppt_x</p:attrName>
                                            </p:attrNameLst>
                                          </p:cBhvr>
                                          <p:tavLst>
                                            <p:tav tm="0">
                                              <p:val>
                                                <p:strVal val="#ppt_x"/>
                                              </p:val>
                                            </p:tav>
                                            <p:tav tm="100000">
                                              <p:val>
                                                <p:strVal val="#ppt_x"/>
                                              </p:val>
                                            </p:tav>
                                          </p:tavLst>
                                        </p:anim>
                                        <p:anim calcmode="lin" valueType="num">
                                          <p:cBhvr additive="base">
                                            <p:cTn id="19" dur="1000" fill="hold"/>
                                            <p:tgtEl>
                                              <p:spTgt spid="5"/>
                                            </p:tgtEl>
                                            <p:attrNameLst>
                                              <p:attrName>ppt_y</p:attrName>
                                            </p:attrNameLst>
                                          </p:cBhvr>
                                          <p:tavLst>
                                            <p:tav tm="0">
                                              <p:val>
                                                <p:strVal val="0-#ppt_h/2"/>
                                              </p:val>
                                            </p:tav>
                                            <p:tav tm="100000">
                                              <p:val>
                                                <p:strVal val="#ppt_y"/>
                                              </p:val>
                                            </p:tav>
                                          </p:tavLst>
                                        </p:anim>
                                      </p:childTnLst>
                                    </p:cTn>
                                  </p:par>
                                  <p:par>
                                    <p:cTn id="20" presetID="2" presetClass="entr" presetSubtype="1" fill="hold" nodeType="withEffect">
                                      <p:stCondLst>
                                        <p:cond delay="600"/>
                                      </p:stCondLst>
                                      <p:childTnLst>
                                        <p:set>
                                          <p:cBhvr>
                                            <p:cTn id="21" dur="1" fill="hold">
                                              <p:stCondLst>
                                                <p:cond delay="0"/>
                                              </p:stCondLst>
                                            </p:cTn>
                                            <p:tgtEl>
                                              <p:spTgt spid="4"/>
                                            </p:tgtEl>
                                            <p:attrNameLst>
                                              <p:attrName>style.visibility</p:attrName>
                                            </p:attrNameLst>
                                          </p:cBhvr>
                                          <p:to>
                                            <p:strVal val="visible"/>
                                          </p:to>
                                        </p:set>
                                        <p:anim calcmode="lin" valueType="num">
                                          <p:cBhvr additive="base">
                                            <p:cTn id="22" dur="1000" fill="hold"/>
                                            <p:tgtEl>
                                              <p:spTgt spid="4"/>
                                            </p:tgtEl>
                                            <p:attrNameLst>
                                              <p:attrName>ppt_x</p:attrName>
                                            </p:attrNameLst>
                                          </p:cBhvr>
                                          <p:tavLst>
                                            <p:tav tm="0">
                                              <p:val>
                                                <p:strVal val="#ppt_x"/>
                                              </p:val>
                                            </p:tav>
                                            <p:tav tm="100000">
                                              <p:val>
                                                <p:strVal val="#ppt_x"/>
                                              </p:val>
                                            </p:tav>
                                          </p:tavLst>
                                        </p:anim>
                                        <p:anim calcmode="lin" valueType="num">
                                          <p:cBhvr additive="base">
                                            <p:cTn id="23" dur="1000" fill="hold"/>
                                            <p:tgtEl>
                                              <p:spTgt spid="4"/>
                                            </p:tgtEl>
                                            <p:attrNameLst>
                                              <p:attrName>ppt_y</p:attrName>
                                            </p:attrNameLst>
                                          </p:cBhvr>
                                          <p:tavLst>
                                            <p:tav tm="0">
                                              <p:val>
                                                <p:strVal val="0-#ppt_h/2"/>
                                              </p:val>
                                            </p:tav>
                                            <p:tav tm="100000">
                                              <p:val>
                                                <p:strVal val="#ppt_y"/>
                                              </p:val>
                                            </p:tav>
                                          </p:tavLst>
                                        </p:anim>
                                      </p:childTnLst>
                                    </p:cTn>
                                  </p:par>
                                  <p:par>
                                    <p:cTn id="24" presetID="2" presetClass="entr" presetSubtype="1" fill="hold" nodeType="withEffect">
                                      <p:stCondLst>
                                        <p:cond delay="750"/>
                                      </p:stCondLst>
                                      <p:childTnLst>
                                        <p:set>
                                          <p:cBhvr>
                                            <p:cTn id="25" dur="1" fill="hold">
                                              <p:stCondLst>
                                                <p:cond delay="0"/>
                                              </p:stCondLst>
                                            </p:cTn>
                                            <p:tgtEl>
                                              <p:spTgt spid="3"/>
                                            </p:tgtEl>
                                            <p:attrNameLst>
                                              <p:attrName>style.visibility</p:attrName>
                                            </p:attrNameLst>
                                          </p:cBhvr>
                                          <p:to>
                                            <p:strVal val="visible"/>
                                          </p:to>
                                        </p:set>
                                        <p:anim calcmode="lin" valueType="num">
                                          <p:cBhvr additive="base">
                                            <p:cTn id="26" dur="1000" fill="hold"/>
                                            <p:tgtEl>
                                              <p:spTgt spid="3"/>
                                            </p:tgtEl>
                                            <p:attrNameLst>
                                              <p:attrName>ppt_x</p:attrName>
                                            </p:attrNameLst>
                                          </p:cBhvr>
                                          <p:tavLst>
                                            <p:tav tm="0">
                                              <p:val>
                                                <p:strVal val="#ppt_x"/>
                                              </p:val>
                                            </p:tav>
                                            <p:tav tm="100000">
                                              <p:val>
                                                <p:strVal val="#ppt_x"/>
                                              </p:val>
                                            </p:tav>
                                          </p:tavLst>
                                        </p:anim>
                                        <p:anim calcmode="lin" valueType="num">
                                          <p:cBhvr additive="base">
                                            <p:cTn id="27" dur="1000" fill="hold"/>
                                            <p:tgtEl>
                                              <p:spTgt spid="3"/>
                                            </p:tgtEl>
                                            <p:attrNameLst>
                                              <p:attrName>ppt_y</p:attrName>
                                            </p:attrNameLst>
                                          </p:cBhvr>
                                          <p:tavLst>
                                            <p:tav tm="0">
                                              <p:val>
                                                <p:strVal val="0-#ppt_h/2"/>
                                              </p:val>
                                            </p:tav>
                                            <p:tav tm="100000">
                                              <p:val>
                                                <p:strVal val="#ppt_y"/>
                                              </p:val>
                                            </p:tav>
                                          </p:tavLst>
                                        </p:anim>
                                      </p:childTnLst>
                                    </p:cTn>
                                  </p:par>
                                  <p:par>
                                    <p:cTn id="28" presetID="2" presetClass="entr" presetSubtype="1" fill="hold" nodeType="withEffect">
                                      <p:stCondLst>
                                        <p:cond delay="900"/>
                                      </p:stCondLst>
                                      <p:childTnLst>
                                        <p:set>
                                          <p:cBhvr>
                                            <p:cTn id="29" dur="1" fill="hold">
                                              <p:stCondLst>
                                                <p:cond delay="0"/>
                                              </p:stCondLst>
                                            </p:cTn>
                                            <p:tgtEl>
                                              <p:spTgt spid="2"/>
                                            </p:tgtEl>
                                            <p:attrNameLst>
                                              <p:attrName>style.visibility</p:attrName>
                                            </p:attrNameLst>
                                          </p:cBhvr>
                                          <p:to>
                                            <p:strVal val="visible"/>
                                          </p:to>
                                        </p:set>
                                        <p:anim calcmode="lin" valueType="num">
                                          <p:cBhvr additive="base">
                                            <p:cTn id="30" dur="1000" fill="hold"/>
                                            <p:tgtEl>
                                              <p:spTgt spid="2"/>
                                            </p:tgtEl>
                                            <p:attrNameLst>
                                              <p:attrName>ppt_x</p:attrName>
                                            </p:attrNameLst>
                                          </p:cBhvr>
                                          <p:tavLst>
                                            <p:tav tm="0">
                                              <p:val>
                                                <p:strVal val="#ppt_x"/>
                                              </p:val>
                                            </p:tav>
                                            <p:tav tm="100000">
                                              <p:val>
                                                <p:strVal val="#ppt_x"/>
                                              </p:val>
                                            </p:tav>
                                          </p:tavLst>
                                        </p:anim>
                                        <p:anim calcmode="lin" valueType="num">
                                          <p:cBhvr additive="base">
                                            <p:cTn id="31" dur="1000" fill="hold"/>
                                            <p:tgtEl>
                                              <p:spTgt spid="2"/>
                                            </p:tgtEl>
                                            <p:attrNameLst>
                                              <p:attrName>ppt_y</p:attrName>
                                            </p:attrNameLst>
                                          </p:cBhvr>
                                          <p:tavLst>
                                            <p:tav tm="0">
                                              <p:val>
                                                <p:strVal val="0-#ppt_h/2"/>
                                              </p:val>
                                            </p:tav>
                                            <p:tav tm="100000">
                                              <p:val>
                                                <p:strVal val="#ppt_y"/>
                                              </p:val>
                                            </p:tav>
                                          </p:tavLst>
                                        </p:anim>
                                      </p:childTnLst>
                                    </p:cTn>
                                  </p:par>
                                  <p:par>
                                    <p:cTn id="32" presetID="22" presetClass="entr" presetSubtype="4" fill="hold" grpId="0" nodeType="withEffect">
                                      <p:stCondLst>
                                        <p:cond delay="200"/>
                                      </p:stCondLst>
                                      <p:childTnLst>
                                        <p:set>
                                          <p:cBhvr>
                                            <p:cTn id="33" dur="1" fill="hold">
                                              <p:stCondLst>
                                                <p:cond delay="0"/>
                                              </p:stCondLst>
                                            </p:cTn>
                                            <p:tgtEl>
                                              <p:spTgt spid="30"/>
                                            </p:tgtEl>
                                            <p:attrNameLst>
                                              <p:attrName>style.visibility</p:attrName>
                                            </p:attrNameLst>
                                          </p:cBhvr>
                                          <p:to>
                                            <p:strVal val="visible"/>
                                          </p:to>
                                        </p:set>
                                        <p:animEffect transition="in" filter="wipe(down)">
                                          <p:cBhvr>
                                            <p:cTn id="34" dur="500"/>
                                            <p:tgtEl>
                                              <p:spTgt spid="30"/>
                                            </p:tgtEl>
                                          </p:cBhvr>
                                        </p:animEffect>
                                      </p:childTnLst>
                                    </p:cTn>
                                  </p:par>
                                  <p:par>
                                    <p:cTn id="35" presetID="22" presetClass="entr" presetSubtype="4" fill="hold" grpId="0" nodeType="withEffect">
                                      <p:stCondLst>
                                        <p:cond delay="400"/>
                                      </p:stCondLst>
                                      <p:childTnLst>
                                        <p:set>
                                          <p:cBhvr>
                                            <p:cTn id="36" dur="1" fill="hold">
                                              <p:stCondLst>
                                                <p:cond delay="0"/>
                                              </p:stCondLst>
                                            </p:cTn>
                                            <p:tgtEl>
                                              <p:spTgt spid="29"/>
                                            </p:tgtEl>
                                            <p:attrNameLst>
                                              <p:attrName>style.visibility</p:attrName>
                                            </p:attrNameLst>
                                          </p:cBhvr>
                                          <p:to>
                                            <p:strVal val="visible"/>
                                          </p:to>
                                        </p:set>
                                        <p:animEffect transition="in" filter="wipe(down)">
                                          <p:cBhvr>
                                            <p:cTn id="37" dur="500"/>
                                            <p:tgtEl>
                                              <p:spTgt spid="29"/>
                                            </p:tgtEl>
                                          </p:cBhvr>
                                        </p:animEffect>
                                      </p:childTnLst>
                                    </p:cTn>
                                  </p:par>
                                  <p:par>
                                    <p:cTn id="38" presetID="22" presetClass="entr" presetSubtype="4" fill="hold" grpId="0" nodeType="withEffect">
                                      <p:stCondLst>
                                        <p:cond delay="600"/>
                                      </p:stCondLst>
                                      <p:childTnLst>
                                        <p:set>
                                          <p:cBhvr>
                                            <p:cTn id="39" dur="1" fill="hold">
                                              <p:stCondLst>
                                                <p:cond delay="0"/>
                                              </p:stCondLst>
                                            </p:cTn>
                                            <p:tgtEl>
                                              <p:spTgt spid="28"/>
                                            </p:tgtEl>
                                            <p:attrNameLst>
                                              <p:attrName>style.visibility</p:attrName>
                                            </p:attrNameLst>
                                          </p:cBhvr>
                                          <p:to>
                                            <p:strVal val="visible"/>
                                          </p:to>
                                        </p:set>
                                        <p:animEffect transition="in" filter="wipe(down)">
                                          <p:cBhvr>
                                            <p:cTn id="40" dur="500"/>
                                            <p:tgtEl>
                                              <p:spTgt spid="28"/>
                                            </p:tgtEl>
                                          </p:cBhvr>
                                        </p:animEffect>
                                      </p:childTnLst>
                                    </p:cTn>
                                  </p:par>
                                  <p:par>
                                    <p:cTn id="41" presetID="22" presetClass="entr" presetSubtype="4" fill="hold" grpId="0" nodeType="withEffect">
                                      <p:stCondLst>
                                        <p:cond delay="800"/>
                                      </p:stCondLst>
                                      <p:childTnLst>
                                        <p:set>
                                          <p:cBhvr>
                                            <p:cTn id="42" dur="1" fill="hold">
                                              <p:stCondLst>
                                                <p:cond delay="0"/>
                                              </p:stCondLst>
                                            </p:cTn>
                                            <p:tgtEl>
                                              <p:spTgt spid="27"/>
                                            </p:tgtEl>
                                            <p:attrNameLst>
                                              <p:attrName>style.visibility</p:attrName>
                                            </p:attrNameLst>
                                          </p:cBhvr>
                                          <p:to>
                                            <p:strVal val="visible"/>
                                          </p:to>
                                        </p:set>
                                        <p:animEffect transition="in" filter="wipe(down)">
                                          <p:cBhvr>
                                            <p:cTn id="43" dur="500"/>
                                            <p:tgtEl>
                                              <p:spTgt spid="27"/>
                                            </p:tgtEl>
                                          </p:cBhvr>
                                        </p:animEffect>
                                      </p:childTnLst>
                                    </p:cTn>
                                  </p:par>
                                  <p:par>
                                    <p:cTn id="44" presetID="22" presetClass="entr" presetSubtype="4" fill="hold" grpId="0" nodeType="withEffect">
                                      <p:stCondLst>
                                        <p:cond delay="1000"/>
                                      </p:stCondLst>
                                      <p:childTnLst>
                                        <p:set>
                                          <p:cBhvr>
                                            <p:cTn id="45" dur="1" fill="hold">
                                              <p:stCondLst>
                                                <p:cond delay="0"/>
                                              </p:stCondLst>
                                            </p:cTn>
                                            <p:tgtEl>
                                              <p:spTgt spid="26"/>
                                            </p:tgtEl>
                                            <p:attrNameLst>
                                              <p:attrName>style.visibility</p:attrName>
                                            </p:attrNameLst>
                                          </p:cBhvr>
                                          <p:to>
                                            <p:strVal val="visible"/>
                                          </p:to>
                                        </p:set>
                                        <p:animEffect transition="in" filter="wipe(down)">
                                          <p:cBhvr>
                                            <p:cTn id="46" dur="500"/>
                                            <p:tgtEl>
                                              <p:spTgt spid="26"/>
                                            </p:tgtEl>
                                          </p:cBhvr>
                                        </p:animEffect>
                                      </p:childTnLst>
                                    </p:cTn>
                                  </p:par>
                                  <p:par>
                                    <p:cTn id="47" presetID="22" presetClass="entr" presetSubtype="4" fill="hold" grpId="0" nodeType="withEffect">
                                      <p:stCondLst>
                                        <p:cond delay="1200"/>
                                      </p:stCondLst>
                                      <p:childTnLst>
                                        <p:set>
                                          <p:cBhvr>
                                            <p:cTn id="48" dur="1" fill="hold">
                                              <p:stCondLst>
                                                <p:cond delay="0"/>
                                              </p:stCondLst>
                                            </p:cTn>
                                            <p:tgtEl>
                                              <p:spTgt spid="25"/>
                                            </p:tgtEl>
                                            <p:attrNameLst>
                                              <p:attrName>style.visibility</p:attrName>
                                            </p:attrNameLst>
                                          </p:cBhvr>
                                          <p:to>
                                            <p:strVal val="visible"/>
                                          </p:to>
                                        </p:set>
                                        <p:animEffect transition="in" filter="wipe(down)">
                                          <p:cBhvr>
                                            <p:cTn id="49" dur="500"/>
                                            <p:tgtEl>
                                              <p:spTgt spid="25"/>
                                            </p:tgtEl>
                                          </p:cBhvr>
                                        </p:animEffect>
                                      </p:childTnLst>
                                    </p:cTn>
                                  </p:par>
                                  <p:par>
                                    <p:cTn id="50" presetID="53" presetClass="entr" presetSubtype="16" fill="hold" nodeType="withEffect">
                                      <p:stCondLst>
                                        <p:cond delay="200"/>
                                      </p:stCondLst>
                                      <p:childTnLst>
                                        <p:set>
                                          <p:cBhvr>
                                            <p:cTn id="51" dur="1" fill="hold">
                                              <p:stCondLst>
                                                <p:cond delay="0"/>
                                              </p:stCondLst>
                                            </p:cTn>
                                            <p:tgtEl>
                                              <p:spTgt spid="39"/>
                                            </p:tgtEl>
                                            <p:attrNameLst>
                                              <p:attrName>style.visibility</p:attrName>
                                            </p:attrNameLst>
                                          </p:cBhvr>
                                          <p:to>
                                            <p:strVal val="visible"/>
                                          </p:to>
                                        </p:set>
                                        <p:anim calcmode="lin" valueType="num">
                                          <p:cBhvr>
                                            <p:cTn id="52" dur="750" fill="hold"/>
                                            <p:tgtEl>
                                              <p:spTgt spid="39"/>
                                            </p:tgtEl>
                                            <p:attrNameLst>
                                              <p:attrName>ppt_w</p:attrName>
                                            </p:attrNameLst>
                                          </p:cBhvr>
                                          <p:tavLst>
                                            <p:tav tm="0">
                                              <p:val>
                                                <p:fltVal val="0"/>
                                              </p:val>
                                            </p:tav>
                                            <p:tav tm="100000">
                                              <p:val>
                                                <p:strVal val="#ppt_w"/>
                                              </p:val>
                                            </p:tav>
                                          </p:tavLst>
                                        </p:anim>
                                        <p:anim calcmode="lin" valueType="num">
                                          <p:cBhvr>
                                            <p:cTn id="53" dur="750" fill="hold"/>
                                            <p:tgtEl>
                                              <p:spTgt spid="39"/>
                                            </p:tgtEl>
                                            <p:attrNameLst>
                                              <p:attrName>ppt_h</p:attrName>
                                            </p:attrNameLst>
                                          </p:cBhvr>
                                          <p:tavLst>
                                            <p:tav tm="0">
                                              <p:val>
                                                <p:fltVal val="0"/>
                                              </p:val>
                                            </p:tav>
                                            <p:tav tm="100000">
                                              <p:val>
                                                <p:strVal val="#ppt_h"/>
                                              </p:val>
                                            </p:tav>
                                          </p:tavLst>
                                        </p:anim>
                                        <p:animEffect transition="in" filter="fade">
                                          <p:cBhvr>
                                            <p:cTn id="54" dur="750"/>
                                            <p:tgtEl>
                                              <p:spTgt spid="39"/>
                                            </p:tgtEl>
                                          </p:cBhvr>
                                        </p:animEffect>
                                      </p:childTnLst>
                                    </p:cTn>
                                  </p:par>
                                  <p:par>
                                    <p:cTn id="55" presetID="53" presetClass="entr" presetSubtype="16" fill="hold" nodeType="withEffect">
                                      <p:stCondLst>
                                        <p:cond delay="400"/>
                                      </p:stCondLst>
                                      <p:childTnLst>
                                        <p:set>
                                          <p:cBhvr>
                                            <p:cTn id="56" dur="1" fill="hold">
                                              <p:stCondLst>
                                                <p:cond delay="0"/>
                                              </p:stCondLst>
                                            </p:cTn>
                                            <p:tgtEl>
                                              <p:spTgt spid="40"/>
                                            </p:tgtEl>
                                            <p:attrNameLst>
                                              <p:attrName>style.visibility</p:attrName>
                                            </p:attrNameLst>
                                          </p:cBhvr>
                                          <p:to>
                                            <p:strVal val="visible"/>
                                          </p:to>
                                        </p:set>
                                        <p:anim calcmode="lin" valueType="num">
                                          <p:cBhvr>
                                            <p:cTn id="57" dur="750" fill="hold"/>
                                            <p:tgtEl>
                                              <p:spTgt spid="40"/>
                                            </p:tgtEl>
                                            <p:attrNameLst>
                                              <p:attrName>ppt_w</p:attrName>
                                            </p:attrNameLst>
                                          </p:cBhvr>
                                          <p:tavLst>
                                            <p:tav tm="0">
                                              <p:val>
                                                <p:fltVal val="0"/>
                                              </p:val>
                                            </p:tav>
                                            <p:tav tm="100000">
                                              <p:val>
                                                <p:strVal val="#ppt_w"/>
                                              </p:val>
                                            </p:tav>
                                          </p:tavLst>
                                        </p:anim>
                                        <p:anim calcmode="lin" valueType="num">
                                          <p:cBhvr>
                                            <p:cTn id="58" dur="750" fill="hold"/>
                                            <p:tgtEl>
                                              <p:spTgt spid="40"/>
                                            </p:tgtEl>
                                            <p:attrNameLst>
                                              <p:attrName>ppt_h</p:attrName>
                                            </p:attrNameLst>
                                          </p:cBhvr>
                                          <p:tavLst>
                                            <p:tav tm="0">
                                              <p:val>
                                                <p:fltVal val="0"/>
                                              </p:val>
                                            </p:tav>
                                            <p:tav tm="100000">
                                              <p:val>
                                                <p:strVal val="#ppt_h"/>
                                              </p:val>
                                            </p:tav>
                                          </p:tavLst>
                                        </p:anim>
                                        <p:animEffect transition="in" filter="fade">
                                          <p:cBhvr>
                                            <p:cTn id="59" dur="750"/>
                                            <p:tgtEl>
                                              <p:spTgt spid="40"/>
                                            </p:tgtEl>
                                          </p:cBhvr>
                                        </p:animEffect>
                                      </p:childTnLst>
                                    </p:cTn>
                                  </p:par>
                                  <p:par>
                                    <p:cTn id="60" presetID="53" presetClass="entr" presetSubtype="16" fill="hold" nodeType="withEffect">
                                      <p:stCondLst>
                                        <p:cond delay="600"/>
                                      </p:stCondLst>
                                      <p:childTnLst>
                                        <p:set>
                                          <p:cBhvr>
                                            <p:cTn id="61" dur="1" fill="hold">
                                              <p:stCondLst>
                                                <p:cond delay="0"/>
                                              </p:stCondLst>
                                            </p:cTn>
                                            <p:tgtEl>
                                              <p:spTgt spid="41"/>
                                            </p:tgtEl>
                                            <p:attrNameLst>
                                              <p:attrName>style.visibility</p:attrName>
                                            </p:attrNameLst>
                                          </p:cBhvr>
                                          <p:to>
                                            <p:strVal val="visible"/>
                                          </p:to>
                                        </p:set>
                                        <p:anim calcmode="lin" valueType="num">
                                          <p:cBhvr>
                                            <p:cTn id="62" dur="750" fill="hold"/>
                                            <p:tgtEl>
                                              <p:spTgt spid="41"/>
                                            </p:tgtEl>
                                            <p:attrNameLst>
                                              <p:attrName>ppt_w</p:attrName>
                                            </p:attrNameLst>
                                          </p:cBhvr>
                                          <p:tavLst>
                                            <p:tav tm="0">
                                              <p:val>
                                                <p:fltVal val="0"/>
                                              </p:val>
                                            </p:tav>
                                            <p:tav tm="100000">
                                              <p:val>
                                                <p:strVal val="#ppt_w"/>
                                              </p:val>
                                            </p:tav>
                                          </p:tavLst>
                                        </p:anim>
                                        <p:anim calcmode="lin" valueType="num">
                                          <p:cBhvr>
                                            <p:cTn id="63" dur="750" fill="hold"/>
                                            <p:tgtEl>
                                              <p:spTgt spid="41"/>
                                            </p:tgtEl>
                                            <p:attrNameLst>
                                              <p:attrName>ppt_h</p:attrName>
                                            </p:attrNameLst>
                                          </p:cBhvr>
                                          <p:tavLst>
                                            <p:tav tm="0">
                                              <p:val>
                                                <p:fltVal val="0"/>
                                              </p:val>
                                            </p:tav>
                                            <p:tav tm="100000">
                                              <p:val>
                                                <p:strVal val="#ppt_h"/>
                                              </p:val>
                                            </p:tav>
                                          </p:tavLst>
                                        </p:anim>
                                        <p:animEffect transition="in" filter="fade">
                                          <p:cBhvr>
                                            <p:cTn id="64" dur="750"/>
                                            <p:tgtEl>
                                              <p:spTgt spid="41"/>
                                            </p:tgtEl>
                                          </p:cBhvr>
                                        </p:animEffect>
                                      </p:childTnLst>
                                    </p:cTn>
                                  </p:par>
                                  <p:par>
                                    <p:cTn id="65" presetID="53" presetClass="entr" presetSubtype="16" fill="hold" nodeType="withEffect">
                                      <p:stCondLst>
                                        <p:cond delay="800"/>
                                      </p:stCondLst>
                                      <p:childTnLst>
                                        <p:set>
                                          <p:cBhvr>
                                            <p:cTn id="66" dur="1" fill="hold">
                                              <p:stCondLst>
                                                <p:cond delay="0"/>
                                              </p:stCondLst>
                                            </p:cTn>
                                            <p:tgtEl>
                                              <p:spTgt spid="42"/>
                                            </p:tgtEl>
                                            <p:attrNameLst>
                                              <p:attrName>style.visibility</p:attrName>
                                            </p:attrNameLst>
                                          </p:cBhvr>
                                          <p:to>
                                            <p:strVal val="visible"/>
                                          </p:to>
                                        </p:set>
                                        <p:anim calcmode="lin" valueType="num">
                                          <p:cBhvr>
                                            <p:cTn id="67" dur="750" fill="hold"/>
                                            <p:tgtEl>
                                              <p:spTgt spid="42"/>
                                            </p:tgtEl>
                                            <p:attrNameLst>
                                              <p:attrName>ppt_w</p:attrName>
                                            </p:attrNameLst>
                                          </p:cBhvr>
                                          <p:tavLst>
                                            <p:tav tm="0">
                                              <p:val>
                                                <p:fltVal val="0"/>
                                              </p:val>
                                            </p:tav>
                                            <p:tav tm="100000">
                                              <p:val>
                                                <p:strVal val="#ppt_w"/>
                                              </p:val>
                                            </p:tav>
                                          </p:tavLst>
                                        </p:anim>
                                        <p:anim calcmode="lin" valueType="num">
                                          <p:cBhvr>
                                            <p:cTn id="68" dur="750" fill="hold"/>
                                            <p:tgtEl>
                                              <p:spTgt spid="42"/>
                                            </p:tgtEl>
                                            <p:attrNameLst>
                                              <p:attrName>ppt_h</p:attrName>
                                            </p:attrNameLst>
                                          </p:cBhvr>
                                          <p:tavLst>
                                            <p:tav tm="0">
                                              <p:val>
                                                <p:fltVal val="0"/>
                                              </p:val>
                                            </p:tav>
                                            <p:tav tm="100000">
                                              <p:val>
                                                <p:strVal val="#ppt_h"/>
                                              </p:val>
                                            </p:tav>
                                          </p:tavLst>
                                        </p:anim>
                                        <p:animEffect transition="in" filter="fade">
                                          <p:cBhvr>
                                            <p:cTn id="69" dur="750"/>
                                            <p:tgtEl>
                                              <p:spTgt spid="42"/>
                                            </p:tgtEl>
                                          </p:cBhvr>
                                        </p:animEffect>
                                      </p:childTnLst>
                                    </p:cTn>
                                  </p:par>
                                  <p:par>
                                    <p:cTn id="70" presetID="53" presetClass="entr" presetSubtype="16" fill="hold" nodeType="withEffect">
                                      <p:stCondLst>
                                        <p:cond delay="1000"/>
                                      </p:stCondLst>
                                      <p:childTnLst>
                                        <p:set>
                                          <p:cBhvr>
                                            <p:cTn id="71" dur="1" fill="hold">
                                              <p:stCondLst>
                                                <p:cond delay="0"/>
                                              </p:stCondLst>
                                            </p:cTn>
                                            <p:tgtEl>
                                              <p:spTgt spid="43"/>
                                            </p:tgtEl>
                                            <p:attrNameLst>
                                              <p:attrName>style.visibility</p:attrName>
                                            </p:attrNameLst>
                                          </p:cBhvr>
                                          <p:to>
                                            <p:strVal val="visible"/>
                                          </p:to>
                                        </p:set>
                                        <p:anim calcmode="lin" valueType="num">
                                          <p:cBhvr>
                                            <p:cTn id="72" dur="750" fill="hold"/>
                                            <p:tgtEl>
                                              <p:spTgt spid="43"/>
                                            </p:tgtEl>
                                            <p:attrNameLst>
                                              <p:attrName>ppt_w</p:attrName>
                                            </p:attrNameLst>
                                          </p:cBhvr>
                                          <p:tavLst>
                                            <p:tav tm="0">
                                              <p:val>
                                                <p:fltVal val="0"/>
                                              </p:val>
                                            </p:tav>
                                            <p:tav tm="100000">
                                              <p:val>
                                                <p:strVal val="#ppt_w"/>
                                              </p:val>
                                            </p:tav>
                                          </p:tavLst>
                                        </p:anim>
                                        <p:anim calcmode="lin" valueType="num">
                                          <p:cBhvr>
                                            <p:cTn id="73" dur="750" fill="hold"/>
                                            <p:tgtEl>
                                              <p:spTgt spid="43"/>
                                            </p:tgtEl>
                                            <p:attrNameLst>
                                              <p:attrName>ppt_h</p:attrName>
                                            </p:attrNameLst>
                                          </p:cBhvr>
                                          <p:tavLst>
                                            <p:tav tm="0">
                                              <p:val>
                                                <p:fltVal val="0"/>
                                              </p:val>
                                            </p:tav>
                                            <p:tav tm="100000">
                                              <p:val>
                                                <p:strVal val="#ppt_h"/>
                                              </p:val>
                                            </p:tav>
                                          </p:tavLst>
                                        </p:anim>
                                        <p:animEffect transition="in" filter="fade">
                                          <p:cBhvr>
                                            <p:cTn id="74" dur="750"/>
                                            <p:tgtEl>
                                              <p:spTgt spid="43"/>
                                            </p:tgtEl>
                                          </p:cBhvr>
                                        </p:animEffect>
                                      </p:childTnLst>
                                    </p:cTn>
                                  </p:par>
                                  <p:par>
                                    <p:cTn id="75" presetID="53" presetClass="entr" presetSubtype="16" fill="hold" nodeType="withEffect">
                                      <p:stCondLst>
                                        <p:cond delay="1200"/>
                                      </p:stCondLst>
                                      <p:childTnLst>
                                        <p:set>
                                          <p:cBhvr>
                                            <p:cTn id="76" dur="1" fill="hold">
                                              <p:stCondLst>
                                                <p:cond delay="0"/>
                                              </p:stCondLst>
                                            </p:cTn>
                                            <p:tgtEl>
                                              <p:spTgt spid="44"/>
                                            </p:tgtEl>
                                            <p:attrNameLst>
                                              <p:attrName>style.visibility</p:attrName>
                                            </p:attrNameLst>
                                          </p:cBhvr>
                                          <p:to>
                                            <p:strVal val="visible"/>
                                          </p:to>
                                        </p:set>
                                        <p:anim calcmode="lin" valueType="num">
                                          <p:cBhvr>
                                            <p:cTn id="77" dur="750" fill="hold"/>
                                            <p:tgtEl>
                                              <p:spTgt spid="44"/>
                                            </p:tgtEl>
                                            <p:attrNameLst>
                                              <p:attrName>ppt_w</p:attrName>
                                            </p:attrNameLst>
                                          </p:cBhvr>
                                          <p:tavLst>
                                            <p:tav tm="0">
                                              <p:val>
                                                <p:fltVal val="0"/>
                                              </p:val>
                                            </p:tav>
                                            <p:tav tm="100000">
                                              <p:val>
                                                <p:strVal val="#ppt_w"/>
                                              </p:val>
                                            </p:tav>
                                          </p:tavLst>
                                        </p:anim>
                                        <p:anim calcmode="lin" valueType="num">
                                          <p:cBhvr>
                                            <p:cTn id="78" dur="750" fill="hold"/>
                                            <p:tgtEl>
                                              <p:spTgt spid="44"/>
                                            </p:tgtEl>
                                            <p:attrNameLst>
                                              <p:attrName>ppt_h</p:attrName>
                                            </p:attrNameLst>
                                          </p:cBhvr>
                                          <p:tavLst>
                                            <p:tav tm="0">
                                              <p:val>
                                                <p:fltVal val="0"/>
                                              </p:val>
                                            </p:tav>
                                            <p:tav tm="100000">
                                              <p:val>
                                                <p:strVal val="#ppt_h"/>
                                              </p:val>
                                            </p:tav>
                                          </p:tavLst>
                                        </p:anim>
                                        <p:animEffect transition="in" filter="fade">
                                          <p:cBhvr>
                                            <p:cTn id="79" dur="750"/>
                                            <p:tgtEl>
                                              <p:spTgt spid="4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25" grpId="0" animBg="1"/>
          <p:bldP spid="26" grpId="0" animBg="1"/>
          <p:bldP spid="27" grpId="0" animBg="1"/>
          <p:bldP spid="28" grpId="0" animBg="1"/>
          <p:bldP spid="29" grpId="0" animBg="1"/>
          <p:bldP spid="30" grpId="0" animBg="1"/>
        </p:bldLst>
      </p:timing>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Group 21"/>
          <p:cNvGrpSpPr/>
          <p:nvPr/>
        </p:nvGrpSpPr>
        <p:grpSpPr>
          <a:xfrm>
            <a:off x="9390063" y="3249613"/>
            <a:ext cx="1743075" cy="1520825"/>
            <a:chOff x="9390063" y="3249613"/>
            <a:chExt cx="1743075" cy="1520825"/>
          </a:xfrm>
        </p:grpSpPr>
        <p:sp>
          <p:nvSpPr>
            <p:cNvPr id="7" name="Freeform 7"/>
            <p:cNvSpPr>
              <a:spLocks/>
            </p:cNvSpPr>
            <p:nvPr/>
          </p:nvSpPr>
          <p:spPr bwMode="auto">
            <a:xfrm>
              <a:off x="9390063" y="3249613"/>
              <a:ext cx="1743075" cy="1520825"/>
            </a:xfrm>
            <a:custGeom>
              <a:avLst/>
              <a:gdLst>
                <a:gd name="T0" fmla="*/ 338 w 458"/>
                <a:gd name="T1" fmla="*/ 0 h 399"/>
                <a:gd name="T2" fmla="*/ 120 w 458"/>
                <a:gd name="T3" fmla="*/ 0 h 399"/>
                <a:gd name="T4" fmla="*/ 111 w 458"/>
                <a:gd name="T5" fmla="*/ 6 h 399"/>
                <a:gd name="T6" fmla="*/ 2 w 458"/>
                <a:gd name="T7" fmla="*/ 194 h 399"/>
                <a:gd name="T8" fmla="*/ 2 w 458"/>
                <a:gd name="T9" fmla="*/ 205 h 399"/>
                <a:gd name="T10" fmla="*/ 111 w 458"/>
                <a:gd name="T11" fmla="*/ 394 h 399"/>
                <a:gd name="T12" fmla="*/ 120 w 458"/>
                <a:gd name="T13" fmla="*/ 399 h 399"/>
                <a:gd name="T14" fmla="*/ 338 w 458"/>
                <a:gd name="T15" fmla="*/ 399 h 399"/>
                <a:gd name="T16" fmla="*/ 347 w 458"/>
                <a:gd name="T17" fmla="*/ 394 h 399"/>
                <a:gd name="T18" fmla="*/ 456 w 458"/>
                <a:gd name="T19" fmla="*/ 205 h 399"/>
                <a:gd name="T20" fmla="*/ 456 w 458"/>
                <a:gd name="T21" fmla="*/ 194 h 399"/>
                <a:gd name="T22" fmla="*/ 347 w 458"/>
                <a:gd name="T23" fmla="*/ 6 h 399"/>
                <a:gd name="T24" fmla="*/ 338 w 458"/>
                <a:gd name="T25" fmla="*/ 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8" h="399">
                  <a:moveTo>
                    <a:pt x="338" y="0"/>
                  </a:moveTo>
                  <a:cubicBezTo>
                    <a:pt x="120" y="0"/>
                    <a:pt x="120" y="0"/>
                    <a:pt x="120" y="0"/>
                  </a:cubicBezTo>
                  <a:cubicBezTo>
                    <a:pt x="116" y="0"/>
                    <a:pt x="113" y="2"/>
                    <a:pt x="111" y="6"/>
                  </a:cubicBezTo>
                  <a:cubicBezTo>
                    <a:pt x="2" y="194"/>
                    <a:pt x="2" y="194"/>
                    <a:pt x="2" y="194"/>
                  </a:cubicBezTo>
                  <a:cubicBezTo>
                    <a:pt x="0" y="198"/>
                    <a:pt x="0" y="202"/>
                    <a:pt x="2" y="205"/>
                  </a:cubicBezTo>
                  <a:cubicBezTo>
                    <a:pt x="111" y="394"/>
                    <a:pt x="111" y="394"/>
                    <a:pt x="111" y="394"/>
                  </a:cubicBezTo>
                  <a:cubicBezTo>
                    <a:pt x="113" y="397"/>
                    <a:pt x="116" y="399"/>
                    <a:pt x="120" y="399"/>
                  </a:cubicBezTo>
                  <a:cubicBezTo>
                    <a:pt x="338" y="399"/>
                    <a:pt x="338" y="399"/>
                    <a:pt x="338" y="399"/>
                  </a:cubicBezTo>
                  <a:cubicBezTo>
                    <a:pt x="342" y="399"/>
                    <a:pt x="345" y="397"/>
                    <a:pt x="347" y="394"/>
                  </a:cubicBezTo>
                  <a:cubicBezTo>
                    <a:pt x="456" y="205"/>
                    <a:pt x="456" y="205"/>
                    <a:pt x="456" y="205"/>
                  </a:cubicBezTo>
                  <a:cubicBezTo>
                    <a:pt x="458" y="202"/>
                    <a:pt x="458" y="198"/>
                    <a:pt x="456" y="194"/>
                  </a:cubicBezTo>
                  <a:cubicBezTo>
                    <a:pt x="347" y="6"/>
                    <a:pt x="347" y="6"/>
                    <a:pt x="347" y="6"/>
                  </a:cubicBezTo>
                  <a:cubicBezTo>
                    <a:pt x="345" y="2"/>
                    <a:pt x="342" y="0"/>
                    <a:pt x="338" y="0"/>
                  </a:cubicBezTo>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8" name="Freeform 8"/>
            <p:cNvSpPr>
              <a:spLocks/>
            </p:cNvSpPr>
            <p:nvPr/>
          </p:nvSpPr>
          <p:spPr bwMode="auto">
            <a:xfrm>
              <a:off x="9690100" y="3513138"/>
              <a:ext cx="1143000" cy="993775"/>
            </a:xfrm>
            <a:custGeom>
              <a:avLst/>
              <a:gdLst>
                <a:gd name="T0" fmla="*/ 71 w 300"/>
                <a:gd name="T1" fmla="*/ 256 h 261"/>
                <a:gd name="T2" fmla="*/ 2 w 300"/>
                <a:gd name="T3" fmla="*/ 136 h 261"/>
                <a:gd name="T4" fmla="*/ 2 w 300"/>
                <a:gd name="T5" fmla="*/ 126 h 261"/>
                <a:gd name="T6" fmla="*/ 71 w 300"/>
                <a:gd name="T7" fmla="*/ 5 h 261"/>
                <a:gd name="T8" fmla="*/ 80 w 300"/>
                <a:gd name="T9" fmla="*/ 0 h 261"/>
                <a:gd name="T10" fmla="*/ 219 w 300"/>
                <a:gd name="T11" fmla="*/ 0 h 261"/>
                <a:gd name="T12" fmla="*/ 228 w 300"/>
                <a:gd name="T13" fmla="*/ 5 h 261"/>
                <a:gd name="T14" fmla="*/ 298 w 300"/>
                <a:gd name="T15" fmla="*/ 126 h 261"/>
                <a:gd name="T16" fmla="*/ 298 w 300"/>
                <a:gd name="T17" fmla="*/ 136 h 261"/>
                <a:gd name="T18" fmla="*/ 228 w 300"/>
                <a:gd name="T19" fmla="*/ 256 h 261"/>
                <a:gd name="T20" fmla="*/ 219 w 300"/>
                <a:gd name="T21" fmla="*/ 261 h 261"/>
                <a:gd name="T22" fmla="*/ 80 w 300"/>
                <a:gd name="T23" fmla="*/ 261 h 261"/>
                <a:gd name="T24" fmla="*/ 71 w 300"/>
                <a:gd name="T25" fmla="*/ 25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0" h="261">
                  <a:moveTo>
                    <a:pt x="71" y="256"/>
                  </a:moveTo>
                  <a:cubicBezTo>
                    <a:pt x="2" y="136"/>
                    <a:pt x="2" y="136"/>
                    <a:pt x="2" y="136"/>
                  </a:cubicBezTo>
                  <a:cubicBezTo>
                    <a:pt x="0" y="133"/>
                    <a:pt x="0" y="129"/>
                    <a:pt x="2" y="126"/>
                  </a:cubicBezTo>
                  <a:cubicBezTo>
                    <a:pt x="71" y="5"/>
                    <a:pt x="71" y="5"/>
                    <a:pt x="71" y="5"/>
                  </a:cubicBezTo>
                  <a:cubicBezTo>
                    <a:pt x="73" y="2"/>
                    <a:pt x="77" y="0"/>
                    <a:pt x="80" y="0"/>
                  </a:cubicBezTo>
                  <a:cubicBezTo>
                    <a:pt x="219" y="0"/>
                    <a:pt x="219" y="0"/>
                    <a:pt x="219" y="0"/>
                  </a:cubicBezTo>
                  <a:cubicBezTo>
                    <a:pt x="223" y="0"/>
                    <a:pt x="226" y="2"/>
                    <a:pt x="228" y="5"/>
                  </a:cubicBezTo>
                  <a:cubicBezTo>
                    <a:pt x="298" y="126"/>
                    <a:pt x="298" y="126"/>
                    <a:pt x="298" y="126"/>
                  </a:cubicBezTo>
                  <a:cubicBezTo>
                    <a:pt x="300" y="129"/>
                    <a:pt x="300" y="133"/>
                    <a:pt x="298" y="136"/>
                  </a:cubicBezTo>
                  <a:cubicBezTo>
                    <a:pt x="228" y="256"/>
                    <a:pt x="228" y="256"/>
                    <a:pt x="228" y="256"/>
                  </a:cubicBezTo>
                  <a:cubicBezTo>
                    <a:pt x="226" y="259"/>
                    <a:pt x="223" y="261"/>
                    <a:pt x="219" y="261"/>
                  </a:cubicBezTo>
                  <a:cubicBezTo>
                    <a:pt x="80" y="261"/>
                    <a:pt x="80" y="261"/>
                    <a:pt x="80" y="261"/>
                  </a:cubicBezTo>
                  <a:cubicBezTo>
                    <a:pt x="77" y="261"/>
                    <a:pt x="73" y="259"/>
                    <a:pt x="71" y="256"/>
                  </a:cubicBezTo>
                  <a:close/>
                </a:path>
              </a:pathLst>
            </a:custGeom>
            <a:solidFill>
              <a:schemeClr val="bg2"/>
            </a:solidFill>
            <a:ln>
              <a:noFill/>
            </a:ln>
            <a:effectLst>
              <a:outerShdw blurRad="177800" dist="63500" dir="2700000" algn="tl" rotWithShape="0">
                <a:prstClr val="black">
                  <a:alpha val="47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21" name="Group 20"/>
          <p:cNvGrpSpPr/>
          <p:nvPr/>
        </p:nvGrpSpPr>
        <p:grpSpPr>
          <a:xfrm>
            <a:off x="8002588" y="2457450"/>
            <a:ext cx="1741488" cy="1516063"/>
            <a:chOff x="8002588" y="2457450"/>
            <a:chExt cx="1741488" cy="1516063"/>
          </a:xfrm>
        </p:grpSpPr>
        <p:sp>
          <p:nvSpPr>
            <p:cNvPr id="9" name="Freeform 9"/>
            <p:cNvSpPr>
              <a:spLocks/>
            </p:cNvSpPr>
            <p:nvPr/>
          </p:nvSpPr>
          <p:spPr bwMode="auto">
            <a:xfrm>
              <a:off x="8002588" y="2457450"/>
              <a:ext cx="1741488" cy="1516063"/>
            </a:xfrm>
            <a:custGeom>
              <a:avLst/>
              <a:gdLst>
                <a:gd name="T0" fmla="*/ 338 w 457"/>
                <a:gd name="T1" fmla="*/ 0 h 398"/>
                <a:gd name="T2" fmla="*/ 120 w 457"/>
                <a:gd name="T3" fmla="*/ 0 h 398"/>
                <a:gd name="T4" fmla="*/ 111 w 457"/>
                <a:gd name="T5" fmla="*/ 5 h 398"/>
                <a:gd name="T6" fmla="*/ 2 w 457"/>
                <a:gd name="T7" fmla="*/ 194 h 398"/>
                <a:gd name="T8" fmla="*/ 2 w 457"/>
                <a:gd name="T9" fmla="*/ 204 h 398"/>
                <a:gd name="T10" fmla="*/ 111 w 457"/>
                <a:gd name="T11" fmla="*/ 393 h 398"/>
                <a:gd name="T12" fmla="*/ 120 w 457"/>
                <a:gd name="T13" fmla="*/ 398 h 398"/>
                <a:gd name="T14" fmla="*/ 338 w 457"/>
                <a:gd name="T15" fmla="*/ 398 h 398"/>
                <a:gd name="T16" fmla="*/ 347 w 457"/>
                <a:gd name="T17" fmla="*/ 393 h 398"/>
                <a:gd name="T18" fmla="*/ 456 w 457"/>
                <a:gd name="T19" fmla="*/ 204 h 398"/>
                <a:gd name="T20" fmla="*/ 456 w 457"/>
                <a:gd name="T21" fmla="*/ 194 h 398"/>
                <a:gd name="T22" fmla="*/ 347 w 457"/>
                <a:gd name="T23" fmla="*/ 5 h 398"/>
                <a:gd name="T24" fmla="*/ 338 w 457"/>
                <a:gd name="T25"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398">
                  <a:moveTo>
                    <a:pt x="338" y="0"/>
                  </a:moveTo>
                  <a:cubicBezTo>
                    <a:pt x="120" y="0"/>
                    <a:pt x="120" y="0"/>
                    <a:pt x="120" y="0"/>
                  </a:cubicBezTo>
                  <a:cubicBezTo>
                    <a:pt x="116" y="0"/>
                    <a:pt x="112" y="2"/>
                    <a:pt x="111" y="5"/>
                  </a:cubicBezTo>
                  <a:cubicBezTo>
                    <a:pt x="2" y="194"/>
                    <a:pt x="2" y="194"/>
                    <a:pt x="2" y="194"/>
                  </a:cubicBezTo>
                  <a:cubicBezTo>
                    <a:pt x="0" y="197"/>
                    <a:pt x="0" y="201"/>
                    <a:pt x="2" y="204"/>
                  </a:cubicBezTo>
                  <a:cubicBezTo>
                    <a:pt x="111" y="393"/>
                    <a:pt x="111" y="393"/>
                    <a:pt x="111" y="393"/>
                  </a:cubicBezTo>
                  <a:cubicBezTo>
                    <a:pt x="112" y="396"/>
                    <a:pt x="116" y="398"/>
                    <a:pt x="120" y="398"/>
                  </a:cubicBezTo>
                  <a:cubicBezTo>
                    <a:pt x="338" y="398"/>
                    <a:pt x="338" y="398"/>
                    <a:pt x="338" y="398"/>
                  </a:cubicBezTo>
                  <a:cubicBezTo>
                    <a:pt x="341" y="398"/>
                    <a:pt x="345" y="396"/>
                    <a:pt x="347" y="393"/>
                  </a:cubicBezTo>
                  <a:cubicBezTo>
                    <a:pt x="456" y="204"/>
                    <a:pt x="456" y="204"/>
                    <a:pt x="456" y="204"/>
                  </a:cubicBezTo>
                  <a:cubicBezTo>
                    <a:pt x="457" y="201"/>
                    <a:pt x="457" y="197"/>
                    <a:pt x="456" y="194"/>
                  </a:cubicBezTo>
                  <a:cubicBezTo>
                    <a:pt x="347" y="5"/>
                    <a:pt x="347" y="5"/>
                    <a:pt x="347" y="5"/>
                  </a:cubicBezTo>
                  <a:cubicBezTo>
                    <a:pt x="345" y="2"/>
                    <a:pt x="341" y="0"/>
                    <a:pt x="338" y="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0" name="Freeform 10"/>
            <p:cNvSpPr>
              <a:spLocks/>
            </p:cNvSpPr>
            <p:nvPr/>
          </p:nvSpPr>
          <p:spPr bwMode="auto">
            <a:xfrm>
              <a:off x="8304213" y="2716213"/>
              <a:ext cx="1138238" cy="998538"/>
            </a:xfrm>
            <a:custGeom>
              <a:avLst/>
              <a:gdLst>
                <a:gd name="T0" fmla="*/ 71 w 299"/>
                <a:gd name="T1" fmla="*/ 257 h 262"/>
                <a:gd name="T2" fmla="*/ 2 w 299"/>
                <a:gd name="T3" fmla="*/ 136 h 262"/>
                <a:gd name="T4" fmla="*/ 2 w 299"/>
                <a:gd name="T5" fmla="*/ 126 h 262"/>
                <a:gd name="T6" fmla="*/ 71 w 299"/>
                <a:gd name="T7" fmla="*/ 5 h 262"/>
                <a:gd name="T8" fmla="*/ 80 w 299"/>
                <a:gd name="T9" fmla="*/ 0 h 262"/>
                <a:gd name="T10" fmla="*/ 219 w 299"/>
                <a:gd name="T11" fmla="*/ 0 h 262"/>
                <a:gd name="T12" fmla="*/ 228 w 299"/>
                <a:gd name="T13" fmla="*/ 5 h 262"/>
                <a:gd name="T14" fmla="*/ 298 w 299"/>
                <a:gd name="T15" fmla="*/ 126 h 262"/>
                <a:gd name="T16" fmla="*/ 298 w 299"/>
                <a:gd name="T17" fmla="*/ 136 h 262"/>
                <a:gd name="T18" fmla="*/ 228 w 299"/>
                <a:gd name="T19" fmla="*/ 257 h 262"/>
                <a:gd name="T20" fmla="*/ 219 w 299"/>
                <a:gd name="T21" fmla="*/ 262 h 262"/>
                <a:gd name="T22" fmla="*/ 80 w 299"/>
                <a:gd name="T23" fmla="*/ 262 h 262"/>
                <a:gd name="T24" fmla="*/ 71 w 299"/>
                <a:gd name="T25" fmla="*/ 257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 h="262">
                  <a:moveTo>
                    <a:pt x="71" y="257"/>
                  </a:moveTo>
                  <a:cubicBezTo>
                    <a:pt x="2" y="136"/>
                    <a:pt x="2" y="136"/>
                    <a:pt x="2" y="136"/>
                  </a:cubicBezTo>
                  <a:cubicBezTo>
                    <a:pt x="0" y="133"/>
                    <a:pt x="0" y="129"/>
                    <a:pt x="2" y="126"/>
                  </a:cubicBezTo>
                  <a:cubicBezTo>
                    <a:pt x="71" y="5"/>
                    <a:pt x="71" y="5"/>
                    <a:pt x="71" y="5"/>
                  </a:cubicBezTo>
                  <a:cubicBezTo>
                    <a:pt x="73" y="2"/>
                    <a:pt x="76" y="0"/>
                    <a:pt x="80" y="0"/>
                  </a:cubicBezTo>
                  <a:cubicBezTo>
                    <a:pt x="219" y="0"/>
                    <a:pt x="219" y="0"/>
                    <a:pt x="219" y="0"/>
                  </a:cubicBezTo>
                  <a:cubicBezTo>
                    <a:pt x="223" y="0"/>
                    <a:pt x="226" y="2"/>
                    <a:pt x="228" y="5"/>
                  </a:cubicBezTo>
                  <a:cubicBezTo>
                    <a:pt x="298" y="126"/>
                    <a:pt x="298" y="126"/>
                    <a:pt x="298" y="126"/>
                  </a:cubicBezTo>
                  <a:cubicBezTo>
                    <a:pt x="299" y="129"/>
                    <a:pt x="299" y="133"/>
                    <a:pt x="298" y="136"/>
                  </a:cubicBezTo>
                  <a:cubicBezTo>
                    <a:pt x="228" y="257"/>
                    <a:pt x="228" y="257"/>
                    <a:pt x="228" y="257"/>
                  </a:cubicBezTo>
                  <a:cubicBezTo>
                    <a:pt x="226" y="260"/>
                    <a:pt x="223" y="262"/>
                    <a:pt x="219" y="262"/>
                  </a:cubicBezTo>
                  <a:cubicBezTo>
                    <a:pt x="80" y="262"/>
                    <a:pt x="80" y="262"/>
                    <a:pt x="80" y="262"/>
                  </a:cubicBezTo>
                  <a:cubicBezTo>
                    <a:pt x="76" y="262"/>
                    <a:pt x="73" y="260"/>
                    <a:pt x="71" y="257"/>
                  </a:cubicBezTo>
                  <a:close/>
                </a:path>
              </a:pathLst>
            </a:custGeom>
            <a:solidFill>
              <a:schemeClr val="bg2"/>
            </a:solidFill>
            <a:ln>
              <a:noFill/>
            </a:ln>
            <a:effectLst>
              <a:outerShdw blurRad="177800" dist="63500" dir="2700000" algn="tl" rotWithShape="0">
                <a:prstClr val="black">
                  <a:alpha val="47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6" name="Group 5"/>
          <p:cNvGrpSpPr/>
          <p:nvPr/>
        </p:nvGrpSpPr>
        <p:grpSpPr>
          <a:xfrm>
            <a:off x="6605588" y="3249613"/>
            <a:ext cx="1744663" cy="1520825"/>
            <a:chOff x="6605588" y="3249613"/>
            <a:chExt cx="1744663" cy="1520825"/>
          </a:xfrm>
        </p:grpSpPr>
        <p:sp>
          <p:nvSpPr>
            <p:cNvPr id="11" name="Freeform 11"/>
            <p:cNvSpPr>
              <a:spLocks/>
            </p:cNvSpPr>
            <p:nvPr/>
          </p:nvSpPr>
          <p:spPr bwMode="auto">
            <a:xfrm>
              <a:off x="6605588" y="3249613"/>
              <a:ext cx="1744663" cy="1520825"/>
            </a:xfrm>
            <a:custGeom>
              <a:avLst/>
              <a:gdLst>
                <a:gd name="T0" fmla="*/ 338 w 458"/>
                <a:gd name="T1" fmla="*/ 0 h 399"/>
                <a:gd name="T2" fmla="*/ 120 w 458"/>
                <a:gd name="T3" fmla="*/ 0 h 399"/>
                <a:gd name="T4" fmla="*/ 111 w 458"/>
                <a:gd name="T5" fmla="*/ 6 h 399"/>
                <a:gd name="T6" fmla="*/ 2 w 458"/>
                <a:gd name="T7" fmla="*/ 194 h 399"/>
                <a:gd name="T8" fmla="*/ 2 w 458"/>
                <a:gd name="T9" fmla="*/ 205 h 399"/>
                <a:gd name="T10" fmla="*/ 111 w 458"/>
                <a:gd name="T11" fmla="*/ 394 h 399"/>
                <a:gd name="T12" fmla="*/ 120 w 458"/>
                <a:gd name="T13" fmla="*/ 399 h 399"/>
                <a:gd name="T14" fmla="*/ 338 w 458"/>
                <a:gd name="T15" fmla="*/ 399 h 399"/>
                <a:gd name="T16" fmla="*/ 347 w 458"/>
                <a:gd name="T17" fmla="*/ 394 h 399"/>
                <a:gd name="T18" fmla="*/ 456 w 458"/>
                <a:gd name="T19" fmla="*/ 205 h 399"/>
                <a:gd name="T20" fmla="*/ 456 w 458"/>
                <a:gd name="T21" fmla="*/ 194 h 399"/>
                <a:gd name="T22" fmla="*/ 347 w 458"/>
                <a:gd name="T23" fmla="*/ 6 h 399"/>
                <a:gd name="T24" fmla="*/ 338 w 458"/>
                <a:gd name="T25" fmla="*/ 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8" h="399">
                  <a:moveTo>
                    <a:pt x="338" y="0"/>
                  </a:moveTo>
                  <a:cubicBezTo>
                    <a:pt x="120" y="0"/>
                    <a:pt x="120" y="0"/>
                    <a:pt x="120" y="0"/>
                  </a:cubicBezTo>
                  <a:cubicBezTo>
                    <a:pt x="116" y="0"/>
                    <a:pt x="113" y="2"/>
                    <a:pt x="111" y="6"/>
                  </a:cubicBezTo>
                  <a:cubicBezTo>
                    <a:pt x="2" y="194"/>
                    <a:pt x="2" y="194"/>
                    <a:pt x="2" y="194"/>
                  </a:cubicBezTo>
                  <a:cubicBezTo>
                    <a:pt x="0" y="198"/>
                    <a:pt x="0" y="202"/>
                    <a:pt x="2" y="205"/>
                  </a:cubicBezTo>
                  <a:cubicBezTo>
                    <a:pt x="111" y="394"/>
                    <a:pt x="111" y="394"/>
                    <a:pt x="111" y="394"/>
                  </a:cubicBezTo>
                  <a:cubicBezTo>
                    <a:pt x="113" y="397"/>
                    <a:pt x="116" y="399"/>
                    <a:pt x="120" y="399"/>
                  </a:cubicBezTo>
                  <a:cubicBezTo>
                    <a:pt x="338" y="399"/>
                    <a:pt x="338" y="399"/>
                    <a:pt x="338" y="399"/>
                  </a:cubicBezTo>
                  <a:cubicBezTo>
                    <a:pt x="342" y="399"/>
                    <a:pt x="345" y="397"/>
                    <a:pt x="347" y="394"/>
                  </a:cubicBezTo>
                  <a:cubicBezTo>
                    <a:pt x="456" y="205"/>
                    <a:pt x="456" y="205"/>
                    <a:pt x="456" y="205"/>
                  </a:cubicBezTo>
                  <a:cubicBezTo>
                    <a:pt x="458" y="202"/>
                    <a:pt x="458" y="198"/>
                    <a:pt x="456" y="194"/>
                  </a:cubicBezTo>
                  <a:cubicBezTo>
                    <a:pt x="347" y="6"/>
                    <a:pt x="347" y="6"/>
                    <a:pt x="347" y="6"/>
                  </a:cubicBezTo>
                  <a:cubicBezTo>
                    <a:pt x="345" y="2"/>
                    <a:pt x="342" y="0"/>
                    <a:pt x="338"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12" name="Freeform 12"/>
            <p:cNvSpPr>
              <a:spLocks/>
            </p:cNvSpPr>
            <p:nvPr/>
          </p:nvSpPr>
          <p:spPr bwMode="auto">
            <a:xfrm>
              <a:off x="6907213" y="3513138"/>
              <a:ext cx="1141413" cy="993775"/>
            </a:xfrm>
            <a:custGeom>
              <a:avLst/>
              <a:gdLst>
                <a:gd name="T0" fmla="*/ 72 w 300"/>
                <a:gd name="T1" fmla="*/ 256 h 261"/>
                <a:gd name="T2" fmla="*/ 2 w 300"/>
                <a:gd name="T3" fmla="*/ 136 h 261"/>
                <a:gd name="T4" fmla="*/ 2 w 300"/>
                <a:gd name="T5" fmla="*/ 126 h 261"/>
                <a:gd name="T6" fmla="*/ 72 w 300"/>
                <a:gd name="T7" fmla="*/ 5 h 261"/>
                <a:gd name="T8" fmla="*/ 80 w 300"/>
                <a:gd name="T9" fmla="*/ 0 h 261"/>
                <a:gd name="T10" fmla="*/ 220 w 300"/>
                <a:gd name="T11" fmla="*/ 0 h 261"/>
                <a:gd name="T12" fmla="*/ 228 w 300"/>
                <a:gd name="T13" fmla="*/ 5 h 261"/>
                <a:gd name="T14" fmla="*/ 298 w 300"/>
                <a:gd name="T15" fmla="*/ 126 h 261"/>
                <a:gd name="T16" fmla="*/ 298 w 300"/>
                <a:gd name="T17" fmla="*/ 136 h 261"/>
                <a:gd name="T18" fmla="*/ 228 w 300"/>
                <a:gd name="T19" fmla="*/ 256 h 261"/>
                <a:gd name="T20" fmla="*/ 220 w 300"/>
                <a:gd name="T21" fmla="*/ 261 h 261"/>
                <a:gd name="T22" fmla="*/ 80 w 300"/>
                <a:gd name="T23" fmla="*/ 261 h 261"/>
                <a:gd name="T24" fmla="*/ 72 w 300"/>
                <a:gd name="T25" fmla="*/ 25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0" h="261">
                  <a:moveTo>
                    <a:pt x="72" y="256"/>
                  </a:moveTo>
                  <a:cubicBezTo>
                    <a:pt x="2" y="136"/>
                    <a:pt x="2" y="136"/>
                    <a:pt x="2" y="136"/>
                  </a:cubicBezTo>
                  <a:cubicBezTo>
                    <a:pt x="0" y="133"/>
                    <a:pt x="0" y="129"/>
                    <a:pt x="2" y="126"/>
                  </a:cubicBezTo>
                  <a:cubicBezTo>
                    <a:pt x="72" y="5"/>
                    <a:pt x="72" y="5"/>
                    <a:pt x="72" y="5"/>
                  </a:cubicBezTo>
                  <a:cubicBezTo>
                    <a:pt x="74" y="2"/>
                    <a:pt x="77" y="0"/>
                    <a:pt x="80" y="0"/>
                  </a:cubicBezTo>
                  <a:cubicBezTo>
                    <a:pt x="220" y="0"/>
                    <a:pt x="220" y="0"/>
                    <a:pt x="220" y="0"/>
                  </a:cubicBezTo>
                  <a:cubicBezTo>
                    <a:pt x="223" y="0"/>
                    <a:pt x="227" y="2"/>
                    <a:pt x="228" y="5"/>
                  </a:cubicBezTo>
                  <a:cubicBezTo>
                    <a:pt x="298" y="126"/>
                    <a:pt x="298" y="126"/>
                    <a:pt x="298" y="126"/>
                  </a:cubicBezTo>
                  <a:cubicBezTo>
                    <a:pt x="300" y="129"/>
                    <a:pt x="300" y="133"/>
                    <a:pt x="298" y="136"/>
                  </a:cubicBezTo>
                  <a:cubicBezTo>
                    <a:pt x="228" y="256"/>
                    <a:pt x="228" y="256"/>
                    <a:pt x="228" y="256"/>
                  </a:cubicBezTo>
                  <a:cubicBezTo>
                    <a:pt x="227" y="259"/>
                    <a:pt x="223" y="261"/>
                    <a:pt x="220" y="261"/>
                  </a:cubicBezTo>
                  <a:cubicBezTo>
                    <a:pt x="80" y="261"/>
                    <a:pt x="80" y="261"/>
                    <a:pt x="80" y="261"/>
                  </a:cubicBezTo>
                  <a:cubicBezTo>
                    <a:pt x="77" y="261"/>
                    <a:pt x="74" y="259"/>
                    <a:pt x="72" y="256"/>
                  </a:cubicBezTo>
                  <a:close/>
                </a:path>
              </a:pathLst>
            </a:custGeom>
            <a:solidFill>
              <a:schemeClr val="bg2"/>
            </a:solidFill>
            <a:ln>
              <a:noFill/>
            </a:ln>
            <a:effectLst>
              <a:outerShdw blurRad="177800" dist="63500" dir="2700000" algn="tl" rotWithShape="0">
                <a:prstClr val="black">
                  <a:alpha val="47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5" name="Group 4"/>
          <p:cNvGrpSpPr/>
          <p:nvPr/>
        </p:nvGrpSpPr>
        <p:grpSpPr>
          <a:xfrm>
            <a:off x="5219700" y="2457450"/>
            <a:ext cx="1744663" cy="1516063"/>
            <a:chOff x="5219700" y="2457450"/>
            <a:chExt cx="1744663" cy="1516063"/>
          </a:xfrm>
        </p:grpSpPr>
        <p:sp>
          <p:nvSpPr>
            <p:cNvPr id="13" name="Freeform 13"/>
            <p:cNvSpPr>
              <a:spLocks/>
            </p:cNvSpPr>
            <p:nvPr/>
          </p:nvSpPr>
          <p:spPr bwMode="auto">
            <a:xfrm>
              <a:off x="5219700" y="2457450"/>
              <a:ext cx="1744663" cy="1516063"/>
            </a:xfrm>
            <a:custGeom>
              <a:avLst/>
              <a:gdLst>
                <a:gd name="T0" fmla="*/ 338 w 458"/>
                <a:gd name="T1" fmla="*/ 0 h 398"/>
                <a:gd name="T2" fmla="*/ 120 w 458"/>
                <a:gd name="T3" fmla="*/ 0 h 398"/>
                <a:gd name="T4" fmla="*/ 111 w 458"/>
                <a:gd name="T5" fmla="*/ 5 h 398"/>
                <a:gd name="T6" fmla="*/ 2 w 458"/>
                <a:gd name="T7" fmla="*/ 194 h 398"/>
                <a:gd name="T8" fmla="*/ 2 w 458"/>
                <a:gd name="T9" fmla="*/ 204 h 398"/>
                <a:gd name="T10" fmla="*/ 111 w 458"/>
                <a:gd name="T11" fmla="*/ 393 h 398"/>
                <a:gd name="T12" fmla="*/ 120 w 458"/>
                <a:gd name="T13" fmla="*/ 398 h 398"/>
                <a:gd name="T14" fmla="*/ 338 w 458"/>
                <a:gd name="T15" fmla="*/ 398 h 398"/>
                <a:gd name="T16" fmla="*/ 347 w 458"/>
                <a:gd name="T17" fmla="*/ 393 h 398"/>
                <a:gd name="T18" fmla="*/ 456 w 458"/>
                <a:gd name="T19" fmla="*/ 204 h 398"/>
                <a:gd name="T20" fmla="*/ 456 w 458"/>
                <a:gd name="T21" fmla="*/ 194 h 398"/>
                <a:gd name="T22" fmla="*/ 347 w 458"/>
                <a:gd name="T23" fmla="*/ 5 h 398"/>
                <a:gd name="T24" fmla="*/ 338 w 458"/>
                <a:gd name="T25"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8" h="398">
                  <a:moveTo>
                    <a:pt x="338" y="0"/>
                  </a:moveTo>
                  <a:cubicBezTo>
                    <a:pt x="120" y="0"/>
                    <a:pt x="120" y="0"/>
                    <a:pt x="120" y="0"/>
                  </a:cubicBezTo>
                  <a:cubicBezTo>
                    <a:pt x="116" y="0"/>
                    <a:pt x="113" y="2"/>
                    <a:pt x="111" y="5"/>
                  </a:cubicBezTo>
                  <a:cubicBezTo>
                    <a:pt x="2" y="194"/>
                    <a:pt x="2" y="194"/>
                    <a:pt x="2" y="194"/>
                  </a:cubicBezTo>
                  <a:cubicBezTo>
                    <a:pt x="0" y="197"/>
                    <a:pt x="0" y="201"/>
                    <a:pt x="2" y="204"/>
                  </a:cubicBezTo>
                  <a:cubicBezTo>
                    <a:pt x="111" y="393"/>
                    <a:pt x="111" y="393"/>
                    <a:pt x="111" y="393"/>
                  </a:cubicBezTo>
                  <a:cubicBezTo>
                    <a:pt x="113" y="396"/>
                    <a:pt x="116" y="398"/>
                    <a:pt x="120" y="398"/>
                  </a:cubicBezTo>
                  <a:cubicBezTo>
                    <a:pt x="338" y="398"/>
                    <a:pt x="338" y="398"/>
                    <a:pt x="338" y="398"/>
                  </a:cubicBezTo>
                  <a:cubicBezTo>
                    <a:pt x="342" y="398"/>
                    <a:pt x="345" y="396"/>
                    <a:pt x="347" y="393"/>
                  </a:cubicBezTo>
                  <a:cubicBezTo>
                    <a:pt x="456" y="204"/>
                    <a:pt x="456" y="204"/>
                    <a:pt x="456" y="204"/>
                  </a:cubicBezTo>
                  <a:cubicBezTo>
                    <a:pt x="458" y="201"/>
                    <a:pt x="458" y="197"/>
                    <a:pt x="456" y="194"/>
                  </a:cubicBezTo>
                  <a:cubicBezTo>
                    <a:pt x="347" y="5"/>
                    <a:pt x="347" y="5"/>
                    <a:pt x="347" y="5"/>
                  </a:cubicBezTo>
                  <a:cubicBezTo>
                    <a:pt x="345" y="2"/>
                    <a:pt x="342" y="0"/>
                    <a:pt x="338" y="0"/>
                  </a:cubicBezTo>
                </a:path>
              </a:pathLst>
            </a:cu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14" name="Freeform 14"/>
            <p:cNvSpPr>
              <a:spLocks/>
            </p:cNvSpPr>
            <p:nvPr/>
          </p:nvSpPr>
          <p:spPr bwMode="auto">
            <a:xfrm>
              <a:off x="5521325" y="2716213"/>
              <a:ext cx="1141413" cy="998538"/>
            </a:xfrm>
            <a:custGeom>
              <a:avLst/>
              <a:gdLst>
                <a:gd name="T0" fmla="*/ 71 w 300"/>
                <a:gd name="T1" fmla="*/ 257 h 262"/>
                <a:gd name="T2" fmla="*/ 2 w 300"/>
                <a:gd name="T3" fmla="*/ 136 h 262"/>
                <a:gd name="T4" fmla="*/ 2 w 300"/>
                <a:gd name="T5" fmla="*/ 126 h 262"/>
                <a:gd name="T6" fmla="*/ 71 w 300"/>
                <a:gd name="T7" fmla="*/ 5 h 262"/>
                <a:gd name="T8" fmla="*/ 80 w 300"/>
                <a:gd name="T9" fmla="*/ 0 h 262"/>
                <a:gd name="T10" fmla="*/ 220 w 300"/>
                <a:gd name="T11" fmla="*/ 0 h 262"/>
                <a:gd name="T12" fmla="*/ 228 w 300"/>
                <a:gd name="T13" fmla="*/ 5 h 262"/>
                <a:gd name="T14" fmla="*/ 298 w 300"/>
                <a:gd name="T15" fmla="*/ 126 h 262"/>
                <a:gd name="T16" fmla="*/ 298 w 300"/>
                <a:gd name="T17" fmla="*/ 136 h 262"/>
                <a:gd name="T18" fmla="*/ 228 w 300"/>
                <a:gd name="T19" fmla="*/ 257 h 262"/>
                <a:gd name="T20" fmla="*/ 220 w 300"/>
                <a:gd name="T21" fmla="*/ 262 h 262"/>
                <a:gd name="T22" fmla="*/ 80 w 300"/>
                <a:gd name="T23" fmla="*/ 262 h 262"/>
                <a:gd name="T24" fmla="*/ 71 w 300"/>
                <a:gd name="T25" fmla="*/ 257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0" h="262">
                  <a:moveTo>
                    <a:pt x="71" y="257"/>
                  </a:moveTo>
                  <a:cubicBezTo>
                    <a:pt x="2" y="136"/>
                    <a:pt x="2" y="136"/>
                    <a:pt x="2" y="136"/>
                  </a:cubicBezTo>
                  <a:cubicBezTo>
                    <a:pt x="0" y="133"/>
                    <a:pt x="0" y="129"/>
                    <a:pt x="2" y="126"/>
                  </a:cubicBezTo>
                  <a:cubicBezTo>
                    <a:pt x="71" y="5"/>
                    <a:pt x="71" y="5"/>
                    <a:pt x="71" y="5"/>
                  </a:cubicBezTo>
                  <a:cubicBezTo>
                    <a:pt x="73" y="2"/>
                    <a:pt x="77" y="0"/>
                    <a:pt x="80" y="0"/>
                  </a:cubicBezTo>
                  <a:cubicBezTo>
                    <a:pt x="220" y="0"/>
                    <a:pt x="220" y="0"/>
                    <a:pt x="220" y="0"/>
                  </a:cubicBezTo>
                  <a:cubicBezTo>
                    <a:pt x="223" y="0"/>
                    <a:pt x="226" y="2"/>
                    <a:pt x="228" y="5"/>
                  </a:cubicBezTo>
                  <a:cubicBezTo>
                    <a:pt x="298" y="126"/>
                    <a:pt x="298" y="126"/>
                    <a:pt x="298" y="126"/>
                  </a:cubicBezTo>
                  <a:cubicBezTo>
                    <a:pt x="300" y="129"/>
                    <a:pt x="300" y="133"/>
                    <a:pt x="298" y="136"/>
                  </a:cubicBezTo>
                  <a:cubicBezTo>
                    <a:pt x="228" y="257"/>
                    <a:pt x="228" y="257"/>
                    <a:pt x="228" y="257"/>
                  </a:cubicBezTo>
                  <a:cubicBezTo>
                    <a:pt x="226" y="260"/>
                    <a:pt x="223" y="262"/>
                    <a:pt x="220" y="262"/>
                  </a:cubicBezTo>
                  <a:cubicBezTo>
                    <a:pt x="80" y="262"/>
                    <a:pt x="80" y="262"/>
                    <a:pt x="80" y="262"/>
                  </a:cubicBezTo>
                  <a:cubicBezTo>
                    <a:pt x="77" y="262"/>
                    <a:pt x="73" y="260"/>
                    <a:pt x="71" y="257"/>
                  </a:cubicBezTo>
                  <a:close/>
                </a:path>
              </a:pathLst>
            </a:custGeom>
            <a:solidFill>
              <a:schemeClr val="bg2"/>
            </a:solidFill>
            <a:ln>
              <a:noFill/>
            </a:ln>
            <a:effectLst>
              <a:outerShdw blurRad="177800" dist="63500" dir="2700000" algn="tl" rotWithShape="0">
                <a:prstClr val="black">
                  <a:alpha val="47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4" name="Group 3"/>
          <p:cNvGrpSpPr/>
          <p:nvPr/>
        </p:nvGrpSpPr>
        <p:grpSpPr>
          <a:xfrm>
            <a:off x="3833813" y="3249613"/>
            <a:ext cx="1744663" cy="1520825"/>
            <a:chOff x="3833813" y="3249613"/>
            <a:chExt cx="1744663" cy="1520825"/>
          </a:xfrm>
        </p:grpSpPr>
        <p:sp>
          <p:nvSpPr>
            <p:cNvPr id="15" name="Freeform 15"/>
            <p:cNvSpPr>
              <a:spLocks/>
            </p:cNvSpPr>
            <p:nvPr/>
          </p:nvSpPr>
          <p:spPr bwMode="auto">
            <a:xfrm>
              <a:off x="3833813" y="3249613"/>
              <a:ext cx="1744663" cy="1520825"/>
            </a:xfrm>
            <a:custGeom>
              <a:avLst/>
              <a:gdLst>
                <a:gd name="T0" fmla="*/ 338 w 458"/>
                <a:gd name="T1" fmla="*/ 0 h 399"/>
                <a:gd name="T2" fmla="*/ 120 w 458"/>
                <a:gd name="T3" fmla="*/ 0 h 399"/>
                <a:gd name="T4" fmla="*/ 111 w 458"/>
                <a:gd name="T5" fmla="*/ 6 h 399"/>
                <a:gd name="T6" fmla="*/ 2 w 458"/>
                <a:gd name="T7" fmla="*/ 194 h 399"/>
                <a:gd name="T8" fmla="*/ 2 w 458"/>
                <a:gd name="T9" fmla="*/ 205 h 399"/>
                <a:gd name="T10" fmla="*/ 111 w 458"/>
                <a:gd name="T11" fmla="*/ 394 h 399"/>
                <a:gd name="T12" fmla="*/ 120 w 458"/>
                <a:gd name="T13" fmla="*/ 399 h 399"/>
                <a:gd name="T14" fmla="*/ 338 w 458"/>
                <a:gd name="T15" fmla="*/ 399 h 399"/>
                <a:gd name="T16" fmla="*/ 347 w 458"/>
                <a:gd name="T17" fmla="*/ 394 h 399"/>
                <a:gd name="T18" fmla="*/ 456 w 458"/>
                <a:gd name="T19" fmla="*/ 205 h 399"/>
                <a:gd name="T20" fmla="*/ 456 w 458"/>
                <a:gd name="T21" fmla="*/ 194 h 399"/>
                <a:gd name="T22" fmla="*/ 347 w 458"/>
                <a:gd name="T23" fmla="*/ 6 h 399"/>
                <a:gd name="T24" fmla="*/ 338 w 458"/>
                <a:gd name="T25" fmla="*/ 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8" h="399">
                  <a:moveTo>
                    <a:pt x="338" y="0"/>
                  </a:moveTo>
                  <a:cubicBezTo>
                    <a:pt x="120" y="0"/>
                    <a:pt x="120" y="0"/>
                    <a:pt x="120" y="0"/>
                  </a:cubicBezTo>
                  <a:cubicBezTo>
                    <a:pt x="116" y="0"/>
                    <a:pt x="112" y="2"/>
                    <a:pt x="111" y="6"/>
                  </a:cubicBezTo>
                  <a:cubicBezTo>
                    <a:pt x="2" y="194"/>
                    <a:pt x="2" y="194"/>
                    <a:pt x="2" y="194"/>
                  </a:cubicBezTo>
                  <a:cubicBezTo>
                    <a:pt x="0" y="198"/>
                    <a:pt x="0" y="202"/>
                    <a:pt x="2" y="205"/>
                  </a:cubicBezTo>
                  <a:cubicBezTo>
                    <a:pt x="111" y="394"/>
                    <a:pt x="111" y="394"/>
                    <a:pt x="111" y="394"/>
                  </a:cubicBezTo>
                  <a:cubicBezTo>
                    <a:pt x="112" y="397"/>
                    <a:pt x="116" y="399"/>
                    <a:pt x="120" y="399"/>
                  </a:cubicBezTo>
                  <a:cubicBezTo>
                    <a:pt x="338" y="399"/>
                    <a:pt x="338" y="399"/>
                    <a:pt x="338" y="399"/>
                  </a:cubicBezTo>
                  <a:cubicBezTo>
                    <a:pt x="341" y="399"/>
                    <a:pt x="345" y="397"/>
                    <a:pt x="347" y="394"/>
                  </a:cubicBezTo>
                  <a:cubicBezTo>
                    <a:pt x="456" y="205"/>
                    <a:pt x="456" y="205"/>
                    <a:pt x="456" y="205"/>
                  </a:cubicBezTo>
                  <a:cubicBezTo>
                    <a:pt x="458" y="202"/>
                    <a:pt x="458" y="198"/>
                    <a:pt x="456" y="194"/>
                  </a:cubicBezTo>
                  <a:cubicBezTo>
                    <a:pt x="347" y="6"/>
                    <a:pt x="347" y="6"/>
                    <a:pt x="347" y="6"/>
                  </a:cubicBezTo>
                  <a:cubicBezTo>
                    <a:pt x="345" y="2"/>
                    <a:pt x="341" y="0"/>
                    <a:pt x="338" y="0"/>
                  </a:cubicBezTo>
                </a:path>
              </a:pathLst>
            </a:custGeom>
            <a:solidFill>
              <a:schemeClr val="accent6"/>
            </a:solidFill>
            <a:ln>
              <a:noFill/>
            </a:ln>
          </p:spPr>
          <p:txBody>
            <a:bodyPr vert="horz" wrap="square" lIns="91440" tIns="45720" rIns="91440" bIns="45720" numCol="1" anchor="t" anchorCtr="0" compatLnSpc="1">
              <a:prstTxWarp prst="textNoShape">
                <a:avLst/>
              </a:prstTxWarp>
            </a:bodyPr>
            <a:lstStyle/>
            <a:p>
              <a:endParaRPr lang="ru-RU"/>
            </a:p>
          </p:txBody>
        </p:sp>
        <p:sp>
          <p:nvSpPr>
            <p:cNvPr id="16" name="Freeform 16"/>
            <p:cNvSpPr>
              <a:spLocks/>
            </p:cNvSpPr>
            <p:nvPr/>
          </p:nvSpPr>
          <p:spPr bwMode="auto">
            <a:xfrm>
              <a:off x="4133850" y="3513138"/>
              <a:ext cx="1139825" cy="993775"/>
            </a:xfrm>
            <a:custGeom>
              <a:avLst/>
              <a:gdLst>
                <a:gd name="T0" fmla="*/ 71 w 299"/>
                <a:gd name="T1" fmla="*/ 256 h 261"/>
                <a:gd name="T2" fmla="*/ 2 w 299"/>
                <a:gd name="T3" fmla="*/ 136 h 261"/>
                <a:gd name="T4" fmla="*/ 2 w 299"/>
                <a:gd name="T5" fmla="*/ 126 h 261"/>
                <a:gd name="T6" fmla="*/ 71 w 299"/>
                <a:gd name="T7" fmla="*/ 5 h 261"/>
                <a:gd name="T8" fmla="*/ 80 w 299"/>
                <a:gd name="T9" fmla="*/ 0 h 261"/>
                <a:gd name="T10" fmla="*/ 219 w 299"/>
                <a:gd name="T11" fmla="*/ 0 h 261"/>
                <a:gd name="T12" fmla="*/ 228 w 299"/>
                <a:gd name="T13" fmla="*/ 5 h 261"/>
                <a:gd name="T14" fmla="*/ 298 w 299"/>
                <a:gd name="T15" fmla="*/ 126 h 261"/>
                <a:gd name="T16" fmla="*/ 298 w 299"/>
                <a:gd name="T17" fmla="*/ 136 h 261"/>
                <a:gd name="T18" fmla="*/ 228 w 299"/>
                <a:gd name="T19" fmla="*/ 256 h 261"/>
                <a:gd name="T20" fmla="*/ 219 w 299"/>
                <a:gd name="T21" fmla="*/ 261 h 261"/>
                <a:gd name="T22" fmla="*/ 80 w 299"/>
                <a:gd name="T23" fmla="*/ 261 h 261"/>
                <a:gd name="T24" fmla="*/ 71 w 299"/>
                <a:gd name="T25" fmla="*/ 25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 h="261">
                  <a:moveTo>
                    <a:pt x="71" y="256"/>
                  </a:moveTo>
                  <a:cubicBezTo>
                    <a:pt x="2" y="136"/>
                    <a:pt x="2" y="136"/>
                    <a:pt x="2" y="136"/>
                  </a:cubicBezTo>
                  <a:cubicBezTo>
                    <a:pt x="0" y="133"/>
                    <a:pt x="0" y="129"/>
                    <a:pt x="2" y="126"/>
                  </a:cubicBezTo>
                  <a:cubicBezTo>
                    <a:pt x="71" y="5"/>
                    <a:pt x="71" y="5"/>
                    <a:pt x="71" y="5"/>
                  </a:cubicBezTo>
                  <a:cubicBezTo>
                    <a:pt x="73" y="2"/>
                    <a:pt x="76" y="0"/>
                    <a:pt x="80" y="0"/>
                  </a:cubicBezTo>
                  <a:cubicBezTo>
                    <a:pt x="219" y="0"/>
                    <a:pt x="219" y="0"/>
                    <a:pt x="219" y="0"/>
                  </a:cubicBezTo>
                  <a:cubicBezTo>
                    <a:pt x="223" y="0"/>
                    <a:pt x="226" y="2"/>
                    <a:pt x="228" y="5"/>
                  </a:cubicBezTo>
                  <a:cubicBezTo>
                    <a:pt x="298" y="126"/>
                    <a:pt x="298" y="126"/>
                    <a:pt x="298" y="126"/>
                  </a:cubicBezTo>
                  <a:cubicBezTo>
                    <a:pt x="299" y="129"/>
                    <a:pt x="299" y="133"/>
                    <a:pt x="298" y="136"/>
                  </a:cubicBezTo>
                  <a:cubicBezTo>
                    <a:pt x="228" y="256"/>
                    <a:pt x="228" y="256"/>
                    <a:pt x="228" y="256"/>
                  </a:cubicBezTo>
                  <a:cubicBezTo>
                    <a:pt x="226" y="259"/>
                    <a:pt x="223" y="261"/>
                    <a:pt x="219" y="261"/>
                  </a:cubicBezTo>
                  <a:cubicBezTo>
                    <a:pt x="80" y="261"/>
                    <a:pt x="80" y="261"/>
                    <a:pt x="80" y="261"/>
                  </a:cubicBezTo>
                  <a:cubicBezTo>
                    <a:pt x="76" y="261"/>
                    <a:pt x="73" y="259"/>
                    <a:pt x="71" y="256"/>
                  </a:cubicBezTo>
                  <a:close/>
                </a:path>
              </a:pathLst>
            </a:custGeom>
            <a:solidFill>
              <a:schemeClr val="bg2"/>
            </a:solidFill>
            <a:ln>
              <a:noFill/>
            </a:ln>
            <a:effectLst>
              <a:outerShdw blurRad="177800" dist="63500" dir="2700000" algn="tl" rotWithShape="0">
                <a:prstClr val="black">
                  <a:alpha val="47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3" name="Group 2"/>
          <p:cNvGrpSpPr/>
          <p:nvPr/>
        </p:nvGrpSpPr>
        <p:grpSpPr>
          <a:xfrm>
            <a:off x="2447925" y="2457450"/>
            <a:ext cx="1739900" cy="1516063"/>
            <a:chOff x="2447925" y="2457450"/>
            <a:chExt cx="1739900" cy="1516063"/>
          </a:xfrm>
        </p:grpSpPr>
        <p:sp>
          <p:nvSpPr>
            <p:cNvPr id="17" name="Freeform 17"/>
            <p:cNvSpPr>
              <a:spLocks/>
            </p:cNvSpPr>
            <p:nvPr/>
          </p:nvSpPr>
          <p:spPr bwMode="auto">
            <a:xfrm>
              <a:off x="2447925" y="2457450"/>
              <a:ext cx="1739900" cy="1516063"/>
            </a:xfrm>
            <a:custGeom>
              <a:avLst/>
              <a:gdLst>
                <a:gd name="T0" fmla="*/ 337 w 457"/>
                <a:gd name="T1" fmla="*/ 0 h 398"/>
                <a:gd name="T2" fmla="*/ 119 w 457"/>
                <a:gd name="T3" fmla="*/ 0 h 398"/>
                <a:gd name="T4" fmla="*/ 110 w 457"/>
                <a:gd name="T5" fmla="*/ 5 h 398"/>
                <a:gd name="T6" fmla="*/ 1 w 457"/>
                <a:gd name="T7" fmla="*/ 194 h 398"/>
                <a:gd name="T8" fmla="*/ 1 w 457"/>
                <a:gd name="T9" fmla="*/ 204 h 398"/>
                <a:gd name="T10" fmla="*/ 110 w 457"/>
                <a:gd name="T11" fmla="*/ 393 h 398"/>
                <a:gd name="T12" fmla="*/ 119 w 457"/>
                <a:gd name="T13" fmla="*/ 398 h 398"/>
                <a:gd name="T14" fmla="*/ 337 w 457"/>
                <a:gd name="T15" fmla="*/ 398 h 398"/>
                <a:gd name="T16" fmla="*/ 346 w 457"/>
                <a:gd name="T17" fmla="*/ 393 h 398"/>
                <a:gd name="T18" fmla="*/ 455 w 457"/>
                <a:gd name="T19" fmla="*/ 204 h 398"/>
                <a:gd name="T20" fmla="*/ 455 w 457"/>
                <a:gd name="T21" fmla="*/ 194 h 398"/>
                <a:gd name="T22" fmla="*/ 346 w 457"/>
                <a:gd name="T23" fmla="*/ 5 h 398"/>
                <a:gd name="T24" fmla="*/ 337 w 457"/>
                <a:gd name="T25" fmla="*/ 0 h 39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7" h="398">
                  <a:moveTo>
                    <a:pt x="337" y="0"/>
                  </a:moveTo>
                  <a:cubicBezTo>
                    <a:pt x="119" y="0"/>
                    <a:pt x="119" y="0"/>
                    <a:pt x="119" y="0"/>
                  </a:cubicBezTo>
                  <a:cubicBezTo>
                    <a:pt x="116" y="0"/>
                    <a:pt x="112" y="2"/>
                    <a:pt x="110" y="5"/>
                  </a:cubicBezTo>
                  <a:cubicBezTo>
                    <a:pt x="1" y="194"/>
                    <a:pt x="1" y="194"/>
                    <a:pt x="1" y="194"/>
                  </a:cubicBezTo>
                  <a:cubicBezTo>
                    <a:pt x="0" y="197"/>
                    <a:pt x="0" y="201"/>
                    <a:pt x="1" y="204"/>
                  </a:cubicBezTo>
                  <a:cubicBezTo>
                    <a:pt x="110" y="393"/>
                    <a:pt x="110" y="393"/>
                    <a:pt x="110" y="393"/>
                  </a:cubicBezTo>
                  <a:cubicBezTo>
                    <a:pt x="112" y="396"/>
                    <a:pt x="116" y="398"/>
                    <a:pt x="119" y="398"/>
                  </a:cubicBezTo>
                  <a:cubicBezTo>
                    <a:pt x="337" y="398"/>
                    <a:pt x="337" y="398"/>
                    <a:pt x="337" y="398"/>
                  </a:cubicBezTo>
                  <a:cubicBezTo>
                    <a:pt x="341" y="398"/>
                    <a:pt x="345" y="396"/>
                    <a:pt x="346" y="393"/>
                  </a:cubicBezTo>
                  <a:cubicBezTo>
                    <a:pt x="455" y="204"/>
                    <a:pt x="455" y="204"/>
                    <a:pt x="455" y="204"/>
                  </a:cubicBezTo>
                  <a:cubicBezTo>
                    <a:pt x="457" y="201"/>
                    <a:pt x="457" y="197"/>
                    <a:pt x="455" y="194"/>
                  </a:cubicBezTo>
                  <a:cubicBezTo>
                    <a:pt x="346" y="5"/>
                    <a:pt x="346" y="5"/>
                    <a:pt x="346" y="5"/>
                  </a:cubicBezTo>
                  <a:cubicBezTo>
                    <a:pt x="345" y="2"/>
                    <a:pt x="341" y="0"/>
                    <a:pt x="337" y="0"/>
                  </a:cubicBezTo>
                </a:path>
              </a:pathLst>
            </a:cu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18" name="Freeform 18"/>
            <p:cNvSpPr>
              <a:spLocks/>
            </p:cNvSpPr>
            <p:nvPr/>
          </p:nvSpPr>
          <p:spPr bwMode="auto">
            <a:xfrm>
              <a:off x="2747963" y="2716213"/>
              <a:ext cx="1139825" cy="998538"/>
            </a:xfrm>
            <a:custGeom>
              <a:avLst/>
              <a:gdLst>
                <a:gd name="T0" fmla="*/ 71 w 299"/>
                <a:gd name="T1" fmla="*/ 257 h 262"/>
                <a:gd name="T2" fmla="*/ 1 w 299"/>
                <a:gd name="T3" fmla="*/ 136 h 262"/>
                <a:gd name="T4" fmla="*/ 1 w 299"/>
                <a:gd name="T5" fmla="*/ 126 h 262"/>
                <a:gd name="T6" fmla="*/ 71 w 299"/>
                <a:gd name="T7" fmla="*/ 5 h 262"/>
                <a:gd name="T8" fmla="*/ 80 w 299"/>
                <a:gd name="T9" fmla="*/ 0 h 262"/>
                <a:gd name="T10" fmla="*/ 219 w 299"/>
                <a:gd name="T11" fmla="*/ 0 h 262"/>
                <a:gd name="T12" fmla="*/ 228 w 299"/>
                <a:gd name="T13" fmla="*/ 5 h 262"/>
                <a:gd name="T14" fmla="*/ 297 w 299"/>
                <a:gd name="T15" fmla="*/ 126 h 262"/>
                <a:gd name="T16" fmla="*/ 297 w 299"/>
                <a:gd name="T17" fmla="*/ 136 h 262"/>
                <a:gd name="T18" fmla="*/ 228 w 299"/>
                <a:gd name="T19" fmla="*/ 257 h 262"/>
                <a:gd name="T20" fmla="*/ 219 w 299"/>
                <a:gd name="T21" fmla="*/ 262 h 262"/>
                <a:gd name="T22" fmla="*/ 80 w 299"/>
                <a:gd name="T23" fmla="*/ 262 h 262"/>
                <a:gd name="T24" fmla="*/ 71 w 299"/>
                <a:gd name="T25" fmla="*/ 257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299" h="262">
                  <a:moveTo>
                    <a:pt x="71" y="257"/>
                  </a:moveTo>
                  <a:cubicBezTo>
                    <a:pt x="1" y="136"/>
                    <a:pt x="1" y="136"/>
                    <a:pt x="1" y="136"/>
                  </a:cubicBezTo>
                  <a:cubicBezTo>
                    <a:pt x="0" y="133"/>
                    <a:pt x="0" y="129"/>
                    <a:pt x="1" y="126"/>
                  </a:cubicBezTo>
                  <a:cubicBezTo>
                    <a:pt x="71" y="5"/>
                    <a:pt x="71" y="5"/>
                    <a:pt x="71" y="5"/>
                  </a:cubicBezTo>
                  <a:cubicBezTo>
                    <a:pt x="73" y="2"/>
                    <a:pt x="76" y="0"/>
                    <a:pt x="80" y="0"/>
                  </a:cubicBezTo>
                  <a:cubicBezTo>
                    <a:pt x="219" y="0"/>
                    <a:pt x="219" y="0"/>
                    <a:pt x="219" y="0"/>
                  </a:cubicBezTo>
                  <a:cubicBezTo>
                    <a:pt x="223" y="0"/>
                    <a:pt x="226" y="2"/>
                    <a:pt x="228" y="5"/>
                  </a:cubicBezTo>
                  <a:cubicBezTo>
                    <a:pt x="297" y="126"/>
                    <a:pt x="297" y="126"/>
                    <a:pt x="297" y="126"/>
                  </a:cubicBezTo>
                  <a:cubicBezTo>
                    <a:pt x="299" y="129"/>
                    <a:pt x="299" y="133"/>
                    <a:pt x="297" y="136"/>
                  </a:cubicBezTo>
                  <a:cubicBezTo>
                    <a:pt x="228" y="257"/>
                    <a:pt x="228" y="257"/>
                    <a:pt x="228" y="257"/>
                  </a:cubicBezTo>
                  <a:cubicBezTo>
                    <a:pt x="226" y="260"/>
                    <a:pt x="223" y="262"/>
                    <a:pt x="219" y="262"/>
                  </a:cubicBezTo>
                  <a:cubicBezTo>
                    <a:pt x="80" y="262"/>
                    <a:pt x="80" y="262"/>
                    <a:pt x="80" y="262"/>
                  </a:cubicBezTo>
                  <a:cubicBezTo>
                    <a:pt x="76" y="262"/>
                    <a:pt x="73" y="260"/>
                    <a:pt x="71" y="257"/>
                  </a:cubicBezTo>
                  <a:close/>
                </a:path>
              </a:pathLst>
            </a:custGeom>
            <a:solidFill>
              <a:schemeClr val="bg2"/>
            </a:solidFill>
            <a:ln>
              <a:noFill/>
            </a:ln>
            <a:effectLst>
              <a:outerShdw blurRad="177800" dist="63500" dir="2700000" algn="tl" rotWithShape="0">
                <a:prstClr val="black">
                  <a:alpha val="47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2" name="Group 1"/>
          <p:cNvGrpSpPr/>
          <p:nvPr/>
        </p:nvGrpSpPr>
        <p:grpSpPr>
          <a:xfrm>
            <a:off x="1057275" y="3249613"/>
            <a:ext cx="1744663" cy="1520825"/>
            <a:chOff x="1057275" y="3249613"/>
            <a:chExt cx="1744663" cy="1520825"/>
          </a:xfrm>
        </p:grpSpPr>
        <p:sp>
          <p:nvSpPr>
            <p:cNvPr id="19" name="Freeform 19"/>
            <p:cNvSpPr>
              <a:spLocks/>
            </p:cNvSpPr>
            <p:nvPr/>
          </p:nvSpPr>
          <p:spPr bwMode="auto">
            <a:xfrm>
              <a:off x="1057275" y="3249613"/>
              <a:ext cx="1744663" cy="1520825"/>
            </a:xfrm>
            <a:custGeom>
              <a:avLst/>
              <a:gdLst>
                <a:gd name="T0" fmla="*/ 338 w 458"/>
                <a:gd name="T1" fmla="*/ 0 h 399"/>
                <a:gd name="T2" fmla="*/ 120 w 458"/>
                <a:gd name="T3" fmla="*/ 0 h 399"/>
                <a:gd name="T4" fmla="*/ 111 w 458"/>
                <a:gd name="T5" fmla="*/ 6 h 399"/>
                <a:gd name="T6" fmla="*/ 2 w 458"/>
                <a:gd name="T7" fmla="*/ 194 h 399"/>
                <a:gd name="T8" fmla="*/ 2 w 458"/>
                <a:gd name="T9" fmla="*/ 205 h 399"/>
                <a:gd name="T10" fmla="*/ 111 w 458"/>
                <a:gd name="T11" fmla="*/ 394 h 399"/>
                <a:gd name="T12" fmla="*/ 120 w 458"/>
                <a:gd name="T13" fmla="*/ 399 h 399"/>
                <a:gd name="T14" fmla="*/ 338 w 458"/>
                <a:gd name="T15" fmla="*/ 399 h 399"/>
                <a:gd name="T16" fmla="*/ 347 w 458"/>
                <a:gd name="T17" fmla="*/ 394 h 399"/>
                <a:gd name="T18" fmla="*/ 456 w 458"/>
                <a:gd name="T19" fmla="*/ 205 h 399"/>
                <a:gd name="T20" fmla="*/ 456 w 458"/>
                <a:gd name="T21" fmla="*/ 194 h 399"/>
                <a:gd name="T22" fmla="*/ 347 w 458"/>
                <a:gd name="T23" fmla="*/ 6 h 399"/>
                <a:gd name="T24" fmla="*/ 338 w 458"/>
                <a:gd name="T25" fmla="*/ 0 h 39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458" h="399">
                  <a:moveTo>
                    <a:pt x="338" y="0"/>
                  </a:moveTo>
                  <a:cubicBezTo>
                    <a:pt x="120" y="0"/>
                    <a:pt x="120" y="0"/>
                    <a:pt x="120" y="0"/>
                  </a:cubicBezTo>
                  <a:cubicBezTo>
                    <a:pt x="116" y="0"/>
                    <a:pt x="113" y="2"/>
                    <a:pt x="111" y="6"/>
                  </a:cubicBezTo>
                  <a:cubicBezTo>
                    <a:pt x="2" y="194"/>
                    <a:pt x="2" y="194"/>
                    <a:pt x="2" y="194"/>
                  </a:cubicBezTo>
                  <a:cubicBezTo>
                    <a:pt x="0" y="198"/>
                    <a:pt x="0" y="202"/>
                    <a:pt x="2" y="205"/>
                  </a:cubicBezTo>
                  <a:cubicBezTo>
                    <a:pt x="111" y="394"/>
                    <a:pt x="111" y="394"/>
                    <a:pt x="111" y="394"/>
                  </a:cubicBezTo>
                  <a:cubicBezTo>
                    <a:pt x="113" y="397"/>
                    <a:pt x="116" y="399"/>
                    <a:pt x="120" y="399"/>
                  </a:cubicBezTo>
                  <a:cubicBezTo>
                    <a:pt x="338" y="399"/>
                    <a:pt x="338" y="399"/>
                    <a:pt x="338" y="399"/>
                  </a:cubicBezTo>
                  <a:cubicBezTo>
                    <a:pt x="342" y="399"/>
                    <a:pt x="345" y="397"/>
                    <a:pt x="347" y="394"/>
                  </a:cubicBezTo>
                  <a:cubicBezTo>
                    <a:pt x="456" y="205"/>
                    <a:pt x="456" y="205"/>
                    <a:pt x="456" y="205"/>
                  </a:cubicBezTo>
                  <a:cubicBezTo>
                    <a:pt x="458" y="202"/>
                    <a:pt x="458" y="198"/>
                    <a:pt x="456" y="194"/>
                  </a:cubicBezTo>
                  <a:cubicBezTo>
                    <a:pt x="347" y="6"/>
                    <a:pt x="347" y="6"/>
                    <a:pt x="347" y="6"/>
                  </a:cubicBezTo>
                  <a:cubicBezTo>
                    <a:pt x="345" y="2"/>
                    <a:pt x="342" y="0"/>
                    <a:pt x="338" y="0"/>
                  </a:cubicBezTo>
                </a:path>
              </a:pathLst>
            </a:cu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20" name="Freeform 20"/>
            <p:cNvSpPr>
              <a:spLocks/>
            </p:cNvSpPr>
            <p:nvPr/>
          </p:nvSpPr>
          <p:spPr bwMode="auto">
            <a:xfrm>
              <a:off x="1358900" y="3513138"/>
              <a:ext cx="1141413" cy="993775"/>
            </a:xfrm>
            <a:custGeom>
              <a:avLst/>
              <a:gdLst>
                <a:gd name="T0" fmla="*/ 72 w 300"/>
                <a:gd name="T1" fmla="*/ 256 h 261"/>
                <a:gd name="T2" fmla="*/ 2 w 300"/>
                <a:gd name="T3" fmla="*/ 136 h 261"/>
                <a:gd name="T4" fmla="*/ 2 w 300"/>
                <a:gd name="T5" fmla="*/ 126 h 261"/>
                <a:gd name="T6" fmla="*/ 72 w 300"/>
                <a:gd name="T7" fmla="*/ 5 h 261"/>
                <a:gd name="T8" fmla="*/ 81 w 300"/>
                <a:gd name="T9" fmla="*/ 0 h 261"/>
                <a:gd name="T10" fmla="*/ 220 w 300"/>
                <a:gd name="T11" fmla="*/ 0 h 261"/>
                <a:gd name="T12" fmla="*/ 229 w 300"/>
                <a:gd name="T13" fmla="*/ 5 h 261"/>
                <a:gd name="T14" fmla="*/ 298 w 300"/>
                <a:gd name="T15" fmla="*/ 126 h 261"/>
                <a:gd name="T16" fmla="*/ 298 w 300"/>
                <a:gd name="T17" fmla="*/ 136 h 261"/>
                <a:gd name="T18" fmla="*/ 229 w 300"/>
                <a:gd name="T19" fmla="*/ 256 h 261"/>
                <a:gd name="T20" fmla="*/ 220 w 300"/>
                <a:gd name="T21" fmla="*/ 261 h 261"/>
                <a:gd name="T22" fmla="*/ 81 w 300"/>
                <a:gd name="T23" fmla="*/ 261 h 261"/>
                <a:gd name="T24" fmla="*/ 72 w 300"/>
                <a:gd name="T25" fmla="*/ 256 h 26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300" h="261">
                  <a:moveTo>
                    <a:pt x="72" y="256"/>
                  </a:moveTo>
                  <a:cubicBezTo>
                    <a:pt x="2" y="136"/>
                    <a:pt x="2" y="136"/>
                    <a:pt x="2" y="136"/>
                  </a:cubicBezTo>
                  <a:cubicBezTo>
                    <a:pt x="0" y="133"/>
                    <a:pt x="0" y="129"/>
                    <a:pt x="2" y="126"/>
                  </a:cubicBezTo>
                  <a:cubicBezTo>
                    <a:pt x="72" y="5"/>
                    <a:pt x="72" y="5"/>
                    <a:pt x="72" y="5"/>
                  </a:cubicBezTo>
                  <a:cubicBezTo>
                    <a:pt x="74" y="2"/>
                    <a:pt x="77" y="0"/>
                    <a:pt x="81" y="0"/>
                  </a:cubicBezTo>
                  <a:cubicBezTo>
                    <a:pt x="220" y="0"/>
                    <a:pt x="220" y="0"/>
                    <a:pt x="220" y="0"/>
                  </a:cubicBezTo>
                  <a:cubicBezTo>
                    <a:pt x="223" y="0"/>
                    <a:pt x="227" y="2"/>
                    <a:pt x="229" y="5"/>
                  </a:cubicBezTo>
                  <a:cubicBezTo>
                    <a:pt x="298" y="126"/>
                    <a:pt x="298" y="126"/>
                    <a:pt x="298" y="126"/>
                  </a:cubicBezTo>
                  <a:cubicBezTo>
                    <a:pt x="300" y="129"/>
                    <a:pt x="300" y="133"/>
                    <a:pt x="298" y="136"/>
                  </a:cubicBezTo>
                  <a:cubicBezTo>
                    <a:pt x="229" y="256"/>
                    <a:pt x="229" y="256"/>
                    <a:pt x="229" y="256"/>
                  </a:cubicBezTo>
                  <a:cubicBezTo>
                    <a:pt x="227" y="259"/>
                    <a:pt x="223" y="261"/>
                    <a:pt x="220" y="261"/>
                  </a:cubicBezTo>
                  <a:cubicBezTo>
                    <a:pt x="81" y="261"/>
                    <a:pt x="81" y="261"/>
                    <a:pt x="81" y="261"/>
                  </a:cubicBezTo>
                  <a:cubicBezTo>
                    <a:pt x="77" y="261"/>
                    <a:pt x="74" y="259"/>
                    <a:pt x="72" y="256"/>
                  </a:cubicBezTo>
                  <a:close/>
                </a:path>
              </a:pathLst>
            </a:custGeom>
            <a:solidFill>
              <a:schemeClr val="bg2"/>
            </a:solidFill>
            <a:ln>
              <a:noFill/>
            </a:ln>
            <a:effectLst>
              <a:outerShdw blurRad="177800" dist="63500" dir="2700000" algn="tl" rotWithShape="0">
                <a:prstClr val="black">
                  <a:alpha val="47000"/>
                </a:prstClr>
              </a:outerShdw>
            </a:effectLst>
          </p:spPr>
          <p:txBody>
            <a:bodyPr vert="horz" wrap="square" lIns="91440" tIns="45720" rIns="91440" bIns="45720" numCol="1" anchor="t" anchorCtr="0" compatLnSpc="1">
              <a:prstTxWarp prst="textNoShape">
                <a:avLst/>
              </a:prstTxWarp>
            </a:bodyPr>
            <a:lstStyle/>
            <a:p>
              <a:endParaRPr lang="ru-RU"/>
            </a:p>
          </p:txBody>
        </p:sp>
      </p:grpSp>
      <p:sp>
        <p:nvSpPr>
          <p:cNvPr id="28" name="Rectangle 28"/>
          <p:cNvSpPr>
            <a:spLocks noChangeArrowheads="1"/>
          </p:cNvSpPr>
          <p:nvPr/>
        </p:nvSpPr>
        <p:spPr bwMode="auto">
          <a:xfrm>
            <a:off x="1415968" y="5165725"/>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effectLst/>
                <a:latin typeface="Open Sans" panose="020B0606030504020204" pitchFamily="34" charset="0"/>
              </a:rPr>
              <a:t>INFODATA 01</a:t>
            </a:r>
            <a:endParaRPr kumimoji="0" lang="ru-RU" altLang="ru-RU" sz="1800" b="0" i="0" u="none" strike="noStrike" cap="none" normalizeH="0" baseline="0" smtClean="0">
              <a:ln>
                <a:noFill/>
              </a:ln>
              <a:effectLst/>
            </a:endParaRPr>
          </a:p>
        </p:txBody>
      </p:sp>
      <p:sp>
        <p:nvSpPr>
          <p:cNvPr id="29" name="Rectangle 29"/>
          <p:cNvSpPr>
            <a:spLocks noChangeArrowheads="1"/>
          </p:cNvSpPr>
          <p:nvPr/>
        </p:nvSpPr>
        <p:spPr bwMode="auto">
          <a:xfrm>
            <a:off x="2803443" y="1281113"/>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effectLst/>
                <a:latin typeface="Open Sans" panose="020B0606030504020204" pitchFamily="34" charset="0"/>
              </a:rPr>
              <a:t>INFODATA 02</a:t>
            </a:r>
            <a:endParaRPr kumimoji="0" lang="ru-RU" altLang="ru-RU" sz="1800" b="0" i="0" u="none" strike="noStrike" cap="none" normalizeH="0" baseline="0" dirty="0" smtClean="0">
              <a:ln>
                <a:noFill/>
              </a:ln>
              <a:effectLst/>
            </a:endParaRPr>
          </a:p>
        </p:txBody>
      </p:sp>
      <p:sp>
        <p:nvSpPr>
          <p:cNvPr id="30" name="Rectangle 30"/>
          <p:cNvSpPr>
            <a:spLocks noChangeArrowheads="1"/>
          </p:cNvSpPr>
          <p:nvPr/>
        </p:nvSpPr>
        <p:spPr bwMode="auto">
          <a:xfrm>
            <a:off x="5576806" y="1281113"/>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effectLst/>
                <a:latin typeface="Open Sans" panose="020B0606030504020204" pitchFamily="34" charset="0"/>
              </a:rPr>
              <a:t>INFODATA 04</a:t>
            </a:r>
            <a:endParaRPr kumimoji="0" lang="ru-RU" altLang="ru-RU" sz="1800" b="0" i="0" u="none" strike="noStrike" cap="none" normalizeH="0" baseline="0" smtClean="0">
              <a:ln>
                <a:noFill/>
              </a:ln>
              <a:effectLst/>
            </a:endParaRPr>
          </a:p>
        </p:txBody>
      </p:sp>
      <p:sp>
        <p:nvSpPr>
          <p:cNvPr id="31" name="Rectangle 31"/>
          <p:cNvSpPr>
            <a:spLocks noChangeArrowheads="1"/>
          </p:cNvSpPr>
          <p:nvPr/>
        </p:nvSpPr>
        <p:spPr bwMode="auto">
          <a:xfrm>
            <a:off x="8350168" y="1281113"/>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effectLst/>
                <a:latin typeface="Open Sans" panose="020B0606030504020204" pitchFamily="34" charset="0"/>
              </a:rPr>
              <a:t>INFODATA 06</a:t>
            </a:r>
            <a:endParaRPr kumimoji="0" lang="ru-RU" altLang="ru-RU" sz="1800" b="0" i="0" u="none" strike="noStrike" cap="none" normalizeH="0" baseline="0" smtClean="0">
              <a:ln>
                <a:noFill/>
              </a:ln>
              <a:effectLst/>
            </a:endParaRPr>
          </a:p>
        </p:txBody>
      </p:sp>
      <p:sp>
        <p:nvSpPr>
          <p:cNvPr id="32" name="Rectangle 32"/>
          <p:cNvSpPr>
            <a:spLocks noChangeArrowheads="1"/>
          </p:cNvSpPr>
          <p:nvPr/>
        </p:nvSpPr>
        <p:spPr bwMode="auto">
          <a:xfrm>
            <a:off x="4189331" y="5165725"/>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effectLst/>
                <a:latin typeface="Open Sans" panose="020B0606030504020204" pitchFamily="34" charset="0"/>
              </a:rPr>
              <a:t>INFODATA 03</a:t>
            </a:r>
            <a:endParaRPr kumimoji="0" lang="ru-RU" altLang="ru-RU" sz="1800" b="0" i="0" u="none" strike="noStrike" cap="none" normalizeH="0" baseline="0" smtClean="0">
              <a:ln>
                <a:noFill/>
              </a:ln>
              <a:effectLst/>
            </a:endParaRPr>
          </a:p>
        </p:txBody>
      </p:sp>
      <p:sp>
        <p:nvSpPr>
          <p:cNvPr id="33" name="Rectangle 33"/>
          <p:cNvSpPr>
            <a:spLocks noChangeArrowheads="1"/>
          </p:cNvSpPr>
          <p:nvPr/>
        </p:nvSpPr>
        <p:spPr bwMode="auto">
          <a:xfrm>
            <a:off x="6964281" y="5165725"/>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effectLst/>
                <a:latin typeface="Open Sans" panose="020B0606030504020204" pitchFamily="34" charset="0"/>
              </a:rPr>
              <a:t>INFODATA 05</a:t>
            </a:r>
            <a:endParaRPr kumimoji="0" lang="ru-RU" altLang="ru-RU" sz="1800" b="0" i="0" u="none" strike="noStrike" cap="none" normalizeH="0" baseline="0" smtClean="0">
              <a:ln>
                <a:noFill/>
              </a:ln>
              <a:effectLst/>
            </a:endParaRPr>
          </a:p>
        </p:txBody>
      </p:sp>
      <p:sp>
        <p:nvSpPr>
          <p:cNvPr id="34" name="Rectangle 34"/>
          <p:cNvSpPr>
            <a:spLocks noChangeArrowheads="1"/>
          </p:cNvSpPr>
          <p:nvPr/>
        </p:nvSpPr>
        <p:spPr bwMode="auto">
          <a:xfrm>
            <a:off x="9737643" y="5165725"/>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effectLst/>
                <a:latin typeface="Open Sans" panose="020B0606030504020204" pitchFamily="34" charset="0"/>
              </a:rPr>
              <a:t>INFODATA 07</a:t>
            </a:r>
            <a:endParaRPr kumimoji="0" lang="ru-RU" altLang="ru-RU" sz="1800" b="0" i="0" u="none" strike="noStrike" cap="none" normalizeH="0" baseline="0" smtClean="0">
              <a:ln>
                <a:noFill/>
              </a:ln>
              <a:effectLst/>
            </a:endParaRPr>
          </a:p>
        </p:txBody>
      </p:sp>
      <p:sp>
        <p:nvSpPr>
          <p:cNvPr id="38" name="Freeform 38"/>
          <p:cNvSpPr>
            <a:spLocks noEditPoints="1"/>
          </p:cNvSpPr>
          <p:nvPr/>
        </p:nvSpPr>
        <p:spPr bwMode="auto">
          <a:xfrm>
            <a:off x="7312025" y="3800475"/>
            <a:ext cx="350838" cy="415925"/>
          </a:xfrm>
          <a:custGeom>
            <a:avLst/>
            <a:gdLst>
              <a:gd name="T0" fmla="*/ 221 w 221"/>
              <a:gd name="T1" fmla="*/ 107 h 262"/>
              <a:gd name="T2" fmla="*/ 221 w 221"/>
              <a:gd name="T3" fmla="*/ 262 h 262"/>
              <a:gd name="T4" fmla="*/ 0 w 221"/>
              <a:gd name="T5" fmla="*/ 262 h 262"/>
              <a:gd name="T6" fmla="*/ 0 w 221"/>
              <a:gd name="T7" fmla="*/ 107 h 262"/>
              <a:gd name="T8" fmla="*/ 221 w 221"/>
              <a:gd name="T9" fmla="*/ 262 h 262"/>
              <a:gd name="T10" fmla="*/ 111 w 221"/>
              <a:gd name="T11" fmla="*/ 184 h 262"/>
              <a:gd name="T12" fmla="*/ 0 w 221"/>
              <a:gd name="T13" fmla="*/ 262 h 262"/>
              <a:gd name="T14" fmla="*/ 221 w 221"/>
              <a:gd name="T15" fmla="*/ 107 h 262"/>
              <a:gd name="T16" fmla="*/ 147 w 221"/>
              <a:gd name="T17" fmla="*/ 184 h 262"/>
              <a:gd name="T18" fmla="*/ 0 w 221"/>
              <a:gd name="T19" fmla="*/ 107 h 262"/>
              <a:gd name="T20" fmla="*/ 75 w 221"/>
              <a:gd name="T21" fmla="*/ 184 h 262"/>
              <a:gd name="T22" fmla="*/ 195 w 221"/>
              <a:gd name="T23" fmla="*/ 102 h 262"/>
              <a:gd name="T24" fmla="*/ 195 w 221"/>
              <a:gd name="T25" fmla="*/ 48 h 262"/>
              <a:gd name="T26" fmla="*/ 147 w 221"/>
              <a:gd name="T27" fmla="*/ 0 h 262"/>
              <a:gd name="T28" fmla="*/ 27 w 221"/>
              <a:gd name="T29" fmla="*/ 0 h 262"/>
              <a:gd name="T30" fmla="*/ 27 w 221"/>
              <a:gd name="T31" fmla="*/ 102 h 262"/>
              <a:gd name="T32" fmla="*/ 195 w 221"/>
              <a:gd name="T33" fmla="*/ 48 h 262"/>
              <a:gd name="T34" fmla="*/ 147 w 221"/>
              <a:gd name="T35" fmla="*/ 0 h 262"/>
              <a:gd name="T36" fmla="*/ 147 w 221"/>
              <a:gd name="T37" fmla="*/ 48 h 262"/>
              <a:gd name="T38" fmla="*/ 195 w 221"/>
              <a:gd name="T39" fmla="*/ 48 h 262"/>
              <a:gd name="T40" fmla="*/ 75 w 221"/>
              <a:gd name="T41" fmla="*/ 75 h 262"/>
              <a:gd name="T42" fmla="*/ 51 w 221"/>
              <a:gd name="T43" fmla="*/ 75 h 262"/>
              <a:gd name="T44" fmla="*/ 164 w 221"/>
              <a:gd name="T45" fmla="*/ 75 h 262"/>
              <a:gd name="T46" fmla="*/ 99 w 221"/>
              <a:gd name="T47" fmla="*/ 75 h 262"/>
              <a:gd name="T48" fmla="*/ 51 w 221"/>
              <a:gd name="T49" fmla="*/ 99 h 262"/>
              <a:gd name="T50" fmla="*/ 116 w 221"/>
              <a:gd name="T51" fmla="*/ 99 h 262"/>
              <a:gd name="T52" fmla="*/ 164 w 221"/>
              <a:gd name="T53" fmla="*/ 99 h 262"/>
              <a:gd name="T54" fmla="*/ 140 w 221"/>
              <a:gd name="T55" fmla="*/ 99 h 26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21" h="262">
                <a:moveTo>
                  <a:pt x="221" y="107"/>
                </a:moveTo>
                <a:lnTo>
                  <a:pt x="221" y="262"/>
                </a:lnTo>
                <a:lnTo>
                  <a:pt x="0" y="262"/>
                </a:lnTo>
                <a:lnTo>
                  <a:pt x="0" y="107"/>
                </a:lnTo>
                <a:moveTo>
                  <a:pt x="221" y="262"/>
                </a:moveTo>
                <a:lnTo>
                  <a:pt x="111" y="184"/>
                </a:lnTo>
                <a:lnTo>
                  <a:pt x="0" y="262"/>
                </a:lnTo>
                <a:moveTo>
                  <a:pt x="221" y="107"/>
                </a:moveTo>
                <a:lnTo>
                  <a:pt x="147" y="184"/>
                </a:lnTo>
                <a:moveTo>
                  <a:pt x="0" y="107"/>
                </a:moveTo>
                <a:lnTo>
                  <a:pt x="75" y="184"/>
                </a:lnTo>
                <a:moveTo>
                  <a:pt x="195" y="102"/>
                </a:moveTo>
                <a:lnTo>
                  <a:pt x="195" y="48"/>
                </a:lnTo>
                <a:moveTo>
                  <a:pt x="147" y="0"/>
                </a:moveTo>
                <a:lnTo>
                  <a:pt x="27" y="0"/>
                </a:lnTo>
                <a:lnTo>
                  <a:pt x="27" y="102"/>
                </a:lnTo>
                <a:moveTo>
                  <a:pt x="195" y="48"/>
                </a:moveTo>
                <a:lnTo>
                  <a:pt x="147" y="0"/>
                </a:lnTo>
                <a:lnTo>
                  <a:pt x="147" y="48"/>
                </a:lnTo>
                <a:lnTo>
                  <a:pt x="195" y="48"/>
                </a:lnTo>
                <a:moveTo>
                  <a:pt x="75" y="75"/>
                </a:moveTo>
                <a:lnTo>
                  <a:pt x="51" y="75"/>
                </a:lnTo>
                <a:moveTo>
                  <a:pt x="164" y="75"/>
                </a:moveTo>
                <a:lnTo>
                  <a:pt x="99" y="75"/>
                </a:lnTo>
                <a:moveTo>
                  <a:pt x="51" y="99"/>
                </a:moveTo>
                <a:lnTo>
                  <a:pt x="116" y="99"/>
                </a:lnTo>
                <a:moveTo>
                  <a:pt x="164" y="99"/>
                </a:moveTo>
                <a:lnTo>
                  <a:pt x="140" y="99"/>
                </a:lnTo>
              </a:path>
            </a:pathLst>
          </a:custGeom>
          <a:noFill/>
          <a:ln w="14288"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9" name="Freeform 39"/>
          <p:cNvSpPr>
            <a:spLocks noEditPoints="1"/>
          </p:cNvSpPr>
          <p:nvPr/>
        </p:nvSpPr>
        <p:spPr bwMode="auto">
          <a:xfrm>
            <a:off x="10096500" y="3803650"/>
            <a:ext cx="401638" cy="404813"/>
          </a:xfrm>
          <a:custGeom>
            <a:avLst/>
            <a:gdLst>
              <a:gd name="T0" fmla="*/ 90 w 105"/>
              <a:gd name="T1" fmla="*/ 29 h 105"/>
              <a:gd name="T2" fmla="*/ 98 w 105"/>
              <a:gd name="T3" fmla="*/ 56 h 105"/>
              <a:gd name="T4" fmla="*/ 49 w 105"/>
              <a:gd name="T5" fmla="*/ 105 h 105"/>
              <a:gd name="T6" fmla="*/ 0 w 105"/>
              <a:gd name="T7" fmla="*/ 56 h 105"/>
              <a:gd name="T8" fmla="*/ 49 w 105"/>
              <a:gd name="T9" fmla="*/ 7 h 105"/>
              <a:gd name="T10" fmla="*/ 76 w 105"/>
              <a:gd name="T11" fmla="*/ 15 h 105"/>
              <a:gd name="T12" fmla="*/ 68 w 105"/>
              <a:gd name="T13" fmla="*/ 24 h 105"/>
              <a:gd name="T14" fmla="*/ 49 w 105"/>
              <a:gd name="T15" fmla="*/ 19 h 105"/>
              <a:gd name="T16" fmla="*/ 12 w 105"/>
              <a:gd name="T17" fmla="*/ 56 h 105"/>
              <a:gd name="T18" fmla="*/ 49 w 105"/>
              <a:gd name="T19" fmla="*/ 93 h 105"/>
              <a:gd name="T20" fmla="*/ 86 w 105"/>
              <a:gd name="T21" fmla="*/ 56 h 105"/>
              <a:gd name="T22" fmla="*/ 81 w 105"/>
              <a:gd name="T23" fmla="*/ 37 h 105"/>
              <a:gd name="T24" fmla="*/ 58 w 105"/>
              <a:gd name="T25" fmla="*/ 33 h 105"/>
              <a:gd name="T26" fmla="*/ 49 w 105"/>
              <a:gd name="T27" fmla="*/ 32 h 105"/>
              <a:gd name="T28" fmla="*/ 25 w 105"/>
              <a:gd name="T29" fmla="*/ 56 h 105"/>
              <a:gd name="T30" fmla="*/ 49 w 105"/>
              <a:gd name="T31" fmla="*/ 80 h 105"/>
              <a:gd name="T32" fmla="*/ 73 w 105"/>
              <a:gd name="T33" fmla="*/ 56 h 105"/>
              <a:gd name="T34" fmla="*/ 71 w 105"/>
              <a:gd name="T35" fmla="*/ 45 h 105"/>
              <a:gd name="T36" fmla="*/ 49 w 105"/>
              <a:gd name="T37" fmla="*/ 56 h 105"/>
              <a:gd name="T38" fmla="*/ 102 w 105"/>
              <a:gd name="T39" fmla="*/ 3 h 105"/>
              <a:gd name="T40" fmla="*/ 89 w 105"/>
              <a:gd name="T41" fmla="*/ 0 h 105"/>
              <a:gd name="T42" fmla="*/ 89 w 105"/>
              <a:gd name="T43" fmla="*/ 16 h 105"/>
              <a:gd name="T44" fmla="*/ 105 w 105"/>
              <a:gd name="T45" fmla="*/ 16 h 105"/>
              <a:gd name="T46" fmla="*/ 8 w 105"/>
              <a:gd name="T47" fmla="*/ 105 h 105"/>
              <a:gd name="T48" fmla="*/ 18 w 105"/>
              <a:gd name="T49" fmla="*/ 94 h 105"/>
              <a:gd name="T50" fmla="*/ 80 w 105"/>
              <a:gd name="T51" fmla="*/ 94 h 105"/>
              <a:gd name="T52" fmla="*/ 90 w 105"/>
              <a:gd name="T53" fmla="*/ 105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5" h="105">
                <a:moveTo>
                  <a:pt x="90" y="29"/>
                </a:moveTo>
                <a:cubicBezTo>
                  <a:pt x="95" y="37"/>
                  <a:pt x="98" y="46"/>
                  <a:pt x="98" y="56"/>
                </a:cubicBezTo>
                <a:cubicBezTo>
                  <a:pt x="98" y="83"/>
                  <a:pt x="76" y="105"/>
                  <a:pt x="49" y="105"/>
                </a:cubicBezTo>
                <a:cubicBezTo>
                  <a:pt x="22" y="105"/>
                  <a:pt x="0" y="83"/>
                  <a:pt x="0" y="56"/>
                </a:cubicBezTo>
                <a:cubicBezTo>
                  <a:pt x="0" y="29"/>
                  <a:pt x="22" y="7"/>
                  <a:pt x="49" y="7"/>
                </a:cubicBezTo>
                <a:cubicBezTo>
                  <a:pt x="59" y="7"/>
                  <a:pt x="68" y="10"/>
                  <a:pt x="76" y="15"/>
                </a:cubicBezTo>
                <a:moveTo>
                  <a:pt x="68" y="24"/>
                </a:moveTo>
                <a:cubicBezTo>
                  <a:pt x="62" y="21"/>
                  <a:pt x="56" y="19"/>
                  <a:pt x="49" y="19"/>
                </a:cubicBezTo>
                <a:cubicBezTo>
                  <a:pt x="29" y="19"/>
                  <a:pt x="12" y="35"/>
                  <a:pt x="12" y="56"/>
                </a:cubicBezTo>
                <a:cubicBezTo>
                  <a:pt x="12" y="76"/>
                  <a:pt x="29" y="93"/>
                  <a:pt x="49" y="93"/>
                </a:cubicBezTo>
                <a:cubicBezTo>
                  <a:pt x="70" y="93"/>
                  <a:pt x="86" y="76"/>
                  <a:pt x="86" y="56"/>
                </a:cubicBezTo>
                <a:cubicBezTo>
                  <a:pt x="86" y="49"/>
                  <a:pt x="84" y="43"/>
                  <a:pt x="81" y="37"/>
                </a:cubicBezTo>
                <a:moveTo>
                  <a:pt x="58" y="33"/>
                </a:moveTo>
                <a:cubicBezTo>
                  <a:pt x="55" y="32"/>
                  <a:pt x="52" y="32"/>
                  <a:pt x="49" y="32"/>
                </a:cubicBezTo>
                <a:cubicBezTo>
                  <a:pt x="36" y="32"/>
                  <a:pt x="25" y="43"/>
                  <a:pt x="25" y="56"/>
                </a:cubicBezTo>
                <a:cubicBezTo>
                  <a:pt x="25" y="69"/>
                  <a:pt x="36" y="80"/>
                  <a:pt x="49" y="80"/>
                </a:cubicBezTo>
                <a:cubicBezTo>
                  <a:pt x="62" y="80"/>
                  <a:pt x="73" y="69"/>
                  <a:pt x="73" y="56"/>
                </a:cubicBezTo>
                <a:cubicBezTo>
                  <a:pt x="73" y="52"/>
                  <a:pt x="72" y="48"/>
                  <a:pt x="71" y="45"/>
                </a:cubicBezTo>
                <a:moveTo>
                  <a:pt x="49" y="56"/>
                </a:moveTo>
                <a:cubicBezTo>
                  <a:pt x="102" y="3"/>
                  <a:pt x="102" y="3"/>
                  <a:pt x="102" y="3"/>
                </a:cubicBezTo>
                <a:moveTo>
                  <a:pt x="89" y="0"/>
                </a:moveTo>
                <a:cubicBezTo>
                  <a:pt x="89" y="16"/>
                  <a:pt x="89" y="16"/>
                  <a:pt x="89" y="16"/>
                </a:cubicBezTo>
                <a:cubicBezTo>
                  <a:pt x="105" y="16"/>
                  <a:pt x="105" y="16"/>
                  <a:pt x="105" y="16"/>
                </a:cubicBezTo>
                <a:moveTo>
                  <a:pt x="8" y="105"/>
                </a:moveTo>
                <a:cubicBezTo>
                  <a:pt x="18" y="94"/>
                  <a:pt x="18" y="94"/>
                  <a:pt x="18" y="94"/>
                </a:cubicBezTo>
                <a:moveTo>
                  <a:pt x="80" y="94"/>
                </a:moveTo>
                <a:cubicBezTo>
                  <a:pt x="90" y="105"/>
                  <a:pt x="90" y="105"/>
                  <a:pt x="90" y="105"/>
                </a:cubicBezTo>
              </a:path>
            </a:pathLst>
          </a:custGeom>
          <a:noFill/>
          <a:ln w="14288"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0" name="Freeform 40"/>
          <p:cNvSpPr>
            <a:spLocks noEditPoints="1"/>
          </p:cNvSpPr>
          <p:nvPr/>
        </p:nvSpPr>
        <p:spPr bwMode="auto">
          <a:xfrm>
            <a:off x="8659813" y="2946400"/>
            <a:ext cx="455613" cy="473075"/>
          </a:xfrm>
          <a:custGeom>
            <a:avLst/>
            <a:gdLst>
              <a:gd name="T0" fmla="*/ 44 w 119"/>
              <a:gd name="T1" fmla="*/ 13 h 123"/>
              <a:gd name="T2" fmla="*/ 104 w 119"/>
              <a:gd name="T3" fmla="*/ 50 h 123"/>
              <a:gd name="T4" fmla="*/ 119 w 119"/>
              <a:gd name="T5" fmla="*/ 79 h 123"/>
              <a:gd name="T6" fmla="*/ 107 w 119"/>
              <a:gd name="T7" fmla="*/ 79 h 123"/>
              <a:gd name="T8" fmla="*/ 107 w 119"/>
              <a:gd name="T9" fmla="*/ 100 h 123"/>
              <a:gd name="T10" fmla="*/ 100 w 119"/>
              <a:gd name="T11" fmla="*/ 106 h 123"/>
              <a:gd name="T12" fmla="*/ 87 w 119"/>
              <a:gd name="T13" fmla="*/ 106 h 123"/>
              <a:gd name="T14" fmla="*/ 87 w 119"/>
              <a:gd name="T15" fmla="*/ 123 h 123"/>
              <a:gd name="T16" fmla="*/ 32 w 119"/>
              <a:gd name="T17" fmla="*/ 123 h 123"/>
              <a:gd name="T18" fmla="*/ 32 w 119"/>
              <a:gd name="T19" fmla="*/ 105 h 123"/>
              <a:gd name="T20" fmla="*/ 26 w 119"/>
              <a:gd name="T21" fmla="*/ 93 h 123"/>
              <a:gd name="T22" fmla="*/ 67 w 119"/>
              <a:gd name="T23" fmla="*/ 56 h 123"/>
              <a:gd name="T24" fmla="*/ 67 w 119"/>
              <a:gd name="T25" fmla="*/ 48 h 123"/>
              <a:gd name="T26" fmla="*/ 57 w 119"/>
              <a:gd name="T27" fmla="*/ 44 h 123"/>
              <a:gd name="T28" fmla="*/ 56 w 119"/>
              <a:gd name="T29" fmla="*/ 40 h 123"/>
              <a:gd name="T30" fmla="*/ 60 w 119"/>
              <a:gd name="T31" fmla="*/ 31 h 123"/>
              <a:gd name="T32" fmla="*/ 54 w 119"/>
              <a:gd name="T33" fmla="*/ 25 h 123"/>
              <a:gd name="T34" fmla="*/ 45 w 119"/>
              <a:gd name="T35" fmla="*/ 29 h 123"/>
              <a:gd name="T36" fmla="*/ 41 w 119"/>
              <a:gd name="T37" fmla="*/ 28 h 123"/>
              <a:gd name="T38" fmla="*/ 38 w 119"/>
              <a:gd name="T39" fmla="*/ 18 h 123"/>
              <a:gd name="T40" fmla="*/ 29 w 119"/>
              <a:gd name="T41" fmla="*/ 18 h 123"/>
              <a:gd name="T42" fmla="*/ 26 w 119"/>
              <a:gd name="T43" fmla="*/ 28 h 123"/>
              <a:gd name="T44" fmla="*/ 22 w 119"/>
              <a:gd name="T45" fmla="*/ 29 h 123"/>
              <a:gd name="T46" fmla="*/ 13 w 119"/>
              <a:gd name="T47" fmla="*/ 25 h 123"/>
              <a:gd name="T48" fmla="*/ 7 w 119"/>
              <a:gd name="T49" fmla="*/ 31 h 123"/>
              <a:gd name="T50" fmla="*/ 11 w 119"/>
              <a:gd name="T51" fmla="*/ 40 h 123"/>
              <a:gd name="T52" fmla="*/ 10 w 119"/>
              <a:gd name="T53" fmla="*/ 44 h 123"/>
              <a:gd name="T54" fmla="*/ 0 w 119"/>
              <a:gd name="T55" fmla="*/ 48 h 123"/>
              <a:gd name="T56" fmla="*/ 0 w 119"/>
              <a:gd name="T57" fmla="*/ 56 h 123"/>
              <a:gd name="T58" fmla="*/ 10 w 119"/>
              <a:gd name="T59" fmla="*/ 60 h 123"/>
              <a:gd name="T60" fmla="*/ 11 w 119"/>
              <a:gd name="T61" fmla="*/ 63 h 123"/>
              <a:gd name="T62" fmla="*/ 7 w 119"/>
              <a:gd name="T63" fmla="*/ 72 h 123"/>
              <a:gd name="T64" fmla="*/ 13 w 119"/>
              <a:gd name="T65" fmla="*/ 78 h 123"/>
              <a:gd name="T66" fmla="*/ 22 w 119"/>
              <a:gd name="T67" fmla="*/ 74 h 123"/>
              <a:gd name="T68" fmla="*/ 26 w 119"/>
              <a:gd name="T69" fmla="*/ 75 h 123"/>
              <a:gd name="T70" fmla="*/ 29 w 119"/>
              <a:gd name="T71" fmla="*/ 85 h 123"/>
              <a:gd name="T72" fmla="*/ 38 w 119"/>
              <a:gd name="T73" fmla="*/ 85 h 123"/>
              <a:gd name="T74" fmla="*/ 41 w 119"/>
              <a:gd name="T75" fmla="*/ 75 h 123"/>
              <a:gd name="T76" fmla="*/ 45 w 119"/>
              <a:gd name="T77" fmla="*/ 74 h 123"/>
              <a:gd name="T78" fmla="*/ 54 w 119"/>
              <a:gd name="T79" fmla="*/ 78 h 123"/>
              <a:gd name="T80" fmla="*/ 60 w 119"/>
              <a:gd name="T81" fmla="*/ 72 h 123"/>
              <a:gd name="T82" fmla="*/ 56 w 119"/>
              <a:gd name="T83" fmla="*/ 63 h 123"/>
              <a:gd name="T84" fmla="*/ 57 w 119"/>
              <a:gd name="T85" fmla="*/ 60 h 123"/>
              <a:gd name="T86" fmla="*/ 67 w 119"/>
              <a:gd name="T87" fmla="*/ 56 h 123"/>
              <a:gd name="T88" fmla="*/ 33 w 119"/>
              <a:gd name="T89" fmla="*/ 38 h 123"/>
              <a:gd name="T90" fmla="*/ 19 w 119"/>
              <a:gd name="T91" fmla="*/ 52 h 123"/>
              <a:gd name="T92" fmla="*/ 33 w 119"/>
              <a:gd name="T93" fmla="*/ 66 h 123"/>
              <a:gd name="T94" fmla="*/ 47 w 119"/>
              <a:gd name="T95" fmla="*/ 52 h 123"/>
              <a:gd name="T96" fmla="*/ 33 w 119"/>
              <a:gd name="T97" fmla="*/ 38 h 123"/>
              <a:gd name="T98" fmla="*/ 87 w 119"/>
              <a:gd name="T99" fmla="*/ 106 h 123"/>
              <a:gd name="T100" fmla="*/ 79 w 119"/>
              <a:gd name="T101" fmla="*/ 106 h 12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9" h="123">
                <a:moveTo>
                  <a:pt x="44" y="13"/>
                </a:moveTo>
                <a:cubicBezTo>
                  <a:pt x="110" y="0"/>
                  <a:pt x="104" y="50"/>
                  <a:pt x="104" y="50"/>
                </a:cubicBezTo>
                <a:cubicBezTo>
                  <a:pt x="119" y="79"/>
                  <a:pt x="119" y="79"/>
                  <a:pt x="119" y="79"/>
                </a:cubicBezTo>
                <a:cubicBezTo>
                  <a:pt x="107" y="79"/>
                  <a:pt x="107" y="79"/>
                  <a:pt x="107" y="79"/>
                </a:cubicBezTo>
                <a:cubicBezTo>
                  <a:pt x="107" y="100"/>
                  <a:pt x="107" y="100"/>
                  <a:pt x="107" y="100"/>
                </a:cubicBezTo>
                <a:cubicBezTo>
                  <a:pt x="107" y="103"/>
                  <a:pt x="104" y="106"/>
                  <a:pt x="100" y="106"/>
                </a:cubicBezTo>
                <a:cubicBezTo>
                  <a:pt x="87" y="106"/>
                  <a:pt x="87" y="106"/>
                  <a:pt x="87" y="106"/>
                </a:cubicBezTo>
                <a:cubicBezTo>
                  <a:pt x="87" y="123"/>
                  <a:pt x="87" y="123"/>
                  <a:pt x="87" y="123"/>
                </a:cubicBezTo>
                <a:moveTo>
                  <a:pt x="32" y="123"/>
                </a:moveTo>
                <a:cubicBezTo>
                  <a:pt x="32" y="105"/>
                  <a:pt x="32" y="105"/>
                  <a:pt x="32" y="105"/>
                </a:cubicBezTo>
                <a:cubicBezTo>
                  <a:pt x="26" y="93"/>
                  <a:pt x="26" y="93"/>
                  <a:pt x="26" y="93"/>
                </a:cubicBezTo>
                <a:moveTo>
                  <a:pt x="67" y="56"/>
                </a:moveTo>
                <a:cubicBezTo>
                  <a:pt x="67" y="48"/>
                  <a:pt x="67" y="48"/>
                  <a:pt x="67" y="48"/>
                </a:cubicBezTo>
                <a:cubicBezTo>
                  <a:pt x="57" y="44"/>
                  <a:pt x="57" y="44"/>
                  <a:pt x="57" y="44"/>
                </a:cubicBezTo>
                <a:cubicBezTo>
                  <a:pt x="57" y="43"/>
                  <a:pt x="56" y="42"/>
                  <a:pt x="56" y="40"/>
                </a:cubicBezTo>
                <a:cubicBezTo>
                  <a:pt x="60" y="31"/>
                  <a:pt x="60" y="31"/>
                  <a:pt x="60" y="31"/>
                </a:cubicBezTo>
                <a:cubicBezTo>
                  <a:pt x="54" y="25"/>
                  <a:pt x="54" y="25"/>
                  <a:pt x="54" y="25"/>
                </a:cubicBezTo>
                <a:cubicBezTo>
                  <a:pt x="45" y="29"/>
                  <a:pt x="45" y="29"/>
                  <a:pt x="45" y="29"/>
                </a:cubicBezTo>
                <a:cubicBezTo>
                  <a:pt x="44" y="29"/>
                  <a:pt x="42" y="28"/>
                  <a:pt x="41" y="28"/>
                </a:cubicBezTo>
                <a:cubicBezTo>
                  <a:pt x="38" y="18"/>
                  <a:pt x="38" y="18"/>
                  <a:pt x="38" y="18"/>
                </a:cubicBezTo>
                <a:cubicBezTo>
                  <a:pt x="29" y="18"/>
                  <a:pt x="29" y="18"/>
                  <a:pt x="29" y="18"/>
                </a:cubicBezTo>
                <a:cubicBezTo>
                  <a:pt x="26" y="28"/>
                  <a:pt x="26" y="28"/>
                  <a:pt x="26" y="28"/>
                </a:cubicBezTo>
                <a:cubicBezTo>
                  <a:pt x="24" y="28"/>
                  <a:pt x="23" y="29"/>
                  <a:pt x="22" y="29"/>
                </a:cubicBezTo>
                <a:cubicBezTo>
                  <a:pt x="13" y="25"/>
                  <a:pt x="13" y="25"/>
                  <a:pt x="13" y="25"/>
                </a:cubicBezTo>
                <a:cubicBezTo>
                  <a:pt x="7" y="31"/>
                  <a:pt x="7" y="31"/>
                  <a:pt x="7" y="31"/>
                </a:cubicBezTo>
                <a:cubicBezTo>
                  <a:pt x="11" y="40"/>
                  <a:pt x="11" y="40"/>
                  <a:pt x="11" y="40"/>
                </a:cubicBezTo>
                <a:cubicBezTo>
                  <a:pt x="11" y="42"/>
                  <a:pt x="10" y="43"/>
                  <a:pt x="10" y="44"/>
                </a:cubicBezTo>
                <a:cubicBezTo>
                  <a:pt x="0" y="48"/>
                  <a:pt x="0" y="48"/>
                  <a:pt x="0" y="48"/>
                </a:cubicBezTo>
                <a:cubicBezTo>
                  <a:pt x="0" y="56"/>
                  <a:pt x="0" y="56"/>
                  <a:pt x="0" y="56"/>
                </a:cubicBezTo>
                <a:cubicBezTo>
                  <a:pt x="10" y="60"/>
                  <a:pt x="10" y="60"/>
                  <a:pt x="10" y="60"/>
                </a:cubicBezTo>
                <a:cubicBezTo>
                  <a:pt x="10" y="61"/>
                  <a:pt x="11" y="62"/>
                  <a:pt x="11" y="63"/>
                </a:cubicBezTo>
                <a:cubicBezTo>
                  <a:pt x="7" y="72"/>
                  <a:pt x="7" y="72"/>
                  <a:pt x="7" y="72"/>
                </a:cubicBezTo>
                <a:cubicBezTo>
                  <a:pt x="13" y="78"/>
                  <a:pt x="13" y="78"/>
                  <a:pt x="13" y="78"/>
                </a:cubicBezTo>
                <a:cubicBezTo>
                  <a:pt x="22" y="74"/>
                  <a:pt x="22" y="74"/>
                  <a:pt x="22" y="74"/>
                </a:cubicBezTo>
                <a:cubicBezTo>
                  <a:pt x="23" y="75"/>
                  <a:pt x="24" y="75"/>
                  <a:pt x="26" y="75"/>
                </a:cubicBezTo>
                <a:cubicBezTo>
                  <a:pt x="29" y="85"/>
                  <a:pt x="29" y="85"/>
                  <a:pt x="29" y="85"/>
                </a:cubicBezTo>
                <a:cubicBezTo>
                  <a:pt x="38" y="85"/>
                  <a:pt x="38" y="85"/>
                  <a:pt x="38" y="85"/>
                </a:cubicBezTo>
                <a:cubicBezTo>
                  <a:pt x="41" y="75"/>
                  <a:pt x="41" y="75"/>
                  <a:pt x="41" y="75"/>
                </a:cubicBezTo>
                <a:cubicBezTo>
                  <a:pt x="42" y="75"/>
                  <a:pt x="44" y="75"/>
                  <a:pt x="45" y="74"/>
                </a:cubicBezTo>
                <a:cubicBezTo>
                  <a:pt x="54" y="78"/>
                  <a:pt x="54" y="78"/>
                  <a:pt x="54" y="78"/>
                </a:cubicBezTo>
                <a:cubicBezTo>
                  <a:pt x="60" y="72"/>
                  <a:pt x="60" y="72"/>
                  <a:pt x="60" y="72"/>
                </a:cubicBezTo>
                <a:cubicBezTo>
                  <a:pt x="56" y="63"/>
                  <a:pt x="56" y="63"/>
                  <a:pt x="56" y="63"/>
                </a:cubicBezTo>
                <a:cubicBezTo>
                  <a:pt x="56" y="62"/>
                  <a:pt x="57" y="61"/>
                  <a:pt x="57" y="60"/>
                </a:cubicBezTo>
                <a:lnTo>
                  <a:pt x="67" y="56"/>
                </a:lnTo>
                <a:close/>
                <a:moveTo>
                  <a:pt x="33" y="38"/>
                </a:moveTo>
                <a:cubicBezTo>
                  <a:pt x="26" y="38"/>
                  <a:pt x="19" y="44"/>
                  <a:pt x="19" y="52"/>
                </a:cubicBezTo>
                <a:cubicBezTo>
                  <a:pt x="19" y="59"/>
                  <a:pt x="26" y="66"/>
                  <a:pt x="33" y="66"/>
                </a:cubicBezTo>
                <a:cubicBezTo>
                  <a:pt x="41" y="66"/>
                  <a:pt x="47" y="59"/>
                  <a:pt x="47" y="52"/>
                </a:cubicBezTo>
                <a:cubicBezTo>
                  <a:pt x="47" y="44"/>
                  <a:pt x="41" y="38"/>
                  <a:pt x="33" y="38"/>
                </a:cubicBezTo>
                <a:close/>
                <a:moveTo>
                  <a:pt x="87" y="106"/>
                </a:moveTo>
                <a:cubicBezTo>
                  <a:pt x="79" y="106"/>
                  <a:pt x="79" y="106"/>
                  <a:pt x="79" y="106"/>
                </a:cubicBezTo>
              </a:path>
            </a:pathLst>
          </a:custGeom>
          <a:noFill/>
          <a:ln w="14288"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1" name="Freeform 41"/>
          <p:cNvSpPr>
            <a:spLocks noEditPoints="1"/>
          </p:cNvSpPr>
          <p:nvPr/>
        </p:nvSpPr>
        <p:spPr bwMode="auto">
          <a:xfrm>
            <a:off x="5880100" y="3011488"/>
            <a:ext cx="434975" cy="384175"/>
          </a:xfrm>
          <a:custGeom>
            <a:avLst/>
            <a:gdLst>
              <a:gd name="T0" fmla="*/ 19 w 114"/>
              <a:gd name="T1" fmla="*/ 54 h 100"/>
              <a:gd name="T2" fmla="*/ 12 w 114"/>
              <a:gd name="T3" fmla="*/ 44 h 100"/>
              <a:gd name="T4" fmla="*/ 13 w 114"/>
              <a:gd name="T5" fmla="*/ 38 h 100"/>
              <a:gd name="T6" fmla="*/ 15 w 114"/>
              <a:gd name="T7" fmla="*/ 37 h 100"/>
              <a:gd name="T8" fmla="*/ 21 w 114"/>
              <a:gd name="T9" fmla="*/ 38 h 100"/>
              <a:gd name="T10" fmla="*/ 37 w 114"/>
              <a:gd name="T11" fmla="*/ 64 h 100"/>
              <a:gd name="T12" fmla="*/ 37 w 114"/>
              <a:gd name="T13" fmla="*/ 84 h 100"/>
              <a:gd name="T14" fmla="*/ 19 w 114"/>
              <a:gd name="T15" fmla="*/ 84 h 100"/>
              <a:gd name="T16" fmla="*/ 19 w 114"/>
              <a:gd name="T17" fmla="*/ 77 h 100"/>
              <a:gd name="T18" fmla="*/ 0 w 114"/>
              <a:gd name="T19" fmla="*/ 56 h 100"/>
              <a:gd name="T20" fmla="*/ 0 w 114"/>
              <a:gd name="T21" fmla="*/ 17 h 100"/>
              <a:gd name="T22" fmla="*/ 5 w 114"/>
              <a:gd name="T23" fmla="*/ 13 h 100"/>
              <a:gd name="T24" fmla="*/ 5 w 114"/>
              <a:gd name="T25" fmla="*/ 13 h 100"/>
              <a:gd name="T26" fmla="*/ 9 w 114"/>
              <a:gd name="T27" fmla="*/ 17 h 100"/>
              <a:gd name="T28" fmla="*/ 9 w 114"/>
              <a:gd name="T29" fmla="*/ 33 h 100"/>
              <a:gd name="T30" fmla="*/ 42 w 114"/>
              <a:gd name="T31" fmla="*/ 100 h 100"/>
              <a:gd name="T32" fmla="*/ 42 w 114"/>
              <a:gd name="T33" fmla="*/ 84 h 100"/>
              <a:gd name="T34" fmla="*/ 13 w 114"/>
              <a:gd name="T35" fmla="*/ 84 h 100"/>
              <a:gd name="T36" fmla="*/ 13 w 114"/>
              <a:gd name="T37" fmla="*/ 100 h 100"/>
              <a:gd name="T38" fmla="*/ 95 w 114"/>
              <a:gd name="T39" fmla="*/ 54 h 100"/>
              <a:gd name="T40" fmla="*/ 102 w 114"/>
              <a:gd name="T41" fmla="*/ 44 h 100"/>
              <a:gd name="T42" fmla="*/ 100 w 114"/>
              <a:gd name="T43" fmla="*/ 38 h 100"/>
              <a:gd name="T44" fmla="*/ 99 w 114"/>
              <a:gd name="T45" fmla="*/ 37 h 100"/>
              <a:gd name="T46" fmla="*/ 93 w 114"/>
              <a:gd name="T47" fmla="*/ 38 h 100"/>
              <a:gd name="T48" fmla="*/ 77 w 114"/>
              <a:gd name="T49" fmla="*/ 64 h 100"/>
              <a:gd name="T50" fmla="*/ 77 w 114"/>
              <a:gd name="T51" fmla="*/ 84 h 100"/>
              <a:gd name="T52" fmla="*/ 95 w 114"/>
              <a:gd name="T53" fmla="*/ 84 h 100"/>
              <a:gd name="T54" fmla="*/ 95 w 114"/>
              <a:gd name="T55" fmla="*/ 77 h 100"/>
              <a:gd name="T56" fmla="*/ 114 w 114"/>
              <a:gd name="T57" fmla="*/ 56 h 100"/>
              <a:gd name="T58" fmla="*/ 114 w 114"/>
              <a:gd name="T59" fmla="*/ 17 h 100"/>
              <a:gd name="T60" fmla="*/ 109 w 114"/>
              <a:gd name="T61" fmla="*/ 13 h 100"/>
              <a:gd name="T62" fmla="*/ 109 w 114"/>
              <a:gd name="T63" fmla="*/ 13 h 100"/>
              <a:gd name="T64" fmla="*/ 104 w 114"/>
              <a:gd name="T65" fmla="*/ 17 h 100"/>
              <a:gd name="T66" fmla="*/ 104 w 114"/>
              <a:gd name="T67" fmla="*/ 33 h 100"/>
              <a:gd name="T68" fmla="*/ 100 w 114"/>
              <a:gd name="T69" fmla="*/ 100 h 100"/>
              <a:gd name="T70" fmla="*/ 100 w 114"/>
              <a:gd name="T71" fmla="*/ 84 h 100"/>
              <a:gd name="T72" fmla="*/ 71 w 114"/>
              <a:gd name="T73" fmla="*/ 84 h 100"/>
              <a:gd name="T74" fmla="*/ 71 w 114"/>
              <a:gd name="T75" fmla="*/ 100 h 100"/>
              <a:gd name="T76" fmla="*/ 57 w 114"/>
              <a:gd name="T77" fmla="*/ 0 h 100"/>
              <a:gd name="T78" fmla="*/ 31 w 114"/>
              <a:gd name="T79" fmla="*/ 26 h 100"/>
              <a:gd name="T80" fmla="*/ 57 w 114"/>
              <a:gd name="T81" fmla="*/ 52 h 100"/>
              <a:gd name="T82" fmla="*/ 83 w 114"/>
              <a:gd name="T83" fmla="*/ 26 h 100"/>
              <a:gd name="T84" fmla="*/ 57 w 114"/>
              <a:gd name="T85" fmla="*/ 0 h 100"/>
              <a:gd name="T86" fmla="*/ 50 w 114"/>
              <a:gd name="T87" fmla="*/ 35 h 100"/>
              <a:gd name="T88" fmla="*/ 57 w 114"/>
              <a:gd name="T89" fmla="*/ 39 h 100"/>
              <a:gd name="T90" fmla="*/ 64 w 114"/>
              <a:gd name="T91" fmla="*/ 33 h 100"/>
              <a:gd name="T92" fmla="*/ 57 w 114"/>
              <a:gd name="T93" fmla="*/ 26 h 100"/>
              <a:gd name="T94" fmla="*/ 50 w 114"/>
              <a:gd name="T95" fmla="*/ 20 h 100"/>
              <a:gd name="T96" fmla="*/ 57 w 114"/>
              <a:gd name="T97" fmla="*/ 13 h 100"/>
              <a:gd name="T98" fmla="*/ 64 w 114"/>
              <a:gd name="T99" fmla="*/ 18 h 100"/>
              <a:gd name="T100" fmla="*/ 57 w 114"/>
              <a:gd name="T101" fmla="*/ 13 h 100"/>
              <a:gd name="T102" fmla="*/ 57 w 114"/>
              <a:gd name="T103" fmla="*/ 10 h 100"/>
              <a:gd name="T104" fmla="*/ 57 w 114"/>
              <a:gd name="T105" fmla="*/ 43 h 100"/>
              <a:gd name="T106" fmla="*/ 57 w 114"/>
              <a:gd name="T107" fmla="*/ 39 h 1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4" h="100">
                <a:moveTo>
                  <a:pt x="19" y="54"/>
                </a:moveTo>
                <a:cubicBezTo>
                  <a:pt x="12" y="44"/>
                  <a:pt x="12" y="44"/>
                  <a:pt x="12" y="44"/>
                </a:cubicBezTo>
                <a:cubicBezTo>
                  <a:pt x="11" y="42"/>
                  <a:pt x="11" y="39"/>
                  <a:pt x="13" y="38"/>
                </a:cubicBezTo>
                <a:cubicBezTo>
                  <a:pt x="15" y="37"/>
                  <a:pt x="15" y="37"/>
                  <a:pt x="15" y="37"/>
                </a:cubicBezTo>
                <a:cubicBezTo>
                  <a:pt x="17" y="35"/>
                  <a:pt x="20" y="36"/>
                  <a:pt x="21" y="38"/>
                </a:cubicBezTo>
                <a:cubicBezTo>
                  <a:pt x="37" y="64"/>
                  <a:pt x="37" y="64"/>
                  <a:pt x="37" y="64"/>
                </a:cubicBezTo>
                <a:cubicBezTo>
                  <a:pt x="37" y="84"/>
                  <a:pt x="37" y="84"/>
                  <a:pt x="37" y="84"/>
                </a:cubicBezTo>
                <a:cubicBezTo>
                  <a:pt x="19" y="84"/>
                  <a:pt x="19" y="84"/>
                  <a:pt x="19" y="84"/>
                </a:cubicBezTo>
                <a:cubicBezTo>
                  <a:pt x="19" y="77"/>
                  <a:pt x="19" y="77"/>
                  <a:pt x="19" y="77"/>
                </a:cubicBezTo>
                <a:cubicBezTo>
                  <a:pt x="0" y="56"/>
                  <a:pt x="0" y="56"/>
                  <a:pt x="0" y="56"/>
                </a:cubicBezTo>
                <a:cubicBezTo>
                  <a:pt x="0" y="17"/>
                  <a:pt x="0" y="17"/>
                  <a:pt x="0" y="17"/>
                </a:cubicBezTo>
                <a:cubicBezTo>
                  <a:pt x="0" y="15"/>
                  <a:pt x="2" y="13"/>
                  <a:pt x="5" y="13"/>
                </a:cubicBezTo>
                <a:cubicBezTo>
                  <a:pt x="5" y="13"/>
                  <a:pt x="5" y="13"/>
                  <a:pt x="5" y="13"/>
                </a:cubicBezTo>
                <a:cubicBezTo>
                  <a:pt x="7" y="13"/>
                  <a:pt x="9" y="15"/>
                  <a:pt x="9" y="17"/>
                </a:cubicBezTo>
                <a:cubicBezTo>
                  <a:pt x="9" y="33"/>
                  <a:pt x="9" y="33"/>
                  <a:pt x="9" y="33"/>
                </a:cubicBezTo>
                <a:moveTo>
                  <a:pt x="42" y="100"/>
                </a:moveTo>
                <a:cubicBezTo>
                  <a:pt x="42" y="84"/>
                  <a:pt x="42" y="84"/>
                  <a:pt x="42" y="84"/>
                </a:cubicBezTo>
                <a:cubicBezTo>
                  <a:pt x="13" y="84"/>
                  <a:pt x="13" y="84"/>
                  <a:pt x="13" y="84"/>
                </a:cubicBezTo>
                <a:cubicBezTo>
                  <a:pt x="13" y="100"/>
                  <a:pt x="13" y="100"/>
                  <a:pt x="13" y="100"/>
                </a:cubicBezTo>
                <a:moveTo>
                  <a:pt x="95" y="54"/>
                </a:moveTo>
                <a:cubicBezTo>
                  <a:pt x="102" y="44"/>
                  <a:pt x="102" y="44"/>
                  <a:pt x="102" y="44"/>
                </a:cubicBezTo>
                <a:cubicBezTo>
                  <a:pt x="103" y="42"/>
                  <a:pt x="102" y="39"/>
                  <a:pt x="100" y="38"/>
                </a:cubicBezTo>
                <a:cubicBezTo>
                  <a:pt x="99" y="37"/>
                  <a:pt x="99" y="37"/>
                  <a:pt x="99" y="37"/>
                </a:cubicBezTo>
                <a:cubicBezTo>
                  <a:pt x="97" y="35"/>
                  <a:pt x="94" y="36"/>
                  <a:pt x="93" y="38"/>
                </a:cubicBezTo>
                <a:cubicBezTo>
                  <a:pt x="77" y="64"/>
                  <a:pt x="77" y="64"/>
                  <a:pt x="77" y="64"/>
                </a:cubicBezTo>
                <a:cubicBezTo>
                  <a:pt x="77" y="84"/>
                  <a:pt x="77" y="84"/>
                  <a:pt x="77" y="84"/>
                </a:cubicBezTo>
                <a:cubicBezTo>
                  <a:pt x="95" y="84"/>
                  <a:pt x="95" y="84"/>
                  <a:pt x="95" y="84"/>
                </a:cubicBezTo>
                <a:cubicBezTo>
                  <a:pt x="95" y="77"/>
                  <a:pt x="95" y="77"/>
                  <a:pt x="95" y="77"/>
                </a:cubicBezTo>
                <a:cubicBezTo>
                  <a:pt x="114" y="56"/>
                  <a:pt x="114" y="56"/>
                  <a:pt x="114" y="56"/>
                </a:cubicBezTo>
                <a:cubicBezTo>
                  <a:pt x="114" y="17"/>
                  <a:pt x="114" y="17"/>
                  <a:pt x="114" y="17"/>
                </a:cubicBezTo>
                <a:cubicBezTo>
                  <a:pt x="114" y="15"/>
                  <a:pt x="112" y="13"/>
                  <a:pt x="109" y="13"/>
                </a:cubicBezTo>
                <a:cubicBezTo>
                  <a:pt x="109" y="13"/>
                  <a:pt x="109" y="13"/>
                  <a:pt x="109" y="13"/>
                </a:cubicBezTo>
                <a:cubicBezTo>
                  <a:pt x="107" y="13"/>
                  <a:pt x="104" y="15"/>
                  <a:pt x="104" y="17"/>
                </a:cubicBezTo>
                <a:cubicBezTo>
                  <a:pt x="104" y="33"/>
                  <a:pt x="104" y="33"/>
                  <a:pt x="104" y="33"/>
                </a:cubicBezTo>
                <a:moveTo>
                  <a:pt x="100" y="100"/>
                </a:moveTo>
                <a:cubicBezTo>
                  <a:pt x="100" y="84"/>
                  <a:pt x="100" y="84"/>
                  <a:pt x="100" y="84"/>
                </a:cubicBezTo>
                <a:cubicBezTo>
                  <a:pt x="71" y="84"/>
                  <a:pt x="71" y="84"/>
                  <a:pt x="71" y="84"/>
                </a:cubicBezTo>
                <a:cubicBezTo>
                  <a:pt x="71" y="100"/>
                  <a:pt x="71" y="100"/>
                  <a:pt x="71" y="100"/>
                </a:cubicBezTo>
                <a:moveTo>
                  <a:pt x="57" y="0"/>
                </a:moveTo>
                <a:cubicBezTo>
                  <a:pt x="43" y="0"/>
                  <a:pt x="31" y="12"/>
                  <a:pt x="31" y="26"/>
                </a:cubicBezTo>
                <a:cubicBezTo>
                  <a:pt x="31" y="40"/>
                  <a:pt x="43" y="52"/>
                  <a:pt x="57" y="52"/>
                </a:cubicBezTo>
                <a:cubicBezTo>
                  <a:pt x="71" y="52"/>
                  <a:pt x="83" y="40"/>
                  <a:pt x="83" y="26"/>
                </a:cubicBezTo>
                <a:cubicBezTo>
                  <a:pt x="83" y="12"/>
                  <a:pt x="71" y="0"/>
                  <a:pt x="57" y="0"/>
                </a:cubicBezTo>
                <a:close/>
                <a:moveTo>
                  <a:pt x="50" y="35"/>
                </a:moveTo>
                <a:cubicBezTo>
                  <a:pt x="51" y="37"/>
                  <a:pt x="54" y="39"/>
                  <a:pt x="57" y="39"/>
                </a:cubicBezTo>
                <a:cubicBezTo>
                  <a:pt x="61" y="39"/>
                  <a:pt x="64" y="36"/>
                  <a:pt x="64" y="33"/>
                </a:cubicBezTo>
                <a:cubicBezTo>
                  <a:pt x="64" y="29"/>
                  <a:pt x="61" y="26"/>
                  <a:pt x="57" y="26"/>
                </a:cubicBezTo>
                <a:cubicBezTo>
                  <a:pt x="53" y="26"/>
                  <a:pt x="50" y="23"/>
                  <a:pt x="50" y="20"/>
                </a:cubicBezTo>
                <a:cubicBezTo>
                  <a:pt x="50" y="16"/>
                  <a:pt x="53" y="13"/>
                  <a:pt x="57" y="13"/>
                </a:cubicBezTo>
                <a:cubicBezTo>
                  <a:pt x="60" y="13"/>
                  <a:pt x="63" y="15"/>
                  <a:pt x="64" y="18"/>
                </a:cubicBezTo>
                <a:moveTo>
                  <a:pt x="57" y="13"/>
                </a:moveTo>
                <a:cubicBezTo>
                  <a:pt x="57" y="10"/>
                  <a:pt x="57" y="10"/>
                  <a:pt x="57" y="10"/>
                </a:cubicBezTo>
                <a:moveTo>
                  <a:pt x="57" y="43"/>
                </a:moveTo>
                <a:cubicBezTo>
                  <a:pt x="57" y="39"/>
                  <a:pt x="57" y="39"/>
                  <a:pt x="57" y="39"/>
                </a:cubicBezTo>
              </a:path>
            </a:pathLst>
          </a:custGeom>
          <a:noFill/>
          <a:ln w="14288"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2" name="Freeform 42"/>
          <p:cNvSpPr>
            <a:spLocks noEditPoints="1"/>
          </p:cNvSpPr>
          <p:nvPr/>
        </p:nvSpPr>
        <p:spPr bwMode="auto">
          <a:xfrm>
            <a:off x="3014663" y="3033713"/>
            <a:ext cx="600075" cy="339725"/>
          </a:xfrm>
          <a:custGeom>
            <a:avLst/>
            <a:gdLst>
              <a:gd name="T0" fmla="*/ 37 w 157"/>
              <a:gd name="T1" fmla="*/ 72 h 88"/>
              <a:gd name="T2" fmla="*/ 36 w 157"/>
              <a:gd name="T3" fmla="*/ 65 h 88"/>
              <a:gd name="T4" fmla="*/ 45 w 157"/>
              <a:gd name="T5" fmla="*/ 57 h 88"/>
              <a:gd name="T6" fmla="*/ 51 w 157"/>
              <a:gd name="T7" fmla="*/ 61 h 88"/>
              <a:gd name="T8" fmla="*/ 43 w 157"/>
              <a:gd name="T9" fmla="*/ 72 h 88"/>
              <a:gd name="T10" fmla="*/ 95 w 157"/>
              <a:gd name="T11" fmla="*/ 64 h 88"/>
              <a:gd name="T12" fmla="*/ 114 w 157"/>
              <a:gd name="T13" fmla="*/ 72 h 88"/>
              <a:gd name="T14" fmla="*/ 115 w 157"/>
              <a:gd name="T15" fmla="*/ 64 h 88"/>
              <a:gd name="T16" fmla="*/ 96 w 157"/>
              <a:gd name="T17" fmla="*/ 78 h 88"/>
              <a:gd name="T18" fmla="*/ 105 w 157"/>
              <a:gd name="T19" fmla="*/ 79 h 88"/>
              <a:gd name="T20" fmla="*/ 106 w 157"/>
              <a:gd name="T21" fmla="*/ 72 h 88"/>
              <a:gd name="T22" fmla="*/ 85 w 157"/>
              <a:gd name="T23" fmla="*/ 85 h 88"/>
              <a:gd name="T24" fmla="*/ 94 w 157"/>
              <a:gd name="T25" fmla="*/ 85 h 88"/>
              <a:gd name="T26" fmla="*/ 96 w 157"/>
              <a:gd name="T27" fmla="*/ 79 h 88"/>
              <a:gd name="T28" fmla="*/ 73 w 157"/>
              <a:gd name="T29" fmla="*/ 86 h 88"/>
              <a:gd name="T30" fmla="*/ 83 w 157"/>
              <a:gd name="T31" fmla="*/ 86 h 88"/>
              <a:gd name="T32" fmla="*/ 50 w 157"/>
              <a:gd name="T33" fmla="*/ 79 h 88"/>
              <a:gd name="T34" fmla="*/ 60 w 157"/>
              <a:gd name="T35" fmla="*/ 60 h 88"/>
              <a:gd name="T36" fmla="*/ 54 w 157"/>
              <a:gd name="T37" fmla="*/ 60 h 88"/>
              <a:gd name="T38" fmla="*/ 43 w 157"/>
              <a:gd name="T39" fmla="*/ 79 h 88"/>
              <a:gd name="T40" fmla="*/ 50 w 157"/>
              <a:gd name="T41" fmla="*/ 79 h 88"/>
              <a:gd name="T42" fmla="*/ 69 w 157"/>
              <a:gd name="T43" fmla="*/ 72 h 88"/>
              <a:gd name="T44" fmla="*/ 64 w 157"/>
              <a:gd name="T45" fmla="*/ 64 h 88"/>
              <a:gd name="T46" fmla="*/ 52 w 157"/>
              <a:gd name="T47" fmla="*/ 77 h 88"/>
              <a:gd name="T48" fmla="*/ 56 w 157"/>
              <a:gd name="T49" fmla="*/ 84 h 88"/>
              <a:gd name="T50" fmla="*/ 72 w 157"/>
              <a:gd name="T51" fmla="*/ 82 h 88"/>
              <a:gd name="T52" fmla="*/ 73 w 157"/>
              <a:gd name="T53" fmla="*/ 74 h 88"/>
              <a:gd name="T54" fmla="*/ 67 w 157"/>
              <a:gd name="T55" fmla="*/ 74 h 88"/>
              <a:gd name="T56" fmla="*/ 61 w 157"/>
              <a:gd name="T57" fmla="*/ 87 h 88"/>
              <a:gd name="T58" fmla="*/ 68 w 157"/>
              <a:gd name="T59" fmla="*/ 87 h 88"/>
              <a:gd name="T60" fmla="*/ 135 w 157"/>
              <a:gd name="T61" fmla="*/ 0 h 88"/>
              <a:gd name="T62" fmla="*/ 130 w 157"/>
              <a:gd name="T63" fmla="*/ 53 h 88"/>
              <a:gd name="T64" fmla="*/ 157 w 157"/>
              <a:gd name="T65" fmla="*/ 42 h 88"/>
              <a:gd name="T66" fmla="*/ 85 w 157"/>
              <a:gd name="T67" fmla="*/ 23 h 88"/>
              <a:gd name="T68" fmla="*/ 77 w 157"/>
              <a:gd name="T69" fmla="*/ 23 h 88"/>
              <a:gd name="T70" fmla="*/ 54 w 157"/>
              <a:gd name="T71" fmla="*/ 34 h 88"/>
              <a:gd name="T72" fmla="*/ 74 w 157"/>
              <a:gd name="T73" fmla="*/ 40 h 88"/>
              <a:gd name="T74" fmla="*/ 115 w 157"/>
              <a:gd name="T75" fmla="*/ 64 h 88"/>
              <a:gd name="T76" fmla="*/ 122 w 157"/>
              <a:gd name="T77" fmla="*/ 55 h 88"/>
              <a:gd name="T78" fmla="*/ 115 w 157"/>
              <a:gd name="T79" fmla="*/ 64 h 88"/>
              <a:gd name="T80" fmla="*/ 39 w 157"/>
              <a:gd name="T81" fmla="*/ 63 h 88"/>
              <a:gd name="T82" fmla="*/ 23 w 157"/>
              <a:gd name="T83" fmla="*/ 58 h 88"/>
              <a:gd name="T84" fmla="*/ 32 w 157"/>
              <a:gd name="T85" fmla="*/ 0 h 88"/>
              <a:gd name="T86" fmla="*/ 38 w 157"/>
              <a:gd name="T87" fmla="*/ 64 h 88"/>
              <a:gd name="T88" fmla="*/ 52 w 157"/>
              <a:gd name="T89" fmla="*/ 21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7" h="88">
                <a:moveTo>
                  <a:pt x="41" y="73"/>
                </a:moveTo>
                <a:cubicBezTo>
                  <a:pt x="39" y="73"/>
                  <a:pt x="38" y="73"/>
                  <a:pt x="37" y="72"/>
                </a:cubicBezTo>
                <a:cubicBezTo>
                  <a:pt x="36" y="71"/>
                  <a:pt x="35" y="70"/>
                  <a:pt x="35" y="69"/>
                </a:cubicBezTo>
                <a:cubicBezTo>
                  <a:pt x="35" y="67"/>
                  <a:pt x="36" y="66"/>
                  <a:pt x="36" y="65"/>
                </a:cubicBezTo>
                <a:cubicBezTo>
                  <a:pt x="43" y="59"/>
                  <a:pt x="43" y="59"/>
                  <a:pt x="43" y="59"/>
                </a:cubicBezTo>
                <a:cubicBezTo>
                  <a:pt x="43" y="58"/>
                  <a:pt x="44" y="57"/>
                  <a:pt x="45" y="57"/>
                </a:cubicBezTo>
                <a:cubicBezTo>
                  <a:pt x="47" y="57"/>
                  <a:pt x="48" y="57"/>
                  <a:pt x="49" y="58"/>
                </a:cubicBezTo>
                <a:cubicBezTo>
                  <a:pt x="50" y="59"/>
                  <a:pt x="51" y="60"/>
                  <a:pt x="51" y="61"/>
                </a:cubicBezTo>
                <a:cubicBezTo>
                  <a:pt x="51" y="63"/>
                  <a:pt x="50" y="64"/>
                  <a:pt x="50" y="65"/>
                </a:cubicBezTo>
                <a:cubicBezTo>
                  <a:pt x="43" y="72"/>
                  <a:pt x="43" y="72"/>
                  <a:pt x="43" y="72"/>
                </a:cubicBezTo>
                <a:cubicBezTo>
                  <a:pt x="43" y="72"/>
                  <a:pt x="42" y="73"/>
                  <a:pt x="41" y="73"/>
                </a:cubicBezTo>
                <a:close/>
                <a:moveTo>
                  <a:pt x="95" y="64"/>
                </a:moveTo>
                <a:cubicBezTo>
                  <a:pt x="95" y="64"/>
                  <a:pt x="107" y="73"/>
                  <a:pt x="110" y="74"/>
                </a:cubicBezTo>
                <a:cubicBezTo>
                  <a:pt x="112" y="74"/>
                  <a:pt x="113" y="73"/>
                  <a:pt x="114" y="72"/>
                </a:cubicBezTo>
                <a:cubicBezTo>
                  <a:pt x="116" y="71"/>
                  <a:pt x="116" y="69"/>
                  <a:pt x="116" y="67"/>
                </a:cubicBezTo>
                <a:cubicBezTo>
                  <a:pt x="116" y="66"/>
                  <a:pt x="116" y="65"/>
                  <a:pt x="115" y="64"/>
                </a:cubicBezTo>
                <a:moveTo>
                  <a:pt x="86" y="70"/>
                </a:moveTo>
                <a:cubicBezTo>
                  <a:pt x="96" y="78"/>
                  <a:pt x="96" y="78"/>
                  <a:pt x="96" y="78"/>
                </a:cubicBezTo>
                <a:cubicBezTo>
                  <a:pt x="97" y="80"/>
                  <a:pt x="98" y="80"/>
                  <a:pt x="100" y="81"/>
                </a:cubicBezTo>
                <a:cubicBezTo>
                  <a:pt x="102" y="81"/>
                  <a:pt x="103" y="80"/>
                  <a:pt x="105" y="79"/>
                </a:cubicBezTo>
                <a:cubicBezTo>
                  <a:pt x="106" y="78"/>
                  <a:pt x="107" y="76"/>
                  <a:pt x="107" y="74"/>
                </a:cubicBezTo>
                <a:cubicBezTo>
                  <a:pt x="107" y="74"/>
                  <a:pt x="106" y="73"/>
                  <a:pt x="106" y="72"/>
                </a:cubicBezTo>
                <a:moveTo>
                  <a:pt x="81" y="80"/>
                </a:moveTo>
                <a:cubicBezTo>
                  <a:pt x="85" y="85"/>
                  <a:pt x="85" y="85"/>
                  <a:pt x="85" y="85"/>
                </a:cubicBezTo>
                <a:cubicBezTo>
                  <a:pt x="86" y="86"/>
                  <a:pt x="88" y="87"/>
                  <a:pt x="90" y="87"/>
                </a:cubicBezTo>
                <a:cubicBezTo>
                  <a:pt x="91" y="87"/>
                  <a:pt x="93" y="86"/>
                  <a:pt x="94" y="85"/>
                </a:cubicBezTo>
                <a:cubicBezTo>
                  <a:pt x="95" y="84"/>
                  <a:pt x="96" y="82"/>
                  <a:pt x="96" y="80"/>
                </a:cubicBezTo>
                <a:cubicBezTo>
                  <a:pt x="96" y="80"/>
                  <a:pt x="96" y="79"/>
                  <a:pt x="96" y="79"/>
                </a:cubicBezTo>
                <a:moveTo>
                  <a:pt x="70" y="85"/>
                </a:moveTo>
                <a:cubicBezTo>
                  <a:pt x="73" y="86"/>
                  <a:pt x="73" y="86"/>
                  <a:pt x="73" y="86"/>
                </a:cubicBezTo>
                <a:cubicBezTo>
                  <a:pt x="74" y="87"/>
                  <a:pt x="76" y="87"/>
                  <a:pt x="79" y="87"/>
                </a:cubicBezTo>
                <a:cubicBezTo>
                  <a:pt x="81" y="87"/>
                  <a:pt x="82" y="87"/>
                  <a:pt x="83" y="86"/>
                </a:cubicBezTo>
                <a:cubicBezTo>
                  <a:pt x="84" y="85"/>
                  <a:pt x="84" y="85"/>
                  <a:pt x="85" y="84"/>
                </a:cubicBezTo>
                <a:moveTo>
                  <a:pt x="50" y="79"/>
                </a:moveTo>
                <a:cubicBezTo>
                  <a:pt x="61" y="67"/>
                  <a:pt x="61" y="67"/>
                  <a:pt x="61" y="67"/>
                </a:cubicBezTo>
                <a:cubicBezTo>
                  <a:pt x="62" y="65"/>
                  <a:pt x="62" y="62"/>
                  <a:pt x="60" y="60"/>
                </a:cubicBezTo>
                <a:cubicBezTo>
                  <a:pt x="59" y="59"/>
                  <a:pt x="58" y="59"/>
                  <a:pt x="56" y="59"/>
                </a:cubicBezTo>
                <a:cubicBezTo>
                  <a:pt x="55" y="59"/>
                  <a:pt x="54" y="60"/>
                  <a:pt x="54" y="60"/>
                </a:cubicBezTo>
                <a:cubicBezTo>
                  <a:pt x="43" y="72"/>
                  <a:pt x="43" y="72"/>
                  <a:pt x="43" y="72"/>
                </a:cubicBezTo>
                <a:cubicBezTo>
                  <a:pt x="41" y="74"/>
                  <a:pt x="41" y="77"/>
                  <a:pt x="43" y="79"/>
                </a:cubicBezTo>
                <a:cubicBezTo>
                  <a:pt x="44" y="80"/>
                  <a:pt x="46" y="80"/>
                  <a:pt x="47" y="80"/>
                </a:cubicBezTo>
                <a:cubicBezTo>
                  <a:pt x="48" y="80"/>
                  <a:pt x="49" y="80"/>
                  <a:pt x="50" y="79"/>
                </a:cubicBezTo>
                <a:close/>
                <a:moveTo>
                  <a:pt x="59" y="83"/>
                </a:moveTo>
                <a:cubicBezTo>
                  <a:pt x="69" y="72"/>
                  <a:pt x="69" y="72"/>
                  <a:pt x="69" y="72"/>
                </a:cubicBezTo>
                <a:cubicBezTo>
                  <a:pt x="70" y="70"/>
                  <a:pt x="70" y="67"/>
                  <a:pt x="68" y="65"/>
                </a:cubicBezTo>
                <a:cubicBezTo>
                  <a:pt x="67" y="64"/>
                  <a:pt x="66" y="64"/>
                  <a:pt x="64" y="64"/>
                </a:cubicBezTo>
                <a:cubicBezTo>
                  <a:pt x="63" y="64"/>
                  <a:pt x="62" y="65"/>
                  <a:pt x="62" y="66"/>
                </a:cubicBezTo>
                <a:cubicBezTo>
                  <a:pt x="52" y="77"/>
                  <a:pt x="52" y="77"/>
                  <a:pt x="52" y="77"/>
                </a:cubicBezTo>
                <a:cubicBezTo>
                  <a:pt x="50" y="79"/>
                  <a:pt x="50" y="82"/>
                  <a:pt x="52" y="83"/>
                </a:cubicBezTo>
                <a:cubicBezTo>
                  <a:pt x="53" y="84"/>
                  <a:pt x="54" y="85"/>
                  <a:pt x="56" y="84"/>
                </a:cubicBezTo>
                <a:cubicBezTo>
                  <a:pt x="57" y="84"/>
                  <a:pt x="58" y="84"/>
                  <a:pt x="59" y="83"/>
                </a:cubicBezTo>
                <a:close/>
                <a:moveTo>
                  <a:pt x="72" y="82"/>
                </a:moveTo>
                <a:cubicBezTo>
                  <a:pt x="74" y="80"/>
                  <a:pt x="74" y="80"/>
                  <a:pt x="74" y="80"/>
                </a:cubicBezTo>
                <a:cubicBezTo>
                  <a:pt x="75" y="78"/>
                  <a:pt x="75" y="75"/>
                  <a:pt x="73" y="74"/>
                </a:cubicBezTo>
                <a:cubicBezTo>
                  <a:pt x="72" y="73"/>
                  <a:pt x="71" y="72"/>
                  <a:pt x="69" y="72"/>
                </a:cubicBezTo>
                <a:cubicBezTo>
                  <a:pt x="68" y="73"/>
                  <a:pt x="67" y="73"/>
                  <a:pt x="67" y="74"/>
                </a:cubicBezTo>
                <a:cubicBezTo>
                  <a:pt x="61" y="80"/>
                  <a:pt x="61" y="80"/>
                  <a:pt x="61" y="80"/>
                </a:cubicBezTo>
                <a:cubicBezTo>
                  <a:pt x="59" y="82"/>
                  <a:pt x="59" y="85"/>
                  <a:pt x="61" y="87"/>
                </a:cubicBezTo>
                <a:cubicBezTo>
                  <a:pt x="62" y="88"/>
                  <a:pt x="64" y="88"/>
                  <a:pt x="65" y="88"/>
                </a:cubicBezTo>
                <a:cubicBezTo>
                  <a:pt x="66" y="88"/>
                  <a:pt x="67" y="87"/>
                  <a:pt x="68" y="87"/>
                </a:cubicBezTo>
                <a:lnTo>
                  <a:pt x="72" y="82"/>
                </a:lnTo>
                <a:close/>
                <a:moveTo>
                  <a:pt x="135" y="0"/>
                </a:moveTo>
                <a:cubicBezTo>
                  <a:pt x="125" y="6"/>
                  <a:pt x="110" y="13"/>
                  <a:pt x="108" y="15"/>
                </a:cubicBezTo>
                <a:cubicBezTo>
                  <a:pt x="110" y="18"/>
                  <a:pt x="119" y="33"/>
                  <a:pt x="130" y="53"/>
                </a:cubicBezTo>
                <a:cubicBezTo>
                  <a:pt x="132" y="55"/>
                  <a:pt x="132" y="55"/>
                  <a:pt x="132" y="55"/>
                </a:cubicBezTo>
                <a:cubicBezTo>
                  <a:pt x="157" y="42"/>
                  <a:pt x="157" y="42"/>
                  <a:pt x="157" y="42"/>
                </a:cubicBezTo>
                <a:moveTo>
                  <a:pt x="111" y="20"/>
                </a:moveTo>
                <a:cubicBezTo>
                  <a:pt x="99" y="15"/>
                  <a:pt x="92" y="23"/>
                  <a:pt x="85" y="23"/>
                </a:cubicBezTo>
                <a:cubicBezTo>
                  <a:pt x="81" y="23"/>
                  <a:pt x="79" y="23"/>
                  <a:pt x="78" y="23"/>
                </a:cubicBezTo>
                <a:cubicBezTo>
                  <a:pt x="77" y="23"/>
                  <a:pt x="77" y="23"/>
                  <a:pt x="77" y="23"/>
                </a:cubicBezTo>
                <a:cubicBezTo>
                  <a:pt x="76" y="23"/>
                  <a:pt x="76" y="23"/>
                  <a:pt x="75" y="23"/>
                </a:cubicBezTo>
                <a:cubicBezTo>
                  <a:pt x="54" y="34"/>
                  <a:pt x="54" y="34"/>
                  <a:pt x="54" y="34"/>
                </a:cubicBezTo>
                <a:cubicBezTo>
                  <a:pt x="44" y="39"/>
                  <a:pt x="54" y="47"/>
                  <a:pt x="57" y="46"/>
                </a:cubicBezTo>
                <a:cubicBezTo>
                  <a:pt x="60" y="45"/>
                  <a:pt x="69" y="42"/>
                  <a:pt x="74" y="40"/>
                </a:cubicBezTo>
                <a:cubicBezTo>
                  <a:pt x="78" y="38"/>
                  <a:pt x="82" y="39"/>
                  <a:pt x="85" y="41"/>
                </a:cubicBezTo>
                <a:cubicBezTo>
                  <a:pt x="94" y="48"/>
                  <a:pt x="114" y="62"/>
                  <a:pt x="115" y="64"/>
                </a:cubicBezTo>
                <a:moveTo>
                  <a:pt x="129" y="51"/>
                </a:moveTo>
                <a:cubicBezTo>
                  <a:pt x="127" y="52"/>
                  <a:pt x="123" y="54"/>
                  <a:pt x="122" y="55"/>
                </a:cubicBezTo>
                <a:cubicBezTo>
                  <a:pt x="121" y="56"/>
                  <a:pt x="121" y="57"/>
                  <a:pt x="120" y="58"/>
                </a:cubicBezTo>
                <a:cubicBezTo>
                  <a:pt x="118" y="60"/>
                  <a:pt x="117" y="63"/>
                  <a:pt x="115" y="64"/>
                </a:cubicBezTo>
                <a:moveTo>
                  <a:pt x="39" y="63"/>
                </a:moveTo>
                <a:cubicBezTo>
                  <a:pt x="39" y="63"/>
                  <a:pt x="39" y="63"/>
                  <a:pt x="39" y="63"/>
                </a:cubicBezTo>
                <a:moveTo>
                  <a:pt x="0" y="40"/>
                </a:moveTo>
                <a:cubicBezTo>
                  <a:pt x="23" y="58"/>
                  <a:pt x="23" y="58"/>
                  <a:pt x="23" y="58"/>
                </a:cubicBezTo>
                <a:cubicBezTo>
                  <a:pt x="54" y="18"/>
                  <a:pt x="54" y="18"/>
                  <a:pt x="54" y="18"/>
                </a:cubicBezTo>
                <a:cubicBezTo>
                  <a:pt x="32" y="0"/>
                  <a:pt x="32" y="0"/>
                  <a:pt x="32" y="0"/>
                </a:cubicBezTo>
                <a:moveTo>
                  <a:pt x="25" y="55"/>
                </a:moveTo>
                <a:cubicBezTo>
                  <a:pt x="31" y="60"/>
                  <a:pt x="38" y="64"/>
                  <a:pt x="38" y="64"/>
                </a:cubicBezTo>
                <a:moveTo>
                  <a:pt x="67" y="27"/>
                </a:moveTo>
                <a:cubicBezTo>
                  <a:pt x="65" y="26"/>
                  <a:pt x="58" y="23"/>
                  <a:pt x="52" y="21"/>
                </a:cubicBezTo>
              </a:path>
            </a:pathLst>
          </a:custGeom>
          <a:noFill/>
          <a:ln w="14288"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3" name="Freeform 43"/>
          <p:cNvSpPr>
            <a:spLocks noEditPoints="1"/>
          </p:cNvSpPr>
          <p:nvPr/>
        </p:nvSpPr>
        <p:spPr bwMode="auto">
          <a:xfrm>
            <a:off x="1697038" y="3822700"/>
            <a:ext cx="455613" cy="366713"/>
          </a:xfrm>
          <a:custGeom>
            <a:avLst/>
            <a:gdLst>
              <a:gd name="T0" fmla="*/ 119 w 119"/>
              <a:gd name="T1" fmla="*/ 95 h 95"/>
              <a:gd name="T2" fmla="*/ 0 w 119"/>
              <a:gd name="T3" fmla="*/ 95 h 95"/>
              <a:gd name="T4" fmla="*/ 29 w 119"/>
              <a:gd name="T5" fmla="*/ 70 h 95"/>
              <a:gd name="T6" fmla="*/ 12 w 119"/>
              <a:gd name="T7" fmla="*/ 70 h 95"/>
              <a:gd name="T8" fmla="*/ 12 w 119"/>
              <a:gd name="T9" fmla="*/ 95 h 95"/>
              <a:gd name="T10" fmla="*/ 29 w 119"/>
              <a:gd name="T11" fmla="*/ 95 h 95"/>
              <a:gd name="T12" fmla="*/ 29 w 119"/>
              <a:gd name="T13" fmla="*/ 70 h 95"/>
              <a:gd name="T14" fmla="*/ 54 w 119"/>
              <a:gd name="T15" fmla="*/ 44 h 95"/>
              <a:gd name="T16" fmla="*/ 38 w 119"/>
              <a:gd name="T17" fmla="*/ 44 h 95"/>
              <a:gd name="T18" fmla="*/ 38 w 119"/>
              <a:gd name="T19" fmla="*/ 95 h 95"/>
              <a:gd name="T20" fmla="*/ 54 w 119"/>
              <a:gd name="T21" fmla="*/ 95 h 95"/>
              <a:gd name="T22" fmla="*/ 54 w 119"/>
              <a:gd name="T23" fmla="*/ 44 h 95"/>
              <a:gd name="T24" fmla="*/ 80 w 119"/>
              <a:gd name="T25" fmla="*/ 55 h 95"/>
              <a:gd name="T26" fmla="*/ 64 w 119"/>
              <a:gd name="T27" fmla="*/ 55 h 95"/>
              <a:gd name="T28" fmla="*/ 64 w 119"/>
              <a:gd name="T29" fmla="*/ 95 h 95"/>
              <a:gd name="T30" fmla="*/ 80 w 119"/>
              <a:gd name="T31" fmla="*/ 95 h 95"/>
              <a:gd name="T32" fmla="*/ 80 w 119"/>
              <a:gd name="T33" fmla="*/ 55 h 95"/>
              <a:gd name="T34" fmla="*/ 106 w 119"/>
              <a:gd name="T35" fmla="*/ 29 h 95"/>
              <a:gd name="T36" fmla="*/ 89 w 119"/>
              <a:gd name="T37" fmla="*/ 29 h 95"/>
              <a:gd name="T38" fmla="*/ 89 w 119"/>
              <a:gd name="T39" fmla="*/ 95 h 95"/>
              <a:gd name="T40" fmla="*/ 106 w 119"/>
              <a:gd name="T41" fmla="*/ 95 h 95"/>
              <a:gd name="T42" fmla="*/ 106 w 119"/>
              <a:gd name="T43" fmla="*/ 29 h 95"/>
              <a:gd name="T44" fmla="*/ 21 w 119"/>
              <a:gd name="T45" fmla="*/ 41 h 95"/>
              <a:gd name="T46" fmla="*/ 16 w 119"/>
              <a:gd name="T47" fmla="*/ 46 h 95"/>
              <a:gd name="T48" fmla="*/ 21 w 119"/>
              <a:gd name="T49" fmla="*/ 51 h 95"/>
              <a:gd name="T50" fmla="*/ 25 w 119"/>
              <a:gd name="T51" fmla="*/ 46 h 95"/>
              <a:gd name="T52" fmla="*/ 21 w 119"/>
              <a:gd name="T53" fmla="*/ 41 h 95"/>
              <a:gd name="T54" fmla="*/ 46 w 119"/>
              <a:gd name="T55" fmla="*/ 17 h 95"/>
              <a:gd name="T56" fmla="*/ 41 w 119"/>
              <a:gd name="T57" fmla="*/ 22 h 95"/>
              <a:gd name="T58" fmla="*/ 46 w 119"/>
              <a:gd name="T59" fmla="*/ 26 h 95"/>
              <a:gd name="T60" fmla="*/ 51 w 119"/>
              <a:gd name="T61" fmla="*/ 22 h 95"/>
              <a:gd name="T62" fmla="*/ 46 w 119"/>
              <a:gd name="T63" fmla="*/ 17 h 95"/>
              <a:gd name="T64" fmla="*/ 72 w 119"/>
              <a:gd name="T65" fmla="*/ 29 h 95"/>
              <a:gd name="T66" fmla="*/ 67 w 119"/>
              <a:gd name="T67" fmla="*/ 34 h 95"/>
              <a:gd name="T68" fmla="*/ 72 w 119"/>
              <a:gd name="T69" fmla="*/ 39 h 95"/>
              <a:gd name="T70" fmla="*/ 76 w 119"/>
              <a:gd name="T71" fmla="*/ 34 h 95"/>
              <a:gd name="T72" fmla="*/ 72 w 119"/>
              <a:gd name="T73" fmla="*/ 29 h 95"/>
              <a:gd name="T74" fmla="*/ 97 w 119"/>
              <a:gd name="T75" fmla="*/ 0 h 95"/>
              <a:gd name="T76" fmla="*/ 93 w 119"/>
              <a:gd name="T77" fmla="*/ 5 h 95"/>
              <a:gd name="T78" fmla="*/ 97 w 119"/>
              <a:gd name="T79" fmla="*/ 9 h 95"/>
              <a:gd name="T80" fmla="*/ 102 w 119"/>
              <a:gd name="T81" fmla="*/ 5 h 95"/>
              <a:gd name="T82" fmla="*/ 97 w 119"/>
              <a:gd name="T83" fmla="*/ 0 h 95"/>
              <a:gd name="T84" fmla="*/ 75 w 119"/>
              <a:gd name="T85" fmla="*/ 30 h 95"/>
              <a:gd name="T86" fmla="*/ 94 w 119"/>
              <a:gd name="T87" fmla="*/ 8 h 95"/>
              <a:gd name="T88" fmla="*/ 50 w 119"/>
              <a:gd name="T89" fmla="*/ 24 h 95"/>
              <a:gd name="T90" fmla="*/ 68 w 119"/>
              <a:gd name="T91" fmla="*/ 32 h 95"/>
              <a:gd name="T92" fmla="*/ 43 w 119"/>
              <a:gd name="T93" fmla="*/ 25 h 95"/>
              <a:gd name="T94" fmla="*/ 24 w 119"/>
              <a:gd name="T95" fmla="*/ 43 h 9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9" h="95">
                <a:moveTo>
                  <a:pt x="119" y="95"/>
                </a:moveTo>
                <a:cubicBezTo>
                  <a:pt x="0" y="95"/>
                  <a:pt x="0" y="95"/>
                  <a:pt x="0" y="95"/>
                </a:cubicBezTo>
                <a:moveTo>
                  <a:pt x="29" y="70"/>
                </a:moveTo>
                <a:cubicBezTo>
                  <a:pt x="12" y="70"/>
                  <a:pt x="12" y="70"/>
                  <a:pt x="12" y="70"/>
                </a:cubicBezTo>
                <a:cubicBezTo>
                  <a:pt x="12" y="95"/>
                  <a:pt x="12" y="95"/>
                  <a:pt x="12" y="95"/>
                </a:cubicBezTo>
                <a:cubicBezTo>
                  <a:pt x="29" y="95"/>
                  <a:pt x="29" y="95"/>
                  <a:pt x="29" y="95"/>
                </a:cubicBezTo>
                <a:lnTo>
                  <a:pt x="29" y="70"/>
                </a:lnTo>
                <a:close/>
                <a:moveTo>
                  <a:pt x="54" y="44"/>
                </a:moveTo>
                <a:cubicBezTo>
                  <a:pt x="38" y="44"/>
                  <a:pt x="38" y="44"/>
                  <a:pt x="38" y="44"/>
                </a:cubicBezTo>
                <a:cubicBezTo>
                  <a:pt x="38" y="95"/>
                  <a:pt x="38" y="95"/>
                  <a:pt x="38" y="95"/>
                </a:cubicBezTo>
                <a:cubicBezTo>
                  <a:pt x="54" y="95"/>
                  <a:pt x="54" y="95"/>
                  <a:pt x="54" y="95"/>
                </a:cubicBezTo>
                <a:lnTo>
                  <a:pt x="54" y="44"/>
                </a:lnTo>
                <a:close/>
                <a:moveTo>
                  <a:pt x="80" y="55"/>
                </a:moveTo>
                <a:cubicBezTo>
                  <a:pt x="64" y="55"/>
                  <a:pt x="64" y="55"/>
                  <a:pt x="64" y="55"/>
                </a:cubicBezTo>
                <a:cubicBezTo>
                  <a:pt x="64" y="95"/>
                  <a:pt x="64" y="95"/>
                  <a:pt x="64" y="95"/>
                </a:cubicBezTo>
                <a:cubicBezTo>
                  <a:pt x="80" y="95"/>
                  <a:pt x="80" y="95"/>
                  <a:pt x="80" y="95"/>
                </a:cubicBezTo>
                <a:lnTo>
                  <a:pt x="80" y="55"/>
                </a:lnTo>
                <a:close/>
                <a:moveTo>
                  <a:pt x="106" y="29"/>
                </a:moveTo>
                <a:cubicBezTo>
                  <a:pt x="89" y="29"/>
                  <a:pt x="89" y="29"/>
                  <a:pt x="89" y="29"/>
                </a:cubicBezTo>
                <a:cubicBezTo>
                  <a:pt x="89" y="95"/>
                  <a:pt x="89" y="95"/>
                  <a:pt x="89" y="95"/>
                </a:cubicBezTo>
                <a:cubicBezTo>
                  <a:pt x="106" y="95"/>
                  <a:pt x="106" y="95"/>
                  <a:pt x="106" y="95"/>
                </a:cubicBezTo>
                <a:lnTo>
                  <a:pt x="106" y="29"/>
                </a:lnTo>
                <a:close/>
                <a:moveTo>
                  <a:pt x="21" y="41"/>
                </a:moveTo>
                <a:cubicBezTo>
                  <a:pt x="18" y="41"/>
                  <a:pt x="16" y="44"/>
                  <a:pt x="16" y="46"/>
                </a:cubicBezTo>
                <a:cubicBezTo>
                  <a:pt x="16" y="49"/>
                  <a:pt x="18" y="51"/>
                  <a:pt x="21" y="51"/>
                </a:cubicBezTo>
                <a:cubicBezTo>
                  <a:pt x="23" y="51"/>
                  <a:pt x="25" y="49"/>
                  <a:pt x="25" y="46"/>
                </a:cubicBezTo>
                <a:cubicBezTo>
                  <a:pt x="25" y="44"/>
                  <a:pt x="23" y="41"/>
                  <a:pt x="21" y="41"/>
                </a:cubicBezTo>
                <a:close/>
                <a:moveTo>
                  <a:pt x="46" y="17"/>
                </a:moveTo>
                <a:cubicBezTo>
                  <a:pt x="44" y="17"/>
                  <a:pt x="41" y="19"/>
                  <a:pt x="41" y="22"/>
                </a:cubicBezTo>
                <a:cubicBezTo>
                  <a:pt x="41" y="24"/>
                  <a:pt x="44" y="26"/>
                  <a:pt x="46" y="26"/>
                </a:cubicBezTo>
                <a:cubicBezTo>
                  <a:pt x="49" y="26"/>
                  <a:pt x="51" y="24"/>
                  <a:pt x="51" y="22"/>
                </a:cubicBezTo>
                <a:cubicBezTo>
                  <a:pt x="51" y="19"/>
                  <a:pt x="49" y="17"/>
                  <a:pt x="46" y="17"/>
                </a:cubicBezTo>
                <a:close/>
                <a:moveTo>
                  <a:pt x="72" y="29"/>
                </a:moveTo>
                <a:cubicBezTo>
                  <a:pt x="69" y="29"/>
                  <a:pt x="67" y="31"/>
                  <a:pt x="67" y="34"/>
                </a:cubicBezTo>
                <a:cubicBezTo>
                  <a:pt x="67" y="37"/>
                  <a:pt x="69" y="39"/>
                  <a:pt x="72" y="39"/>
                </a:cubicBezTo>
                <a:cubicBezTo>
                  <a:pt x="74" y="39"/>
                  <a:pt x="76" y="37"/>
                  <a:pt x="76" y="34"/>
                </a:cubicBezTo>
                <a:cubicBezTo>
                  <a:pt x="76" y="31"/>
                  <a:pt x="74" y="29"/>
                  <a:pt x="72" y="29"/>
                </a:cubicBezTo>
                <a:close/>
                <a:moveTo>
                  <a:pt x="97" y="0"/>
                </a:moveTo>
                <a:cubicBezTo>
                  <a:pt x="95" y="0"/>
                  <a:pt x="93" y="2"/>
                  <a:pt x="93" y="5"/>
                </a:cubicBezTo>
                <a:cubicBezTo>
                  <a:pt x="93" y="7"/>
                  <a:pt x="95" y="9"/>
                  <a:pt x="97" y="9"/>
                </a:cubicBezTo>
                <a:cubicBezTo>
                  <a:pt x="100" y="9"/>
                  <a:pt x="102" y="7"/>
                  <a:pt x="102" y="5"/>
                </a:cubicBezTo>
                <a:cubicBezTo>
                  <a:pt x="102" y="2"/>
                  <a:pt x="100" y="0"/>
                  <a:pt x="97" y="0"/>
                </a:cubicBezTo>
                <a:close/>
                <a:moveTo>
                  <a:pt x="75" y="30"/>
                </a:moveTo>
                <a:cubicBezTo>
                  <a:pt x="94" y="8"/>
                  <a:pt x="94" y="8"/>
                  <a:pt x="94" y="8"/>
                </a:cubicBezTo>
                <a:moveTo>
                  <a:pt x="50" y="24"/>
                </a:moveTo>
                <a:cubicBezTo>
                  <a:pt x="68" y="32"/>
                  <a:pt x="68" y="32"/>
                  <a:pt x="68" y="32"/>
                </a:cubicBezTo>
                <a:moveTo>
                  <a:pt x="43" y="25"/>
                </a:moveTo>
                <a:cubicBezTo>
                  <a:pt x="24" y="43"/>
                  <a:pt x="24" y="43"/>
                  <a:pt x="24" y="43"/>
                </a:cubicBezTo>
              </a:path>
            </a:pathLst>
          </a:custGeom>
          <a:noFill/>
          <a:ln w="14288"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4" name="Freeform 44"/>
          <p:cNvSpPr>
            <a:spLocks noEditPoints="1"/>
          </p:cNvSpPr>
          <p:nvPr/>
        </p:nvSpPr>
        <p:spPr bwMode="auto">
          <a:xfrm>
            <a:off x="4492625" y="3762375"/>
            <a:ext cx="428625" cy="488950"/>
          </a:xfrm>
          <a:custGeom>
            <a:avLst/>
            <a:gdLst>
              <a:gd name="T0" fmla="*/ 35 w 112"/>
              <a:gd name="T1" fmla="*/ 99 h 127"/>
              <a:gd name="T2" fmla="*/ 26 w 112"/>
              <a:gd name="T3" fmla="*/ 76 h 127"/>
              <a:gd name="T4" fmla="*/ 21 w 112"/>
              <a:gd name="T5" fmla="*/ 57 h 127"/>
              <a:gd name="T6" fmla="*/ 56 w 112"/>
              <a:gd name="T7" fmla="*/ 22 h 127"/>
              <a:gd name="T8" fmla="*/ 91 w 112"/>
              <a:gd name="T9" fmla="*/ 57 h 127"/>
              <a:gd name="T10" fmla="*/ 85 w 112"/>
              <a:gd name="T11" fmla="*/ 76 h 127"/>
              <a:gd name="T12" fmla="*/ 76 w 112"/>
              <a:gd name="T13" fmla="*/ 95 h 127"/>
              <a:gd name="T14" fmla="*/ 56 w 112"/>
              <a:gd name="T15" fmla="*/ 35 h 127"/>
              <a:gd name="T16" fmla="*/ 35 w 112"/>
              <a:gd name="T17" fmla="*/ 56 h 127"/>
              <a:gd name="T18" fmla="*/ 56 w 112"/>
              <a:gd name="T19" fmla="*/ 78 h 127"/>
              <a:gd name="T20" fmla="*/ 77 w 112"/>
              <a:gd name="T21" fmla="*/ 56 h 127"/>
              <a:gd name="T22" fmla="*/ 56 w 112"/>
              <a:gd name="T23" fmla="*/ 35 h 127"/>
              <a:gd name="T24" fmla="*/ 48 w 112"/>
              <a:gd name="T25" fmla="*/ 60 h 127"/>
              <a:gd name="T26" fmla="*/ 53 w 112"/>
              <a:gd name="T27" fmla="*/ 67 h 127"/>
              <a:gd name="T28" fmla="*/ 64 w 112"/>
              <a:gd name="T29" fmla="*/ 50 h 127"/>
              <a:gd name="T30" fmla="*/ 56 w 112"/>
              <a:gd name="T31" fmla="*/ 11 h 127"/>
              <a:gd name="T32" fmla="*/ 56 w 112"/>
              <a:gd name="T33" fmla="*/ 0 h 127"/>
              <a:gd name="T34" fmla="*/ 33 w 112"/>
              <a:gd name="T35" fmla="*/ 17 h 127"/>
              <a:gd name="T36" fmla="*/ 28 w 112"/>
              <a:gd name="T37" fmla="*/ 8 h 127"/>
              <a:gd name="T38" fmla="*/ 7 w 112"/>
              <a:gd name="T39" fmla="*/ 28 h 127"/>
              <a:gd name="T40" fmla="*/ 16 w 112"/>
              <a:gd name="T41" fmla="*/ 34 h 127"/>
              <a:gd name="T42" fmla="*/ 0 w 112"/>
              <a:gd name="T43" fmla="*/ 56 h 127"/>
              <a:gd name="T44" fmla="*/ 10 w 112"/>
              <a:gd name="T45" fmla="*/ 56 h 127"/>
              <a:gd name="T46" fmla="*/ 84 w 112"/>
              <a:gd name="T47" fmla="*/ 8 h 127"/>
              <a:gd name="T48" fmla="*/ 78 w 112"/>
              <a:gd name="T49" fmla="*/ 17 h 127"/>
              <a:gd name="T50" fmla="*/ 104 w 112"/>
              <a:gd name="T51" fmla="*/ 28 h 127"/>
              <a:gd name="T52" fmla="*/ 95 w 112"/>
              <a:gd name="T53" fmla="*/ 34 h 127"/>
              <a:gd name="T54" fmla="*/ 101 w 112"/>
              <a:gd name="T55" fmla="*/ 56 h 127"/>
              <a:gd name="T56" fmla="*/ 112 w 112"/>
              <a:gd name="T57" fmla="*/ 56 h 127"/>
              <a:gd name="T58" fmla="*/ 68 w 112"/>
              <a:gd name="T59" fmla="*/ 102 h 127"/>
              <a:gd name="T60" fmla="*/ 41 w 112"/>
              <a:gd name="T61" fmla="*/ 110 h 127"/>
              <a:gd name="T62" fmla="*/ 37 w 112"/>
              <a:gd name="T63" fmla="*/ 114 h 127"/>
              <a:gd name="T64" fmla="*/ 42 w 112"/>
              <a:gd name="T65" fmla="*/ 119 h 127"/>
              <a:gd name="T66" fmla="*/ 44 w 112"/>
              <a:gd name="T67" fmla="*/ 119 h 127"/>
              <a:gd name="T68" fmla="*/ 68 w 112"/>
              <a:gd name="T69" fmla="*/ 112 h 127"/>
              <a:gd name="T70" fmla="*/ 68 w 112"/>
              <a:gd name="T71" fmla="*/ 112 h 127"/>
              <a:gd name="T72" fmla="*/ 69 w 112"/>
              <a:gd name="T73" fmla="*/ 112 h 127"/>
              <a:gd name="T74" fmla="*/ 74 w 112"/>
              <a:gd name="T75" fmla="*/ 116 h 127"/>
              <a:gd name="T76" fmla="*/ 71 w 112"/>
              <a:gd name="T77" fmla="*/ 121 h 127"/>
              <a:gd name="T78" fmla="*/ 47 w 112"/>
              <a:gd name="T79" fmla="*/ 127 h 1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12" h="127">
                <a:moveTo>
                  <a:pt x="35" y="99"/>
                </a:moveTo>
                <a:cubicBezTo>
                  <a:pt x="36" y="93"/>
                  <a:pt x="34" y="88"/>
                  <a:pt x="26" y="76"/>
                </a:cubicBezTo>
                <a:cubicBezTo>
                  <a:pt x="23" y="71"/>
                  <a:pt x="21" y="64"/>
                  <a:pt x="21" y="57"/>
                </a:cubicBezTo>
                <a:cubicBezTo>
                  <a:pt x="21" y="38"/>
                  <a:pt x="36" y="22"/>
                  <a:pt x="56" y="22"/>
                </a:cubicBezTo>
                <a:cubicBezTo>
                  <a:pt x="75" y="22"/>
                  <a:pt x="91" y="38"/>
                  <a:pt x="91" y="57"/>
                </a:cubicBezTo>
                <a:cubicBezTo>
                  <a:pt x="91" y="64"/>
                  <a:pt x="89" y="71"/>
                  <a:pt x="85" y="76"/>
                </a:cubicBezTo>
                <a:cubicBezTo>
                  <a:pt x="79" y="85"/>
                  <a:pt x="77" y="91"/>
                  <a:pt x="76" y="95"/>
                </a:cubicBezTo>
                <a:moveTo>
                  <a:pt x="56" y="35"/>
                </a:moveTo>
                <a:cubicBezTo>
                  <a:pt x="44" y="35"/>
                  <a:pt x="35" y="45"/>
                  <a:pt x="35" y="56"/>
                </a:cubicBezTo>
                <a:cubicBezTo>
                  <a:pt x="35" y="68"/>
                  <a:pt x="44" y="78"/>
                  <a:pt x="56" y="78"/>
                </a:cubicBezTo>
                <a:cubicBezTo>
                  <a:pt x="67" y="78"/>
                  <a:pt x="77" y="68"/>
                  <a:pt x="77" y="56"/>
                </a:cubicBezTo>
                <a:cubicBezTo>
                  <a:pt x="77" y="45"/>
                  <a:pt x="67" y="35"/>
                  <a:pt x="56" y="35"/>
                </a:cubicBezTo>
                <a:close/>
                <a:moveTo>
                  <a:pt x="48" y="60"/>
                </a:moveTo>
                <a:cubicBezTo>
                  <a:pt x="53" y="67"/>
                  <a:pt x="53" y="67"/>
                  <a:pt x="53" y="67"/>
                </a:cubicBezTo>
                <a:cubicBezTo>
                  <a:pt x="64" y="50"/>
                  <a:pt x="64" y="50"/>
                  <a:pt x="64" y="50"/>
                </a:cubicBezTo>
                <a:moveTo>
                  <a:pt x="56" y="11"/>
                </a:moveTo>
                <a:cubicBezTo>
                  <a:pt x="56" y="0"/>
                  <a:pt x="56" y="0"/>
                  <a:pt x="56" y="0"/>
                </a:cubicBezTo>
                <a:moveTo>
                  <a:pt x="33" y="17"/>
                </a:moveTo>
                <a:cubicBezTo>
                  <a:pt x="28" y="8"/>
                  <a:pt x="28" y="8"/>
                  <a:pt x="28" y="8"/>
                </a:cubicBezTo>
                <a:moveTo>
                  <a:pt x="7" y="28"/>
                </a:moveTo>
                <a:cubicBezTo>
                  <a:pt x="16" y="34"/>
                  <a:pt x="16" y="34"/>
                  <a:pt x="16" y="34"/>
                </a:cubicBezTo>
                <a:moveTo>
                  <a:pt x="0" y="56"/>
                </a:moveTo>
                <a:cubicBezTo>
                  <a:pt x="10" y="56"/>
                  <a:pt x="10" y="56"/>
                  <a:pt x="10" y="56"/>
                </a:cubicBezTo>
                <a:moveTo>
                  <a:pt x="84" y="8"/>
                </a:moveTo>
                <a:cubicBezTo>
                  <a:pt x="78" y="17"/>
                  <a:pt x="78" y="17"/>
                  <a:pt x="78" y="17"/>
                </a:cubicBezTo>
                <a:moveTo>
                  <a:pt x="104" y="28"/>
                </a:moveTo>
                <a:cubicBezTo>
                  <a:pt x="95" y="34"/>
                  <a:pt x="95" y="34"/>
                  <a:pt x="95" y="34"/>
                </a:cubicBezTo>
                <a:moveTo>
                  <a:pt x="101" y="56"/>
                </a:moveTo>
                <a:cubicBezTo>
                  <a:pt x="112" y="56"/>
                  <a:pt x="112" y="56"/>
                  <a:pt x="112" y="56"/>
                </a:cubicBezTo>
                <a:moveTo>
                  <a:pt x="68" y="102"/>
                </a:moveTo>
                <a:cubicBezTo>
                  <a:pt x="41" y="110"/>
                  <a:pt x="41" y="110"/>
                  <a:pt x="41" y="110"/>
                </a:cubicBezTo>
                <a:cubicBezTo>
                  <a:pt x="39" y="110"/>
                  <a:pt x="37" y="112"/>
                  <a:pt x="37" y="114"/>
                </a:cubicBezTo>
                <a:cubicBezTo>
                  <a:pt x="37" y="117"/>
                  <a:pt x="39" y="119"/>
                  <a:pt x="42" y="119"/>
                </a:cubicBezTo>
                <a:cubicBezTo>
                  <a:pt x="43" y="119"/>
                  <a:pt x="44" y="119"/>
                  <a:pt x="44" y="119"/>
                </a:cubicBezTo>
                <a:cubicBezTo>
                  <a:pt x="68" y="112"/>
                  <a:pt x="68" y="112"/>
                  <a:pt x="68" y="112"/>
                </a:cubicBezTo>
                <a:cubicBezTo>
                  <a:pt x="68" y="112"/>
                  <a:pt x="68" y="112"/>
                  <a:pt x="68" y="112"/>
                </a:cubicBezTo>
                <a:cubicBezTo>
                  <a:pt x="69" y="112"/>
                  <a:pt x="69" y="112"/>
                  <a:pt x="69" y="112"/>
                </a:cubicBezTo>
                <a:cubicBezTo>
                  <a:pt x="72" y="112"/>
                  <a:pt x="74" y="114"/>
                  <a:pt x="74" y="116"/>
                </a:cubicBezTo>
                <a:cubicBezTo>
                  <a:pt x="74" y="118"/>
                  <a:pt x="73" y="120"/>
                  <a:pt x="71" y="121"/>
                </a:cubicBezTo>
                <a:cubicBezTo>
                  <a:pt x="47" y="127"/>
                  <a:pt x="47" y="127"/>
                  <a:pt x="47" y="127"/>
                </a:cubicBezTo>
              </a:path>
            </a:pathLst>
          </a:custGeom>
          <a:noFill/>
          <a:ln w="14288"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6" name="TextBox 45"/>
          <p:cNvSpPr txBox="1"/>
          <p:nvPr/>
        </p:nvSpPr>
        <p:spPr>
          <a:xfrm>
            <a:off x="1228272" y="5398091"/>
            <a:ext cx="1542118"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
        <p:nvSpPr>
          <p:cNvPr id="47" name="TextBox 46"/>
          <p:cNvSpPr txBox="1"/>
          <p:nvPr/>
        </p:nvSpPr>
        <p:spPr>
          <a:xfrm>
            <a:off x="3987514" y="5398091"/>
            <a:ext cx="1542118"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
        <p:nvSpPr>
          <p:cNvPr id="48" name="TextBox 47"/>
          <p:cNvSpPr txBox="1"/>
          <p:nvPr/>
        </p:nvSpPr>
        <p:spPr>
          <a:xfrm>
            <a:off x="6754777" y="5398091"/>
            <a:ext cx="1542118"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
        <p:nvSpPr>
          <p:cNvPr id="49" name="TextBox 48"/>
          <p:cNvSpPr txBox="1"/>
          <p:nvPr/>
        </p:nvSpPr>
        <p:spPr>
          <a:xfrm>
            <a:off x="9554125" y="5398091"/>
            <a:ext cx="1542118"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
        <p:nvSpPr>
          <p:cNvPr id="50" name="TextBox 49"/>
          <p:cNvSpPr txBox="1"/>
          <p:nvPr/>
        </p:nvSpPr>
        <p:spPr>
          <a:xfrm>
            <a:off x="2616749" y="1474495"/>
            <a:ext cx="1542118"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
        <p:nvSpPr>
          <p:cNvPr id="51" name="TextBox 50"/>
          <p:cNvSpPr txBox="1"/>
          <p:nvPr/>
        </p:nvSpPr>
        <p:spPr>
          <a:xfrm>
            <a:off x="5400054" y="1474495"/>
            <a:ext cx="1542118"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
        <p:nvSpPr>
          <p:cNvPr id="52" name="TextBox 51"/>
          <p:cNvSpPr txBox="1"/>
          <p:nvPr/>
        </p:nvSpPr>
        <p:spPr>
          <a:xfrm>
            <a:off x="8167317" y="1474495"/>
            <a:ext cx="1542118" cy="553998"/>
          </a:xfrm>
          <a:prstGeom prst="rect">
            <a:avLst/>
          </a:prstGeom>
          <a:noFill/>
        </p:spPr>
        <p:txBody>
          <a:bodyPr wrap="square" rtlCol="0">
            <a:spAutoFit/>
          </a:bodyPr>
          <a:lstStyle/>
          <a:p>
            <a:pPr algn="ctr"/>
            <a:r>
              <a:rPr lang="en-US" sz="1000" dirty="0" smtClean="0"/>
              <a:t>Lorem ipsum dolor sit amet, consectetur adipiscing elit, sed do</a:t>
            </a:r>
            <a:endParaRPr lang="ru-RU" sz="1000" dirty="0"/>
          </a:p>
        </p:txBody>
      </p:sp>
    </p:spTree>
    <p:extLst>
      <p:ext uri="{BB962C8B-B14F-4D97-AF65-F5344CB8AC3E}">
        <p14:creationId xmlns:p14="http://schemas.microsoft.com/office/powerpoint/2010/main" val="71151235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14:presetBounceEnd="67000">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14:bounceEnd="67000">
                                          <p:cBhvr additive="base">
                                            <p:cTn id="7" dur="1000" fill="hold"/>
                                            <p:tgtEl>
                                              <p:spTgt spid="2"/>
                                            </p:tgtEl>
                                            <p:attrNameLst>
                                              <p:attrName>ppt_x</p:attrName>
                                            </p:attrNameLst>
                                          </p:cBhvr>
                                          <p:tavLst>
                                            <p:tav tm="0">
                                              <p:val>
                                                <p:strVal val="#ppt_x"/>
                                              </p:val>
                                            </p:tav>
                                            <p:tav tm="100000">
                                              <p:val>
                                                <p:strVal val="#ppt_x"/>
                                              </p:val>
                                            </p:tav>
                                          </p:tavLst>
                                        </p:anim>
                                        <p:anim calcmode="lin" valueType="num" p14:bounceEnd="67000">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14:presetBounceEnd="67000">
                                      <p:stCondLst>
                                        <p:cond delay="150"/>
                                      </p:stCondLst>
                                      <p:childTnLst>
                                        <p:set>
                                          <p:cBhvr>
                                            <p:cTn id="10" dur="1" fill="hold">
                                              <p:stCondLst>
                                                <p:cond delay="0"/>
                                              </p:stCondLst>
                                            </p:cTn>
                                            <p:tgtEl>
                                              <p:spTgt spid="3"/>
                                            </p:tgtEl>
                                            <p:attrNameLst>
                                              <p:attrName>style.visibility</p:attrName>
                                            </p:attrNameLst>
                                          </p:cBhvr>
                                          <p:to>
                                            <p:strVal val="visible"/>
                                          </p:to>
                                        </p:set>
                                        <p:anim calcmode="lin" valueType="num" p14:bounceEnd="67000">
                                          <p:cBhvr additive="base">
                                            <p:cTn id="11" dur="1000" fill="hold"/>
                                            <p:tgtEl>
                                              <p:spTgt spid="3"/>
                                            </p:tgtEl>
                                            <p:attrNameLst>
                                              <p:attrName>ppt_x</p:attrName>
                                            </p:attrNameLst>
                                          </p:cBhvr>
                                          <p:tavLst>
                                            <p:tav tm="0">
                                              <p:val>
                                                <p:strVal val="#ppt_x"/>
                                              </p:val>
                                            </p:tav>
                                            <p:tav tm="100000">
                                              <p:val>
                                                <p:strVal val="#ppt_x"/>
                                              </p:val>
                                            </p:tav>
                                          </p:tavLst>
                                        </p:anim>
                                        <p:anim calcmode="lin" valueType="num" p14:bounceEnd="67000">
                                          <p:cBhvr additive="base">
                                            <p:cTn id="12" dur="1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4" fill="hold" nodeType="withEffect" p14:presetBounceEnd="67000">
                                      <p:stCondLst>
                                        <p:cond delay="300"/>
                                      </p:stCondLst>
                                      <p:childTnLst>
                                        <p:set>
                                          <p:cBhvr>
                                            <p:cTn id="14" dur="1" fill="hold">
                                              <p:stCondLst>
                                                <p:cond delay="0"/>
                                              </p:stCondLst>
                                            </p:cTn>
                                            <p:tgtEl>
                                              <p:spTgt spid="4"/>
                                            </p:tgtEl>
                                            <p:attrNameLst>
                                              <p:attrName>style.visibility</p:attrName>
                                            </p:attrNameLst>
                                          </p:cBhvr>
                                          <p:to>
                                            <p:strVal val="visible"/>
                                          </p:to>
                                        </p:set>
                                        <p:anim calcmode="lin" valueType="num" p14:bounceEnd="67000">
                                          <p:cBhvr additive="base">
                                            <p:cTn id="15" dur="1000" fill="hold"/>
                                            <p:tgtEl>
                                              <p:spTgt spid="4"/>
                                            </p:tgtEl>
                                            <p:attrNameLst>
                                              <p:attrName>ppt_x</p:attrName>
                                            </p:attrNameLst>
                                          </p:cBhvr>
                                          <p:tavLst>
                                            <p:tav tm="0">
                                              <p:val>
                                                <p:strVal val="#ppt_x"/>
                                              </p:val>
                                            </p:tav>
                                            <p:tav tm="100000">
                                              <p:val>
                                                <p:strVal val="#ppt_x"/>
                                              </p:val>
                                            </p:tav>
                                          </p:tavLst>
                                        </p:anim>
                                        <p:anim calcmode="lin" valueType="num" p14:bounceEnd="67000">
                                          <p:cBhvr additive="base">
                                            <p:cTn id="16" dur="10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 fill="hold" nodeType="withEffect" p14:presetBounceEnd="67000">
                                      <p:stCondLst>
                                        <p:cond delay="450"/>
                                      </p:stCondLst>
                                      <p:childTnLst>
                                        <p:set>
                                          <p:cBhvr>
                                            <p:cTn id="18" dur="1" fill="hold">
                                              <p:stCondLst>
                                                <p:cond delay="0"/>
                                              </p:stCondLst>
                                            </p:cTn>
                                            <p:tgtEl>
                                              <p:spTgt spid="5"/>
                                            </p:tgtEl>
                                            <p:attrNameLst>
                                              <p:attrName>style.visibility</p:attrName>
                                            </p:attrNameLst>
                                          </p:cBhvr>
                                          <p:to>
                                            <p:strVal val="visible"/>
                                          </p:to>
                                        </p:set>
                                        <p:anim calcmode="lin" valueType="num" p14:bounceEnd="67000">
                                          <p:cBhvr additive="base">
                                            <p:cTn id="19" dur="1000" fill="hold"/>
                                            <p:tgtEl>
                                              <p:spTgt spid="5"/>
                                            </p:tgtEl>
                                            <p:attrNameLst>
                                              <p:attrName>ppt_x</p:attrName>
                                            </p:attrNameLst>
                                          </p:cBhvr>
                                          <p:tavLst>
                                            <p:tav tm="0">
                                              <p:val>
                                                <p:strVal val="#ppt_x"/>
                                              </p:val>
                                            </p:tav>
                                            <p:tav tm="100000">
                                              <p:val>
                                                <p:strVal val="#ppt_x"/>
                                              </p:val>
                                            </p:tav>
                                          </p:tavLst>
                                        </p:anim>
                                        <p:anim calcmode="lin" valueType="num" p14:bounceEnd="67000">
                                          <p:cBhvr additive="base">
                                            <p:cTn id="20" dur="10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4" fill="hold" nodeType="withEffect" p14:presetBounceEnd="67000">
                                      <p:stCondLst>
                                        <p:cond delay="600"/>
                                      </p:stCondLst>
                                      <p:childTnLst>
                                        <p:set>
                                          <p:cBhvr>
                                            <p:cTn id="22" dur="1" fill="hold">
                                              <p:stCondLst>
                                                <p:cond delay="0"/>
                                              </p:stCondLst>
                                            </p:cTn>
                                            <p:tgtEl>
                                              <p:spTgt spid="6"/>
                                            </p:tgtEl>
                                            <p:attrNameLst>
                                              <p:attrName>style.visibility</p:attrName>
                                            </p:attrNameLst>
                                          </p:cBhvr>
                                          <p:to>
                                            <p:strVal val="visible"/>
                                          </p:to>
                                        </p:set>
                                        <p:anim calcmode="lin" valueType="num" p14:bounceEnd="67000">
                                          <p:cBhvr additive="base">
                                            <p:cTn id="23" dur="1000" fill="hold"/>
                                            <p:tgtEl>
                                              <p:spTgt spid="6"/>
                                            </p:tgtEl>
                                            <p:attrNameLst>
                                              <p:attrName>ppt_x</p:attrName>
                                            </p:attrNameLst>
                                          </p:cBhvr>
                                          <p:tavLst>
                                            <p:tav tm="0">
                                              <p:val>
                                                <p:strVal val="#ppt_x"/>
                                              </p:val>
                                            </p:tav>
                                            <p:tav tm="100000">
                                              <p:val>
                                                <p:strVal val="#ppt_x"/>
                                              </p:val>
                                            </p:tav>
                                          </p:tavLst>
                                        </p:anim>
                                        <p:anim calcmode="lin" valueType="num" p14:bounceEnd="67000">
                                          <p:cBhvr additive="base">
                                            <p:cTn id="24" dur="10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1" fill="hold" nodeType="withEffect" p14:presetBounceEnd="67000">
                                      <p:stCondLst>
                                        <p:cond delay="750"/>
                                      </p:stCondLst>
                                      <p:childTnLst>
                                        <p:set>
                                          <p:cBhvr>
                                            <p:cTn id="26" dur="1" fill="hold">
                                              <p:stCondLst>
                                                <p:cond delay="0"/>
                                              </p:stCondLst>
                                            </p:cTn>
                                            <p:tgtEl>
                                              <p:spTgt spid="21"/>
                                            </p:tgtEl>
                                            <p:attrNameLst>
                                              <p:attrName>style.visibility</p:attrName>
                                            </p:attrNameLst>
                                          </p:cBhvr>
                                          <p:to>
                                            <p:strVal val="visible"/>
                                          </p:to>
                                        </p:set>
                                        <p:anim calcmode="lin" valueType="num" p14:bounceEnd="67000">
                                          <p:cBhvr additive="base">
                                            <p:cTn id="27" dur="1000" fill="hold"/>
                                            <p:tgtEl>
                                              <p:spTgt spid="21"/>
                                            </p:tgtEl>
                                            <p:attrNameLst>
                                              <p:attrName>ppt_x</p:attrName>
                                            </p:attrNameLst>
                                          </p:cBhvr>
                                          <p:tavLst>
                                            <p:tav tm="0">
                                              <p:val>
                                                <p:strVal val="#ppt_x"/>
                                              </p:val>
                                            </p:tav>
                                            <p:tav tm="100000">
                                              <p:val>
                                                <p:strVal val="#ppt_x"/>
                                              </p:val>
                                            </p:tav>
                                          </p:tavLst>
                                        </p:anim>
                                        <p:anim calcmode="lin" valueType="num" p14:bounceEnd="67000">
                                          <p:cBhvr additive="base">
                                            <p:cTn id="28" dur="1000" fill="hold"/>
                                            <p:tgtEl>
                                              <p:spTgt spid="21"/>
                                            </p:tgtEl>
                                            <p:attrNameLst>
                                              <p:attrName>ppt_y</p:attrName>
                                            </p:attrNameLst>
                                          </p:cBhvr>
                                          <p:tavLst>
                                            <p:tav tm="0">
                                              <p:val>
                                                <p:strVal val="0-#ppt_h/2"/>
                                              </p:val>
                                            </p:tav>
                                            <p:tav tm="100000">
                                              <p:val>
                                                <p:strVal val="#ppt_y"/>
                                              </p:val>
                                            </p:tav>
                                          </p:tavLst>
                                        </p:anim>
                                      </p:childTnLst>
                                    </p:cTn>
                                  </p:par>
                                  <p:par>
                                    <p:cTn id="29" presetID="2" presetClass="entr" presetSubtype="4" fill="hold" nodeType="withEffect" p14:presetBounceEnd="67000">
                                      <p:stCondLst>
                                        <p:cond delay="900"/>
                                      </p:stCondLst>
                                      <p:childTnLst>
                                        <p:set>
                                          <p:cBhvr>
                                            <p:cTn id="30" dur="1" fill="hold">
                                              <p:stCondLst>
                                                <p:cond delay="0"/>
                                              </p:stCondLst>
                                            </p:cTn>
                                            <p:tgtEl>
                                              <p:spTgt spid="22"/>
                                            </p:tgtEl>
                                            <p:attrNameLst>
                                              <p:attrName>style.visibility</p:attrName>
                                            </p:attrNameLst>
                                          </p:cBhvr>
                                          <p:to>
                                            <p:strVal val="visible"/>
                                          </p:to>
                                        </p:set>
                                        <p:anim calcmode="lin" valueType="num" p14:bounceEnd="67000">
                                          <p:cBhvr additive="base">
                                            <p:cTn id="31" dur="1000" fill="hold"/>
                                            <p:tgtEl>
                                              <p:spTgt spid="22"/>
                                            </p:tgtEl>
                                            <p:attrNameLst>
                                              <p:attrName>ppt_x</p:attrName>
                                            </p:attrNameLst>
                                          </p:cBhvr>
                                          <p:tavLst>
                                            <p:tav tm="0">
                                              <p:val>
                                                <p:strVal val="#ppt_x"/>
                                              </p:val>
                                            </p:tav>
                                            <p:tav tm="100000">
                                              <p:val>
                                                <p:strVal val="#ppt_x"/>
                                              </p:val>
                                            </p:tav>
                                          </p:tavLst>
                                        </p:anim>
                                        <p:anim calcmode="lin" valueType="num" p14:bounceEnd="67000">
                                          <p:cBhvr additive="base">
                                            <p:cTn id="32" dur="1000" fill="hold"/>
                                            <p:tgtEl>
                                              <p:spTgt spid="22"/>
                                            </p:tgtEl>
                                            <p:attrNameLst>
                                              <p:attrName>ppt_y</p:attrName>
                                            </p:attrNameLst>
                                          </p:cBhvr>
                                          <p:tavLst>
                                            <p:tav tm="0">
                                              <p:val>
                                                <p:strVal val="1+#ppt_h/2"/>
                                              </p:val>
                                            </p:tav>
                                            <p:tav tm="100000">
                                              <p:val>
                                                <p:strVal val="#ppt_y"/>
                                              </p:val>
                                            </p:tav>
                                          </p:tavLst>
                                        </p:anim>
                                      </p:childTnLst>
                                    </p:cTn>
                                  </p:par>
                                  <p:par>
                                    <p:cTn id="33" presetID="53" presetClass="entr" presetSubtype="16" fill="hold" grpId="0"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grpId="0" nodeType="withEffect">
                                      <p:stCondLst>
                                        <p:cond delay="400"/>
                                      </p:stCondLst>
                                      <p:childTnLst>
                                        <p:set>
                                          <p:cBhvr>
                                            <p:cTn id="39" dur="1" fill="hold">
                                              <p:stCondLst>
                                                <p:cond delay="0"/>
                                              </p:stCondLst>
                                            </p:cTn>
                                            <p:tgtEl>
                                              <p:spTgt spid="42"/>
                                            </p:tgtEl>
                                            <p:attrNameLst>
                                              <p:attrName>style.visibility</p:attrName>
                                            </p:attrNameLst>
                                          </p:cBhvr>
                                          <p:to>
                                            <p:strVal val="visible"/>
                                          </p:to>
                                        </p:set>
                                        <p:anim calcmode="lin" valueType="num">
                                          <p:cBhvr>
                                            <p:cTn id="40" dur="500" fill="hold"/>
                                            <p:tgtEl>
                                              <p:spTgt spid="42"/>
                                            </p:tgtEl>
                                            <p:attrNameLst>
                                              <p:attrName>ppt_w</p:attrName>
                                            </p:attrNameLst>
                                          </p:cBhvr>
                                          <p:tavLst>
                                            <p:tav tm="0">
                                              <p:val>
                                                <p:fltVal val="0"/>
                                              </p:val>
                                            </p:tav>
                                            <p:tav tm="100000">
                                              <p:val>
                                                <p:strVal val="#ppt_w"/>
                                              </p:val>
                                            </p:tav>
                                          </p:tavLst>
                                        </p:anim>
                                        <p:anim calcmode="lin" valueType="num">
                                          <p:cBhvr>
                                            <p:cTn id="41" dur="500" fill="hold"/>
                                            <p:tgtEl>
                                              <p:spTgt spid="42"/>
                                            </p:tgtEl>
                                            <p:attrNameLst>
                                              <p:attrName>ppt_h</p:attrName>
                                            </p:attrNameLst>
                                          </p:cBhvr>
                                          <p:tavLst>
                                            <p:tav tm="0">
                                              <p:val>
                                                <p:fltVal val="0"/>
                                              </p:val>
                                            </p:tav>
                                            <p:tav tm="100000">
                                              <p:val>
                                                <p:strVal val="#ppt_h"/>
                                              </p:val>
                                            </p:tav>
                                          </p:tavLst>
                                        </p:anim>
                                        <p:animEffect transition="in" filter="fade">
                                          <p:cBhvr>
                                            <p:cTn id="42" dur="500"/>
                                            <p:tgtEl>
                                              <p:spTgt spid="42"/>
                                            </p:tgtEl>
                                          </p:cBhvr>
                                        </p:animEffect>
                                      </p:childTnLst>
                                    </p:cTn>
                                  </p:par>
                                  <p:par>
                                    <p:cTn id="43" presetID="53" presetClass="entr" presetSubtype="16" fill="hold" grpId="0" nodeType="withEffect">
                                      <p:stCondLst>
                                        <p:cond delay="600"/>
                                      </p:stCondLst>
                                      <p:childTnLst>
                                        <p:set>
                                          <p:cBhvr>
                                            <p:cTn id="44" dur="1" fill="hold">
                                              <p:stCondLst>
                                                <p:cond delay="0"/>
                                              </p:stCondLst>
                                            </p:cTn>
                                            <p:tgtEl>
                                              <p:spTgt spid="44"/>
                                            </p:tgtEl>
                                            <p:attrNameLst>
                                              <p:attrName>style.visibility</p:attrName>
                                            </p:attrNameLst>
                                          </p:cBhvr>
                                          <p:to>
                                            <p:strVal val="visible"/>
                                          </p:to>
                                        </p:set>
                                        <p:anim calcmode="lin" valueType="num">
                                          <p:cBhvr>
                                            <p:cTn id="45" dur="500" fill="hold"/>
                                            <p:tgtEl>
                                              <p:spTgt spid="44"/>
                                            </p:tgtEl>
                                            <p:attrNameLst>
                                              <p:attrName>ppt_w</p:attrName>
                                            </p:attrNameLst>
                                          </p:cBhvr>
                                          <p:tavLst>
                                            <p:tav tm="0">
                                              <p:val>
                                                <p:fltVal val="0"/>
                                              </p:val>
                                            </p:tav>
                                            <p:tav tm="100000">
                                              <p:val>
                                                <p:strVal val="#ppt_w"/>
                                              </p:val>
                                            </p:tav>
                                          </p:tavLst>
                                        </p:anim>
                                        <p:anim calcmode="lin" valueType="num">
                                          <p:cBhvr>
                                            <p:cTn id="46" dur="500" fill="hold"/>
                                            <p:tgtEl>
                                              <p:spTgt spid="44"/>
                                            </p:tgtEl>
                                            <p:attrNameLst>
                                              <p:attrName>ppt_h</p:attrName>
                                            </p:attrNameLst>
                                          </p:cBhvr>
                                          <p:tavLst>
                                            <p:tav tm="0">
                                              <p:val>
                                                <p:fltVal val="0"/>
                                              </p:val>
                                            </p:tav>
                                            <p:tav tm="100000">
                                              <p:val>
                                                <p:strVal val="#ppt_h"/>
                                              </p:val>
                                            </p:tav>
                                          </p:tavLst>
                                        </p:anim>
                                        <p:animEffect transition="in" filter="fade">
                                          <p:cBhvr>
                                            <p:cTn id="47" dur="500"/>
                                            <p:tgtEl>
                                              <p:spTgt spid="44"/>
                                            </p:tgtEl>
                                          </p:cBhvr>
                                        </p:animEffect>
                                      </p:childTnLst>
                                    </p:cTn>
                                  </p:par>
                                  <p:par>
                                    <p:cTn id="48" presetID="53" presetClass="entr" presetSubtype="16" fill="hold" grpId="0" nodeType="withEffect">
                                      <p:stCondLst>
                                        <p:cond delay="800"/>
                                      </p:stCondLst>
                                      <p:childTnLst>
                                        <p:set>
                                          <p:cBhvr>
                                            <p:cTn id="49" dur="1" fill="hold">
                                              <p:stCondLst>
                                                <p:cond delay="0"/>
                                              </p:stCondLst>
                                            </p:cTn>
                                            <p:tgtEl>
                                              <p:spTgt spid="41"/>
                                            </p:tgtEl>
                                            <p:attrNameLst>
                                              <p:attrName>style.visibility</p:attrName>
                                            </p:attrNameLst>
                                          </p:cBhvr>
                                          <p:to>
                                            <p:strVal val="visible"/>
                                          </p:to>
                                        </p:set>
                                        <p:anim calcmode="lin" valueType="num">
                                          <p:cBhvr>
                                            <p:cTn id="50" dur="500" fill="hold"/>
                                            <p:tgtEl>
                                              <p:spTgt spid="41"/>
                                            </p:tgtEl>
                                            <p:attrNameLst>
                                              <p:attrName>ppt_w</p:attrName>
                                            </p:attrNameLst>
                                          </p:cBhvr>
                                          <p:tavLst>
                                            <p:tav tm="0">
                                              <p:val>
                                                <p:fltVal val="0"/>
                                              </p:val>
                                            </p:tav>
                                            <p:tav tm="100000">
                                              <p:val>
                                                <p:strVal val="#ppt_w"/>
                                              </p:val>
                                            </p:tav>
                                          </p:tavLst>
                                        </p:anim>
                                        <p:anim calcmode="lin" valueType="num">
                                          <p:cBhvr>
                                            <p:cTn id="51" dur="500" fill="hold"/>
                                            <p:tgtEl>
                                              <p:spTgt spid="41"/>
                                            </p:tgtEl>
                                            <p:attrNameLst>
                                              <p:attrName>ppt_h</p:attrName>
                                            </p:attrNameLst>
                                          </p:cBhvr>
                                          <p:tavLst>
                                            <p:tav tm="0">
                                              <p:val>
                                                <p:fltVal val="0"/>
                                              </p:val>
                                            </p:tav>
                                            <p:tav tm="100000">
                                              <p:val>
                                                <p:strVal val="#ppt_h"/>
                                              </p:val>
                                            </p:tav>
                                          </p:tavLst>
                                        </p:anim>
                                        <p:animEffect transition="in" filter="fade">
                                          <p:cBhvr>
                                            <p:cTn id="52" dur="500"/>
                                            <p:tgtEl>
                                              <p:spTgt spid="41"/>
                                            </p:tgtEl>
                                          </p:cBhvr>
                                        </p:animEffect>
                                      </p:childTnLst>
                                    </p:cTn>
                                  </p:par>
                                  <p:par>
                                    <p:cTn id="53" presetID="53" presetClass="entr" presetSubtype="16" fill="hold" grpId="0" nodeType="withEffect">
                                      <p:stCondLst>
                                        <p:cond delay="1000"/>
                                      </p:stCondLst>
                                      <p:childTnLst>
                                        <p:set>
                                          <p:cBhvr>
                                            <p:cTn id="54" dur="1" fill="hold">
                                              <p:stCondLst>
                                                <p:cond delay="0"/>
                                              </p:stCondLst>
                                            </p:cTn>
                                            <p:tgtEl>
                                              <p:spTgt spid="38"/>
                                            </p:tgtEl>
                                            <p:attrNameLst>
                                              <p:attrName>style.visibility</p:attrName>
                                            </p:attrNameLst>
                                          </p:cBhvr>
                                          <p:to>
                                            <p:strVal val="visible"/>
                                          </p:to>
                                        </p:set>
                                        <p:anim calcmode="lin" valueType="num">
                                          <p:cBhvr>
                                            <p:cTn id="55" dur="500" fill="hold"/>
                                            <p:tgtEl>
                                              <p:spTgt spid="38"/>
                                            </p:tgtEl>
                                            <p:attrNameLst>
                                              <p:attrName>ppt_w</p:attrName>
                                            </p:attrNameLst>
                                          </p:cBhvr>
                                          <p:tavLst>
                                            <p:tav tm="0">
                                              <p:val>
                                                <p:fltVal val="0"/>
                                              </p:val>
                                            </p:tav>
                                            <p:tav tm="100000">
                                              <p:val>
                                                <p:strVal val="#ppt_w"/>
                                              </p:val>
                                            </p:tav>
                                          </p:tavLst>
                                        </p:anim>
                                        <p:anim calcmode="lin" valueType="num">
                                          <p:cBhvr>
                                            <p:cTn id="56" dur="500" fill="hold"/>
                                            <p:tgtEl>
                                              <p:spTgt spid="38"/>
                                            </p:tgtEl>
                                            <p:attrNameLst>
                                              <p:attrName>ppt_h</p:attrName>
                                            </p:attrNameLst>
                                          </p:cBhvr>
                                          <p:tavLst>
                                            <p:tav tm="0">
                                              <p:val>
                                                <p:fltVal val="0"/>
                                              </p:val>
                                            </p:tav>
                                            <p:tav tm="100000">
                                              <p:val>
                                                <p:strVal val="#ppt_h"/>
                                              </p:val>
                                            </p:tav>
                                          </p:tavLst>
                                        </p:anim>
                                        <p:animEffect transition="in" filter="fade">
                                          <p:cBhvr>
                                            <p:cTn id="57" dur="500"/>
                                            <p:tgtEl>
                                              <p:spTgt spid="38"/>
                                            </p:tgtEl>
                                          </p:cBhvr>
                                        </p:animEffect>
                                      </p:childTnLst>
                                    </p:cTn>
                                  </p:par>
                                  <p:par>
                                    <p:cTn id="58" presetID="53" presetClass="entr" presetSubtype="16" fill="hold" grpId="0" nodeType="withEffect">
                                      <p:stCondLst>
                                        <p:cond delay="1200"/>
                                      </p:stCondLst>
                                      <p:childTnLst>
                                        <p:set>
                                          <p:cBhvr>
                                            <p:cTn id="59" dur="1" fill="hold">
                                              <p:stCondLst>
                                                <p:cond delay="0"/>
                                              </p:stCondLst>
                                            </p:cTn>
                                            <p:tgtEl>
                                              <p:spTgt spid="40"/>
                                            </p:tgtEl>
                                            <p:attrNameLst>
                                              <p:attrName>style.visibility</p:attrName>
                                            </p:attrNameLst>
                                          </p:cBhvr>
                                          <p:to>
                                            <p:strVal val="visible"/>
                                          </p:to>
                                        </p:set>
                                        <p:anim calcmode="lin" valueType="num">
                                          <p:cBhvr>
                                            <p:cTn id="60" dur="500" fill="hold"/>
                                            <p:tgtEl>
                                              <p:spTgt spid="40"/>
                                            </p:tgtEl>
                                            <p:attrNameLst>
                                              <p:attrName>ppt_w</p:attrName>
                                            </p:attrNameLst>
                                          </p:cBhvr>
                                          <p:tavLst>
                                            <p:tav tm="0">
                                              <p:val>
                                                <p:fltVal val="0"/>
                                              </p:val>
                                            </p:tav>
                                            <p:tav tm="100000">
                                              <p:val>
                                                <p:strVal val="#ppt_w"/>
                                              </p:val>
                                            </p:tav>
                                          </p:tavLst>
                                        </p:anim>
                                        <p:anim calcmode="lin" valueType="num">
                                          <p:cBhvr>
                                            <p:cTn id="61" dur="500" fill="hold"/>
                                            <p:tgtEl>
                                              <p:spTgt spid="40"/>
                                            </p:tgtEl>
                                            <p:attrNameLst>
                                              <p:attrName>ppt_h</p:attrName>
                                            </p:attrNameLst>
                                          </p:cBhvr>
                                          <p:tavLst>
                                            <p:tav tm="0">
                                              <p:val>
                                                <p:fltVal val="0"/>
                                              </p:val>
                                            </p:tav>
                                            <p:tav tm="100000">
                                              <p:val>
                                                <p:strVal val="#ppt_h"/>
                                              </p:val>
                                            </p:tav>
                                          </p:tavLst>
                                        </p:anim>
                                        <p:animEffect transition="in" filter="fade">
                                          <p:cBhvr>
                                            <p:cTn id="62" dur="500"/>
                                            <p:tgtEl>
                                              <p:spTgt spid="40"/>
                                            </p:tgtEl>
                                          </p:cBhvr>
                                        </p:animEffect>
                                      </p:childTnLst>
                                    </p:cTn>
                                  </p:par>
                                  <p:par>
                                    <p:cTn id="63" presetID="53" presetClass="entr" presetSubtype="16" fill="hold" grpId="0" nodeType="withEffect">
                                      <p:stCondLst>
                                        <p:cond delay="140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fltVal val="0"/>
                                              </p:val>
                                            </p:tav>
                                            <p:tav tm="100000">
                                              <p:val>
                                                <p:strVal val="#ppt_h"/>
                                              </p:val>
                                            </p:tav>
                                          </p:tavLst>
                                        </p:anim>
                                        <p:animEffect transition="in" filter="fade">
                                          <p:cBhvr>
                                            <p:cTn id="67" dur="500"/>
                                            <p:tgtEl>
                                              <p:spTgt spid="39"/>
                                            </p:tgtEl>
                                          </p:cBhvr>
                                        </p:animEffect>
                                      </p:childTnLst>
                                    </p:cTn>
                                  </p:par>
                                  <p:par>
                                    <p:cTn id="68" presetID="2" presetClass="entr" presetSubtype="4" fill="hold" grpId="0" nodeType="withEffect" p14:presetBounceEnd="67000">
                                      <p:stCondLst>
                                        <p:cond delay="1500"/>
                                      </p:stCondLst>
                                      <p:childTnLst>
                                        <p:set>
                                          <p:cBhvr>
                                            <p:cTn id="69" dur="1" fill="hold">
                                              <p:stCondLst>
                                                <p:cond delay="0"/>
                                              </p:stCondLst>
                                            </p:cTn>
                                            <p:tgtEl>
                                              <p:spTgt spid="28"/>
                                            </p:tgtEl>
                                            <p:attrNameLst>
                                              <p:attrName>style.visibility</p:attrName>
                                            </p:attrNameLst>
                                          </p:cBhvr>
                                          <p:to>
                                            <p:strVal val="visible"/>
                                          </p:to>
                                        </p:set>
                                        <p:anim calcmode="lin" valueType="num" p14:bounceEnd="67000">
                                          <p:cBhvr additive="base">
                                            <p:cTn id="70" dur="1000" fill="hold"/>
                                            <p:tgtEl>
                                              <p:spTgt spid="28"/>
                                            </p:tgtEl>
                                            <p:attrNameLst>
                                              <p:attrName>ppt_x</p:attrName>
                                            </p:attrNameLst>
                                          </p:cBhvr>
                                          <p:tavLst>
                                            <p:tav tm="0">
                                              <p:val>
                                                <p:strVal val="#ppt_x"/>
                                              </p:val>
                                            </p:tav>
                                            <p:tav tm="100000">
                                              <p:val>
                                                <p:strVal val="#ppt_x"/>
                                              </p:val>
                                            </p:tav>
                                          </p:tavLst>
                                        </p:anim>
                                        <p:anim calcmode="lin" valueType="num" p14:bounceEnd="67000">
                                          <p:cBhvr additive="base">
                                            <p:cTn id="71" dur="1000" fill="hold"/>
                                            <p:tgtEl>
                                              <p:spTgt spid="28"/>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14:presetBounceEnd="67000">
                                      <p:stCondLst>
                                        <p:cond delay="1500"/>
                                      </p:stCondLst>
                                      <p:childTnLst>
                                        <p:set>
                                          <p:cBhvr>
                                            <p:cTn id="73" dur="1" fill="hold">
                                              <p:stCondLst>
                                                <p:cond delay="0"/>
                                              </p:stCondLst>
                                            </p:cTn>
                                            <p:tgtEl>
                                              <p:spTgt spid="32"/>
                                            </p:tgtEl>
                                            <p:attrNameLst>
                                              <p:attrName>style.visibility</p:attrName>
                                            </p:attrNameLst>
                                          </p:cBhvr>
                                          <p:to>
                                            <p:strVal val="visible"/>
                                          </p:to>
                                        </p:set>
                                        <p:anim calcmode="lin" valueType="num" p14:bounceEnd="67000">
                                          <p:cBhvr additive="base">
                                            <p:cTn id="74" dur="1000" fill="hold"/>
                                            <p:tgtEl>
                                              <p:spTgt spid="32"/>
                                            </p:tgtEl>
                                            <p:attrNameLst>
                                              <p:attrName>ppt_x</p:attrName>
                                            </p:attrNameLst>
                                          </p:cBhvr>
                                          <p:tavLst>
                                            <p:tav tm="0">
                                              <p:val>
                                                <p:strVal val="#ppt_x"/>
                                              </p:val>
                                            </p:tav>
                                            <p:tav tm="100000">
                                              <p:val>
                                                <p:strVal val="#ppt_x"/>
                                              </p:val>
                                            </p:tav>
                                          </p:tavLst>
                                        </p:anim>
                                        <p:anim calcmode="lin" valueType="num" p14:bounceEnd="67000">
                                          <p:cBhvr additive="base">
                                            <p:cTn id="75" dur="1000" fill="hold"/>
                                            <p:tgtEl>
                                              <p:spTgt spid="32"/>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14:presetBounceEnd="67000">
                                      <p:stCondLst>
                                        <p:cond delay="1500"/>
                                      </p:stCondLst>
                                      <p:childTnLst>
                                        <p:set>
                                          <p:cBhvr>
                                            <p:cTn id="77" dur="1" fill="hold">
                                              <p:stCondLst>
                                                <p:cond delay="0"/>
                                              </p:stCondLst>
                                            </p:cTn>
                                            <p:tgtEl>
                                              <p:spTgt spid="33"/>
                                            </p:tgtEl>
                                            <p:attrNameLst>
                                              <p:attrName>style.visibility</p:attrName>
                                            </p:attrNameLst>
                                          </p:cBhvr>
                                          <p:to>
                                            <p:strVal val="visible"/>
                                          </p:to>
                                        </p:set>
                                        <p:anim calcmode="lin" valueType="num" p14:bounceEnd="67000">
                                          <p:cBhvr additive="base">
                                            <p:cTn id="78" dur="1000" fill="hold"/>
                                            <p:tgtEl>
                                              <p:spTgt spid="33"/>
                                            </p:tgtEl>
                                            <p:attrNameLst>
                                              <p:attrName>ppt_x</p:attrName>
                                            </p:attrNameLst>
                                          </p:cBhvr>
                                          <p:tavLst>
                                            <p:tav tm="0">
                                              <p:val>
                                                <p:strVal val="#ppt_x"/>
                                              </p:val>
                                            </p:tav>
                                            <p:tav tm="100000">
                                              <p:val>
                                                <p:strVal val="#ppt_x"/>
                                              </p:val>
                                            </p:tav>
                                          </p:tavLst>
                                        </p:anim>
                                        <p:anim calcmode="lin" valueType="num" p14:bounceEnd="67000">
                                          <p:cBhvr additive="base">
                                            <p:cTn id="79" dur="1000" fill="hold"/>
                                            <p:tgtEl>
                                              <p:spTgt spid="33"/>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14:presetBounceEnd="67000">
                                      <p:stCondLst>
                                        <p:cond delay="1500"/>
                                      </p:stCondLst>
                                      <p:childTnLst>
                                        <p:set>
                                          <p:cBhvr>
                                            <p:cTn id="81" dur="1" fill="hold">
                                              <p:stCondLst>
                                                <p:cond delay="0"/>
                                              </p:stCondLst>
                                            </p:cTn>
                                            <p:tgtEl>
                                              <p:spTgt spid="34"/>
                                            </p:tgtEl>
                                            <p:attrNameLst>
                                              <p:attrName>style.visibility</p:attrName>
                                            </p:attrNameLst>
                                          </p:cBhvr>
                                          <p:to>
                                            <p:strVal val="visible"/>
                                          </p:to>
                                        </p:set>
                                        <p:anim calcmode="lin" valueType="num" p14:bounceEnd="67000">
                                          <p:cBhvr additive="base">
                                            <p:cTn id="82" dur="1000" fill="hold"/>
                                            <p:tgtEl>
                                              <p:spTgt spid="34"/>
                                            </p:tgtEl>
                                            <p:attrNameLst>
                                              <p:attrName>ppt_x</p:attrName>
                                            </p:attrNameLst>
                                          </p:cBhvr>
                                          <p:tavLst>
                                            <p:tav tm="0">
                                              <p:val>
                                                <p:strVal val="#ppt_x"/>
                                              </p:val>
                                            </p:tav>
                                            <p:tav tm="100000">
                                              <p:val>
                                                <p:strVal val="#ppt_x"/>
                                              </p:val>
                                            </p:tav>
                                          </p:tavLst>
                                        </p:anim>
                                        <p:anim calcmode="lin" valueType="num" p14:bounceEnd="67000">
                                          <p:cBhvr additive="base">
                                            <p:cTn id="83" dur="1000" fill="hold"/>
                                            <p:tgtEl>
                                              <p:spTgt spid="34"/>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14:presetBounceEnd="67000">
                                      <p:stCondLst>
                                        <p:cond delay="1500"/>
                                      </p:stCondLst>
                                      <p:childTnLst>
                                        <p:set>
                                          <p:cBhvr>
                                            <p:cTn id="85" dur="1" fill="hold">
                                              <p:stCondLst>
                                                <p:cond delay="0"/>
                                              </p:stCondLst>
                                            </p:cTn>
                                            <p:tgtEl>
                                              <p:spTgt spid="46"/>
                                            </p:tgtEl>
                                            <p:attrNameLst>
                                              <p:attrName>style.visibility</p:attrName>
                                            </p:attrNameLst>
                                          </p:cBhvr>
                                          <p:to>
                                            <p:strVal val="visible"/>
                                          </p:to>
                                        </p:set>
                                        <p:anim calcmode="lin" valueType="num" p14:bounceEnd="67000">
                                          <p:cBhvr additive="base">
                                            <p:cTn id="86" dur="1000" fill="hold"/>
                                            <p:tgtEl>
                                              <p:spTgt spid="46"/>
                                            </p:tgtEl>
                                            <p:attrNameLst>
                                              <p:attrName>ppt_x</p:attrName>
                                            </p:attrNameLst>
                                          </p:cBhvr>
                                          <p:tavLst>
                                            <p:tav tm="0">
                                              <p:val>
                                                <p:strVal val="#ppt_x"/>
                                              </p:val>
                                            </p:tav>
                                            <p:tav tm="100000">
                                              <p:val>
                                                <p:strVal val="#ppt_x"/>
                                              </p:val>
                                            </p:tav>
                                          </p:tavLst>
                                        </p:anim>
                                        <p:anim calcmode="lin" valueType="num" p14:bounceEnd="67000">
                                          <p:cBhvr additive="base">
                                            <p:cTn id="87" dur="1000" fill="hold"/>
                                            <p:tgtEl>
                                              <p:spTgt spid="46"/>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14:presetBounceEnd="67000">
                                      <p:stCondLst>
                                        <p:cond delay="1500"/>
                                      </p:stCondLst>
                                      <p:childTnLst>
                                        <p:set>
                                          <p:cBhvr>
                                            <p:cTn id="89" dur="1" fill="hold">
                                              <p:stCondLst>
                                                <p:cond delay="0"/>
                                              </p:stCondLst>
                                            </p:cTn>
                                            <p:tgtEl>
                                              <p:spTgt spid="47"/>
                                            </p:tgtEl>
                                            <p:attrNameLst>
                                              <p:attrName>style.visibility</p:attrName>
                                            </p:attrNameLst>
                                          </p:cBhvr>
                                          <p:to>
                                            <p:strVal val="visible"/>
                                          </p:to>
                                        </p:set>
                                        <p:anim calcmode="lin" valueType="num" p14:bounceEnd="67000">
                                          <p:cBhvr additive="base">
                                            <p:cTn id="90" dur="1000" fill="hold"/>
                                            <p:tgtEl>
                                              <p:spTgt spid="47"/>
                                            </p:tgtEl>
                                            <p:attrNameLst>
                                              <p:attrName>ppt_x</p:attrName>
                                            </p:attrNameLst>
                                          </p:cBhvr>
                                          <p:tavLst>
                                            <p:tav tm="0">
                                              <p:val>
                                                <p:strVal val="#ppt_x"/>
                                              </p:val>
                                            </p:tav>
                                            <p:tav tm="100000">
                                              <p:val>
                                                <p:strVal val="#ppt_x"/>
                                              </p:val>
                                            </p:tav>
                                          </p:tavLst>
                                        </p:anim>
                                        <p:anim calcmode="lin" valueType="num" p14:bounceEnd="67000">
                                          <p:cBhvr additive="base">
                                            <p:cTn id="91" dur="1000" fill="hold"/>
                                            <p:tgtEl>
                                              <p:spTgt spid="47"/>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14:presetBounceEnd="67000">
                                      <p:stCondLst>
                                        <p:cond delay="1500"/>
                                      </p:stCondLst>
                                      <p:childTnLst>
                                        <p:set>
                                          <p:cBhvr>
                                            <p:cTn id="93" dur="1" fill="hold">
                                              <p:stCondLst>
                                                <p:cond delay="0"/>
                                              </p:stCondLst>
                                            </p:cTn>
                                            <p:tgtEl>
                                              <p:spTgt spid="48"/>
                                            </p:tgtEl>
                                            <p:attrNameLst>
                                              <p:attrName>style.visibility</p:attrName>
                                            </p:attrNameLst>
                                          </p:cBhvr>
                                          <p:to>
                                            <p:strVal val="visible"/>
                                          </p:to>
                                        </p:set>
                                        <p:anim calcmode="lin" valueType="num" p14:bounceEnd="67000">
                                          <p:cBhvr additive="base">
                                            <p:cTn id="94" dur="1000" fill="hold"/>
                                            <p:tgtEl>
                                              <p:spTgt spid="48"/>
                                            </p:tgtEl>
                                            <p:attrNameLst>
                                              <p:attrName>ppt_x</p:attrName>
                                            </p:attrNameLst>
                                          </p:cBhvr>
                                          <p:tavLst>
                                            <p:tav tm="0">
                                              <p:val>
                                                <p:strVal val="#ppt_x"/>
                                              </p:val>
                                            </p:tav>
                                            <p:tav tm="100000">
                                              <p:val>
                                                <p:strVal val="#ppt_x"/>
                                              </p:val>
                                            </p:tav>
                                          </p:tavLst>
                                        </p:anim>
                                        <p:anim calcmode="lin" valueType="num" p14:bounceEnd="67000">
                                          <p:cBhvr additive="base">
                                            <p:cTn id="95" dur="1000" fill="hold"/>
                                            <p:tgtEl>
                                              <p:spTgt spid="48"/>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14:presetBounceEnd="67000">
                                      <p:stCondLst>
                                        <p:cond delay="1500"/>
                                      </p:stCondLst>
                                      <p:childTnLst>
                                        <p:set>
                                          <p:cBhvr>
                                            <p:cTn id="97" dur="1" fill="hold">
                                              <p:stCondLst>
                                                <p:cond delay="0"/>
                                              </p:stCondLst>
                                            </p:cTn>
                                            <p:tgtEl>
                                              <p:spTgt spid="49"/>
                                            </p:tgtEl>
                                            <p:attrNameLst>
                                              <p:attrName>style.visibility</p:attrName>
                                            </p:attrNameLst>
                                          </p:cBhvr>
                                          <p:to>
                                            <p:strVal val="visible"/>
                                          </p:to>
                                        </p:set>
                                        <p:anim calcmode="lin" valueType="num" p14:bounceEnd="67000">
                                          <p:cBhvr additive="base">
                                            <p:cTn id="98" dur="1000" fill="hold"/>
                                            <p:tgtEl>
                                              <p:spTgt spid="49"/>
                                            </p:tgtEl>
                                            <p:attrNameLst>
                                              <p:attrName>ppt_x</p:attrName>
                                            </p:attrNameLst>
                                          </p:cBhvr>
                                          <p:tavLst>
                                            <p:tav tm="0">
                                              <p:val>
                                                <p:strVal val="#ppt_x"/>
                                              </p:val>
                                            </p:tav>
                                            <p:tav tm="100000">
                                              <p:val>
                                                <p:strVal val="#ppt_x"/>
                                              </p:val>
                                            </p:tav>
                                          </p:tavLst>
                                        </p:anim>
                                        <p:anim calcmode="lin" valueType="num" p14:bounceEnd="67000">
                                          <p:cBhvr additive="base">
                                            <p:cTn id="99" dur="1000" fill="hold"/>
                                            <p:tgtEl>
                                              <p:spTgt spid="49"/>
                                            </p:tgtEl>
                                            <p:attrNameLst>
                                              <p:attrName>ppt_y</p:attrName>
                                            </p:attrNameLst>
                                          </p:cBhvr>
                                          <p:tavLst>
                                            <p:tav tm="0">
                                              <p:val>
                                                <p:strVal val="1+#ppt_h/2"/>
                                              </p:val>
                                            </p:tav>
                                            <p:tav tm="100000">
                                              <p:val>
                                                <p:strVal val="#ppt_y"/>
                                              </p:val>
                                            </p:tav>
                                          </p:tavLst>
                                        </p:anim>
                                      </p:childTnLst>
                                    </p:cTn>
                                  </p:par>
                                  <p:par>
                                    <p:cTn id="100" presetID="2" presetClass="entr" presetSubtype="1" fill="hold" grpId="0" nodeType="withEffect" p14:presetBounceEnd="67000">
                                      <p:stCondLst>
                                        <p:cond delay="1500"/>
                                      </p:stCondLst>
                                      <p:childTnLst>
                                        <p:set>
                                          <p:cBhvr>
                                            <p:cTn id="101" dur="1" fill="hold">
                                              <p:stCondLst>
                                                <p:cond delay="0"/>
                                              </p:stCondLst>
                                            </p:cTn>
                                            <p:tgtEl>
                                              <p:spTgt spid="29"/>
                                            </p:tgtEl>
                                            <p:attrNameLst>
                                              <p:attrName>style.visibility</p:attrName>
                                            </p:attrNameLst>
                                          </p:cBhvr>
                                          <p:to>
                                            <p:strVal val="visible"/>
                                          </p:to>
                                        </p:set>
                                        <p:anim calcmode="lin" valueType="num" p14:bounceEnd="67000">
                                          <p:cBhvr additive="base">
                                            <p:cTn id="102" dur="1000" fill="hold"/>
                                            <p:tgtEl>
                                              <p:spTgt spid="29"/>
                                            </p:tgtEl>
                                            <p:attrNameLst>
                                              <p:attrName>ppt_x</p:attrName>
                                            </p:attrNameLst>
                                          </p:cBhvr>
                                          <p:tavLst>
                                            <p:tav tm="0">
                                              <p:val>
                                                <p:strVal val="#ppt_x"/>
                                              </p:val>
                                            </p:tav>
                                            <p:tav tm="100000">
                                              <p:val>
                                                <p:strVal val="#ppt_x"/>
                                              </p:val>
                                            </p:tav>
                                          </p:tavLst>
                                        </p:anim>
                                        <p:anim calcmode="lin" valueType="num" p14:bounceEnd="67000">
                                          <p:cBhvr additive="base">
                                            <p:cTn id="103" dur="1000" fill="hold"/>
                                            <p:tgtEl>
                                              <p:spTgt spid="29"/>
                                            </p:tgtEl>
                                            <p:attrNameLst>
                                              <p:attrName>ppt_y</p:attrName>
                                            </p:attrNameLst>
                                          </p:cBhvr>
                                          <p:tavLst>
                                            <p:tav tm="0">
                                              <p:val>
                                                <p:strVal val="0-#ppt_h/2"/>
                                              </p:val>
                                            </p:tav>
                                            <p:tav tm="100000">
                                              <p:val>
                                                <p:strVal val="#ppt_y"/>
                                              </p:val>
                                            </p:tav>
                                          </p:tavLst>
                                        </p:anim>
                                      </p:childTnLst>
                                    </p:cTn>
                                  </p:par>
                                  <p:par>
                                    <p:cTn id="104" presetID="2" presetClass="entr" presetSubtype="1" fill="hold" grpId="0" nodeType="withEffect" p14:presetBounceEnd="67000">
                                      <p:stCondLst>
                                        <p:cond delay="1500"/>
                                      </p:stCondLst>
                                      <p:childTnLst>
                                        <p:set>
                                          <p:cBhvr>
                                            <p:cTn id="105" dur="1" fill="hold">
                                              <p:stCondLst>
                                                <p:cond delay="0"/>
                                              </p:stCondLst>
                                            </p:cTn>
                                            <p:tgtEl>
                                              <p:spTgt spid="30"/>
                                            </p:tgtEl>
                                            <p:attrNameLst>
                                              <p:attrName>style.visibility</p:attrName>
                                            </p:attrNameLst>
                                          </p:cBhvr>
                                          <p:to>
                                            <p:strVal val="visible"/>
                                          </p:to>
                                        </p:set>
                                        <p:anim calcmode="lin" valueType="num" p14:bounceEnd="67000">
                                          <p:cBhvr additive="base">
                                            <p:cTn id="106" dur="1000" fill="hold"/>
                                            <p:tgtEl>
                                              <p:spTgt spid="30"/>
                                            </p:tgtEl>
                                            <p:attrNameLst>
                                              <p:attrName>ppt_x</p:attrName>
                                            </p:attrNameLst>
                                          </p:cBhvr>
                                          <p:tavLst>
                                            <p:tav tm="0">
                                              <p:val>
                                                <p:strVal val="#ppt_x"/>
                                              </p:val>
                                            </p:tav>
                                            <p:tav tm="100000">
                                              <p:val>
                                                <p:strVal val="#ppt_x"/>
                                              </p:val>
                                            </p:tav>
                                          </p:tavLst>
                                        </p:anim>
                                        <p:anim calcmode="lin" valueType="num" p14:bounceEnd="67000">
                                          <p:cBhvr additive="base">
                                            <p:cTn id="107" dur="1000" fill="hold"/>
                                            <p:tgtEl>
                                              <p:spTgt spid="30"/>
                                            </p:tgtEl>
                                            <p:attrNameLst>
                                              <p:attrName>ppt_y</p:attrName>
                                            </p:attrNameLst>
                                          </p:cBhvr>
                                          <p:tavLst>
                                            <p:tav tm="0">
                                              <p:val>
                                                <p:strVal val="0-#ppt_h/2"/>
                                              </p:val>
                                            </p:tav>
                                            <p:tav tm="100000">
                                              <p:val>
                                                <p:strVal val="#ppt_y"/>
                                              </p:val>
                                            </p:tav>
                                          </p:tavLst>
                                        </p:anim>
                                      </p:childTnLst>
                                    </p:cTn>
                                  </p:par>
                                  <p:par>
                                    <p:cTn id="108" presetID="2" presetClass="entr" presetSubtype="1" fill="hold" grpId="0" nodeType="withEffect" p14:presetBounceEnd="67000">
                                      <p:stCondLst>
                                        <p:cond delay="1500"/>
                                      </p:stCondLst>
                                      <p:childTnLst>
                                        <p:set>
                                          <p:cBhvr>
                                            <p:cTn id="109" dur="1" fill="hold">
                                              <p:stCondLst>
                                                <p:cond delay="0"/>
                                              </p:stCondLst>
                                            </p:cTn>
                                            <p:tgtEl>
                                              <p:spTgt spid="31"/>
                                            </p:tgtEl>
                                            <p:attrNameLst>
                                              <p:attrName>style.visibility</p:attrName>
                                            </p:attrNameLst>
                                          </p:cBhvr>
                                          <p:to>
                                            <p:strVal val="visible"/>
                                          </p:to>
                                        </p:set>
                                        <p:anim calcmode="lin" valueType="num" p14:bounceEnd="67000">
                                          <p:cBhvr additive="base">
                                            <p:cTn id="110" dur="1000" fill="hold"/>
                                            <p:tgtEl>
                                              <p:spTgt spid="31"/>
                                            </p:tgtEl>
                                            <p:attrNameLst>
                                              <p:attrName>ppt_x</p:attrName>
                                            </p:attrNameLst>
                                          </p:cBhvr>
                                          <p:tavLst>
                                            <p:tav tm="0">
                                              <p:val>
                                                <p:strVal val="#ppt_x"/>
                                              </p:val>
                                            </p:tav>
                                            <p:tav tm="100000">
                                              <p:val>
                                                <p:strVal val="#ppt_x"/>
                                              </p:val>
                                            </p:tav>
                                          </p:tavLst>
                                        </p:anim>
                                        <p:anim calcmode="lin" valueType="num" p14:bounceEnd="67000">
                                          <p:cBhvr additive="base">
                                            <p:cTn id="111" dur="1000" fill="hold"/>
                                            <p:tgtEl>
                                              <p:spTgt spid="31"/>
                                            </p:tgtEl>
                                            <p:attrNameLst>
                                              <p:attrName>ppt_y</p:attrName>
                                            </p:attrNameLst>
                                          </p:cBhvr>
                                          <p:tavLst>
                                            <p:tav tm="0">
                                              <p:val>
                                                <p:strVal val="0-#ppt_h/2"/>
                                              </p:val>
                                            </p:tav>
                                            <p:tav tm="100000">
                                              <p:val>
                                                <p:strVal val="#ppt_y"/>
                                              </p:val>
                                            </p:tav>
                                          </p:tavLst>
                                        </p:anim>
                                      </p:childTnLst>
                                    </p:cTn>
                                  </p:par>
                                  <p:par>
                                    <p:cTn id="112" presetID="2" presetClass="entr" presetSubtype="1" fill="hold" grpId="0" nodeType="withEffect" p14:presetBounceEnd="67000">
                                      <p:stCondLst>
                                        <p:cond delay="1500"/>
                                      </p:stCondLst>
                                      <p:childTnLst>
                                        <p:set>
                                          <p:cBhvr>
                                            <p:cTn id="113" dur="1" fill="hold">
                                              <p:stCondLst>
                                                <p:cond delay="0"/>
                                              </p:stCondLst>
                                            </p:cTn>
                                            <p:tgtEl>
                                              <p:spTgt spid="50"/>
                                            </p:tgtEl>
                                            <p:attrNameLst>
                                              <p:attrName>style.visibility</p:attrName>
                                            </p:attrNameLst>
                                          </p:cBhvr>
                                          <p:to>
                                            <p:strVal val="visible"/>
                                          </p:to>
                                        </p:set>
                                        <p:anim calcmode="lin" valueType="num" p14:bounceEnd="67000">
                                          <p:cBhvr additive="base">
                                            <p:cTn id="114" dur="1000" fill="hold"/>
                                            <p:tgtEl>
                                              <p:spTgt spid="50"/>
                                            </p:tgtEl>
                                            <p:attrNameLst>
                                              <p:attrName>ppt_x</p:attrName>
                                            </p:attrNameLst>
                                          </p:cBhvr>
                                          <p:tavLst>
                                            <p:tav tm="0">
                                              <p:val>
                                                <p:strVal val="#ppt_x"/>
                                              </p:val>
                                            </p:tav>
                                            <p:tav tm="100000">
                                              <p:val>
                                                <p:strVal val="#ppt_x"/>
                                              </p:val>
                                            </p:tav>
                                          </p:tavLst>
                                        </p:anim>
                                        <p:anim calcmode="lin" valueType="num" p14:bounceEnd="67000">
                                          <p:cBhvr additive="base">
                                            <p:cTn id="115" dur="1000" fill="hold"/>
                                            <p:tgtEl>
                                              <p:spTgt spid="50"/>
                                            </p:tgtEl>
                                            <p:attrNameLst>
                                              <p:attrName>ppt_y</p:attrName>
                                            </p:attrNameLst>
                                          </p:cBhvr>
                                          <p:tavLst>
                                            <p:tav tm="0">
                                              <p:val>
                                                <p:strVal val="0-#ppt_h/2"/>
                                              </p:val>
                                            </p:tav>
                                            <p:tav tm="100000">
                                              <p:val>
                                                <p:strVal val="#ppt_y"/>
                                              </p:val>
                                            </p:tav>
                                          </p:tavLst>
                                        </p:anim>
                                      </p:childTnLst>
                                    </p:cTn>
                                  </p:par>
                                  <p:par>
                                    <p:cTn id="116" presetID="2" presetClass="entr" presetSubtype="1" fill="hold" grpId="0" nodeType="withEffect" p14:presetBounceEnd="67000">
                                      <p:stCondLst>
                                        <p:cond delay="1500"/>
                                      </p:stCondLst>
                                      <p:childTnLst>
                                        <p:set>
                                          <p:cBhvr>
                                            <p:cTn id="117" dur="1" fill="hold">
                                              <p:stCondLst>
                                                <p:cond delay="0"/>
                                              </p:stCondLst>
                                            </p:cTn>
                                            <p:tgtEl>
                                              <p:spTgt spid="51"/>
                                            </p:tgtEl>
                                            <p:attrNameLst>
                                              <p:attrName>style.visibility</p:attrName>
                                            </p:attrNameLst>
                                          </p:cBhvr>
                                          <p:to>
                                            <p:strVal val="visible"/>
                                          </p:to>
                                        </p:set>
                                        <p:anim calcmode="lin" valueType="num" p14:bounceEnd="67000">
                                          <p:cBhvr additive="base">
                                            <p:cTn id="118" dur="1000" fill="hold"/>
                                            <p:tgtEl>
                                              <p:spTgt spid="51"/>
                                            </p:tgtEl>
                                            <p:attrNameLst>
                                              <p:attrName>ppt_x</p:attrName>
                                            </p:attrNameLst>
                                          </p:cBhvr>
                                          <p:tavLst>
                                            <p:tav tm="0">
                                              <p:val>
                                                <p:strVal val="#ppt_x"/>
                                              </p:val>
                                            </p:tav>
                                            <p:tav tm="100000">
                                              <p:val>
                                                <p:strVal val="#ppt_x"/>
                                              </p:val>
                                            </p:tav>
                                          </p:tavLst>
                                        </p:anim>
                                        <p:anim calcmode="lin" valueType="num" p14:bounceEnd="67000">
                                          <p:cBhvr additive="base">
                                            <p:cTn id="119" dur="1000" fill="hold"/>
                                            <p:tgtEl>
                                              <p:spTgt spid="51"/>
                                            </p:tgtEl>
                                            <p:attrNameLst>
                                              <p:attrName>ppt_y</p:attrName>
                                            </p:attrNameLst>
                                          </p:cBhvr>
                                          <p:tavLst>
                                            <p:tav tm="0">
                                              <p:val>
                                                <p:strVal val="0-#ppt_h/2"/>
                                              </p:val>
                                            </p:tav>
                                            <p:tav tm="100000">
                                              <p:val>
                                                <p:strVal val="#ppt_y"/>
                                              </p:val>
                                            </p:tav>
                                          </p:tavLst>
                                        </p:anim>
                                      </p:childTnLst>
                                    </p:cTn>
                                  </p:par>
                                  <p:par>
                                    <p:cTn id="120" presetID="2" presetClass="entr" presetSubtype="1" fill="hold" grpId="0" nodeType="withEffect" p14:presetBounceEnd="67000">
                                      <p:stCondLst>
                                        <p:cond delay="1500"/>
                                      </p:stCondLst>
                                      <p:childTnLst>
                                        <p:set>
                                          <p:cBhvr>
                                            <p:cTn id="121" dur="1" fill="hold">
                                              <p:stCondLst>
                                                <p:cond delay="0"/>
                                              </p:stCondLst>
                                            </p:cTn>
                                            <p:tgtEl>
                                              <p:spTgt spid="52"/>
                                            </p:tgtEl>
                                            <p:attrNameLst>
                                              <p:attrName>style.visibility</p:attrName>
                                            </p:attrNameLst>
                                          </p:cBhvr>
                                          <p:to>
                                            <p:strVal val="visible"/>
                                          </p:to>
                                        </p:set>
                                        <p:anim calcmode="lin" valueType="num" p14:bounceEnd="67000">
                                          <p:cBhvr additive="base">
                                            <p:cTn id="122" dur="1000" fill="hold"/>
                                            <p:tgtEl>
                                              <p:spTgt spid="52"/>
                                            </p:tgtEl>
                                            <p:attrNameLst>
                                              <p:attrName>ppt_x</p:attrName>
                                            </p:attrNameLst>
                                          </p:cBhvr>
                                          <p:tavLst>
                                            <p:tav tm="0">
                                              <p:val>
                                                <p:strVal val="#ppt_x"/>
                                              </p:val>
                                            </p:tav>
                                            <p:tav tm="100000">
                                              <p:val>
                                                <p:strVal val="#ppt_x"/>
                                              </p:val>
                                            </p:tav>
                                          </p:tavLst>
                                        </p:anim>
                                        <p:anim calcmode="lin" valueType="num" p14:bounceEnd="67000">
                                          <p:cBhvr additive="base">
                                            <p:cTn id="123" dur="1000" fill="hold"/>
                                            <p:tgtEl>
                                              <p:spTgt spid="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8" grpId="0" animBg="1"/>
          <p:bldP spid="39" grpId="0" animBg="1"/>
          <p:bldP spid="40" grpId="0" animBg="1"/>
          <p:bldP spid="41" grpId="0" animBg="1"/>
          <p:bldP spid="42" grpId="0" animBg="1"/>
          <p:bldP spid="43" grpId="0" animBg="1"/>
          <p:bldP spid="44" grpId="0" animBg="1"/>
          <p:bldP spid="46" grpId="0"/>
          <p:bldP spid="47" grpId="0"/>
          <p:bldP spid="48" grpId="0"/>
          <p:bldP spid="49" grpId="0"/>
          <p:bldP spid="50" grpId="0"/>
          <p:bldP spid="51" grpId="0"/>
          <p:bldP spid="5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1000" fill="hold"/>
                                            <p:tgtEl>
                                              <p:spTgt spid="2"/>
                                            </p:tgtEl>
                                            <p:attrNameLst>
                                              <p:attrName>ppt_x</p:attrName>
                                            </p:attrNameLst>
                                          </p:cBhvr>
                                          <p:tavLst>
                                            <p:tav tm="0">
                                              <p:val>
                                                <p:strVal val="#ppt_x"/>
                                              </p:val>
                                            </p:tav>
                                            <p:tav tm="100000">
                                              <p:val>
                                                <p:strVal val="#ppt_x"/>
                                              </p:val>
                                            </p:tav>
                                          </p:tavLst>
                                        </p:anim>
                                        <p:anim calcmode="lin" valueType="num">
                                          <p:cBhvr additive="base">
                                            <p:cTn id="8" dur="1000" fill="hold"/>
                                            <p:tgtEl>
                                              <p:spTgt spid="2"/>
                                            </p:tgtEl>
                                            <p:attrNameLst>
                                              <p:attrName>ppt_y</p:attrName>
                                            </p:attrNameLst>
                                          </p:cBhvr>
                                          <p:tavLst>
                                            <p:tav tm="0">
                                              <p:val>
                                                <p:strVal val="1+#ppt_h/2"/>
                                              </p:val>
                                            </p:tav>
                                            <p:tav tm="100000">
                                              <p:val>
                                                <p:strVal val="#ppt_y"/>
                                              </p:val>
                                            </p:tav>
                                          </p:tavLst>
                                        </p:anim>
                                      </p:childTnLst>
                                    </p:cTn>
                                  </p:par>
                                  <p:par>
                                    <p:cTn id="9" presetID="2" presetClass="entr" presetSubtype="1" fill="hold" nodeType="withEffect">
                                      <p:stCondLst>
                                        <p:cond delay="150"/>
                                      </p:stCondLst>
                                      <p:childTnLst>
                                        <p:set>
                                          <p:cBhvr>
                                            <p:cTn id="10" dur="1" fill="hold">
                                              <p:stCondLst>
                                                <p:cond delay="0"/>
                                              </p:stCondLst>
                                            </p:cTn>
                                            <p:tgtEl>
                                              <p:spTgt spid="3"/>
                                            </p:tgtEl>
                                            <p:attrNameLst>
                                              <p:attrName>style.visibility</p:attrName>
                                            </p:attrNameLst>
                                          </p:cBhvr>
                                          <p:to>
                                            <p:strVal val="visible"/>
                                          </p:to>
                                        </p:set>
                                        <p:anim calcmode="lin" valueType="num">
                                          <p:cBhvr additive="base">
                                            <p:cTn id="11" dur="1000" fill="hold"/>
                                            <p:tgtEl>
                                              <p:spTgt spid="3"/>
                                            </p:tgtEl>
                                            <p:attrNameLst>
                                              <p:attrName>ppt_x</p:attrName>
                                            </p:attrNameLst>
                                          </p:cBhvr>
                                          <p:tavLst>
                                            <p:tav tm="0">
                                              <p:val>
                                                <p:strVal val="#ppt_x"/>
                                              </p:val>
                                            </p:tav>
                                            <p:tav tm="100000">
                                              <p:val>
                                                <p:strVal val="#ppt_x"/>
                                              </p:val>
                                            </p:tav>
                                          </p:tavLst>
                                        </p:anim>
                                        <p:anim calcmode="lin" valueType="num">
                                          <p:cBhvr additive="base">
                                            <p:cTn id="12" dur="1000" fill="hold"/>
                                            <p:tgtEl>
                                              <p:spTgt spid="3"/>
                                            </p:tgtEl>
                                            <p:attrNameLst>
                                              <p:attrName>ppt_y</p:attrName>
                                            </p:attrNameLst>
                                          </p:cBhvr>
                                          <p:tavLst>
                                            <p:tav tm="0">
                                              <p:val>
                                                <p:strVal val="0-#ppt_h/2"/>
                                              </p:val>
                                            </p:tav>
                                            <p:tav tm="100000">
                                              <p:val>
                                                <p:strVal val="#ppt_y"/>
                                              </p:val>
                                            </p:tav>
                                          </p:tavLst>
                                        </p:anim>
                                      </p:childTnLst>
                                    </p:cTn>
                                  </p:par>
                                  <p:par>
                                    <p:cTn id="13" presetID="2" presetClass="entr" presetSubtype="4" fill="hold" nodeType="withEffect">
                                      <p:stCondLst>
                                        <p:cond delay="300"/>
                                      </p:stCondLst>
                                      <p:childTnLst>
                                        <p:set>
                                          <p:cBhvr>
                                            <p:cTn id="14" dur="1" fill="hold">
                                              <p:stCondLst>
                                                <p:cond delay="0"/>
                                              </p:stCondLst>
                                            </p:cTn>
                                            <p:tgtEl>
                                              <p:spTgt spid="4"/>
                                            </p:tgtEl>
                                            <p:attrNameLst>
                                              <p:attrName>style.visibility</p:attrName>
                                            </p:attrNameLst>
                                          </p:cBhvr>
                                          <p:to>
                                            <p:strVal val="visible"/>
                                          </p:to>
                                        </p:set>
                                        <p:anim calcmode="lin" valueType="num">
                                          <p:cBhvr additive="base">
                                            <p:cTn id="15" dur="1000" fill="hold"/>
                                            <p:tgtEl>
                                              <p:spTgt spid="4"/>
                                            </p:tgtEl>
                                            <p:attrNameLst>
                                              <p:attrName>ppt_x</p:attrName>
                                            </p:attrNameLst>
                                          </p:cBhvr>
                                          <p:tavLst>
                                            <p:tav tm="0">
                                              <p:val>
                                                <p:strVal val="#ppt_x"/>
                                              </p:val>
                                            </p:tav>
                                            <p:tav tm="100000">
                                              <p:val>
                                                <p:strVal val="#ppt_x"/>
                                              </p:val>
                                            </p:tav>
                                          </p:tavLst>
                                        </p:anim>
                                        <p:anim calcmode="lin" valueType="num">
                                          <p:cBhvr additive="base">
                                            <p:cTn id="16" dur="1000" fill="hold"/>
                                            <p:tgtEl>
                                              <p:spTgt spid="4"/>
                                            </p:tgtEl>
                                            <p:attrNameLst>
                                              <p:attrName>ppt_y</p:attrName>
                                            </p:attrNameLst>
                                          </p:cBhvr>
                                          <p:tavLst>
                                            <p:tav tm="0">
                                              <p:val>
                                                <p:strVal val="1+#ppt_h/2"/>
                                              </p:val>
                                            </p:tav>
                                            <p:tav tm="100000">
                                              <p:val>
                                                <p:strVal val="#ppt_y"/>
                                              </p:val>
                                            </p:tav>
                                          </p:tavLst>
                                        </p:anim>
                                      </p:childTnLst>
                                    </p:cTn>
                                  </p:par>
                                  <p:par>
                                    <p:cTn id="17" presetID="2" presetClass="entr" presetSubtype="1" fill="hold" nodeType="withEffect">
                                      <p:stCondLst>
                                        <p:cond delay="450"/>
                                      </p:stCondLst>
                                      <p:childTnLst>
                                        <p:set>
                                          <p:cBhvr>
                                            <p:cTn id="18" dur="1" fill="hold">
                                              <p:stCondLst>
                                                <p:cond delay="0"/>
                                              </p:stCondLst>
                                            </p:cTn>
                                            <p:tgtEl>
                                              <p:spTgt spid="5"/>
                                            </p:tgtEl>
                                            <p:attrNameLst>
                                              <p:attrName>style.visibility</p:attrName>
                                            </p:attrNameLst>
                                          </p:cBhvr>
                                          <p:to>
                                            <p:strVal val="visible"/>
                                          </p:to>
                                        </p:set>
                                        <p:anim calcmode="lin" valueType="num">
                                          <p:cBhvr additive="base">
                                            <p:cTn id="19" dur="1000" fill="hold"/>
                                            <p:tgtEl>
                                              <p:spTgt spid="5"/>
                                            </p:tgtEl>
                                            <p:attrNameLst>
                                              <p:attrName>ppt_x</p:attrName>
                                            </p:attrNameLst>
                                          </p:cBhvr>
                                          <p:tavLst>
                                            <p:tav tm="0">
                                              <p:val>
                                                <p:strVal val="#ppt_x"/>
                                              </p:val>
                                            </p:tav>
                                            <p:tav tm="100000">
                                              <p:val>
                                                <p:strVal val="#ppt_x"/>
                                              </p:val>
                                            </p:tav>
                                          </p:tavLst>
                                        </p:anim>
                                        <p:anim calcmode="lin" valueType="num">
                                          <p:cBhvr additive="base">
                                            <p:cTn id="20" dur="1000" fill="hold"/>
                                            <p:tgtEl>
                                              <p:spTgt spid="5"/>
                                            </p:tgtEl>
                                            <p:attrNameLst>
                                              <p:attrName>ppt_y</p:attrName>
                                            </p:attrNameLst>
                                          </p:cBhvr>
                                          <p:tavLst>
                                            <p:tav tm="0">
                                              <p:val>
                                                <p:strVal val="0-#ppt_h/2"/>
                                              </p:val>
                                            </p:tav>
                                            <p:tav tm="100000">
                                              <p:val>
                                                <p:strVal val="#ppt_y"/>
                                              </p:val>
                                            </p:tav>
                                          </p:tavLst>
                                        </p:anim>
                                      </p:childTnLst>
                                    </p:cTn>
                                  </p:par>
                                  <p:par>
                                    <p:cTn id="21" presetID="2" presetClass="entr" presetSubtype="4" fill="hold" nodeType="withEffect">
                                      <p:stCondLst>
                                        <p:cond delay="600"/>
                                      </p:stCondLst>
                                      <p:childTnLst>
                                        <p:set>
                                          <p:cBhvr>
                                            <p:cTn id="22" dur="1" fill="hold">
                                              <p:stCondLst>
                                                <p:cond delay="0"/>
                                              </p:stCondLst>
                                            </p:cTn>
                                            <p:tgtEl>
                                              <p:spTgt spid="6"/>
                                            </p:tgtEl>
                                            <p:attrNameLst>
                                              <p:attrName>style.visibility</p:attrName>
                                            </p:attrNameLst>
                                          </p:cBhvr>
                                          <p:to>
                                            <p:strVal val="visible"/>
                                          </p:to>
                                        </p:set>
                                        <p:anim calcmode="lin" valueType="num">
                                          <p:cBhvr additive="base">
                                            <p:cTn id="23" dur="1000" fill="hold"/>
                                            <p:tgtEl>
                                              <p:spTgt spid="6"/>
                                            </p:tgtEl>
                                            <p:attrNameLst>
                                              <p:attrName>ppt_x</p:attrName>
                                            </p:attrNameLst>
                                          </p:cBhvr>
                                          <p:tavLst>
                                            <p:tav tm="0">
                                              <p:val>
                                                <p:strVal val="#ppt_x"/>
                                              </p:val>
                                            </p:tav>
                                            <p:tav tm="100000">
                                              <p:val>
                                                <p:strVal val="#ppt_x"/>
                                              </p:val>
                                            </p:tav>
                                          </p:tavLst>
                                        </p:anim>
                                        <p:anim calcmode="lin" valueType="num">
                                          <p:cBhvr additive="base">
                                            <p:cTn id="24" dur="1000" fill="hold"/>
                                            <p:tgtEl>
                                              <p:spTgt spid="6"/>
                                            </p:tgtEl>
                                            <p:attrNameLst>
                                              <p:attrName>ppt_y</p:attrName>
                                            </p:attrNameLst>
                                          </p:cBhvr>
                                          <p:tavLst>
                                            <p:tav tm="0">
                                              <p:val>
                                                <p:strVal val="1+#ppt_h/2"/>
                                              </p:val>
                                            </p:tav>
                                            <p:tav tm="100000">
                                              <p:val>
                                                <p:strVal val="#ppt_y"/>
                                              </p:val>
                                            </p:tav>
                                          </p:tavLst>
                                        </p:anim>
                                      </p:childTnLst>
                                    </p:cTn>
                                  </p:par>
                                  <p:par>
                                    <p:cTn id="25" presetID="2" presetClass="entr" presetSubtype="1" fill="hold" nodeType="withEffect">
                                      <p:stCondLst>
                                        <p:cond delay="750"/>
                                      </p:stCondLst>
                                      <p:childTnLst>
                                        <p:set>
                                          <p:cBhvr>
                                            <p:cTn id="26" dur="1" fill="hold">
                                              <p:stCondLst>
                                                <p:cond delay="0"/>
                                              </p:stCondLst>
                                            </p:cTn>
                                            <p:tgtEl>
                                              <p:spTgt spid="21"/>
                                            </p:tgtEl>
                                            <p:attrNameLst>
                                              <p:attrName>style.visibility</p:attrName>
                                            </p:attrNameLst>
                                          </p:cBhvr>
                                          <p:to>
                                            <p:strVal val="visible"/>
                                          </p:to>
                                        </p:set>
                                        <p:anim calcmode="lin" valueType="num">
                                          <p:cBhvr additive="base">
                                            <p:cTn id="27" dur="1000" fill="hold"/>
                                            <p:tgtEl>
                                              <p:spTgt spid="21"/>
                                            </p:tgtEl>
                                            <p:attrNameLst>
                                              <p:attrName>ppt_x</p:attrName>
                                            </p:attrNameLst>
                                          </p:cBhvr>
                                          <p:tavLst>
                                            <p:tav tm="0">
                                              <p:val>
                                                <p:strVal val="#ppt_x"/>
                                              </p:val>
                                            </p:tav>
                                            <p:tav tm="100000">
                                              <p:val>
                                                <p:strVal val="#ppt_x"/>
                                              </p:val>
                                            </p:tav>
                                          </p:tavLst>
                                        </p:anim>
                                        <p:anim calcmode="lin" valueType="num">
                                          <p:cBhvr additive="base">
                                            <p:cTn id="28" dur="1000" fill="hold"/>
                                            <p:tgtEl>
                                              <p:spTgt spid="21"/>
                                            </p:tgtEl>
                                            <p:attrNameLst>
                                              <p:attrName>ppt_y</p:attrName>
                                            </p:attrNameLst>
                                          </p:cBhvr>
                                          <p:tavLst>
                                            <p:tav tm="0">
                                              <p:val>
                                                <p:strVal val="0-#ppt_h/2"/>
                                              </p:val>
                                            </p:tav>
                                            <p:tav tm="100000">
                                              <p:val>
                                                <p:strVal val="#ppt_y"/>
                                              </p:val>
                                            </p:tav>
                                          </p:tavLst>
                                        </p:anim>
                                      </p:childTnLst>
                                    </p:cTn>
                                  </p:par>
                                  <p:par>
                                    <p:cTn id="29" presetID="2" presetClass="entr" presetSubtype="4" fill="hold" nodeType="withEffect">
                                      <p:stCondLst>
                                        <p:cond delay="900"/>
                                      </p:stCondLst>
                                      <p:childTnLst>
                                        <p:set>
                                          <p:cBhvr>
                                            <p:cTn id="30" dur="1" fill="hold">
                                              <p:stCondLst>
                                                <p:cond delay="0"/>
                                              </p:stCondLst>
                                            </p:cTn>
                                            <p:tgtEl>
                                              <p:spTgt spid="22"/>
                                            </p:tgtEl>
                                            <p:attrNameLst>
                                              <p:attrName>style.visibility</p:attrName>
                                            </p:attrNameLst>
                                          </p:cBhvr>
                                          <p:to>
                                            <p:strVal val="visible"/>
                                          </p:to>
                                        </p:set>
                                        <p:anim calcmode="lin" valueType="num">
                                          <p:cBhvr additive="base">
                                            <p:cTn id="31" dur="1000" fill="hold"/>
                                            <p:tgtEl>
                                              <p:spTgt spid="22"/>
                                            </p:tgtEl>
                                            <p:attrNameLst>
                                              <p:attrName>ppt_x</p:attrName>
                                            </p:attrNameLst>
                                          </p:cBhvr>
                                          <p:tavLst>
                                            <p:tav tm="0">
                                              <p:val>
                                                <p:strVal val="#ppt_x"/>
                                              </p:val>
                                            </p:tav>
                                            <p:tav tm="100000">
                                              <p:val>
                                                <p:strVal val="#ppt_x"/>
                                              </p:val>
                                            </p:tav>
                                          </p:tavLst>
                                        </p:anim>
                                        <p:anim calcmode="lin" valueType="num">
                                          <p:cBhvr additive="base">
                                            <p:cTn id="32" dur="1000" fill="hold"/>
                                            <p:tgtEl>
                                              <p:spTgt spid="22"/>
                                            </p:tgtEl>
                                            <p:attrNameLst>
                                              <p:attrName>ppt_y</p:attrName>
                                            </p:attrNameLst>
                                          </p:cBhvr>
                                          <p:tavLst>
                                            <p:tav tm="0">
                                              <p:val>
                                                <p:strVal val="1+#ppt_h/2"/>
                                              </p:val>
                                            </p:tav>
                                            <p:tav tm="100000">
                                              <p:val>
                                                <p:strVal val="#ppt_y"/>
                                              </p:val>
                                            </p:tav>
                                          </p:tavLst>
                                        </p:anim>
                                      </p:childTnLst>
                                    </p:cTn>
                                  </p:par>
                                  <p:par>
                                    <p:cTn id="33" presetID="53" presetClass="entr" presetSubtype="16" fill="hold" grpId="0" nodeType="withEffect">
                                      <p:stCondLst>
                                        <p:cond delay="200"/>
                                      </p:stCondLst>
                                      <p:childTnLst>
                                        <p:set>
                                          <p:cBhvr>
                                            <p:cTn id="34" dur="1" fill="hold">
                                              <p:stCondLst>
                                                <p:cond delay="0"/>
                                              </p:stCondLst>
                                            </p:cTn>
                                            <p:tgtEl>
                                              <p:spTgt spid="43"/>
                                            </p:tgtEl>
                                            <p:attrNameLst>
                                              <p:attrName>style.visibility</p:attrName>
                                            </p:attrNameLst>
                                          </p:cBhvr>
                                          <p:to>
                                            <p:strVal val="visible"/>
                                          </p:to>
                                        </p:set>
                                        <p:anim calcmode="lin" valueType="num">
                                          <p:cBhvr>
                                            <p:cTn id="35" dur="500" fill="hold"/>
                                            <p:tgtEl>
                                              <p:spTgt spid="43"/>
                                            </p:tgtEl>
                                            <p:attrNameLst>
                                              <p:attrName>ppt_w</p:attrName>
                                            </p:attrNameLst>
                                          </p:cBhvr>
                                          <p:tavLst>
                                            <p:tav tm="0">
                                              <p:val>
                                                <p:fltVal val="0"/>
                                              </p:val>
                                            </p:tav>
                                            <p:tav tm="100000">
                                              <p:val>
                                                <p:strVal val="#ppt_w"/>
                                              </p:val>
                                            </p:tav>
                                          </p:tavLst>
                                        </p:anim>
                                        <p:anim calcmode="lin" valueType="num">
                                          <p:cBhvr>
                                            <p:cTn id="36" dur="500" fill="hold"/>
                                            <p:tgtEl>
                                              <p:spTgt spid="43"/>
                                            </p:tgtEl>
                                            <p:attrNameLst>
                                              <p:attrName>ppt_h</p:attrName>
                                            </p:attrNameLst>
                                          </p:cBhvr>
                                          <p:tavLst>
                                            <p:tav tm="0">
                                              <p:val>
                                                <p:fltVal val="0"/>
                                              </p:val>
                                            </p:tav>
                                            <p:tav tm="100000">
                                              <p:val>
                                                <p:strVal val="#ppt_h"/>
                                              </p:val>
                                            </p:tav>
                                          </p:tavLst>
                                        </p:anim>
                                        <p:animEffect transition="in" filter="fade">
                                          <p:cBhvr>
                                            <p:cTn id="37" dur="500"/>
                                            <p:tgtEl>
                                              <p:spTgt spid="43"/>
                                            </p:tgtEl>
                                          </p:cBhvr>
                                        </p:animEffect>
                                      </p:childTnLst>
                                    </p:cTn>
                                  </p:par>
                                  <p:par>
                                    <p:cTn id="38" presetID="53" presetClass="entr" presetSubtype="16" fill="hold" grpId="0" nodeType="withEffect">
                                      <p:stCondLst>
                                        <p:cond delay="400"/>
                                      </p:stCondLst>
                                      <p:childTnLst>
                                        <p:set>
                                          <p:cBhvr>
                                            <p:cTn id="39" dur="1" fill="hold">
                                              <p:stCondLst>
                                                <p:cond delay="0"/>
                                              </p:stCondLst>
                                            </p:cTn>
                                            <p:tgtEl>
                                              <p:spTgt spid="42"/>
                                            </p:tgtEl>
                                            <p:attrNameLst>
                                              <p:attrName>style.visibility</p:attrName>
                                            </p:attrNameLst>
                                          </p:cBhvr>
                                          <p:to>
                                            <p:strVal val="visible"/>
                                          </p:to>
                                        </p:set>
                                        <p:anim calcmode="lin" valueType="num">
                                          <p:cBhvr>
                                            <p:cTn id="40" dur="500" fill="hold"/>
                                            <p:tgtEl>
                                              <p:spTgt spid="42"/>
                                            </p:tgtEl>
                                            <p:attrNameLst>
                                              <p:attrName>ppt_w</p:attrName>
                                            </p:attrNameLst>
                                          </p:cBhvr>
                                          <p:tavLst>
                                            <p:tav tm="0">
                                              <p:val>
                                                <p:fltVal val="0"/>
                                              </p:val>
                                            </p:tav>
                                            <p:tav tm="100000">
                                              <p:val>
                                                <p:strVal val="#ppt_w"/>
                                              </p:val>
                                            </p:tav>
                                          </p:tavLst>
                                        </p:anim>
                                        <p:anim calcmode="lin" valueType="num">
                                          <p:cBhvr>
                                            <p:cTn id="41" dur="500" fill="hold"/>
                                            <p:tgtEl>
                                              <p:spTgt spid="42"/>
                                            </p:tgtEl>
                                            <p:attrNameLst>
                                              <p:attrName>ppt_h</p:attrName>
                                            </p:attrNameLst>
                                          </p:cBhvr>
                                          <p:tavLst>
                                            <p:tav tm="0">
                                              <p:val>
                                                <p:fltVal val="0"/>
                                              </p:val>
                                            </p:tav>
                                            <p:tav tm="100000">
                                              <p:val>
                                                <p:strVal val="#ppt_h"/>
                                              </p:val>
                                            </p:tav>
                                          </p:tavLst>
                                        </p:anim>
                                        <p:animEffect transition="in" filter="fade">
                                          <p:cBhvr>
                                            <p:cTn id="42" dur="500"/>
                                            <p:tgtEl>
                                              <p:spTgt spid="42"/>
                                            </p:tgtEl>
                                          </p:cBhvr>
                                        </p:animEffect>
                                      </p:childTnLst>
                                    </p:cTn>
                                  </p:par>
                                  <p:par>
                                    <p:cTn id="43" presetID="53" presetClass="entr" presetSubtype="16" fill="hold" grpId="0" nodeType="withEffect">
                                      <p:stCondLst>
                                        <p:cond delay="600"/>
                                      </p:stCondLst>
                                      <p:childTnLst>
                                        <p:set>
                                          <p:cBhvr>
                                            <p:cTn id="44" dur="1" fill="hold">
                                              <p:stCondLst>
                                                <p:cond delay="0"/>
                                              </p:stCondLst>
                                            </p:cTn>
                                            <p:tgtEl>
                                              <p:spTgt spid="44"/>
                                            </p:tgtEl>
                                            <p:attrNameLst>
                                              <p:attrName>style.visibility</p:attrName>
                                            </p:attrNameLst>
                                          </p:cBhvr>
                                          <p:to>
                                            <p:strVal val="visible"/>
                                          </p:to>
                                        </p:set>
                                        <p:anim calcmode="lin" valueType="num">
                                          <p:cBhvr>
                                            <p:cTn id="45" dur="500" fill="hold"/>
                                            <p:tgtEl>
                                              <p:spTgt spid="44"/>
                                            </p:tgtEl>
                                            <p:attrNameLst>
                                              <p:attrName>ppt_w</p:attrName>
                                            </p:attrNameLst>
                                          </p:cBhvr>
                                          <p:tavLst>
                                            <p:tav tm="0">
                                              <p:val>
                                                <p:fltVal val="0"/>
                                              </p:val>
                                            </p:tav>
                                            <p:tav tm="100000">
                                              <p:val>
                                                <p:strVal val="#ppt_w"/>
                                              </p:val>
                                            </p:tav>
                                          </p:tavLst>
                                        </p:anim>
                                        <p:anim calcmode="lin" valueType="num">
                                          <p:cBhvr>
                                            <p:cTn id="46" dur="500" fill="hold"/>
                                            <p:tgtEl>
                                              <p:spTgt spid="44"/>
                                            </p:tgtEl>
                                            <p:attrNameLst>
                                              <p:attrName>ppt_h</p:attrName>
                                            </p:attrNameLst>
                                          </p:cBhvr>
                                          <p:tavLst>
                                            <p:tav tm="0">
                                              <p:val>
                                                <p:fltVal val="0"/>
                                              </p:val>
                                            </p:tav>
                                            <p:tav tm="100000">
                                              <p:val>
                                                <p:strVal val="#ppt_h"/>
                                              </p:val>
                                            </p:tav>
                                          </p:tavLst>
                                        </p:anim>
                                        <p:animEffect transition="in" filter="fade">
                                          <p:cBhvr>
                                            <p:cTn id="47" dur="500"/>
                                            <p:tgtEl>
                                              <p:spTgt spid="44"/>
                                            </p:tgtEl>
                                          </p:cBhvr>
                                        </p:animEffect>
                                      </p:childTnLst>
                                    </p:cTn>
                                  </p:par>
                                  <p:par>
                                    <p:cTn id="48" presetID="53" presetClass="entr" presetSubtype="16" fill="hold" grpId="0" nodeType="withEffect">
                                      <p:stCondLst>
                                        <p:cond delay="800"/>
                                      </p:stCondLst>
                                      <p:childTnLst>
                                        <p:set>
                                          <p:cBhvr>
                                            <p:cTn id="49" dur="1" fill="hold">
                                              <p:stCondLst>
                                                <p:cond delay="0"/>
                                              </p:stCondLst>
                                            </p:cTn>
                                            <p:tgtEl>
                                              <p:spTgt spid="41"/>
                                            </p:tgtEl>
                                            <p:attrNameLst>
                                              <p:attrName>style.visibility</p:attrName>
                                            </p:attrNameLst>
                                          </p:cBhvr>
                                          <p:to>
                                            <p:strVal val="visible"/>
                                          </p:to>
                                        </p:set>
                                        <p:anim calcmode="lin" valueType="num">
                                          <p:cBhvr>
                                            <p:cTn id="50" dur="500" fill="hold"/>
                                            <p:tgtEl>
                                              <p:spTgt spid="41"/>
                                            </p:tgtEl>
                                            <p:attrNameLst>
                                              <p:attrName>ppt_w</p:attrName>
                                            </p:attrNameLst>
                                          </p:cBhvr>
                                          <p:tavLst>
                                            <p:tav tm="0">
                                              <p:val>
                                                <p:fltVal val="0"/>
                                              </p:val>
                                            </p:tav>
                                            <p:tav tm="100000">
                                              <p:val>
                                                <p:strVal val="#ppt_w"/>
                                              </p:val>
                                            </p:tav>
                                          </p:tavLst>
                                        </p:anim>
                                        <p:anim calcmode="lin" valueType="num">
                                          <p:cBhvr>
                                            <p:cTn id="51" dur="500" fill="hold"/>
                                            <p:tgtEl>
                                              <p:spTgt spid="41"/>
                                            </p:tgtEl>
                                            <p:attrNameLst>
                                              <p:attrName>ppt_h</p:attrName>
                                            </p:attrNameLst>
                                          </p:cBhvr>
                                          <p:tavLst>
                                            <p:tav tm="0">
                                              <p:val>
                                                <p:fltVal val="0"/>
                                              </p:val>
                                            </p:tav>
                                            <p:tav tm="100000">
                                              <p:val>
                                                <p:strVal val="#ppt_h"/>
                                              </p:val>
                                            </p:tav>
                                          </p:tavLst>
                                        </p:anim>
                                        <p:animEffect transition="in" filter="fade">
                                          <p:cBhvr>
                                            <p:cTn id="52" dur="500"/>
                                            <p:tgtEl>
                                              <p:spTgt spid="41"/>
                                            </p:tgtEl>
                                          </p:cBhvr>
                                        </p:animEffect>
                                      </p:childTnLst>
                                    </p:cTn>
                                  </p:par>
                                  <p:par>
                                    <p:cTn id="53" presetID="53" presetClass="entr" presetSubtype="16" fill="hold" grpId="0" nodeType="withEffect">
                                      <p:stCondLst>
                                        <p:cond delay="1000"/>
                                      </p:stCondLst>
                                      <p:childTnLst>
                                        <p:set>
                                          <p:cBhvr>
                                            <p:cTn id="54" dur="1" fill="hold">
                                              <p:stCondLst>
                                                <p:cond delay="0"/>
                                              </p:stCondLst>
                                            </p:cTn>
                                            <p:tgtEl>
                                              <p:spTgt spid="38"/>
                                            </p:tgtEl>
                                            <p:attrNameLst>
                                              <p:attrName>style.visibility</p:attrName>
                                            </p:attrNameLst>
                                          </p:cBhvr>
                                          <p:to>
                                            <p:strVal val="visible"/>
                                          </p:to>
                                        </p:set>
                                        <p:anim calcmode="lin" valueType="num">
                                          <p:cBhvr>
                                            <p:cTn id="55" dur="500" fill="hold"/>
                                            <p:tgtEl>
                                              <p:spTgt spid="38"/>
                                            </p:tgtEl>
                                            <p:attrNameLst>
                                              <p:attrName>ppt_w</p:attrName>
                                            </p:attrNameLst>
                                          </p:cBhvr>
                                          <p:tavLst>
                                            <p:tav tm="0">
                                              <p:val>
                                                <p:fltVal val="0"/>
                                              </p:val>
                                            </p:tav>
                                            <p:tav tm="100000">
                                              <p:val>
                                                <p:strVal val="#ppt_w"/>
                                              </p:val>
                                            </p:tav>
                                          </p:tavLst>
                                        </p:anim>
                                        <p:anim calcmode="lin" valueType="num">
                                          <p:cBhvr>
                                            <p:cTn id="56" dur="500" fill="hold"/>
                                            <p:tgtEl>
                                              <p:spTgt spid="38"/>
                                            </p:tgtEl>
                                            <p:attrNameLst>
                                              <p:attrName>ppt_h</p:attrName>
                                            </p:attrNameLst>
                                          </p:cBhvr>
                                          <p:tavLst>
                                            <p:tav tm="0">
                                              <p:val>
                                                <p:fltVal val="0"/>
                                              </p:val>
                                            </p:tav>
                                            <p:tav tm="100000">
                                              <p:val>
                                                <p:strVal val="#ppt_h"/>
                                              </p:val>
                                            </p:tav>
                                          </p:tavLst>
                                        </p:anim>
                                        <p:animEffect transition="in" filter="fade">
                                          <p:cBhvr>
                                            <p:cTn id="57" dur="500"/>
                                            <p:tgtEl>
                                              <p:spTgt spid="38"/>
                                            </p:tgtEl>
                                          </p:cBhvr>
                                        </p:animEffect>
                                      </p:childTnLst>
                                    </p:cTn>
                                  </p:par>
                                  <p:par>
                                    <p:cTn id="58" presetID="53" presetClass="entr" presetSubtype="16" fill="hold" grpId="0" nodeType="withEffect">
                                      <p:stCondLst>
                                        <p:cond delay="1200"/>
                                      </p:stCondLst>
                                      <p:childTnLst>
                                        <p:set>
                                          <p:cBhvr>
                                            <p:cTn id="59" dur="1" fill="hold">
                                              <p:stCondLst>
                                                <p:cond delay="0"/>
                                              </p:stCondLst>
                                            </p:cTn>
                                            <p:tgtEl>
                                              <p:spTgt spid="40"/>
                                            </p:tgtEl>
                                            <p:attrNameLst>
                                              <p:attrName>style.visibility</p:attrName>
                                            </p:attrNameLst>
                                          </p:cBhvr>
                                          <p:to>
                                            <p:strVal val="visible"/>
                                          </p:to>
                                        </p:set>
                                        <p:anim calcmode="lin" valueType="num">
                                          <p:cBhvr>
                                            <p:cTn id="60" dur="500" fill="hold"/>
                                            <p:tgtEl>
                                              <p:spTgt spid="40"/>
                                            </p:tgtEl>
                                            <p:attrNameLst>
                                              <p:attrName>ppt_w</p:attrName>
                                            </p:attrNameLst>
                                          </p:cBhvr>
                                          <p:tavLst>
                                            <p:tav tm="0">
                                              <p:val>
                                                <p:fltVal val="0"/>
                                              </p:val>
                                            </p:tav>
                                            <p:tav tm="100000">
                                              <p:val>
                                                <p:strVal val="#ppt_w"/>
                                              </p:val>
                                            </p:tav>
                                          </p:tavLst>
                                        </p:anim>
                                        <p:anim calcmode="lin" valueType="num">
                                          <p:cBhvr>
                                            <p:cTn id="61" dur="500" fill="hold"/>
                                            <p:tgtEl>
                                              <p:spTgt spid="40"/>
                                            </p:tgtEl>
                                            <p:attrNameLst>
                                              <p:attrName>ppt_h</p:attrName>
                                            </p:attrNameLst>
                                          </p:cBhvr>
                                          <p:tavLst>
                                            <p:tav tm="0">
                                              <p:val>
                                                <p:fltVal val="0"/>
                                              </p:val>
                                            </p:tav>
                                            <p:tav tm="100000">
                                              <p:val>
                                                <p:strVal val="#ppt_h"/>
                                              </p:val>
                                            </p:tav>
                                          </p:tavLst>
                                        </p:anim>
                                        <p:animEffect transition="in" filter="fade">
                                          <p:cBhvr>
                                            <p:cTn id="62" dur="500"/>
                                            <p:tgtEl>
                                              <p:spTgt spid="40"/>
                                            </p:tgtEl>
                                          </p:cBhvr>
                                        </p:animEffect>
                                      </p:childTnLst>
                                    </p:cTn>
                                  </p:par>
                                  <p:par>
                                    <p:cTn id="63" presetID="53" presetClass="entr" presetSubtype="16" fill="hold" grpId="0" nodeType="withEffect">
                                      <p:stCondLst>
                                        <p:cond delay="1400"/>
                                      </p:stCondLst>
                                      <p:childTnLst>
                                        <p:set>
                                          <p:cBhvr>
                                            <p:cTn id="64" dur="1" fill="hold">
                                              <p:stCondLst>
                                                <p:cond delay="0"/>
                                              </p:stCondLst>
                                            </p:cTn>
                                            <p:tgtEl>
                                              <p:spTgt spid="39"/>
                                            </p:tgtEl>
                                            <p:attrNameLst>
                                              <p:attrName>style.visibility</p:attrName>
                                            </p:attrNameLst>
                                          </p:cBhvr>
                                          <p:to>
                                            <p:strVal val="visible"/>
                                          </p:to>
                                        </p:set>
                                        <p:anim calcmode="lin" valueType="num">
                                          <p:cBhvr>
                                            <p:cTn id="65" dur="500" fill="hold"/>
                                            <p:tgtEl>
                                              <p:spTgt spid="39"/>
                                            </p:tgtEl>
                                            <p:attrNameLst>
                                              <p:attrName>ppt_w</p:attrName>
                                            </p:attrNameLst>
                                          </p:cBhvr>
                                          <p:tavLst>
                                            <p:tav tm="0">
                                              <p:val>
                                                <p:fltVal val="0"/>
                                              </p:val>
                                            </p:tav>
                                            <p:tav tm="100000">
                                              <p:val>
                                                <p:strVal val="#ppt_w"/>
                                              </p:val>
                                            </p:tav>
                                          </p:tavLst>
                                        </p:anim>
                                        <p:anim calcmode="lin" valueType="num">
                                          <p:cBhvr>
                                            <p:cTn id="66" dur="500" fill="hold"/>
                                            <p:tgtEl>
                                              <p:spTgt spid="39"/>
                                            </p:tgtEl>
                                            <p:attrNameLst>
                                              <p:attrName>ppt_h</p:attrName>
                                            </p:attrNameLst>
                                          </p:cBhvr>
                                          <p:tavLst>
                                            <p:tav tm="0">
                                              <p:val>
                                                <p:fltVal val="0"/>
                                              </p:val>
                                            </p:tav>
                                            <p:tav tm="100000">
                                              <p:val>
                                                <p:strVal val="#ppt_h"/>
                                              </p:val>
                                            </p:tav>
                                          </p:tavLst>
                                        </p:anim>
                                        <p:animEffect transition="in" filter="fade">
                                          <p:cBhvr>
                                            <p:cTn id="67" dur="500"/>
                                            <p:tgtEl>
                                              <p:spTgt spid="39"/>
                                            </p:tgtEl>
                                          </p:cBhvr>
                                        </p:animEffect>
                                      </p:childTnLst>
                                    </p:cTn>
                                  </p:par>
                                  <p:par>
                                    <p:cTn id="68" presetID="2" presetClass="entr" presetSubtype="4" fill="hold" grpId="0" nodeType="withEffect">
                                      <p:stCondLst>
                                        <p:cond delay="1500"/>
                                      </p:stCondLst>
                                      <p:childTnLst>
                                        <p:set>
                                          <p:cBhvr>
                                            <p:cTn id="69" dur="1" fill="hold">
                                              <p:stCondLst>
                                                <p:cond delay="0"/>
                                              </p:stCondLst>
                                            </p:cTn>
                                            <p:tgtEl>
                                              <p:spTgt spid="28"/>
                                            </p:tgtEl>
                                            <p:attrNameLst>
                                              <p:attrName>style.visibility</p:attrName>
                                            </p:attrNameLst>
                                          </p:cBhvr>
                                          <p:to>
                                            <p:strVal val="visible"/>
                                          </p:to>
                                        </p:set>
                                        <p:anim calcmode="lin" valueType="num">
                                          <p:cBhvr additive="base">
                                            <p:cTn id="70" dur="1000" fill="hold"/>
                                            <p:tgtEl>
                                              <p:spTgt spid="28"/>
                                            </p:tgtEl>
                                            <p:attrNameLst>
                                              <p:attrName>ppt_x</p:attrName>
                                            </p:attrNameLst>
                                          </p:cBhvr>
                                          <p:tavLst>
                                            <p:tav tm="0">
                                              <p:val>
                                                <p:strVal val="#ppt_x"/>
                                              </p:val>
                                            </p:tav>
                                            <p:tav tm="100000">
                                              <p:val>
                                                <p:strVal val="#ppt_x"/>
                                              </p:val>
                                            </p:tav>
                                          </p:tavLst>
                                        </p:anim>
                                        <p:anim calcmode="lin" valueType="num">
                                          <p:cBhvr additive="base">
                                            <p:cTn id="71" dur="1000" fill="hold"/>
                                            <p:tgtEl>
                                              <p:spTgt spid="28"/>
                                            </p:tgtEl>
                                            <p:attrNameLst>
                                              <p:attrName>ppt_y</p:attrName>
                                            </p:attrNameLst>
                                          </p:cBhvr>
                                          <p:tavLst>
                                            <p:tav tm="0">
                                              <p:val>
                                                <p:strVal val="1+#ppt_h/2"/>
                                              </p:val>
                                            </p:tav>
                                            <p:tav tm="100000">
                                              <p:val>
                                                <p:strVal val="#ppt_y"/>
                                              </p:val>
                                            </p:tav>
                                          </p:tavLst>
                                        </p:anim>
                                      </p:childTnLst>
                                    </p:cTn>
                                  </p:par>
                                  <p:par>
                                    <p:cTn id="72" presetID="2" presetClass="entr" presetSubtype="4" fill="hold" grpId="0" nodeType="withEffect">
                                      <p:stCondLst>
                                        <p:cond delay="1500"/>
                                      </p:stCondLst>
                                      <p:childTnLst>
                                        <p:set>
                                          <p:cBhvr>
                                            <p:cTn id="73" dur="1" fill="hold">
                                              <p:stCondLst>
                                                <p:cond delay="0"/>
                                              </p:stCondLst>
                                            </p:cTn>
                                            <p:tgtEl>
                                              <p:spTgt spid="32"/>
                                            </p:tgtEl>
                                            <p:attrNameLst>
                                              <p:attrName>style.visibility</p:attrName>
                                            </p:attrNameLst>
                                          </p:cBhvr>
                                          <p:to>
                                            <p:strVal val="visible"/>
                                          </p:to>
                                        </p:set>
                                        <p:anim calcmode="lin" valueType="num">
                                          <p:cBhvr additive="base">
                                            <p:cTn id="74" dur="1000" fill="hold"/>
                                            <p:tgtEl>
                                              <p:spTgt spid="32"/>
                                            </p:tgtEl>
                                            <p:attrNameLst>
                                              <p:attrName>ppt_x</p:attrName>
                                            </p:attrNameLst>
                                          </p:cBhvr>
                                          <p:tavLst>
                                            <p:tav tm="0">
                                              <p:val>
                                                <p:strVal val="#ppt_x"/>
                                              </p:val>
                                            </p:tav>
                                            <p:tav tm="100000">
                                              <p:val>
                                                <p:strVal val="#ppt_x"/>
                                              </p:val>
                                            </p:tav>
                                          </p:tavLst>
                                        </p:anim>
                                        <p:anim calcmode="lin" valueType="num">
                                          <p:cBhvr additive="base">
                                            <p:cTn id="75" dur="1000" fill="hold"/>
                                            <p:tgtEl>
                                              <p:spTgt spid="32"/>
                                            </p:tgtEl>
                                            <p:attrNameLst>
                                              <p:attrName>ppt_y</p:attrName>
                                            </p:attrNameLst>
                                          </p:cBhvr>
                                          <p:tavLst>
                                            <p:tav tm="0">
                                              <p:val>
                                                <p:strVal val="1+#ppt_h/2"/>
                                              </p:val>
                                            </p:tav>
                                            <p:tav tm="100000">
                                              <p:val>
                                                <p:strVal val="#ppt_y"/>
                                              </p:val>
                                            </p:tav>
                                          </p:tavLst>
                                        </p:anim>
                                      </p:childTnLst>
                                    </p:cTn>
                                  </p:par>
                                  <p:par>
                                    <p:cTn id="76" presetID="2" presetClass="entr" presetSubtype="4" fill="hold" grpId="0" nodeType="withEffect">
                                      <p:stCondLst>
                                        <p:cond delay="1500"/>
                                      </p:stCondLst>
                                      <p:childTnLst>
                                        <p:set>
                                          <p:cBhvr>
                                            <p:cTn id="77" dur="1" fill="hold">
                                              <p:stCondLst>
                                                <p:cond delay="0"/>
                                              </p:stCondLst>
                                            </p:cTn>
                                            <p:tgtEl>
                                              <p:spTgt spid="33"/>
                                            </p:tgtEl>
                                            <p:attrNameLst>
                                              <p:attrName>style.visibility</p:attrName>
                                            </p:attrNameLst>
                                          </p:cBhvr>
                                          <p:to>
                                            <p:strVal val="visible"/>
                                          </p:to>
                                        </p:set>
                                        <p:anim calcmode="lin" valueType="num">
                                          <p:cBhvr additive="base">
                                            <p:cTn id="78" dur="1000" fill="hold"/>
                                            <p:tgtEl>
                                              <p:spTgt spid="33"/>
                                            </p:tgtEl>
                                            <p:attrNameLst>
                                              <p:attrName>ppt_x</p:attrName>
                                            </p:attrNameLst>
                                          </p:cBhvr>
                                          <p:tavLst>
                                            <p:tav tm="0">
                                              <p:val>
                                                <p:strVal val="#ppt_x"/>
                                              </p:val>
                                            </p:tav>
                                            <p:tav tm="100000">
                                              <p:val>
                                                <p:strVal val="#ppt_x"/>
                                              </p:val>
                                            </p:tav>
                                          </p:tavLst>
                                        </p:anim>
                                        <p:anim calcmode="lin" valueType="num">
                                          <p:cBhvr additive="base">
                                            <p:cTn id="79" dur="1000" fill="hold"/>
                                            <p:tgtEl>
                                              <p:spTgt spid="33"/>
                                            </p:tgtEl>
                                            <p:attrNameLst>
                                              <p:attrName>ppt_y</p:attrName>
                                            </p:attrNameLst>
                                          </p:cBhvr>
                                          <p:tavLst>
                                            <p:tav tm="0">
                                              <p:val>
                                                <p:strVal val="1+#ppt_h/2"/>
                                              </p:val>
                                            </p:tav>
                                            <p:tav tm="100000">
                                              <p:val>
                                                <p:strVal val="#ppt_y"/>
                                              </p:val>
                                            </p:tav>
                                          </p:tavLst>
                                        </p:anim>
                                      </p:childTnLst>
                                    </p:cTn>
                                  </p:par>
                                  <p:par>
                                    <p:cTn id="80" presetID="2" presetClass="entr" presetSubtype="4" fill="hold" grpId="0" nodeType="withEffect">
                                      <p:stCondLst>
                                        <p:cond delay="1500"/>
                                      </p:stCondLst>
                                      <p:childTnLst>
                                        <p:set>
                                          <p:cBhvr>
                                            <p:cTn id="81" dur="1" fill="hold">
                                              <p:stCondLst>
                                                <p:cond delay="0"/>
                                              </p:stCondLst>
                                            </p:cTn>
                                            <p:tgtEl>
                                              <p:spTgt spid="34"/>
                                            </p:tgtEl>
                                            <p:attrNameLst>
                                              <p:attrName>style.visibility</p:attrName>
                                            </p:attrNameLst>
                                          </p:cBhvr>
                                          <p:to>
                                            <p:strVal val="visible"/>
                                          </p:to>
                                        </p:set>
                                        <p:anim calcmode="lin" valueType="num">
                                          <p:cBhvr additive="base">
                                            <p:cTn id="82" dur="1000" fill="hold"/>
                                            <p:tgtEl>
                                              <p:spTgt spid="34"/>
                                            </p:tgtEl>
                                            <p:attrNameLst>
                                              <p:attrName>ppt_x</p:attrName>
                                            </p:attrNameLst>
                                          </p:cBhvr>
                                          <p:tavLst>
                                            <p:tav tm="0">
                                              <p:val>
                                                <p:strVal val="#ppt_x"/>
                                              </p:val>
                                            </p:tav>
                                            <p:tav tm="100000">
                                              <p:val>
                                                <p:strVal val="#ppt_x"/>
                                              </p:val>
                                            </p:tav>
                                          </p:tavLst>
                                        </p:anim>
                                        <p:anim calcmode="lin" valueType="num">
                                          <p:cBhvr additive="base">
                                            <p:cTn id="83" dur="1000" fill="hold"/>
                                            <p:tgtEl>
                                              <p:spTgt spid="34"/>
                                            </p:tgtEl>
                                            <p:attrNameLst>
                                              <p:attrName>ppt_y</p:attrName>
                                            </p:attrNameLst>
                                          </p:cBhvr>
                                          <p:tavLst>
                                            <p:tav tm="0">
                                              <p:val>
                                                <p:strVal val="1+#ppt_h/2"/>
                                              </p:val>
                                            </p:tav>
                                            <p:tav tm="100000">
                                              <p:val>
                                                <p:strVal val="#ppt_y"/>
                                              </p:val>
                                            </p:tav>
                                          </p:tavLst>
                                        </p:anim>
                                      </p:childTnLst>
                                    </p:cTn>
                                  </p:par>
                                  <p:par>
                                    <p:cTn id="84" presetID="2" presetClass="entr" presetSubtype="4" fill="hold" grpId="0" nodeType="withEffect">
                                      <p:stCondLst>
                                        <p:cond delay="1500"/>
                                      </p:stCondLst>
                                      <p:childTnLst>
                                        <p:set>
                                          <p:cBhvr>
                                            <p:cTn id="85" dur="1" fill="hold">
                                              <p:stCondLst>
                                                <p:cond delay="0"/>
                                              </p:stCondLst>
                                            </p:cTn>
                                            <p:tgtEl>
                                              <p:spTgt spid="46"/>
                                            </p:tgtEl>
                                            <p:attrNameLst>
                                              <p:attrName>style.visibility</p:attrName>
                                            </p:attrNameLst>
                                          </p:cBhvr>
                                          <p:to>
                                            <p:strVal val="visible"/>
                                          </p:to>
                                        </p:set>
                                        <p:anim calcmode="lin" valueType="num">
                                          <p:cBhvr additive="base">
                                            <p:cTn id="86" dur="1000" fill="hold"/>
                                            <p:tgtEl>
                                              <p:spTgt spid="46"/>
                                            </p:tgtEl>
                                            <p:attrNameLst>
                                              <p:attrName>ppt_x</p:attrName>
                                            </p:attrNameLst>
                                          </p:cBhvr>
                                          <p:tavLst>
                                            <p:tav tm="0">
                                              <p:val>
                                                <p:strVal val="#ppt_x"/>
                                              </p:val>
                                            </p:tav>
                                            <p:tav tm="100000">
                                              <p:val>
                                                <p:strVal val="#ppt_x"/>
                                              </p:val>
                                            </p:tav>
                                          </p:tavLst>
                                        </p:anim>
                                        <p:anim calcmode="lin" valueType="num">
                                          <p:cBhvr additive="base">
                                            <p:cTn id="87" dur="1000" fill="hold"/>
                                            <p:tgtEl>
                                              <p:spTgt spid="46"/>
                                            </p:tgtEl>
                                            <p:attrNameLst>
                                              <p:attrName>ppt_y</p:attrName>
                                            </p:attrNameLst>
                                          </p:cBhvr>
                                          <p:tavLst>
                                            <p:tav tm="0">
                                              <p:val>
                                                <p:strVal val="1+#ppt_h/2"/>
                                              </p:val>
                                            </p:tav>
                                            <p:tav tm="100000">
                                              <p:val>
                                                <p:strVal val="#ppt_y"/>
                                              </p:val>
                                            </p:tav>
                                          </p:tavLst>
                                        </p:anim>
                                      </p:childTnLst>
                                    </p:cTn>
                                  </p:par>
                                  <p:par>
                                    <p:cTn id="88" presetID="2" presetClass="entr" presetSubtype="4" fill="hold" grpId="0" nodeType="withEffect">
                                      <p:stCondLst>
                                        <p:cond delay="1500"/>
                                      </p:stCondLst>
                                      <p:childTnLst>
                                        <p:set>
                                          <p:cBhvr>
                                            <p:cTn id="89" dur="1" fill="hold">
                                              <p:stCondLst>
                                                <p:cond delay="0"/>
                                              </p:stCondLst>
                                            </p:cTn>
                                            <p:tgtEl>
                                              <p:spTgt spid="47"/>
                                            </p:tgtEl>
                                            <p:attrNameLst>
                                              <p:attrName>style.visibility</p:attrName>
                                            </p:attrNameLst>
                                          </p:cBhvr>
                                          <p:to>
                                            <p:strVal val="visible"/>
                                          </p:to>
                                        </p:set>
                                        <p:anim calcmode="lin" valueType="num">
                                          <p:cBhvr additive="base">
                                            <p:cTn id="90" dur="1000" fill="hold"/>
                                            <p:tgtEl>
                                              <p:spTgt spid="47"/>
                                            </p:tgtEl>
                                            <p:attrNameLst>
                                              <p:attrName>ppt_x</p:attrName>
                                            </p:attrNameLst>
                                          </p:cBhvr>
                                          <p:tavLst>
                                            <p:tav tm="0">
                                              <p:val>
                                                <p:strVal val="#ppt_x"/>
                                              </p:val>
                                            </p:tav>
                                            <p:tav tm="100000">
                                              <p:val>
                                                <p:strVal val="#ppt_x"/>
                                              </p:val>
                                            </p:tav>
                                          </p:tavLst>
                                        </p:anim>
                                        <p:anim calcmode="lin" valueType="num">
                                          <p:cBhvr additive="base">
                                            <p:cTn id="91" dur="1000" fill="hold"/>
                                            <p:tgtEl>
                                              <p:spTgt spid="47"/>
                                            </p:tgtEl>
                                            <p:attrNameLst>
                                              <p:attrName>ppt_y</p:attrName>
                                            </p:attrNameLst>
                                          </p:cBhvr>
                                          <p:tavLst>
                                            <p:tav tm="0">
                                              <p:val>
                                                <p:strVal val="1+#ppt_h/2"/>
                                              </p:val>
                                            </p:tav>
                                            <p:tav tm="100000">
                                              <p:val>
                                                <p:strVal val="#ppt_y"/>
                                              </p:val>
                                            </p:tav>
                                          </p:tavLst>
                                        </p:anim>
                                      </p:childTnLst>
                                    </p:cTn>
                                  </p:par>
                                  <p:par>
                                    <p:cTn id="92" presetID="2" presetClass="entr" presetSubtype="4" fill="hold" grpId="0" nodeType="withEffect">
                                      <p:stCondLst>
                                        <p:cond delay="1500"/>
                                      </p:stCondLst>
                                      <p:childTnLst>
                                        <p:set>
                                          <p:cBhvr>
                                            <p:cTn id="93" dur="1" fill="hold">
                                              <p:stCondLst>
                                                <p:cond delay="0"/>
                                              </p:stCondLst>
                                            </p:cTn>
                                            <p:tgtEl>
                                              <p:spTgt spid="48"/>
                                            </p:tgtEl>
                                            <p:attrNameLst>
                                              <p:attrName>style.visibility</p:attrName>
                                            </p:attrNameLst>
                                          </p:cBhvr>
                                          <p:to>
                                            <p:strVal val="visible"/>
                                          </p:to>
                                        </p:set>
                                        <p:anim calcmode="lin" valueType="num">
                                          <p:cBhvr additive="base">
                                            <p:cTn id="94" dur="1000" fill="hold"/>
                                            <p:tgtEl>
                                              <p:spTgt spid="48"/>
                                            </p:tgtEl>
                                            <p:attrNameLst>
                                              <p:attrName>ppt_x</p:attrName>
                                            </p:attrNameLst>
                                          </p:cBhvr>
                                          <p:tavLst>
                                            <p:tav tm="0">
                                              <p:val>
                                                <p:strVal val="#ppt_x"/>
                                              </p:val>
                                            </p:tav>
                                            <p:tav tm="100000">
                                              <p:val>
                                                <p:strVal val="#ppt_x"/>
                                              </p:val>
                                            </p:tav>
                                          </p:tavLst>
                                        </p:anim>
                                        <p:anim calcmode="lin" valueType="num">
                                          <p:cBhvr additive="base">
                                            <p:cTn id="95" dur="1000" fill="hold"/>
                                            <p:tgtEl>
                                              <p:spTgt spid="48"/>
                                            </p:tgtEl>
                                            <p:attrNameLst>
                                              <p:attrName>ppt_y</p:attrName>
                                            </p:attrNameLst>
                                          </p:cBhvr>
                                          <p:tavLst>
                                            <p:tav tm="0">
                                              <p:val>
                                                <p:strVal val="1+#ppt_h/2"/>
                                              </p:val>
                                            </p:tav>
                                            <p:tav tm="100000">
                                              <p:val>
                                                <p:strVal val="#ppt_y"/>
                                              </p:val>
                                            </p:tav>
                                          </p:tavLst>
                                        </p:anim>
                                      </p:childTnLst>
                                    </p:cTn>
                                  </p:par>
                                  <p:par>
                                    <p:cTn id="96" presetID="2" presetClass="entr" presetSubtype="4" fill="hold" grpId="0" nodeType="withEffect">
                                      <p:stCondLst>
                                        <p:cond delay="1500"/>
                                      </p:stCondLst>
                                      <p:childTnLst>
                                        <p:set>
                                          <p:cBhvr>
                                            <p:cTn id="97" dur="1" fill="hold">
                                              <p:stCondLst>
                                                <p:cond delay="0"/>
                                              </p:stCondLst>
                                            </p:cTn>
                                            <p:tgtEl>
                                              <p:spTgt spid="49"/>
                                            </p:tgtEl>
                                            <p:attrNameLst>
                                              <p:attrName>style.visibility</p:attrName>
                                            </p:attrNameLst>
                                          </p:cBhvr>
                                          <p:to>
                                            <p:strVal val="visible"/>
                                          </p:to>
                                        </p:set>
                                        <p:anim calcmode="lin" valueType="num">
                                          <p:cBhvr additive="base">
                                            <p:cTn id="98" dur="1000" fill="hold"/>
                                            <p:tgtEl>
                                              <p:spTgt spid="49"/>
                                            </p:tgtEl>
                                            <p:attrNameLst>
                                              <p:attrName>ppt_x</p:attrName>
                                            </p:attrNameLst>
                                          </p:cBhvr>
                                          <p:tavLst>
                                            <p:tav tm="0">
                                              <p:val>
                                                <p:strVal val="#ppt_x"/>
                                              </p:val>
                                            </p:tav>
                                            <p:tav tm="100000">
                                              <p:val>
                                                <p:strVal val="#ppt_x"/>
                                              </p:val>
                                            </p:tav>
                                          </p:tavLst>
                                        </p:anim>
                                        <p:anim calcmode="lin" valueType="num">
                                          <p:cBhvr additive="base">
                                            <p:cTn id="99" dur="1000" fill="hold"/>
                                            <p:tgtEl>
                                              <p:spTgt spid="49"/>
                                            </p:tgtEl>
                                            <p:attrNameLst>
                                              <p:attrName>ppt_y</p:attrName>
                                            </p:attrNameLst>
                                          </p:cBhvr>
                                          <p:tavLst>
                                            <p:tav tm="0">
                                              <p:val>
                                                <p:strVal val="1+#ppt_h/2"/>
                                              </p:val>
                                            </p:tav>
                                            <p:tav tm="100000">
                                              <p:val>
                                                <p:strVal val="#ppt_y"/>
                                              </p:val>
                                            </p:tav>
                                          </p:tavLst>
                                        </p:anim>
                                      </p:childTnLst>
                                    </p:cTn>
                                  </p:par>
                                  <p:par>
                                    <p:cTn id="100" presetID="2" presetClass="entr" presetSubtype="1" fill="hold" grpId="0" nodeType="withEffect">
                                      <p:stCondLst>
                                        <p:cond delay="1500"/>
                                      </p:stCondLst>
                                      <p:childTnLst>
                                        <p:set>
                                          <p:cBhvr>
                                            <p:cTn id="101" dur="1" fill="hold">
                                              <p:stCondLst>
                                                <p:cond delay="0"/>
                                              </p:stCondLst>
                                            </p:cTn>
                                            <p:tgtEl>
                                              <p:spTgt spid="29"/>
                                            </p:tgtEl>
                                            <p:attrNameLst>
                                              <p:attrName>style.visibility</p:attrName>
                                            </p:attrNameLst>
                                          </p:cBhvr>
                                          <p:to>
                                            <p:strVal val="visible"/>
                                          </p:to>
                                        </p:set>
                                        <p:anim calcmode="lin" valueType="num">
                                          <p:cBhvr additive="base">
                                            <p:cTn id="102" dur="1000" fill="hold"/>
                                            <p:tgtEl>
                                              <p:spTgt spid="29"/>
                                            </p:tgtEl>
                                            <p:attrNameLst>
                                              <p:attrName>ppt_x</p:attrName>
                                            </p:attrNameLst>
                                          </p:cBhvr>
                                          <p:tavLst>
                                            <p:tav tm="0">
                                              <p:val>
                                                <p:strVal val="#ppt_x"/>
                                              </p:val>
                                            </p:tav>
                                            <p:tav tm="100000">
                                              <p:val>
                                                <p:strVal val="#ppt_x"/>
                                              </p:val>
                                            </p:tav>
                                          </p:tavLst>
                                        </p:anim>
                                        <p:anim calcmode="lin" valueType="num">
                                          <p:cBhvr additive="base">
                                            <p:cTn id="103" dur="1000" fill="hold"/>
                                            <p:tgtEl>
                                              <p:spTgt spid="29"/>
                                            </p:tgtEl>
                                            <p:attrNameLst>
                                              <p:attrName>ppt_y</p:attrName>
                                            </p:attrNameLst>
                                          </p:cBhvr>
                                          <p:tavLst>
                                            <p:tav tm="0">
                                              <p:val>
                                                <p:strVal val="0-#ppt_h/2"/>
                                              </p:val>
                                            </p:tav>
                                            <p:tav tm="100000">
                                              <p:val>
                                                <p:strVal val="#ppt_y"/>
                                              </p:val>
                                            </p:tav>
                                          </p:tavLst>
                                        </p:anim>
                                      </p:childTnLst>
                                    </p:cTn>
                                  </p:par>
                                  <p:par>
                                    <p:cTn id="104" presetID="2" presetClass="entr" presetSubtype="1" fill="hold" grpId="0" nodeType="withEffect">
                                      <p:stCondLst>
                                        <p:cond delay="1500"/>
                                      </p:stCondLst>
                                      <p:childTnLst>
                                        <p:set>
                                          <p:cBhvr>
                                            <p:cTn id="105" dur="1" fill="hold">
                                              <p:stCondLst>
                                                <p:cond delay="0"/>
                                              </p:stCondLst>
                                            </p:cTn>
                                            <p:tgtEl>
                                              <p:spTgt spid="30"/>
                                            </p:tgtEl>
                                            <p:attrNameLst>
                                              <p:attrName>style.visibility</p:attrName>
                                            </p:attrNameLst>
                                          </p:cBhvr>
                                          <p:to>
                                            <p:strVal val="visible"/>
                                          </p:to>
                                        </p:set>
                                        <p:anim calcmode="lin" valueType="num">
                                          <p:cBhvr additive="base">
                                            <p:cTn id="106" dur="1000" fill="hold"/>
                                            <p:tgtEl>
                                              <p:spTgt spid="30"/>
                                            </p:tgtEl>
                                            <p:attrNameLst>
                                              <p:attrName>ppt_x</p:attrName>
                                            </p:attrNameLst>
                                          </p:cBhvr>
                                          <p:tavLst>
                                            <p:tav tm="0">
                                              <p:val>
                                                <p:strVal val="#ppt_x"/>
                                              </p:val>
                                            </p:tav>
                                            <p:tav tm="100000">
                                              <p:val>
                                                <p:strVal val="#ppt_x"/>
                                              </p:val>
                                            </p:tav>
                                          </p:tavLst>
                                        </p:anim>
                                        <p:anim calcmode="lin" valueType="num">
                                          <p:cBhvr additive="base">
                                            <p:cTn id="107" dur="1000" fill="hold"/>
                                            <p:tgtEl>
                                              <p:spTgt spid="30"/>
                                            </p:tgtEl>
                                            <p:attrNameLst>
                                              <p:attrName>ppt_y</p:attrName>
                                            </p:attrNameLst>
                                          </p:cBhvr>
                                          <p:tavLst>
                                            <p:tav tm="0">
                                              <p:val>
                                                <p:strVal val="0-#ppt_h/2"/>
                                              </p:val>
                                            </p:tav>
                                            <p:tav tm="100000">
                                              <p:val>
                                                <p:strVal val="#ppt_y"/>
                                              </p:val>
                                            </p:tav>
                                          </p:tavLst>
                                        </p:anim>
                                      </p:childTnLst>
                                    </p:cTn>
                                  </p:par>
                                  <p:par>
                                    <p:cTn id="108" presetID="2" presetClass="entr" presetSubtype="1" fill="hold" grpId="0" nodeType="withEffect">
                                      <p:stCondLst>
                                        <p:cond delay="1500"/>
                                      </p:stCondLst>
                                      <p:childTnLst>
                                        <p:set>
                                          <p:cBhvr>
                                            <p:cTn id="109" dur="1" fill="hold">
                                              <p:stCondLst>
                                                <p:cond delay="0"/>
                                              </p:stCondLst>
                                            </p:cTn>
                                            <p:tgtEl>
                                              <p:spTgt spid="31"/>
                                            </p:tgtEl>
                                            <p:attrNameLst>
                                              <p:attrName>style.visibility</p:attrName>
                                            </p:attrNameLst>
                                          </p:cBhvr>
                                          <p:to>
                                            <p:strVal val="visible"/>
                                          </p:to>
                                        </p:set>
                                        <p:anim calcmode="lin" valueType="num">
                                          <p:cBhvr additive="base">
                                            <p:cTn id="110" dur="1000" fill="hold"/>
                                            <p:tgtEl>
                                              <p:spTgt spid="31"/>
                                            </p:tgtEl>
                                            <p:attrNameLst>
                                              <p:attrName>ppt_x</p:attrName>
                                            </p:attrNameLst>
                                          </p:cBhvr>
                                          <p:tavLst>
                                            <p:tav tm="0">
                                              <p:val>
                                                <p:strVal val="#ppt_x"/>
                                              </p:val>
                                            </p:tav>
                                            <p:tav tm="100000">
                                              <p:val>
                                                <p:strVal val="#ppt_x"/>
                                              </p:val>
                                            </p:tav>
                                          </p:tavLst>
                                        </p:anim>
                                        <p:anim calcmode="lin" valueType="num">
                                          <p:cBhvr additive="base">
                                            <p:cTn id="111" dur="1000" fill="hold"/>
                                            <p:tgtEl>
                                              <p:spTgt spid="31"/>
                                            </p:tgtEl>
                                            <p:attrNameLst>
                                              <p:attrName>ppt_y</p:attrName>
                                            </p:attrNameLst>
                                          </p:cBhvr>
                                          <p:tavLst>
                                            <p:tav tm="0">
                                              <p:val>
                                                <p:strVal val="0-#ppt_h/2"/>
                                              </p:val>
                                            </p:tav>
                                            <p:tav tm="100000">
                                              <p:val>
                                                <p:strVal val="#ppt_y"/>
                                              </p:val>
                                            </p:tav>
                                          </p:tavLst>
                                        </p:anim>
                                      </p:childTnLst>
                                    </p:cTn>
                                  </p:par>
                                  <p:par>
                                    <p:cTn id="112" presetID="2" presetClass="entr" presetSubtype="1" fill="hold" grpId="0" nodeType="withEffect">
                                      <p:stCondLst>
                                        <p:cond delay="1500"/>
                                      </p:stCondLst>
                                      <p:childTnLst>
                                        <p:set>
                                          <p:cBhvr>
                                            <p:cTn id="113" dur="1" fill="hold">
                                              <p:stCondLst>
                                                <p:cond delay="0"/>
                                              </p:stCondLst>
                                            </p:cTn>
                                            <p:tgtEl>
                                              <p:spTgt spid="50"/>
                                            </p:tgtEl>
                                            <p:attrNameLst>
                                              <p:attrName>style.visibility</p:attrName>
                                            </p:attrNameLst>
                                          </p:cBhvr>
                                          <p:to>
                                            <p:strVal val="visible"/>
                                          </p:to>
                                        </p:set>
                                        <p:anim calcmode="lin" valueType="num">
                                          <p:cBhvr additive="base">
                                            <p:cTn id="114" dur="1000" fill="hold"/>
                                            <p:tgtEl>
                                              <p:spTgt spid="50"/>
                                            </p:tgtEl>
                                            <p:attrNameLst>
                                              <p:attrName>ppt_x</p:attrName>
                                            </p:attrNameLst>
                                          </p:cBhvr>
                                          <p:tavLst>
                                            <p:tav tm="0">
                                              <p:val>
                                                <p:strVal val="#ppt_x"/>
                                              </p:val>
                                            </p:tav>
                                            <p:tav tm="100000">
                                              <p:val>
                                                <p:strVal val="#ppt_x"/>
                                              </p:val>
                                            </p:tav>
                                          </p:tavLst>
                                        </p:anim>
                                        <p:anim calcmode="lin" valueType="num">
                                          <p:cBhvr additive="base">
                                            <p:cTn id="115" dur="1000" fill="hold"/>
                                            <p:tgtEl>
                                              <p:spTgt spid="50"/>
                                            </p:tgtEl>
                                            <p:attrNameLst>
                                              <p:attrName>ppt_y</p:attrName>
                                            </p:attrNameLst>
                                          </p:cBhvr>
                                          <p:tavLst>
                                            <p:tav tm="0">
                                              <p:val>
                                                <p:strVal val="0-#ppt_h/2"/>
                                              </p:val>
                                            </p:tav>
                                            <p:tav tm="100000">
                                              <p:val>
                                                <p:strVal val="#ppt_y"/>
                                              </p:val>
                                            </p:tav>
                                          </p:tavLst>
                                        </p:anim>
                                      </p:childTnLst>
                                    </p:cTn>
                                  </p:par>
                                  <p:par>
                                    <p:cTn id="116" presetID="2" presetClass="entr" presetSubtype="1" fill="hold" grpId="0" nodeType="withEffect">
                                      <p:stCondLst>
                                        <p:cond delay="1500"/>
                                      </p:stCondLst>
                                      <p:childTnLst>
                                        <p:set>
                                          <p:cBhvr>
                                            <p:cTn id="117" dur="1" fill="hold">
                                              <p:stCondLst>
                                                <p:cond delay="0"/>
                                              </p:stCondLst>
                                            </p:cTn>
                                            <p:tgtEl>
                                              <p:spTgt spid="51"/>
                                            </p:tgtEl>
                                            <p:attrNameLst>
                                              <p:attrName>style.visibility</p:attrName>
                                            </p:attrNameLst>
                                          </p:cBhvr>
                                          <p:to>
                                            <p:strVal val="visible"/>
                                          </p:to>
                                        </p:set>
                                        <p:anim calcmode="lin" valueType="num">
                                          <p:cBhvr additive="base">
                                            <p:cTn id="118" dur="1000" fill="hold"/>
                                            <p:tgtEl>
                                              <p:spTgt spid="51"/>
                                            </p:tgtEl>
                                            <p:attrNameLst>
                                              <p:attrName>ppt_x</p:attrName>
                                            </p:attrNameLst>
                                          </p:cBhvr>
                                          <p:tavLst>
                                            <p:tav tm="0">
                                              <p:val>
                                                <p:strVal val="#ppt_x"/>
                                              </p:val>
                                            </p:tav>
                                            <p:tav tm="100000">
                                              <p:val>
                                                <p:strVal val="#ppt_x"/>
                                              </p:val>
                                            </p:tav>
                                          </p:tavLst>
                                        </p:anim>
                                        <p:anim calcmode="lin" valueType="num">
                                          <p:cBhvr additive="base">
                                            <p:cTn id="119" dur="1000" fill="hold"/>
                                            <p:tgtEl>
                                              <p:spTgt spid="51"/>
                                            </p:tgtEl>
                                            <p:attrNameLst>
                                              <p:attrName>ppt_y</p:attrName>
                                            </p:attrNameLst>
                                          </p:cBhvr>
                                          <p:tavLst>
                                            <p:tav tm="0">
                                              <p:val>
                                                <p:strVal val="0-#ppt_h/2"/>
                                              </p:val>
                                            </p:tav>
                                            <p:tav tm="100000">
                                              <p:val>
                                                <p:strVal val="#ppt_y"/>
                                              </p:val>
                                            </p:tav>
                                          </p:tavLst>
                                        </p:anim>
                                      </p:childTnLst>
                                    </p:cTn>
                                  </p:par>
                                  <p:par>
                                    <p:cTn id="120" presetID="2" presetClass="entr" presetSubtype="1" fill="hold" grpId="0" nodeType="withEffect">
                                      <p:stCondLst>
                                        <p:cond delay="1500"/>
                                      </p:stCondLst>
                                      <p:childTnLst>
                                        <p:set>
                                          <p:cBhvr>
                                            <p:cTn id="121" dur="1" fill="hold">
                                              <p:stCondLst>
                                                <p:cond delay="0"/>
                                              </p:stCondLst>
                                            </p:cTn>
                                            <p:tgtEl>
                                              <p:spTgt spid="52"/>
                                            </p:tgtEl>
                                            <p:attrNameLst>
                                              <p:attrName>style.visibility</p:attrName>
                                            </p:attrNameLst>
                                          </p:cBhvr>
                                          <p:to>
                                            <p:strVal val="visible"/>
                                          </p:to>
                                        </p:set>
                                        <p:anim calcmode="lin" valueType="num">
                                          <p:cBhvr additive="base">
                                            <p:cTn id="122" dur="1000" fill="hold"/>
                                            <p:tgtEl>
                                              <p:spTgt spid="52"/>
                                            </p:tgtEl>
                                            <p:attrNameLst>
                                              <p:attrName>ppt_x</p:attrName>
                                            </p:attrNameLst>
                                          </p:cBhvr>
                                          <p:tavLst>
                                            <p:tav tm="0">
                                              <p:val>
                                                <p:strVal val="#ppt_x"/>
                                              </p:val>
                                            </p:tav>
                                            <p:tav tm="100000">
                                              <p:val>
                                                <p:strVal val="#ppt_x"/>
                                              </p:val>
                                            </p:tav>
                                          </p:tavLst>
                                        </p:anim>
                                        <p:anim calcmode="lin" valueType="num">
                                          <p:cBhvr additive="base">
                                            <p:cTn id="123" dur="1000" fill="hold"/>
                                            <p:tgtEl>
                                              <p:spTgt spid="5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 grpId="0"/>
          <p:bldP spid="29" grpId="0"/>
          <p:bldP spid="30" grpId="0"/>
          <p:bldP spid="31" grpId="0"/>
          <p:bldP spid="32" grpId="0"/>
          <p:bldP spid="33" grpId="0"/>
          <p:bldP spid="34" grpId="0"/>
          <p:bldP spid="38" grpId="0" animBg="1"/>
          <p:bldP spid="39" grpId="0" animBg="1"/>
          <p:bldP spid="40" grpId="0" animBg="1"/>
          <p:bldP spid="41" grpId="0" animBg="1"/>
          <p:bldP spid="42" grpId="0" animBg="1"/>
          <p:bldP spid="43" grpId="0" animBg="1"/>
          <p:bldP spid="44" grpId="0" animBg="1"/>
          <p:bldP spid="46" grpId="0"/>
          <p:bldP spid="47" grpId="0"/>
          <p:bldP spid="48" grpId="0"/>
          <p:bldP spid="49" grpId="0"/>
          <p:bldP spid="50" grpId="0"/>
          <p:bldP spid="51" grpId="0"/>
          <p:bldP spid="52" grpId="0"/>
        </p:bldLst>
      </p:timing>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ine 7"/>
          <p:cNvSpPr>
            <a:spLocks noChangeShapeType="1"/>
          </p:cNvSpPr>
          <p:nvPr/>
        </p:nvSpPr>
        <p:spPr bwMode="auto">
          <a:xfrm>
            <a:off x="9923463" y="4038600"/>
            <a:ext cx="1087437" cy="0"/>
          </a:xfrm>
          <a:prstGeom prst="line">
            <a:avLst/>
          </a:prstGeom>
          <a:noFill/>
          <a:ln w="46038" cap="rnd">
            <a:solidFill>
              <a:schemeClr val="accent6"/>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8" name="Oval 8"/>
          <p:cNvSpPr>
            <a:spLocks noChangeArrowheads="1"/>
          </p:cNvSpPr>
          <p:nvPr/>
        </p:nvSpPr>
        <p:spPr bwMode="auto">
          <a:xfrm>
            <a:off x="11010900" y="3935413"/>
            <a:ext cx="203200" cy="201613"/>
          </a:xfrm>
          <a:prstGeom prst="ellipse">
            <a:avLst/>
          </a:prstGeom>
          <a:noFill/>
          <a:ln w="46038"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9" name="Freeform 9"/>
          <p:cNvSpPr>
            <a:spLocks/>
          </p:cNvSpPr>
          <p:nvPr/>
        </p:nvSpPr>
        <p:spPr bwMode="auto">
          <a:xfrm>
            <a:off x="8674100" y="3668713"/>
            <a:ext cx="1089025" cy="369888"/>
          </a:xfrm>
          <a:custGeom>
            <a:avLst/>
            <a:gdLst>
              <a:gd name="T0" fmla="*/ 0 w 686"/>
              <a:gd name="T1" fmla="*/ 233 h 233"/>
              <a:gd name="T2" fmla="*/ 686 w 686"/>
              <a:gd name="T3" fmla="*/ 233 h 233"/>
              <a:gd name="T4" fmla="*/ 686 w 686"/>
              <a:gd name="T5" fmla="*/ 0 h 233"/>
            </a:gdLst>
            <a:ahLst/>
            <a:cxnLst>
              <a:cxn ang="0">
                <a:pos x="T0" y="T1"/>
              </a:cxn>
              <a:cxn ang="0">
                <a:pos x="T2" y="T3"/>
              </a:cxn>
              <a:cxn ang="0">
                <a:pos x="T4" y="T5"/>
              </a:cxn>
            </a:cxnLst>
            <a:rect l="0" t="0" r="r" b="b"/>
            <a:pathLst>
              <a:path w="686" h="233">
                <a:moveTo>
                  <a:pt x="0" y="233"/>
                </a:moveTo>
                <a:lnTo>
                  <a:pt x="686" y="233"/>
                </a:lnTo>
                <a:lnTo>
                  <a:pt x="686" y="0"/>
                </a:lnTo>
              </a:path>
            </a:pathLst>
          </a:custGeom>
          <a:noFill/>
          <a:ln w="46038"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0" name="Oval 10"/>
          <p:cNvSpPr>
            <a:spLocks noChangeArrowheads="1"/>
          </p:cNvSpPr>
          <p:nvPr/>
        </p:nvSpPr>
        <p:spPr bwMode="auto">
          <a:xfrm>
            <a:off x="9309100" y="2762250"/>
            <a:ext cx="906462" cy="906463"/>
          </a:xfrm>
          <a:prstGeom prst="ellipse">
            <a:avLst/>
          </a:prstGeom>
          <a:noFill/>
          <a:ln w="46038"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1" name="Freeform 11"/>
          <p:cNvSpPr>
            <a:spLocks/>
          </p:cNvSpPr>
          <p:nvPr/>
        </p:nvSpPr>
        <p:spPr bwMode="auto">
          <a:xfrm>
            <a:off x="7424738" y="4038600"/>
            <a:ext cx="1089025" cy="368300"/>
          </a:xfrm>
          <a:custGeom>
            <a:avLst/>
            <a:gdLst>
              <a:gd name="T0" fmla="*/ 0 w 686"/>
              <a:gd name="T1" fmla="*/ 0 h 232"/>
              <a:gd name="T2" fmla="*/ 686 w 686"/>
              <a:gd name="T3" fmla="*/ 0 h 232"/>
              <a:gd name="T4" fmla="*/ 686 w 686"/>
              <a:gd name="T5" fmla="*/ 232 h 232"/>
            </a:gdLst>
            <a:ahLst/>
            <a:cxnLst>
              <a:cxn ang="0">
                <a:pos x="T0" y="T1"/>
              </a:cxn>
              <a:cxn ang="0">
                <a:pos x="T2" y="T3"/>
              </a:cxn>
              <a:cxn ang="0">
                <a:pos x="T4" y="T5"/>
              </a:cxn>
            </a:cxnLst>
            <a:rect l="0" t="0" r="r" b="b"/>
            <a:pathLst>
              <a:path w="686" h="232">
                <a:moveTo>
                  <a:pt x="0" y="0"/>
                </a:moveTo>
                <a:lnTo>
                  <a:pt x="686" y="0"/>
                </a:lnTo>
                <a:lnTo>
                  <a:pt x="686" y="232"/>
                </a:lnTo>
              </a:path>
            </a:pathLst>
          </a:custGeom>
          <a:noFill/>
          <a:ln w="46038"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Oval 12"/>
          <p:cNvSpPr>
            <a:spLocks noChangeArrowheads="1"/>
          </p:cNvSpPr>
          <p:nvPr/>
        </p:nvSpPr>
        <p:spPr bwMode="auto">
          <a:xfrm>
            <a:off x="8056563" y="4406900"/>
            <a:ext cx="911225" cy="908050"/>
          </a:xfrm>
          <a:prstGeom prst="ellipse">
            <a:avLst/>
          </a:prstGeom>
          <a:noFill/>
          <a:ln w="46038" cap="rnd">
            <a:solidFill>
              <a:schemeClr val="accent2"/>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3" name="Freeform 13"/>
          <p:cNvSpPr>
            <a:spLocks/>
          </p:cNvSpPr>
          <p:nvPr/>
        </p:nvSpPr>
        <p:spPr bwMode="auto">
          <a:xfrm>
            <a:off x="6176963" y="3668713"/>
            <a:ext cx="1089025" cy="369888"/>
          </a:xfrm>
          <a:custGeom>
            <a:avLst/>
            <a:gdLst>
              <a:gd name="T0" fmla="*/ 0 w 686"/>
              <a:gd name="T1" fmla="*/ 233 h 233"/>
              <a:gd name="T2" fmla="*/ 686 w 686"/>
              <a:gd name="T3" fmla="*/ 233 h 233"/>
              <a:gd name="T4" fmla="*/ 686 w 686"/>
              <a:gd name="T5" fmla="*/ 0 h 233"/>
            </a:gdLst>
            <a:ahLst/>
            <a:cxnLst>
              <a:cxn ang="0">
                <a:pos x="T0" y="T1"/>
              </a:cxn>
              <a:cxn ang="0">
                <a:pos x="T2" y="T3"/>
              </a:cxn>
              <a:cxn ang="0">
                <a:pos x="T4" y="T5"/>
              </a:cxn>
            </a:cxnLst>
            <a:rect l="0" t="0" r="r" b="b"/>
            <a:pathLst>
              <a:path w="686" h="233">
                <a:moveTo>
                  <a:pt x="0" y="233"/>
                </a:moveTo>
                <a:lnTo>
                  <a:pt x="686" y="233"/>
                </a:lnTo>
                <a:lnTo>
                  <a:pt x="686" y="0"/>
                </a:lnTo>
              </a:path>
            </a:pathLst>
          </a:custGeom>
          <a:noFill/>
          <a:ln w="46038"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4" name="Oval 14"/>
          <p:cNvSpPr>
            <a:spLocks noChangeArrowheads="1"/>
          </p:cNvSpPr>
          <p:nvPr/>
        </p:nvSpPr>
        <p:spPr bwMode="auto">
          <a:xfrm>
            <a:off x="6811963" y="2762250"/>
            <a:ext cx="906462" cy="906463"/>
          </a:xfrm>
          <a:prstGeom prst="ellipse">
            <a:avLst/>
          </a:prstGeom>
          <a:noFill/>
          <a:ln w="46038" cap="rnd">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5" name="Freeform 15"/>
          <p:cNvSpPr>
            <a:spLocks/>
          </p:cNvSpPr>
          <p:nvPr/>
        </p:nvSpPr>
        <p:spPr bwMode="auto">
          <a:xfrm>
            <a:off x="4927600" y="4038600"/>
            <a:ext cx="1089025" cy="368300"/>
          </a:xfrm>
          <a:custGeom>
            <a:avLst/>
            <a:gdLst>
              <a:gd name="T0" fmla="*/ 0 w 686"/>
              <a:gd name="T1" fmla="*/ 0 h 232"/>
              <a:gd name="T2" fmla="*/ 686 w 686"/>
              <a:gd name="T3" fmla="*/ 0 h 232"/>
              <a:gd name="T4" fmla="*/ 686 w 686"/>
              <a:gd name="T5" fmla="*/ 232 h 232"/>
            </a:gdLst>
            <a:ahLst/>
            <a:cxnLst>
              <a:cxn ang="0">
                <a:pos x="T0" y="T1"/>
              </a:cxn>
              <a:cxn ang="0">
                <a:pos x="T2" y="T3"/>
              </a:cxn>
              <a:cxn ang="0">
                <a:pos x="T4" y="T5"/>
              </a:cxn>
            </a:cxnLst>
            <a:rect l="0" t="0" r="r" b="b"/>
            <a:pathLst>
              <a:path w="686" h="232">
                <a:moveTo>
                  <a:pt x="0" y="0"/>
                </a:moveTo>
                <a:lnTo>
                  <a:pt x="686" y="0"/>
                </a:lnTo>
                <a:lnTo>
                  <a:pt x="686" y="232"/>
                </a:lnTo>
              </a:path>
            </a:pathLst>
          </a:custGeom>
          <a:noFill/>
          <a:ln w="46038"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6" name="Oval 16"/>
          <p:cNvSpPr>
            <a:spLocks noChangeArrowheads="1"/>
          </p:cNvSpPr>
          <p:nvPr/>
        </p:nvSpPr>
        <p:spPr bwMode="auto">
          <a:xfrm>
            <a:off x="5559425" y="4406900"/>
            <a:ext cx="909637" cy="908050"/>
          </a:xfrm>
          <a:prstGeom prst="ellipse">
            <a:avLst/>
          </a:prstGeom>
          <a:noFill/>
          <a:ln w="46038" cap="rnd">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Freeform 17"/>
          <p:cNvSpPr>
            <a:spLocks/>
          </p:cNvSpPr>
          <p:nvPr/>
        </p:nvSpPr>
        <p:spPr bwMode="auto">
          <a:xfrm>
            <a:off x="3678238" y="3668713"/>
            <a:ext cx="1089025" cy="369888"/>
          </a:xfrm>
          <a:custGeom>
            <a:avLst/>
            <a:gdLst>
              <a:gd name="T0" fmla="*/ 0 w 686"/>
              <a:gd name="T1" fmla="*/ 233 h 233"/>
              <a:gd name="T2" fmla="*/ 686 w 686"/>
              <a:gd name="T3" fmla="*/ 233 h 233"/>
              <a:gd name="T4" fmla="*/ 686 w 686"/>
              <a:gd name="T5" fmla="*/ 0 h 233"/>
            </a:gdLst>
            <a:ahLst/>
            <a:cxnLst>
              <a:cxn ang="0">
                <a:pos x="T0" y="T1"/>
              </a:cxn>
              <a:cxn ang="0">
                <a:pos x="T2" y="T3"/>
              </a:cxn>
              <a:cxn ang="0">
                <a:pos x="T4" y="T5"/>
              </a:cxn>
            </a:cxnLst>
            <a:rect l="0" t="0" r="r" b="b"/>
            <a:pathLst>
              <a:path w="686" h="233">
                <a:moveTo>
                  <a:pt x="0" y="233"/>
                </a:moveTo>
                <a:lnTo>
                  <a:pt x="686" y="233"/>
                </a:lnTo>
                <a:lnTo>
                  <a:pt x="686" y="0"/>
                </a:lnTo>
              </a:path>
            </a:pathLst>
          </a:custGeom>
          <a:noFill/>
          <a:ln w="46038"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Oval 18"/>
          <p:cNvSpPr>
            <a:spLocks noChangeArrowheads="1"/>
          </p:cNvSpPr>
          <p:nvPr/>
        </p:nvSpPr>
        <p:spPr bwMode="auto">
          <a:xfrm>
            <a:off x="4314825" y="2762250"/>
            <a:ext cx="906462" cy="906463"/>
          </a:xfrm>
          <a:prstGeom prst="ellipse">
            <a:avLst/>
          </a:prstGeom>
          <a:noFill/>
          <a:ln w="46038" cap="rnd">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9" name="Freeform 19"/>
          <p:cNvSpPr>
            <a:spLocks/>
          </p:cNvSpPr>
          <p:nvPr/>
        </p:nvSpPr>
        <p:spPr bwMode="auto">
          <a:xfrm>
            <a:off x="2430463" y="4038600"/>
            <a:ext cx="1089025" cy="368300"/>
          </a:xfrm>
          <a:custGeom>
            <a:avLst/>
            <a:gdLst>
              <a:gd name="T0" fmla="*/ 0 w 686"/>
              <a:gd name="T1" fmla="*/ 0 h 232"/>
              <a:gd name="T2" fmla="*/ 686 w 686"/>
              <a:gd name="T3" fmla="*/ 0 h 232"/>
              <a:gd name="T4" fmla="*/ 686 w 686"/>
              <a:gd name="T5" fmla="*/ 232 h 232"/>
            </a:gdLst>
            <a:ahLst/>
            <a:cxnLst>
              <a:cxn ang="0">
                <a:pos x="T0" y="T1"/>
              </a:cxn>
              <a:cxn ang="0">
                <a:pos x="T2" y="T3"/>
              </a:cxn>
              <a:cxn ang="0">
                <a:pos x="T4" y="T5"/>
              </a:cxn>
            </a:cxnLst>
            <a:rect l="0" t="0" r="r" b="b"/>
            <a:pathLst>
              <a:path w="686" h="232">
                <a:moveTo>
                  <a:pt x="0" y="0"/>
                </a:moveTo>
                <a:lnTo>
                  <a:pt x="686" y="0"/>
                </a:lnTo>
                <a:lnTo>
                  <a:pt x="686" y="232"/>
                </a:lnTo>
              </a:path>
            </a:pathLst>
          </a:custGeom>
          <a:noFill/>
          <a:ln w="46038"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Oval 20"/>
          <p:cNvSpPr>
            <a:spLocks noChangeArrowheads="1"/>
          </p:cNvSpPr>
          <p:nvPr/>
        </p:nvSpPr>
        <p:spPr bwMode="auto">
          <a:xfrm>
            <a:off x="3062288" y="4406900"/>
            <a:ext cx="909637" cy="908050"/>
          </a:xfrm>
          <a:prstGeom prst="ellipse">
            <a:avLst/>
          </a:prstGeom>
          <a:noFill/>
          <a:ln w="46038" cap="rnd">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1" name="Freeform 21"/>
          <p:cNvSpPr>
            <a:spLocks/>
          </p:cNvSpPr>
          <p:nvPr/>
        </p:nvSpPr>
        <p:spPr bwMode="auto">
          <a:xfrm>
            <a:off x="1181100" y="3668713"/>
            <a:ext cx="1089025" cy="369888"/>
          </a:xfrm>
          <a:custGeom>
            <a:avLst/>
            <a:gdLst>
              <a:gd name="T0" fmla="*/ 0 w 686"/>
              <a:gd name="T1" fmla="*/ 233 h 233"/>
              <a:gd name="T2" fmla="*/ 686 w 686"/>
              <a:gd name="T3" fmla="*/ 233 h 233"/>
              <a:gd name="T4" fmla="*/ 686 w 686"/>
              <a:gd name="T5" fmla="*/ 0 h 233"/>
            </a:gdLst>
            <a:ahLst/>
            <a:cxnLst>
              <a:cxn ang="0">
                <a:pos x="T0" y="T1"/>
              </a:cxn>
              <a:cxn ang="0">
                <a:pos x="T2" y="T3"/>
              </a:cxn>
              <a:cxn ang="0">
                <a:pos x="T4" y="T5"/>
              </a:cxn>
            </a:cxnLst>
            <a:rect l="0" t="0" r="r" b="b"/>
            <a:pathLst>
              <a:path w="686" h="233">
                <a:moveTo>
                  <a:pt x="0" y="233"/>
                </a:moveTo>
                <a:lnTo>
                  <a:pt x="686" y="233"/>
                </a:lnTo>
                <a:lnTo>
                  <a:pt x="686" y="0"/>
                </a:lnTo>
              </a:path>
            </a:pathLst>
          </a:custGeom>
          <a:noFill/>
          <a:ln w="46038"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Oval 22"/>
          <p:cNvSpPr>
            <a:spLocks noChangeArrowheads="1"/>
          </p:cNvSpPr>
          <p:nvPr/>
        </p:nvSpPr>
        <p:spPr bwMode="auto">
          <a:xfrm>
            <a:off x="1817688" y="2762250"/>
            <a:ext cx="904875" cy="906463"/>
          </a:xfrm>
          <a:prstGeom prst="ellipse">
            <a:avLst/>
          </a:prstGeom>
          <a:noFill/>
          <a:ln w="46038"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3" name="Oval 23"/>
          <p:cNvSpPr>
            <a:spLocks noChangeArrowheads="1"/>
          </p:cNvSpPr>
          <p:nvPr/>
        </p:nvSpPr>
        <p:spPr bwMode="auto">
          <a:xfrm>
            <a:off x="979488" y="3935413"/>
            <a:ext cx="201612" cy="201613"/>
          </a:xfrm>
          <a:prstGeom prst="ellipse">
            <a:avLst/>
          </a:prstGeom>
          <a:noFill/>
          <a:ln w="46038" cap="rnd">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4" name="Rectangle 24"/>
          <p:cNvSpPr>
            <a:spLocks noChangeArrowheads="1"/>
          </p:cNvSpPr>
          <p:nvPr/>
        </p:nvSpPr>
        <p:spPr bwMode="auto">
          <a:xfrm>
            <a:off x="9332379" y="1735138"/>
            <a:ext cx="9900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smtClean="0">
                <a:ln>
                  <a:noFill/>
                </a:ln>
                <a:solidFill>
                  <a:schemeClr val="accent1"/>
                </a:solidFill>
                <a:effectLst/>
                <a:latin typeface="Open Sans" panose="020B0606030504020204" pitchFamily="34" charset="0"/>
              </a:rPr>
              <a:t>INFODATA 07</a:t>
            </a:r>
            <a:endParaRPr kumimoji="0" lang="ru-RU" altLang="ru-RU" sz="1800" b="0" i="0" u="none" strike="noStrike" cap="none" normalizeH="0" baseline="0" smtClean="0">
              <a:ln>
                <a:noFill/>
              </a:ln>
              <a:solidFill>
                <a:schemeClr val="accent1"/>
              </a:solidFill>
              <a:effectLst/>
            </a:endParaRPr>
          </a:p>
        </p:txBody>
      </p:sp>
      <p:sp>
        <p:nvSpPr>
          <p:cNvPr id="25" name="Rectangle 25"/>
          <p:cNvSpPr>
            <a:spLocks noChangeArrowheads="1"/>
          </p:cNvSpPr>
          <p:nvPr/>
        </p:nvSpPr>
        <p:spPr bwMode="auto">
          <a:xfrm>
            <a:off x="8038567" y="5475288"/>
            <a:ext cx="9900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smtClean="0">
                <a:ln>
                  <a:noFill/>
                </a:ln>
                <a:solidFill>
                  <a:schemeClr val="accent2"/>
                </a:solidFill>
                <a:effectLst/>
                <a:latin typeface="Open Sans" panose="020B0606030504020204" pitchFamily="34" charset="0"/>
              </a:rPr>
              <a:t>INFODATA 06</a:t>
            </a:r>
            <a:endParaRPr kumimoji="0" lang="ru-RU" altLang="ru-RU" sz="1800" b="0" i="0" u="none" strike="noStrike" cap="none" normalizeH="0" baseline="0" smtClean="0">
              <a:ln>
                <a:noFill/>
              </a:ln>
              <a:solidFill>
                <a:schemeClr val="accent2"/>
              </a:solidFill>
              <a:effectLst/>
            </a:endParaRPr>
          </a:p>
        </p:txBody>
      </p:sp>
      <p:sp>
        <p:nvSpPr>
          <p:cNvPr id="26" name="Rectangle 26"/>
          <p:cNvSpPr>
            <a:spLocks noChangeArrowheads="1"/>
          </p:cNvSpPr>
          <p:nvPr/>
        </p:nvSpPr>
        <p:spPr bwMode="auto">
          <a:xfrm>
            <a:off x="6855086" y="1735138"/>
            <a:ext cx="990079"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smtClean="0">
                <a:ln>
                  <a:noFill/>
                </a:ln>
                <a:solidFill>
                  <a:schemeClr val="accent5"/>
                </a:solidFill>
                <a:effectLst/>
                <a:latin typeface="Open Sans" panose="020B0606030504020204" pitchFamily="34" charset="0"/>
              </a:rPr>
              <a:t>INFODATA 05</a:t>
            </a:r>
            <a:endParaRPr kumimoji="0" lang="ru-RU" altLang="ru-RU" sz="1800" b="0" i="0" u="none" strike="noStrike" cap="none" normalizeH="0" baseline="0" smtClean="0">
              <a:ln>
                <a:noFill/>
              </a:ln>
              <a:solidFill>
                <a:schemeClr val="accent5"/>
              </a:solidFill>
              <a:effectLst/>
            </a:endParaRPr>
          </a:p>
        </p:txBody>
      </p:sp>
      <p:sp>
        <p:nvSpPr>
          <p:cNvPr id="27" name="Rectangle 27"/>
          <p:cNvSpPr>
            <a:spLocks noChangeArrowheads="1"/>
          </p:cNvSpPr>
          <p:nvPr/>
        </p:nvSpPr>
        <p:spPr bwMode="auto">
          <a:xfrm>
            <a:off x="5562067" y="5475288"/>
            <a:ext cx="9900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smtClean="0">
                <a:ln>
                  <a:noFill/>
                </a:ln>
                <a:solidFill>
                  <a:schemeClr val="accent4"/>
                </a:solidFill>
                <a:effectLst/>
                <a:latin typeface="Open Sans" panose="020B0606030504020204" pitchFamily="34" charset="0"/>
              </a:rPr>
              <a:t>INFODATA 04</a:t>
            </a:r>
            <a:endParaRPr kumimoji="0" lang="ru-RU" altLang="ru-RU" sz="1800" b="0" i="0" u="none" strike="noStrike" cap="none" normalizeH="0" baseline="0" smtClean="0">
              <a:ln>
                <a:noFill/>
              </a:ln>
              <a:solidFill>
                <a:schemeClr val="accent4"/>
              </a:solidFill>
              <a:effectLst/>
            </a:endParaRPr>
          </a:p>
        </p:txBody>
      </p:sp>
      <p:sp>
        <p:nvSpPr>
          <p:cNvPr id="28" name="Rectangle 28"/>
          <p:cNvSpPr>
            <a:spLocks noChangeArrowheads="1"/>
          </p:cNvSpPr>
          <p:nvPr/>
        </p:nvSpPr>
        <p:spPr bwMode="auto">
          <a:xfrm>
            <a:off x="4377792" y="1735138"/>
            <a:ext cx="9900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dirty="0" smtClean="0">
                <a:ln>
                  <a:noFill/>
                </a:ln>
                <a:solidFill>
                  <a:schemeClr val="accent6"/>
                </a:solidFill>
                <a:effectLst/>
                <a:latin typeface="Open Sans" panose="020B0606030504020204" pitchFamily="34" charset="0"/>
              </a:rPr>
              <a:t>INFODATA 03</a:t>
            </a:r>
            <a:endParaRPr kumimoji="0" lang="ru-RU" altLang="ru-RU" sz="1800" b="0" i="0" u="none" strike="noStrike" cap="none" normalizeH="0" baseline="0" dirty="0" smtClean="0">
              <a:ln>
                <a:noFill/>
              </a:ln>
              <a:solidFill>
                <a:schemeClr val="accent6"/>
              </a:solidFill>
              <a:effectLst/>
            </a:endParaRPr>
          </a:p>
        </p:txBody>
      </p:sp>
      <p:sp>
        <p:nvSpPr>
          <p:cNvPr id="29" name="Rectangle 29"/>
          <p:cNvSpPr>
            <a:spLocks noChangeArrowheads="1"/>
          </p:cNvSpPr>
          <p:nvPr/>
        </p:nvSpPr>
        <p:spPr bwMode="auto">
          <a:xfrm>
            <a:off x="3085567" y="5475288"/>
            <a:ext cx="9900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smtClean="0">
                <a:ln>
                  <a:noFill/>
                </a:ln>
                <a:solidFill>
                  <a:schemeClr val="accent1"/>
                </a:solidFill>
                <a:effectLst/>
                <a:latin typeface="Open Sans" panose="020B0606030504020204" pitchFamily="34" charset="0"/>
              </a:rPr>
              <a:t>INFODATA 02</a:t>
            </a:r>
            <a:endParaRPr kumimoji="0" lang="ru-RU" altLang="ru-RU" sz="1800" b="0" i="0" u="none" strike="noStrike" cap="none" normalizeH="0" baseline="0" smtClean="0">
              <a:ln>
                <a:noFill/>
              </a:ln>
              <a:solidFill>
                <a:schemeClr val="accent1"/>
              </a:solidFill>
              <a:effectLst/>
            </a:endParaRPr>
          </a:p>
        </p:txBody>
      </p:sp>
      <p:sp>
        <p:nvSpPr>
          <p:cNvPr id="30" name="Rectangle 30"/>
          <p:cNvSpPr>
            <a:spLocks noChangeArrowheads="1"/>
          </p:cNvSpPr>
          <p:nvPr/>
        </p:nvSpPr>
        <p:spPr bwMode="auto">
          <a:xfrm>
            <a:off x="1899704" y="1735138"/>
            <a:ext cx="990078" cy="1846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200" b="1" i="0" u="none" strike="noStrike" cap="none" normalizeH="0" baseline="0" smtClean="0">
                <a:ln>
                  <a:noFill/>
                </a:ln>
                <a:solidFill>
                  <a:schemeClr val="accent3"/>
                </a:solidFill>
                <a:effectLst/>
                <a:latin typeface="Open Sans" panose="020B0606030504020204" pitchFamily="34" charset="0"/>
              </a:rPr>
              <a:t>INFODATA 01</a:t>
            </a:r>
            <a:endParaRPr kumimoji="0" lang="ru-RU" altLang="ru-RU" sz="1800" b="0" i="0" u="none" strike="noStrike" cap="none" normalizeH="0" baseline="0" smtClean="0">
              <a:ln>
                <a:noFill/>
              </a:ln>
              <a:solidFill>
                <a:schemeClr val="accent3"/>
              </a:solidFill>
              <a:effectLst/>
            </a:endParaRPr>
          </a:p>
        </p:txBody>
      </p:sp>
      <p:sp>
        <p:nvSpPr>
          <p:cNvPr id="31" name="Freeform 31"/>
          <p:cNvSpPr>
            <a:spLocks noEditPoints="1"/>
          </p:cNvSpPr>
          <p:nvPr/>
        </p:nvSpPr>
        <p:spPr bwMode="auto">
          <a:xfrm>
            <a:off x="4565650" y="2990850"/>
            <a:ext cx="400050" cy="449263"/>
          </a:xfrm>
          <a:custGeom>
            <a:avLst/>
            <a:gdLst>
              <a:gd name="T0" fmla="*/ 34 w 105"/>
              <a:gd name="T1" fmla="*/ 92 h 118"/>
              <a:gd name="T2" fmla="*/ 25 w 105"/>
              <a:gd name="T3" fmla="*/ 71 h 118"/>
              <a:gd name="T4" fmla="*/ 20 w 105"/>
              <a:gd name="T5" fmla="*/ 53 h 118"/>
              <a:gd name="T6" fmla="*/ 53 w 105"/>
              <a:gd name="T7" fmla="*/ 20 h 118"/>
              <a:gd name="T8" fmla="*/ 85 w 105"/>
              <a:gd name="T9" fmla="*/ 53 h 118"/>
              <a:gd name="T10" fmla="*/ 80 w 105"/>
              <a:gd name="T11" fmla="*/ 71 h 118"/>
              <a:gd name="T12" fmla="*/ 72 w 105"/>
              <a:gd name="T13" fmla="*/ 88 h 118"/>
              <a:gd name="T14" fmla="*/ 53 w 105"/>
              <a:gd name="T15" fmla="*/ 32 h 118"/>
              <a:gd name="T16" fmla="*/ 33 w 105"/>
              <a:gd name="T17" fmla="*/ 52 h 118"/>
              <a:gd name="T18" fmla="*/ 53 w 105"/>
              <a:gd name="T19" fmla="*/ 72 h 118"/>
              <a:gd name="T20" fmla="*/ 72 w 105"/>
              <a:gd name="T21" fmla="*/ 52 h 118"/>
              <a:gd name="T22" fmla="*/ 53 w 105"/>
              <a:gd name="T23" fmla="*/ 32 h 118"/>
              <a:gd name="T24" fmla="*/ 45 w 105"/>
              <a:gd name="T25" fmla="*/ 55 h 118"/>
              <a:gd name="T26" fmla="*/ 51 w 105"/>
              <a:gd name="T27" fmla="*/ 62 h 118"/>
              <a:gd name="T28" fmla="*/ 60 w 105"/>
              <a:gd name="T29" fmla="*/ 46 h 118"/>
              <a:gd name="T30" fmla="*/ 53 w 105"/>
              <a:gd name="T31" fmla="*/ 10 h 118"/>
              <a:gd name="T32" fmla="*/ 53 w 105"/>
              <a:gd name="T33" fmla="*/ 0 h 118"/>
              <a:gd name="T34" fmla="*/ 32 w 105"/>
              <a:gd name="T35" fmla="*/ 15 h 118"/>
              <a:gd name="T36" fmla="*/ 27 w 105"/>
              <a:gd name="T37" fmla="*/ 7 h 118"/>
              <a:gd name="T38" fmla="*/ 7 w 105"/>
              <a:gd name="T39" fmla="*/ 26 h 118"/>
              <a:gd name="T40" fmla="*/ 16 w 105"/>
              <a:gd name="T41" fmla="*/ 31 h 118"/>
              <a:gd name="T42" fmla="*/ 0 w 105"/>
              <a:gd name="T43" fmla="*/ 52 h 118"/>
              <a:gd name="T44" fmla="*/ 11 w 105"/>
              <a:gd name="T45" fmla="*/ 52 h 118"/>
              <a:gd name="T46" fmla="*/ 79 w 105"/>
              <a:gd name="T47" fmla="*/ 7 h 118"/>
              <a:gd name="T48" fmla="*/ 74 w 105"/>
              <a:gd name="T49" fmla="*/ 15 h 118"/>
              <a:gd name="T50" fmla="*/ 98 w 105"/>
              <a:gd name="T51" fmla="*/ 26 h 118"/>
              <a:gd name="T52" fmla="*/ 89 w 105"/>
              <a:gd name="T53" fmla="*/ 31 h 118"/>
              <a:gd name="T54" fmla="*/ 95 w 105"/>
              <a:gd name="T55" fmla="*/ 52 h 118"/>
              <a:gd name="T56" fmla="*/ 105 w 105"/>
              <a:gd name="T57" fmla="*/ 52 h 118"/>
              <a:gd name="T58" fmla="*/ 64 w 105"/>
              <a:gd name="T59" fmla="*/ 95 h 118"/>
              <a:gd name="T60" fmla="*/ 39 w 105"/>
              <a:gd name="T61" fmla="*/ 102 h 118"/>
              <a:gd name="T62" fmla="*/ 36 w 105"/>
              <a:gd name="T63" fmla="*/ 106 h 118"/>
              <a:gd name="T64" fmla="*/ 40 w 105"/>
              <a:gd name="T65" fmla="*/ 110 h 118"/>
              <a:gd name="T66" fmla="*/ 42 w 105"/>
              <a:gd name="T67" fmla="*/ 110 h 118"/>
              <a:gd name="T68" fmla="*/ 64 w 105"/>
              <a:gd name="T69" fmla="*/ 104 h 118"/>
              <a:gd name="T70" fmla="*/ 65 w 105"/>
              <a:gd name="T71" fmla="*/ 104 h 118"/>
              <a:gd name="T72" fmla="*/ 65 w 105"/>
              <a:gd name="T73" fmla="*/ 104 h 118"/>
              <a:gd name="T74" fmla="*/ 70 w 105"/>
              <a:gd name="T75" fmla="*/ 108 h 118"/>
              <a:gd name="T76" fmla="*/ 67 w 105"/>
              <a:gd name="T77" fmla="*/ 112 h 118"/>
              <a:gd name="T78" fmla="*/ 45 w 105"/>
              <a:gd name="T79" fmla="*/ 118 h 11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105" h="118">
                <a:moveTo>
                  <a:pt x="34" y="92"/>
                </a:moveTo>
                <a:cubicBezTo>
                  <a:pt x="34" y="87"/>
                  <a:pt x="32" y="81"/>
                  <a:pt x="25" y="71"/>
                </a:cubicBezTo>
                <a:cubicBezTo>
                  <a:pt x="22" y="65"/>
                  <a:pt x="20" y="59"/>
                  <a:pt x="20" y="53"/>
                </a:cubicBezTo>
                <a:cubicBezTo>
                  <a:pt x="20" y="35"/>
                  <a:pt x="35" y="20"/>
                  <a:pt x="53" y="20"/>
                </a:cubicBezTo>
                <a:cubicBezTo>
                  <a:pt x="71" y="20"/>
                  <a:pt x="85" y="35"/>
                  <a:pt x="85" y="53"/>
                </a:cubicBezTo>
                <a:cubicBezTo>
                  <a:pt x="85" y="59"/>
                  <a:pt x="84" y="65"/>
                  <a:pt x="80" y="71"/>
                </a:cubicBezTo>
                <a:cubicBezTo>
                  <a:pt x="75" y="79"/>
                  <a:pt x="72" y="84"/>
                  <a:pt x="72" y="88"/>
                </a:cubicBezTo>
                <a:moveTo>
                  <a:pt x="53" y="32"/>
                </a:moveTo>
                <a:cubicBezTo>
                  <a:pt x="42" y="32"/>
                  <a:pt x="33" y="41"/>
                  <a:pt x="33" y="52"/>
                </a:cubicBezTo>
                <a:cubicBezTo>
                  <a:pt x="33" y="63"/>
                  <a:pt x="42" y="72"/>
                  <a:pt x="53" y="72"/>
                </a:cubicBezTo>
                <a:cubicBezTo>
                  <a:pt x="64" y="72"/>
                  <a:pt x="72" y="63"/>
                  <a:pt x="72" y="52"/>
                </a:cubicBezTo>
                <a:cubicBezTo>
                  <a:pt x="72" y="41"/>
                  <a:pt x="64" y="32"/>
                  <a:pt x="53" y="32"/>
                </a:cubicBezTo>
                <a:close/>
                <a:moveTo>
                  <a:pt x="45" y="55"/>
                </a:moveTo>
                <a:cubicBezTo>
                  <a:pt x="51" y="62"/>
                  <a:pt x="51" y="62"/>
                  <a:pt x="51" y="62"/>
                </a:cubicBezTo>
                <a:cubicBezTo>
                  <a:pt x="60" y="46"/>
                  <a:pt x="60" y="46"/>
                  <a:pt x="60" y="46"/>
                </a:cubicBezTo>
                <a:moveTo>
                  <a:pt x="53" y="10"/>
                </a:moveTo>
                <a:cubicBezTo>
                  <a:pt x="53" y="0"/>
                  <a:pt x="53" y="0"/>
                  <a:pt x="53" y="0"/>
                </a:cubicBezTo>
                <a:moveTo>
                  <a:pt x="32" y="15"/>
                </a:moveTo>
                <a:cubicBezTo>
                  <a:pt x="27" y="7"/>
                  <a:pt x="27" y="7"/>
                  <a:pt x="27" y="7"/>
                </a:cubicBezTo>
                <a:moveTo>
                  <a:pt x="7" y="26"/>
                </a:moveTo>
                <a:cubicBezTo>
                  <a:pt x="16" y="31"/>
                  <a:pt x="16" y="31"/>
                  <a:pt x="16" y="31"/>
                </a:cubicBezTo>
                <a:moveTo>
                  <a:pt x="0" y="52"/>
                </a:moveTo>
                <a:cubicBezTo>
                  <a:pt x="11" y="52"/>
                  <a:pt x="11" y="52"/>
                  <a:pt x="11" y="52"/>
                </a:cubicBezTo>
                <a:moveTo>
                  <a:pt x="79" y="7"/>
                </a:moveTo>
                <a:cubicBezTo>
                  <a:pt x="74" y="15"/>
                  <a:pt x="74" y="15"/>
                  <a:pt x="74" y="15"/>
                </a:cubicBezTo>
                <a:moveTo>
                  <a:pt x="98" y="26"/>
                </a:moveTo>
                <a:cubicBezTo>
                  <a:pt x="89" y="31"/>
                  <a:pt x="89" y="31"/>
                  <a:pt x="89" y="31"/>
                </a:cubicBezTo>
                <a:moveTo>
                  <a:pt x="95" y="52"/>
                </a:moveTo>
                <a:cubicBezTo>
                  <a:pt x="105" y="52"/>
                  <a:pt x="105" y="52"/>
                  <a:pt x="105" y="52"/>
                </a:cubicBezTo>
                <a:moveTo>
                  <a:pt x="64" y="95"/>
                </a:moveTo>
                <a:cubicBezTo>
                  <a:pt x="64" y="95"/>
                  <a:pt x="39" y="102"/>
                  <a:pt x="39" y="102"/>
                </a:cubicBezTo>
                <a:cubicBezTo>
                  <a:pt x="37" y="102"/>
                  <a:pt x="36" y="104"/>
                  <a:pt x="36" y="106"/>
                </a:cubicBezTo>
                <a:cubicBezTo>
                  <a:pt x="36" y="108"/>
                  <a:pt x="38" y="110"/>
                  <a:pt x="40" y="110"/>
                </a:cubicBezTo>
                <a:cubicBezTo>
                  <a:pt x="41" y="110"/>
                  <a:pt x="42" y="110"/>
                  <a:pt x="42" y="110"/>
                </a:cubicBezTo>
                <a:cubicBezTo>
                  <a:pt x="64" y="104"/>
                  <a:pt x="64" y="104"/>
                  <a:pt x="64" y="104"/>
                </a:cubicBezTo>
                <a:cubicBezTo>
                  <a:pt x="65" y="104"/>
                  <a:pt x="65" y="104"/>
                  <a:pt x="65" y="104"/>
                </a:cubicBezTo>
                <a:cubicBezTo>
                  <a:pt x="65" y="104"/>
                  <a:pt x="65" y="104"/>
                  <a:pt x="65" y="104"/>
                </a:cubicBezTo>
                <a:cubicBezTo>
                  <a:pt x="68" y="104"/>
                  <a:pt x="70" y="105"/>
                  <a:pt x="70" y="108"/>
                </a:cubicBezTo>
                <a:cubicBezTo>
                  <a:pt x="70" y="110"/>
                  <a:pt x="69" y="111"/>
                  <a:pt x="67" y="112"/>
                </a:cubicBezTo>
                <a:cubicBezTo>
                  <a:pt x="45" y="118"/>
                  <a:pt x="45" y="118"/>
                  <a:pt x="45" y="118"/>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2" name="Freeform 32"/>
          <p:cNvSpPr>
            <a:spLocks noEditPoints="1"/>
          </p:cNvSpPr>
          <p:nvPr/>
        </p:nvSpPr>
        <p:spPr bwMode="auto">
          <a:xfrm>
            <a:off x="5795963" y="4610100"/>
            <a:ext cx="441325" cy="460375"/>
          </a:xfrm>
          <a:custGeom>
            <a:avLst/>
            <a:gdLst>
              <a:gd name="T0" fmla="*/ 43 w 116"/>
              <a:gd name="T1" fmla="*/ 13 h 121"/>
              <a:gd name="T2" fmla="*/ 101 w 116"/>
              <a:gd name="T3" fmla="*/ 49 h 121"/>
              <a:gd name="T4" fmla="*/ 116 w 116"/>
              <a:gd name="T5" fmla="*/ 78 h 121"/>
              <a:gd name="T6" fmla="*/ 103 w 116"/>
              <a:gd name="T7" fmla="*/ 78 h 121"/>
              <a:gd name="T8" fmla="*/ 103 w 116"/>
              <a:gd name="T9" fmla="*/ 98 h 121"/>
              <a:gd name="T10" fmla="*/ 97 w 116"/>
              <a:gd name="T11" fmla="*/ 104 h 121"/>
              <a:gd name="T12" fmla="*/ 84 w 116"/>
              <a:gd name="T13" fmla="*/ 104 h 121"/>
              <a:gd name="T14" fmla="*/ 84 w 116"/>
              <a:gd name="T15" fmla="*/ 121 h 121"/>
              <a:gd name="T16" fmla="*/ 31 w 116"/>
              <a:gd name="T17" fmla="*/ 121 h 121"/>
              <a:gd name="T18" fmla="*/ 31 w 116"/>
              <a:gd name="T19" fmla="*/ 103 h 121"/>
              <a:gd name="T20" fmla="*/ 25 w 116"/>
              <a:gd name="T21" fmla="*/ 91 h 121"/>
              <a:gd name="T22" fmla="*/ 64 w 116"/>
              <a:gd name="T23" fmla="*/ 55 h 121"/>
              <a:gd name="T24" fmla="*/ 64 w 116"/>
              <a:gd name="T25" fmla="*/ 47 h 121"/>
              <a:gd name="T26" fmla="*/ 55 w 116"/>
              <a:gd name="T27" fmla="*/ 43 h 121"/>
              <a:gd name="T28" fmla="*/ 54 w 116"/>
              <a:gd name="T29" fmla="*/ 40 h 121"/>
              <a:gd name="T30" fmla="*/ 58 w 116"/>
              <a:gd name="T31" fmla="*/ 31 h 121"/>
              <a:gd name="T32" fmla="*/ 52 w 116"/>
              <a:gd name="T33" fmla="*/ 25 h 121"/>
              <a:gd name="T34" fmla="*/ 43 w 116"/>
              <a:gd name="T35" fmla="*/ 29 h 121"/>
              <a:gd name="T36" fmla="*/ 40 w 116"/>
              <a:gd name="T37" fmla="*/ 28 h 121"/>
              <a:gd name="T38" fmla="*/ 36 w 116"/>
              <a:gd name="T39" fmla="*/ 18 h 121"/>
              <a:gd name="T40" fmla="*/ 28 w 116"/>
              <a:gd name="T41" fmla="*/ 18 h 121"/>
              <a:gd name="T42" fmla="*/ 24 w 116"/>
              <a:gd name="T43" fmla="*/ 28 h 121"/>
              <a:gd name="T44" fmla="*/ 21 w 116"/>
              <a:gd name="T45" fmla="*/ 29 h 121"/>
              <a:gd name="T46" fmla="*/ 12 w 116"/>
              <a:gd name="T47" fmla="*/ 25 h 121"/>
              <a:gd name="T48" fmla="*/ 6 w 116"/>
              <a:gd name="T49" fmla="*/ 31 h 121"/>
              <a:gd name="T50" fmla="*/ 10 w 116"/>
              <a:gd name="T51" fmla="*/ 40 h 121"/>
              <a:gd name="T52" fmla="*/ 9 w 116"/>
              <a:gd name="T53" fmla="*/ 43 h 121"/>
              <a:gd name="T54" fmla="*/ 0 w 116"/>
              <a:gd name="T55" fmla="*/ 47 h 121"/>
              <a:gd name="T56" fmla="*/ 0 w 116"/>
              <a:gd name="T57" fmla="*/ 55 h 121"/>
              <a:gd name="T58" fmla="*/ 9 w 116"/>
              <a:gd name="T59" fmla="*/ 59 h 121"/>
              <a:gd name="T60" fmla="*/ 10 w 116"/>
              <a:gd name="T61" fmla="*/ 62 h 121"/>
              <a:gd name="T62" fmla="*/ 6 w 116"/>
              <a:gd name="T63" fmla="*/ 71 h 121"/>
              <a:gd name="T64" fmla="*/ 12 w 116"/>
              <a:gd name="T65" fmla="*/ 77 h 121"/>
              <a:gd name="T66" fmla="*/ 21 w 116"/>
              <a:gd name="T67" fmla="*/ 73 h 121"/>
              <a:gd name="T68" fmla="*/ 24 w 116"/>
              <a:gd name="T69" fmla="*/ 74 h 121"/>
              <a:gd name="T70" fmla="*/ 28 w 116"/>
              <a:gd name="T71" fmla="*/ 83 h 121"/>
              <a:gd name="T72" fmla="*/ 36 w 116"/>
              <a:gd name="T73" fmla="*/ 83 h 121"/>
              <a:gd name="T74" fmla="*/ 40 w 116"/>
              <a:gd name="T75" fmla="*/ 74 h 121"/>
              <a:gd name="T76" fmla="*/ 43 w 116"/>
              <a:gd name="T77" fmla="*/ 73 h 121"/>
              <a:gd name="T78" fmla="*/ 52 w 116"/>
              <a:gd name="T79" fmla="*/ 77 h 121"/>
              <a:gd name="T80" fmla="*/ 58 w 116"/>
              <a:gd name="T81" fmla="*/ 71 h 121"/>
              <a:gd name="T82" fmla="*/ 54 w 116"/>
              <a:gd name="T83" fmla="*/ 62 h 121"/>
              <a:gd name="T84" fmla="*/ 55 w 116"/>
              <a:gd name="T85" fmla="*/ 59 h 121"/>
              <a:gd name="T86" fmla="*/ 64 w 116"/>
              <a:gd name="T87" fmla="*/ 55 h 121"/>
              <a:gd name="T88" fmla="*/ 32 w 116"/>
              <a:gd name="T89" fmla="*/ 37 h 121"/>
              <a:gd name="T90" fmla="*/ 18 w 116"/>
              <a:gd name="T91" fmla="*/ 51 h 121"/>
              <a:gd name="T92" fmla="*/ 32 w 116"/>
              <a:gd name="T93" fmla="*/ 64 h 121"/>
              <a:gd name="T94" fmla="*/ 46 w 116"/>
              <a:gd name="T95" fmla="*/ 51 h 121"/>
              <a:gd name="T96" fmla="*/ 32 w 116"/>
              <a:gd name="T97" fmla="*/ 37 h 121"/>
              <a:gd name="T98" fmla="*/ 84 w 116"/>
              <a:gd name="T99" fmla="*/ 104 h 121"/>
              <a:gd name="T100" fmla="*/ 76 w 116"/>
              <a:gd name="T101" fmla="*/ 104 h 12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16" h="121">
                <a:moveTo>
                  <a:pt x="43" y="13"/>
                </a:moveTo>
                <a:cubicBezTo>
                  <a:pt x="107" y="0"/>
                  <a:pt x="101" y="49"/>
                  <a:pt x="101" y="49"/>
                </a:cubicBezTo>
                <a:cubicBezTo>
                  <a:pt x="116" y="78"/>
                  <a:pt x="116" y="78"/>
                  <a:pt x="116" y="78"/>
                </a:cubicBezTo>
                <a:cubicBezTo>
                  <a:pt x="103" y="78"/>
                  <a:pt x="103" y="78"/>
                  <a:pt x="103" y="78"/>
                </a:cubicBezTo>
                <a:cubicBezTo>
                  <a:pt x="103" y="98"/>
                  <a:pt x="103" y="98"/>
                  <a:pt x="103" y="98"/>
                </a:cubicBezTo>
                <a:cubicBezTo>
                  <a:pt x="103" y="101"/>
                  <a:pt x="101" y="104"/>
                  <a:pt x="97" y="104"/>
                </a:cubicBezTo>
                <a:cubicBezTo>
                  <a:pt x="84" y="104"/>
                  <a:pt x="84" y="104"/>
                  <a:pt x="84" y="104"/>
                </a:cubicBezTo>
                <a:cubicBezTo>
                  <a:pt x="84" y="121"/>
                  <a:pt x="84" y="121"/>
                  <a:pt x="84" y="121"/>
                </a:cubicBezTo>
                <a:moveTo>
                  <a:pt x="31" y="121"/>
                </a:moveTo>
                <a:cubicBezTo>
                  <a:pt x="31" y="103"/>
                  <a:pt x="31" y="103"/>
                  <a:pt x="31" y="103"/>
                </a:cubicBezTo>
                <a:cubicBezTo>
                  <a:pt x="25" y="91"/>
                  <a:pt x="25" y="91"/>
                  <a:pt x="25" y="91"/>
                </a:cubicBezTo>
                <a:moveTo>
                  <a:pt x="64" y="55"/>
                </a:moveTo>
                <a:cubicBezTo>
                  <a:pt x="64" y="47"/>
                  <a:pt x="64" y="47"/>
                  <a:pt x="64" y="47"/>
                </a:cubicBezTo>
                <a:cubicBezTo>
                  <a:pt x="55" y="43"/>
                  <a:pt x="55" y="43"/>
                  <a:pt x="55" y="43"/>
                </a:cubicBezTo>
                <a:cubicBezTo>
                  <a:pt x="55" y="42"/>
                  <a:pt x="54" y="41"/>
                  <a:pt x="54" y="40"/>
                </a:cubicBezTo>
                <a:cubicBezTo>
                  <a:pt x="58" y="31"/>
                  <a:pt x="58" y="31"/>
                  <a:pt x="58" y="31"/>
                </a:cubicBezTo>
                <a:cubicBezTo>
                  <a:pt x="52" y="25"/>
                  <a:pt x="52" y="25"/>
                  <a:pt x="52" y="25"/>
                </a:cubicBezTo>
                <a:cubicBezTo>
                  <a:pt x="43" y="29"/>
                  <a:pt x="43" y="29"/>
                  <a:pt x="43" y="29"/>
                </a:cubicBezTo>
                <a:cubicBezTo>
                  <a:pt x="42" y="28"/>
                  <a:pt x="41" y="28"/>
                  <a:pt x="40" y="28"/>
                </a:cubicBezTo>
                <a:cubicBezTo>
                  <a:pt x="36" y="18"/>
                  <a:pt x="36" y="18"/>
                  <a:pt x="36" y="18"/>
                </a:cubicBezTo>
                <a:cubicBezTo>
                  <a:pt x="28" y="18"/>
                  <a:pt x="28" y="18"/>
                  <a:pt x="28" y="18"/>
                </a:cubicBezTo>
                <a:cubicBezTo>
                  <a:pt x="24" y="28"/>
                  <a:pt x="24" y="28"/>
                  <a:pt x="24" y="28"/>
                </a:cubicBezTo>
                <a:cubicBezTo>
                  <a:pt x="23" y="28"/>
                  <a:pt x="22" y="28"/>
                  <a:pt x="21" y="29"/>
                </a:cubicBezTo>
                <a:cubicBezTo>
                  <a:pt x="12" y="25"/>
                  <a:pt x="12" y="25"/>
                  <a:pt x="12" y="25"/>
                </a:cubicBezTo>
                <a:cubicBezTo>
                  <a:pt x="6" y="31"/>
                  <a:pt x="6" y="31"/>
                  <a:pt x="6" y="31"/>
                </a:cubicBezTo>
                <a:cubicBezTo>
                  <a:pt x="10" y="40"/>
                  <a:pt x="10" y="40"/>
                  <a:pt x="10" y="40"/>
                </a:cubicBezTo>
                <a:cubicBezTo>
                  <a:pt x="10" y="41"/>
                  <a:pt x="9" y="42"/>
                  <a:pt x="9" y="43"/>
                </a:cubicBezTo>
                <a:cubicBezTo>
                  <a:pt x="0" y="47"/>
                  <a:pt x="0" y="47"/>
                  <a:pt x="0" y="47"/>
                </a:cubicBezTo>
                <a:cubicBezTo>
                  <a:pt x="0" y="55"/>
                  <a:pt x="0" y="55"/>
                  <a:pt x="0" y="55"/>
                </a:cubicBezTo>
                <a:cubicBezTo>
                  <a:pt x="9" y="59"/>
                  <a:pt x="9" y="59"/>
                  <a:pt x="9" y="59"/>
                </a:cubicBezTo>
                <a:cubicBezTo>
                  <a:pt x="9" y="60"/>
                  <a:pt x="10" y="61"/>
                  <a:pt x="10" y="62"/>
                </a:cubicBezTo>
                <a:cubicBezTo>
                  <a:pt x="6" y="71"/>
                  <a:pt x="6" y="71"/>
                  <a:pt x="6" y="71"/>
                </a:cubicBezTo>
                <a:cubicBezTo>
                  <a:pt x="12" y="77"/>
                  <a:pt x="12" y="77"/>
                  <a:pt x="12" y="77"/>
                </a:cubicBezTo>
                <a:cubicBezTo>
                  <a:pt x="21" y="73"/>
                  <a:pt x="21" y="73"/>
                  <a:pt x="21" y="73"/>
                </a:cubicBezTo>
                <a:cubicBezTo>
                  <a:pt x="22" y="73"/>
                  <a:pt x="23" y="74"/>
                  <a:pt x="24" y="74"/>
                </a:cubicBezTo>
                <a:cubicBezTo>
                  <a:pt x="28" y="83"/>
                  <a:pt x="28" y="83"/>
                  <a:pt x="28" y="83"/>
                </a:cubicBezTo>
                <a:cubicBezTo>
                  <a:pt x="36" y="83"/>
                  <a:pt x="36" y="83"/>
                  <a:pt x="36" y="83"/>
                </a:cubicBezTo>
                <a:cubicBezTo>
                  <a:pt x="40" y="74"/>
                  <a:pt x="40" y="74"/>
                  <a:pt x="40" y="74"/>
                </a:cubicBezTo>
                <a:cubicBezTo>
                  <a:pt x="41" y="74"/>
                  <a:pt x="42" y="73"/>
                  <a:pt x="43" y="73"/>
                </a:cubicBezTo>
                <a:cubicBezTo>
                  <a:pt x="52" y="77"/>
                  <a:pt x="52" y="77"/>
                  <a:pt x="52" y="77"/>
                </a:cubicBezTo>
                <a:cubicBezTo>
                  <a:pt x="58" y="71"/>
                  <a:pt x="58" y="71"/>
                  <a:pt x="58" y="71"/>
                </a:cubicBezTo>
                <a:cubicBezTo>
                  <a:pt x="54" y="62"/>
                  <a:pt x="54" y="62"/>
                  <a:pt x="54" y="62"/>
                </a:cubicBezTo>
                <a:cubicBezTo>
                  <a:pt x="54" y="61"/>
                  <a:pt x="55" y="60"/>
                  <a:pt x="55" y="59"/>
                </a:cubicBezTo>
                <a:lnTo>
                  <a:pt x="64" y="55"/>
                </a:lnTo>
                <a:close/>
                <a:moveTo>
                  <a:pt x="32" y="37"/>
                </a:moveTo>
                <a:cubicBezTo>
                  <a:pt x="24" y="37"/>
                  <a:pt x="18" y="43"/>
                  <a:pt x="18" y="51"/>
                </a:cubicBezTo>
                <a:cubicBezTo>
                  <a:pt x="18" y="58"/>
                  <a:pt x="24" y="64"/>
                  <a:pt x="32" y="64"/>
                </a:cubicBezTo>
                <a:cubicBezTo>
                  <a:pt x="40" y="64"/>
                  <a:pt x="46" y="58"/>
                  <a:pt x="46" y="51"/>
                </a:cubicBezTo>
                <a:cubicBezTo>
                  <a:pt x="46" y="43"/>
                  <a:pt x="40" y="37"/>
                  <a:pt x="32" y="37"/>
                </a:cubicBezTo>
                <a:close/>
                <a:moveTo>
                  <a:pt x="84" y="104"/>
                </a:moveTo>
                <a:cubicBezTo>
                  <a:pt x="76" y="104"/>
                  <a:pt x="76" y="104"/>
                  <a:pt x="76" y="104"/>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3" name="Freeform 33"/>
          <p:cNvSpPr>
            <a:spLocks noEditPoints="1"/>
          </p:cNvSpPr>
          <p:nvPr/>
        </p:nvSpPr>
        <p:spPr bwMode="auto">
          <a:xfrm>
            <a:off x="1976438" y="3073400"/>
            <a:ext cx="582612" cy="331788"/>
          </a:xfrm>
          <a:custGeom>
            <a:avLst/>
            <a:gdLst>
              <a:gd name="T0" fmla="*/ 36 w 153"/>
              <a:gd name="T1" fmla="*/ 71 h 87"/>
              <a:gd name="T2" fmla="*/ 36 w 153"/>
              <a:gd name="T3" fmla="*/ 64 h 87"/>
              <a:gd name="T4" fmla="*/ 45 w 153"/>
              <a:gd name="T5" fmla="*/ 56 h 87"/>
              <a:gd name="T6" fmla="*/ 50 w 153"/>
              <a:gd name="T7" fmla="*/ 60 h 87"/>
              <a:gd name="T8" fmla="*/ 43 w 153"/>
              <a:gd name="T9" fmla="*/ 70 h 87"/>
              <a:gd name="T10" fmla="*/ 93 w 153"/>
              <a:gd name="T11" fmla="*/ 63 h 87"/>
              <a:gd name="T12" fmla="*/ 112 w 153"/>
              <a:gd name="T13" fmla="*/ 71 h 87"/>
              <a:gd name="T14" fmla="*/ 113 w 153"/>
              <a:gd name="T15" fmla="*/ 63 h 87"/>
              <a:gd name="T16" fmla="*/ 94 w 153"/>
              <a:gd name="T17" fmla="*/ 77 h 87"/>
              <a:gd name="T18" fmla="*/ 102 w 153"/>
              <a:gd name="T19" fmla="*/ 77 h 87"/>
              <a:gd name="T20" fmla="*/ 104 w 153"/>
              <a:gd name="T21" fmla="*/ 71 h 87"/>
              <a:gd name="T22" fmla="*/ 84 w 153"/>
              <a:gd name="T23" fmla="*/ 83 h 87"/>
              <a:gd name="T24" fmla="*/ 92 w 153"/>
              <a:gd name="T25" fmla="*/ 83 h 87"/>
              <a:gd name="T26" fmla="*/ 94 w 153"/>
              <a:gd name="T27" fmla="*/ 77 h 87"/>
              <a:gd name="T28" fmla="*/ 72 w 153"/>
              <a:gd name="T29" fmla="*/ 85 h 87"/>
              <a:gd name="T30" fmla="*/ 82 w 153"/>
              <a:gd name="T31" fmla="*/ 84 h 87"/>
              <a:gd name="T32" fmla="*/ 49 w 153"/>
              <a:gd name="T33" fmla="*/ 77 h 87"/>
              <a:gd name="T34" fmla="*/ 59 w 153"/>
              <a:gd name="T35" fmla="*/ 59 h 87"/>
              <a:gd name="T36" fmla="*/ 53 w 153"/>
              <a:gd name="T37" fmla="*/ 59 h 87"/>
              <a:gd name="T38" fmla="*/ 42 w 153"/>
              <a:gd name="T39" fmla="*/ 78 h 87"/>
              <a:gd name="T40" fmla="*/ 49 w 153"/>
              <a:gd name="T41" fmla="*/ 77 h 87"/>
              <a:gd name="T42" fmla="*/ 67 w 153"/>
              <a:gd name="T43" fmla="*/ 71 h 87"/>
              <a:gd name="T44" fmla="*/ 63 w 153"/>
              <a:gd name="T45" fmla="*/ 63 h 87"/>
              <a:gd name="T46" fmla="*/ 51 w 153"/>
              <a:gd name="T47" fmla="*/ 75 h 87"/>
              <a:gd name="T48" fmla="*/ 55 w 153"/>
              <a:gd name="T49" fmla="*/ 83 h 87"/>
              <a:gd name="T50" fmla="*/ 71 w 153"/>
              <a:gd name="T51" fmla="*/ 80 h 87"/>
              <a:gd name="T52" fmla="*/ 72 w 153"/>
              <a:gd name="T53" fmla="*/ 72 h 87"/>
              <a:gd name="T54" fmla="*/ 65 w 153"/>
              <a:gd name="T55" fmla="*/ 73 h 87"/>
              <a:gd name="T56" fmla="*/ 60 w 153"/>
              <a:gd name="T57" fmla="*/ 85 h 87"/>
              <a:gd name="T58" fmla="*/ 67 w 153"/>
              <a:gd name="T59" fmla="*/ 85 h 87"/>
              <a:gd name="T60" fmla="*/ 131 w 153"/>
              <a:gd name="T61" fmla="*/ 1 h 87"/>
              <a:gd name="T62" fmla="*/ 127 w 153"/>
              <a:gd name="T63" fmla="*/ 52 h 87"/>
              <a:gd name="T64" fmla="*/ 153 w 153"/>
              <a:gd name="T65" fmla="*/ 41 h 87"/>
              <a:gd name="T66" fmla="*/ 83 w 153"/>
              <a:gd name="T67" fmla="*/ 23 h 87"/>
              <a:gd name="T68" fmla="*/ 75 w 153"/>
              <a:gd name="T69" fmla="*/ 23 h 87"/>
              <a:gd name="T70" fmla="*/ 53 w 153"/>
              <a:gd name="T71" fmla="*/ 34 h 87"/>
              <a:gd name="T72" fmla="*/ 73 w 153"/>
              <a:gd name="T73" fmla="*/ 39 h 87"/>
              <a:gd name="T74" fmla="*/ 113 w 153"/>
              <a:gd name="T75" fmla="*/ 63 h 87"/>
              <a:gd name="T76" fmla="*/ 119 w 153"/>
              <a:gd name="T77" fmla="*/ 54 h 87"/>
              <a:gd name="T78" fmla="*/ 113 w 153"/>
              <a:gd name="T79" fmla="*/ 63 h 87"/>
              <a:gd name="T80" fmla="*/ 39 w 153"/>
              <a:gd name="T81" fmla="*/ 62 h 87"/>
              <a:gd name="T82" fmla="*/ 22 w 153"/>
              <a:gd name="T83" fmla="*/ 57 h 87"/>
              <a:gd name="T84" fmla="*/ 32 w 153"/>
              <a:gd name="T85" fmla="*/ 0 h 87"/>
              <a:gd name="T86" fmla="*/ 37 w 153"/>
              <a:gd name="T87" fmla="*/ 63 h 87"/>
              <a:gd name="T88" fmla="*/ 51 w 153"/>
              <a:gd name="T89" fmla="*/ 21 h 8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Lst>
            <a:rect l="0" t="0" r="r" b="b"/>
            <a:pathLst>
              <a:path w="153" h="87">
                <a:moveTo>
                  <a:pt x="40" y="72"/>
                </a:moveTo>
                <a:cubicBezTo>
                  <a:pt x="39" y="72"/>
                  <a:pt x="37" y="72"/>
                  <a:pt x="36" y="71"/>
                </a:cubicBezTo>
                <a:cubicBezTo>
                  <a:pt x="35" y="70"/>
                  <a:pt x="35" y="69"/>
                  <a:pt x="35" y="67"/>
                </a:cubicBezTo>
                <a:cubicBezTo>
                  <a:pt x="35" y="66"/>
                  <a:pt x="35" y="65"/>
                  <a:pt x="36" y="64"/>
                </a:cubicBezTo>
                <a:cubicBezTo>
                  <a:pt x="42" y="58"/>
                  <a:pt x="42" y="58"/>
                  <a:pt x="42" y="58"/>
                </a:cubicBezTo>
                <a:cubicBezTo>
                  <a:pt x="43" y="57"/>
                  <a:pt x="44" y="56"/>
                  <a:pt x="45" y="56"/>
                </a:cubicBezTo>
                <a:cubicBezTo>
                  <a:pt x="46" y="56"/>
                  <a:pt x="47" y="56"/>
                  <a:pt x="48" y="57"/>
                </a:cubicBezTo>
                <a:cubicBezTo>
                  <a:pt x="49" y="58"/>
                  <a:pt x="50" y="59"/>
                  <a:pt x="50" y="60"/>
                </a:cubicBezTo>
                <a:cubicBezTo>
                  <a:pt x="50" y="62"/>
                  <a:pt x="50" y="63"/>
                  <a:pt x="49" y="64"/>
                </a:cubicBezTo>
                <a:cubicBezTo>
                  <a:pt x="43" y="70"/>
                  <a:pt x="43" y="70"/>
                  <a:pt x="43" y="70"/>
                </a:cubicBezTo>
                <a:cubicBezTo>
                  <a:pt x="42" y="71"/>
                  <a:pt x="41" y="72"/>
                  <a:pt x="40" y="72"/>
                </a:cubicBezTo>
                <a:close/>
                <a:moveTo>
                  <a:pt x="93" y="63"/>
                </a:moveTo>
                <a:cubicBezTo>
                  <a:pt x="93" y="63"/>
                  <a:pt x="104" y="72"/>
                  <a:pt x="107" y="72"/>
                </a:cubicBezTo>
                <a:cubicBezTo>
                  <a:pt x="110" y="73"/>
                  <a:pt x="110" y="72"/>
                  <a:pt x="112" y="71"/>
                </a:cubicBezTo>
                <a:cubicBezTo>
                  <a:pt x="113" y="70"/>
                  <a:pt x="114" y="68"/>
                  <a:pt x="114" y="66"/>
                </a:cubicBezTo>
                <a:cubicBezTo>
                  <a:pt x="114" y="65"/>
                  <a:pt x="113" y="64"/>
                  <a:pt x="113" y="63"/>
                </a:cubicBezTo>
                <a:moveTo>
                  <a:pt x="84" y="69"/>
                </a:moveTo>
                <a:cubicBezTo>
                  <a:pt x="94" y="77"/>
                  <a:pt x="94" y="77"/>
                  <a:pt x="94" y="77"/>
                </a:cubicBezTo>
                <a:cubicBezTo>
                  <a:pt x="95" y="78"/>
                  <a:pt x="96" y="79"/>
                  <a:pt x="98" y="79"/>
                </a:cubicBezTo>
                <a:cubicBezTo>
                  <a:pt x="99" y="79"/>
                  <a:pt x="101" y="79"/>
                  <a:pt x="102" y="77"/>
                </a:cubicBezTo>
                <a:cubicBezTo>
                  <a:pt x="104" y="76"/>
                  <a:pt x="104" y="75"/>
                  <a:pt x="104" y="73"/>
                </a:cubicBezTo>
                <a:cubicBezTo>
                  <a:pt x="104" y="72"/>
                  <a:pt x="104" y="71"/>
                  <a:pt x="104" y="71"/>
                </a:cubicBezTo>
                <a:moveTo>
                  <a:pt x="79" y="79"/>
                </a:moveTo>
                <a:cubicBezTo>
                  <a:pt x="84" y="83"/>
                  <a:pt x="84" y="83"/>
                  <a:pt x="84" y="83"/>
                </a:cubicBezTo>
                <a:cubicBezTo>
                  <a:pt x="85" y="84"/>
                  <a:pt x="86" y="85"/>
                  <a:pt x="88" y="85"/>
                </a:cubicBezTo>
                <a:cubicBezTo>
                  <a:pt x="89" y="85"/>
                  <a:pt x="91" y="85"/>
                  <a:pt x="92" y="83"/>
                </a:cubicBezTo>
                <a:cubicBezTo>
                  <a:pt x="93" y="82"/>
                  <a:pt x="94" y="81"/>
                  <a:pt x="94" y="79"/>
                </a:cubicBezTo>
                <a:cubicBezTo>
                  <a:pt x="94" y="78"/>
                  <a:pt x="94" y="78"/>
                  <a:pt x="94" y="77"/>
                </a:cubicBezTo>
                <a:moveTo>
                  <a:pt x="68" y="83"/>
                </a:moveTo>
                <a:cubicBezTo>
                  <a:pt x="72" y="85"/>
                  <a:pt x="72" y="85"/>
                  <a:pt x="72" y="85"/>
                </a:cubicBezTo>
                <a:cubicBezTo>
                  <a:pt x="72" y="85"/>
                  <a:pt x="75" y="86"/>
                  <a:pt x="77" y="85"/>
                </a:cubicBezTo>
                <a:cubicBezTo>
                  <a:pt x="79" y="85"/>
                  <a:pt x="80" y="85"/>
                  <a:pt x="82" y="84"/>
                </a:cubicBezTo>
                <a:cubicBezTo>
                  <a:pt x="82" y="83"/>
                  <a:pt x="83" y="83"/>
                  <a:pt x="83" y="82"/>
                </a:cubicBezTo>
                <a:moveTo>
                  <a:pt x="49" y="77"/>
                </a:moveTo>
                <a:cubicBezTo>
                  <a:pt x="59" y="66"/>
                  <a:pt x="59" y="66"/>
                  <a:pt x="59" y="66"/>
                </a:cubicBezTo>
                <a:cubicBezTo>
                  <a:pt x="61" y="64"/>
                  <a:pt x="61" y="61"/>
                  <a:pt x="59" y="59"/>
                </a:cubicBezTo>
                <a:cubicBezTo>
                  <a:pt x="58" y="58"/>
                  <a:pt x="57" y="58"/>
                  <a:pt x="55" y="58"/>
                </a:cubicBezTo>
                <a:cubicBezTo>
                  <a:pt x="54" y="58"/>
                  <a:pt x="53" y="59"/>
                  <a:pt x="53" y="59"/>
                </a:cubicBezTo>
                <a:cubicBezTo>
                  <a:pt x="42" y="71"/>
                  <a:pt x="42" y="71"/>
                  <a:pt x="42" y="71"/>
                </a:cubicBezTo>
                <a:cubicBezTo>
                  <a:pt x="40" y="73"/>
                  <a:pt x="41" y="76"/>
                  <a:pt x="42" y="78"/>
                </a:cubicBezTo>
                <a:cubicBezTo>
                  <a:pt x="43" y="78"/>
                  <a:pt x="45" y="79"/>
                  <a:pt x="46" y="79"/>
                </a:cubicBezTo>
                <a:cubicBezTo>
                  <a:pt x="47" y="79"/>
                  <a:pt x="48" y="78"/>
                  <a:pt x="49" y="77"/>
                </a:cubicBezTo>
                <a:close/>
                <a:moveTo>
                  <a:pt x="58" y="81"/>
                </a:moveTo>
                <a:cubicBezTo>
                  <a:pt x="67" y="71"/>
                  <a:pt x="67" y="71"/>
                  <a:pt x="67" y="71"/>
                </a:cubicBezTo>
                <a:cubicBezTo>
                  <a:pt x="69" y="69"/>
                  <a:pt x="69" y="66"/>
                  <a:pt x="67" y="64"/>
                </a:cubicBezTo>
                <a:cubicBezTo>
                  <a:pt x="66" y="63"/>
                  <a:pt x="64" y="63"/>
                  <a:pt x="63" y="63"/>
                </a:cubicBezTo>
                <a:cubicBezTo>
                  <a:pt x="62" y="63"/>
                  <a:pt x="61" y="64"/>
                  <a:pt x="60" y="64"/>
                </a:cubicBezTo>
                <a:cubicBezTo>
                  <a:pt x="51" y="75"/>
                  <a:pt x="51" y="75"/>
                  <a:pt x="51" y="75"/>
                </a:cubicBezTo>
                <a:cubicBezTo>
                  <a:pt x="49" y="77"/>
                  <a:pt x="49" y="80"/>
                  <a:pt x="51" y="82"/>
                </a:cubicBezTo>
                <a:cubicBezTo>
                  <a:pt x="52" y="83"/>
                  <a:pt x="53" y="83"/>
                  <a:pt x="55" y="83"/>
                </a:cubicBezTo>
                <a:cubicBezTo>
                  <a:pt x="56" y="83"/>
                  <a:pt x="57" y="82"/>
                  <a:pt x="58" y="81"/>
                </a:cubicBezTo>
                <a:close/>
                <a:moveTo>
                  <a:pt x="71" y="80"/>
                </a:moveTo>
                <a:cubicBezTo>
                  <a:pt x="72" y="79"/>
                  <a:pt x="72" y="79"/>
                  <a:pt x="72" y="79"/>
                </a:cubicBezTo>
                <a:cubicBezTo>
                  <a:pt x="74" y="77"/>
                  <a:pt x="74" y="74"/>
                  <a:pt x="72" y="72"/>
                </a:cubicBezTo>
                <a:cubicBezTo>
                  <a:pt x="71" y="71"/>
                  <a:pt x="69" y="71"/>
                  <a:pt x="68" y="71"/>
                </a:cubicBezTo>
                <a:cubicBezTo>
                  <a:pt x="67" y="71"/>
                  <a:pt x="66" y="72"/>
                  <a:pt x="65" y="73"/>
                </a:cubicBezTo>
                <a:cubicBezTo>
                  <a:pt x="60" y="79"/>
                  <a:pt x="60" y="79"/>
                  <a:pt x="60" y="79"/>
                </a:cubicBezTo>
                <a:cubicBezTo>
                  <a:pt x="58" y="81"/>
                  <a:pt x="58" y="84"/>
                  <a:pt x="60" y="85"/>
                </a:cubicBezTo>
                <a:cubicBezTo>
                  <a:pt x="61" y="86"/>
                  <a:pt x="62" y="87"/>
                  <a:pt x="64" y="86"/>
                </a:cubicBezTo>
                <a:cubicBezTo>
                  <a:pt x="65" y="86"/>
                  <a:pt x="66" y="86"/>
                  <a:pt x="67" y="85"/>
                </a:cubicBezTo>
                <a:lnTo>
                  <a:pt x="71" y="80"/>
                </a:lnTo>
                <a:close/>
                <a:moveTo>
                  <a:pt x="131" y="1"/>
                </a:moveTo>
                <a:cubicBezTo>
                  <a:pt x="122" y="6"/>
                  <a:pt x="108" y="13"/>
                  <a:pt x="105" y="15"/>
                </a:cubicBezTo>
                <a:cubicBezTo>
                  <a:pt x="107" y="18"/>
                  <a:pt x="116" y="33"/>
                  <a:pt x="127" y="52"/>
                </a:cubicBezTo>
                <a:cubicBezTo>
                  <a:pt x="129" y="54"/>
                  <a:pt x="129" y="54"/>
                  <a:pt x="129" y="54"/>
                </a:cubicBezTo>
                <a:cubicBezTo>
                  <a:pt x="153" y="41"/>
                  <a:pt x="153" y="41"/>
                  <a:pt x="153" y="41"/>
                </a:cubicBezTo>
                <a:moveTo>
                  <a:pt x="109" y="20"/>
                </a:moveTo>
                <a:cubicBezTo>
                  <a:pt x="96" y="15"/>
                  <a:pt x="90" y="23"/>
                  <a:pt x="83" y="23"/>
                </a:cubicBezTo>
                <a:cubicBezTo>
                  <a:pt x="80" y="23"/>
                  <a:pt x="77" y="23"/>
                  <a:pt x="76" y="23"/>
                </a:cubicBezTo>
                <a:cubicBezTo>
                  <a:pt x="76" y="23"/>
                  <a:pt x="76" y="23"/>
                  <a:pt x="75" y="23"/>
                </a:cubicBezTo>
                <a:cubicBezTo>
                  <a:pt x="75" y="23"/>
                  <a:pt x="74" y="23"/>
                  <a:pt x="73" y="23"/>
                </a:cubicBezTo>
                <a:cubicBezTo>
                  <a:pt x="53" y="34"/>
                  <a:pt x="53" y="34"/>
                  <a:pt x="53" y="34"/>
                </a:cubicBezTo>
                <a:cubicBezTo>
                  <a:pt x="43" y="39"/>
                  <a:pt x="53" y="46"/>
                  <a:pt x="56" y="45"/>
                </a:cubicBezTo>
                <a:cubicBezTo>
                  <a:pt x="59" y="45"/>
                  <a:pt x="67" y="41"/>
                  <a:pt x="73" y="39"/>
                </a:cubicBezTo>
                <a:cubicBezTo>
                  <a:pt x="76" y="38"/>
                  <a:pt x="80" y="38"/>
                  <a:pt x="83" y="40"/>
                </a:cubicBezTo>
                <a:cubicBezTo>
                  <a:pt x="92" y="47"/>
                  <a:pt x="111" y="61"/>
                  <a:pt x="113" y="63"/>
                </a:cubicBezTo>
                <a:moveTo>
                  <a:pt x="126" y="50"/>
                </a:moveTo>
                <a:cubicBezTo>
                  <a:pt x="124" y="51"/>
                  <a:pt x="120" y="53"/>
                  <a:pt x="119" y="54"/>
                </a:cubicBezTo>
                <a:cubicBezTo>
                  <a:pt x="119" y="55"/>
                  <a:pt x="118" y="56"/>
                  <a:pt x="117" y="57"/>
                </a:cubicBezTo>
                <a:cubicBezTo>
                  <a:pt x="116" y="59"/>
                  <a:pt x="114" y="62"/>
                  <a:pt x="113" y="63"/>
                </a:cubicBezTo>
                <a:moveTo>
                  <a:pt x="39" y="62"/>
                </a:moveTo>
                <a:cubicBezTo>
                  <a:pt x="39" y="62"/>
                  <a:pt x="39" y="62"/>
                  <a:pt x="39" y="62"/>
                </a:cubicBezTo>
                <a:moveTo>
                  <a:pt x="0" y="39"/>
                </a:moveTo>
                <a:cubicBezTo>
                  <a:pt x="22" y="57"/>
                  <a:pt x="22" y="57"/>
                  <a:pt x="22" y="57"/>
                </a:cubicBezTo>
                <a:cubicBezTo>
                  <a:pt x="53" y="18"/>
                  <a:pt x="53" y="18"/>
                  <a:pt x="53" y="18"/>
                </a:cubicBezTo>
                <a:cubicBezTo>
                  <a:pt x="32" y="0"/>
                  <a:pt x="32" y="0"/>
                  <a:pt x="32" y="0"/>
                </a:cubicBezTo>
                <a:moveTo>
                  <a:pt x="25" y="55"/>
                </a:moveTo>
                <a:cubicBezTo>
                  <a:pt x="31" y="59"/>
                  <a:pt x="37" y="63"/>
                  <a:pt x="37" y="63"/>
                </a:cubicBezTo>
                <a:moveTo>
                  <a:pt x="66" y="27"/>
                </a:moveTo>
                <a:cubicBezTo>
                  <a:pt x="63" y="26"/>
                  <a:pt x="57" y="23"/>
                  <a:pt x="51" y="2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4" name="Freeform 34"/>
          <p:cNvSpPr>
            <a:spLocks noEditPoints="1"/>
          </p:cNvSpPr>
          <p:nvPr/>
        </p:nvSpPr>
        <p:spPr bwMode="auto">
          <a:xfrm>
            <a:off x="3294063" y="4681538"/>
            <a:ext cx="446087" cy="358775"/>
          </a:xfrm>
          <a:custGeom>
            <a:avLst/>
            <a:gdLst>
              <a:gd name="T0" fmla="*/ 117 w 117"/>
              <a:gd name="T1" fmla="*/ 94 h 94"/>
              <a:gd name="T2" fmla="*/ 0 w 117"/>
              <a:gd name="T3" fmla="*/ 94 h 94"/>
              <a:gd name="T4" fmla="*/ 28 w 117"/>
              <a:gd name="T5" fmla="*/ 69 h 94"/>
              <a:gd name="T6" fmla="*/ 12 w 117"/>
              <a:gd name="T7" fmla="*/ 69 h 94"/>
              <a:gd name="T8" fmla="*/ 12 w 117"/>
              <a:gd name="T9" fmla="*/ 94 h 94"/>
              <a:gd name="T10" fmla="*/ 28 w 117"/>
              <a:gd name="T11" fmla="*/ 94 h 94"/>
              <a:gd name="T12" fmla="*/ 28 w 117"/>
              <a:gd name="T13" fmla="*/ 69 h 94"/>
              <a:gd name="T14" fmla="*/ 54 w 117"/>
              <a:gd name="T15" fmla="*/ 44 h 94"/>
              <a:gd name="T16" fmla="*/ 38 w 117"/>
              <a:gd name="T17" fmla="*/ 44 h 94"/>
              <a:gd name="T18" fmla="*/ 38 w 117"/>
              <a:gd name="T19" fmla="*/ 94 h 94"/>
              <a:gd name="T20" fmla="*/ 54 w 117"/>
              <a:gd name="T21" fmla="*/ 94 h 94"/>
              <a:gd name="T22" fmla="*/ 54 w 117"/>
              <a:gd name="T23" fmla="*/ 44 h 94"/>
              <a:gd name="T24" fmla="*/ 79 w 117"/>
              <a:gd name="T25" fmla="*/ 54 h 94"/>
              <a:gd name="T26" fmla="*/ 63 w 117"/>
              <a:gd name="T27" fmla="*/ 54 h 94"/>
              <a:gd name="T28" fmla="*/ 63 w 117"/>
              <a:gd name="T29" fmla="*/ 94 h 94"/>
              <a:gd name="T30" fmla="*/ 79 w 117"/>
              <a:gd name="T31" fmla="*/ 94 h 94"/>
              <a:gd name="T32" fmla="*/ 79 w 117"/>
              <a:gd name="T33" fmla="*/ 54 h 94"/>
              <a:gd name="T34" fmla="*/ 104 w 117"/>
              <a:gd name="T35" fmla="*/ 29 h 94"/>
              <a:gd name="T36" fmla="*/ 88 w 117"/>
              <a:gd name="T37" fmla="*/ 29 h 94"/>
              <a:gd name="T38" fmla="*/ 88 w 117"/>
              <a:gd name="T39" fmla="*/ 94 h 94"/>
              <a:gd name="T40" fmla="*/ 104 w 117"/>
              <a:gd name="T41" fmla="*/ 94 h 94"/>
              <a:gd name="T42" fmla="*/ 104 w 117"/>
              <a:gd name="T43" fmla="*/ 29 h 94"/>
              <a:gd name="T44" fmla="*/ 20 w 117"/>
              <a:gd name="T45" fmla="*/ 41 h 94"/>
              <a:gd name="T46" fmla="*/ 16 w 117"/>
              <a:gd name="T47" fmla="*/ 45 h 94"/>
              <a:gd name="T48" fmla="*/ 20 w 117"/>
              <a:gd name="T49" fmla="*/ 50 h 94"/>
              <a:gd name="T50" fmla="*/ 25 w 117"/>
              <a:gd name="T51" fmla="*/ 45 h 94"/>
              <a:gd name="T52" fmla="*/ 20 w 117"/>
              <a:gd name="T53" fmla="*/ 41 h 94"/>
              <a:gd name="T54" fmla="*/ 46 w 117"/>
              <a:gd name="T55" fmla="*/ 17 h 94"/>
              <a:gd name="T56" fmla="*/ 41 w 117"/>
              <a:gd name="T57" fmla="*/ 21 h 94"/>
              <a:gd name="T58" fmla="*/ 46 w 117"/>
              <a:gd name="T59" fmla="*/ 26 h 94"/>
              <a:gd name="T60" fmla="*/ 50 w 117"/>
              <a:gd name="T61" fmla="*/ 21 h 94"/>
              <a:gd name="T62" fmla="*/ 46 w 117"/>
              <a:gd name="T63" fmla="*/ 17 h 94"/>
              <a:gd name="T64" fmla="*/ 71 w 117"/>
              <a:gd name="T65" fmla="*/ 29 h 94"/>
              <a:gd name="T66" fmla="*/ 66 w 117"/>
              <a:gd name="T67" fmla="*/ 33 h 94"/>
              <a:gd name="T68" fmla="*/ 71 w 117"/>
              <a:gd name="T69" fmla="*/ 38 h 94"/>
              <a:gd name="T70" fmla="*/ 76 w 117"/>
              <a:gd name="T71" fmla="*/ 33 h 94"/>
              <a:gd name="T72" fmla="*/ 71 w 117"/>
              <a:gd name="T73" fmla="*/ 29 h 94"/>
              <a:gd name="T74" fmla="*/ 96 w 117"/>
              <a:gd name="T75" fmla="*/ 0 h 94"/>
              <a:gd name="T76" fmla="*/ 92 w 117"/>
              <a:gd name="T77" fmla="*/ 5 h 94"/>
              <a:gd name="T78" fmla="*/ 96 w 117"/>
              <a:gd name="T79" fmla="*/ 9 h 94"/>
              <a:gd name="T80" fmla="*/ 101 w 117"/>
              <a:gd name="T81" fmla="*/ 5 h 94"/>
              <a:gd name="T82" fmla="*/ 96 w 117"/>
              <a:gd name="T83" fmla="*/ 0 h 94"/>
              <a:gd name="T84" fmla="*/ 74 w 117"/>
              <a:gd name="T85" fmla="*/ 30 h 94"/>
              <a:gd name="T86" fmla="*/ 93 w 117"/>
              <a:gd name="T87" fmla="*/ 8 h 94"/>
              <a:gd name="T88" fmla="*/ 50 w 117"/>
              <a:gd name="T89" fmla="*/ 23 h 94"/>
              <a:gd name="T90" fmla="*/ 67 w 117"/>
              <a:gd name="T91" fmla="*/ 31 h 94"/>
              <a:gd name="T92" fmla="*/ 42 w 117"/>
              <a:gd name="T93" fmla="*/ 24 h 94"/>
              <a:gd name="T94" fmla="*/ 24 w 117"/>
              <a:gd name="T95" fmla="*/ 42 h 9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17" h="94">
                <a:moveTo>
                  <a:pt x="117" y="94"/>
                </a:moveTo>
                <a:cubicBezTo>
                  <a:pt x="0" y="94"/>
                  <a:pt x="0" y="94"/>
                  <a:pt x="0" y="94"/>
                </a:cubicBezTo>
                <a:moveTo>
                  <a:pt x="28" y="69"/>
                </a:moveTo>
                <a:cubicBezTo>
                  <a:pt x="12" y="69"/>
                  <a:pt x="12" y="69"/>
                  <a:pt x="12" y="69"/>
                </a:cubicBezTo>
                <a:cubicBezTo>
                  <a:pt x="12" y="94"/>
                  <a:pt x="12" y="94"/>
                  <a:pt x="12" y="94"/>
                </a:cubicBezTo>
                <a:cubicBezTo>
                  <a:pt x="28" y="94"/>
                  <a:pt x="28" y="94"/>
                  <a:pt x="28" y="94"/>
                </a:cubicBezTo>
                <a:lnTo>
                  <a:pt x="28" y="69"/>
                </a:lnTo>
                <a:close/>
                <a:moveTo>
                  <a:pt x="54" y="44"/>
                </a:moveTo>
                <a:cubicBezTo>
                  <a:pt x="38" y="44"/>
                  <a:pt x="38" y="44"/>
                  <a:pt x="38" y="44"/>
                </a:cubicBezTo>
                <a:cubicBezTo>
                  <a:pt x="38" y="94"/>
                  <a:pt x="38" y="94"/>
                  <a:pt x="38" y="94"/>
                </a:cubicBezTo>
                <a:cubicBezTo>
                  <a:pt x="54" y="94"/>
                  <a:pt x="54" y="94"/>
                  <a:pt x="54" y="94"/>
                </a:cubicBezTo>
                <a:lnTo>
                  <a:pt x="54" y="44"/>
                </a:lnTo>
                <a:close/>
                <a:moveTo>
                  <a:pt x="79" y="54"/>
                </a:moveTo>
                <a:cubicBezTo>
                  <a:pt x="63" y="54"/>
                  <a:pt x="63" y="54"/>
                  <a:pt x="63" y="54"/>
                </a:cubicBezTo>
                <a:cubicBezTo>
                  <a:pt x="63" y="94"/>
                  <a:pt x="63" y="94"/>
                  <a:pt x="63" y="94"/>
                </a:cubicBezTo>
                <a:cubicBezTo>
                  <a:pt x="79" y="94"/>
                  <a:pt x="79" y="94"/>
                  <a:pt x="79" y="94"/>
                </a:cubicBezTo>
                <a:lnTo>
                  <a:pt x="79" y="54"/>
                </a:lnTo>
                <a:close/>
                <a:moveTo>
                  <a:pt x="104" y="29"/>
                </a:moveTo>
                <a:cubicBezTo>
                  <a:pt x="88" y="29"/>
                  <a:pt x="88" y="29"/>
                  <a:pt x="88" y="29"/>
                </a:cubicBezTo>
                <a:cubicBezTo>
                  <a:pt x="88" y="94"/>
                  <a:pt x="88" y="94"/>
                  <a:pt x="88" y="94"/>
                </a:cubicBezTo>
                <a:cubicBezTo>
                  <a:pt x="104" y="94"/>
                  <a:pt x="104" y="94"/>
                  <a:pt x="104" y="94"/>
                </a:cubicBezTo>
                <a:lnTo>
                  <a:pt x="104" y="29"/>
                </a:lnTo>
                <a:close/>
                <a:moveTo>
                  <a:pt x="20" y="41"/>
                </a:moveTo>
                <a:cubicBezTo>
                  <a:pt x="18" y="41"/>
                  <a:pt x="16" y="43"/>
                  <a:pt x="16" y="45"/>
                </a:cubicBezTo>
                <a:cubicBezTo>
                  <a:pt x="16" y="48"/>
                  <a:pt x="18" y="50"/>
                  <a:pt x="20" y="50"/>
                </a:cubicBezTo>
                <a:cubicBezTo>
                  <a:pt x="23" y="50"/>
                  <a:pt x="25" y="48"/>
                  <a:pt x="25" y="45"/>
                </a:cubicBezTo>
                <a:cubicBezTo>
                  <a:pt x="25" y="43"/>
                  <a:pt x="23" y="41"/>
                  <a:pt x="20" y="41"/>
                </a:cubicBezTo>
                <a:close/>
                <a:moveTo>
                  <a:pt x="46" y="17"/>
                </a:moveTo>
                <a:cubicBezTo>
                  <a:pt x="43" y="17"/>
                  <a:pt x="41" y="19"/>
                  <a:pt x="41" y="21"/>
                </a:cubicBezTo>
                <a:cubicBezTo>
                  <a:pt x="41" y="24"/>
                  <a:pt x="43" y="26"/>
                  <a:pt x="46" y="26"/>
                </a:cubicBezTo>
                <a:cubicBezTo>
                  <a:pt x="48" y="26"/>
                  <a:pt x="50" y="24"/>
                  <a:pt x="50" y="21"/>
                </a:cubicBezTo>
                <a:cubicBezTo>
                  <a:pt x="50" y="19"/>
                  <a:pt x="48" y="17"/>
                  <a:pt x="46" y="17"/>
                </a:cubicBezTo>
                <a:close/>
                <a:moveTo>
                  <a:pt x="71" y="29"/>
                </a:moveTo>
                <a:cubicBezTo>
                  <a:pt x="68" y="29"/>
                  <a:pt x="66" y="31"/>
                  <a:pt x="66" y="33"/>
                </a:cubicBezTo>
                <a:cubicBezTo>
                  <a:pt x="66" y="36"/>
                  <a:pt x="68" y="38"/>
                  <a:pt x="71" y="38"/>
                </a:cubicBezTo>
                <a:cubicBezTo>
                  <a:pt x="74" y="38"/>
                  <a:pt x="76" y="36"/>
                  <a:pt x="76" y="33"/>
                </a:cubicBezTo>
                <a:cubicBezTo>
                  <a:pt x="76" y="31"/>
                  <a:pt x="74" y="29"/>
                  <a:pt x="71" y="29"/>
                </a:cubicBezTo>
                <a:close/>
                <a:moveTo>
                  <a:pt x="96" y="0"/>
                </a:moveTo>
                <a:cubicBezTo>
                  <a:pt x="94" y="0"/>
                  <a:pt x="92" y="2"/>
                  <a:pt x="92" y="5"/>
                </a:cubicBezTo>
                <a:cubicBezTo>
                  <a:pt x="92" y="7"/>
                  <a:pt x="94" y="9"/>
                  <a:pt x="96" y="9"/>
                </a:cubicBezTo>
                <a:cubicBezTo>
                  <a:pt x="99" y="9"/>
                  <a:pt x="101" y="7"/>
                  <a:pt x="101" y="5"/>
                </a:cubicBezTo>
                <a:cubicBezTo>
                  <a:pt x="101" y="2"/>
                  <a:pt x="99" y="0"/>
                  <a:pt x="96" y="0"/>
                </a:cubicBezTo>
                <a:close/>
                <a:moveTo>
                  <a:pt x="74" y="30"/>
                </a:moveTo>
                <a:cubicBezTo>
                  <a:pt x="93" y="8"/>
                  <a:pt x="93" y="8"/>
                  <a:pt x="93" y="8"/>
                </a:cubicBezTo>
                <a:moveTo>
                  <a:pt x="50" y="23"/>
                </a:moveTo>
                <a:cubicBezTo>
                  <a:pt x="67" y="31"/>
                  <a:pt x="67" y="31"/>
                  <a:pt x="67" y="31"/>
                </a:cubicBezTo>
                <a:moveTo>
                  <a:pt x="42" y="24"/>
                </a:moveTo>
                <a:cubicBezTo>
                  <a:pt x="24" y="42"/>
                  <a:pt x="24" y="42"/>
                  <a:pt x="24" y="42"/>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5" name="Freeform 35"/>
          <p:cNvSpPr>
            <a:spLocks noEditPoints="1"/>
          </p:cNvSpPr>
          <p:nvPr/>
        </p:nvSpPr>
        <p:spPr bwMode="auto">
          <a:xfrm>
            <a:off x="7094538" y="3013075"/>
            <a:ext cx="341312" cy="403225"/>
          </a:xfrm>
          <a:custGeom>
            <a:avLst/>
            <a:gdLst>
              <a:gd name="T0" fmla="*/ 215 w 215"/>
              <a:gd name="T1" fmla="*/ 103 h 254"/>
              <a:gd name="T2" fmla="*/ 215 w 215"/>
              <a:gd name="T3" fmla="*/ 254 h 254"/>
              <a:gd name="T4" fmla="*/ 0 w 215"/>
              <a:gd name="T5" fmla="*/ 254 h 254"/>
              <a:gd name="T6" fmla="*/ 0 w 215"/>
              <a:gd name="T7" fmla="*/ 103 h 254"/>
              <a:gd name="T8" fmla="*/ 215 w 215"/>
              <a:gd name="T9" fmla="*/ 254 h 254"/>
              <a:gd name="T10" fmla="*/ 108 w 215"/>
              <a:gd name="T11" fmla="*/ 180 h 254"/>
              <a:gd name="T12" fmla="*/ 0 w 215"/>
              <a:gd name="T13" fmla="*/ 254 h 254"/>
              <a:gd name="T14" fmla="*/ 215 w 215"/>
              <a:gd name="T15" fmla="*/ 103 h 254"/>
              <a:gd name="T16" fmla="*/ 144 w 215"/>
              <a:gd name="T17" fmla="*/ 180 h 254"/>
              <a:gd name="T18" fmla="*/ 0 w 215"/>
              <a:gd name="T19" fmla="*/ 103 h 254"/>
              <a:gd name="T20" fmla="*/ 72 w 215"/>
              <a:gd name="T21" fmla="*/ 180 h 254"/>
              <a:gd name="T22" fmla="*/ 189 w 215"/>
              <a:gd name="T23" fmla="*/ 98 h 254"/>
              <a:gd name="T24" fmla="*/ 189 w 215"/>
              <a:gd name="T25" fmla="*/ 46 h 254"/>
              <a:gd name="T26" fmla="*/ 141 w 215"/>
              <a:gd name="T27" fmla="*/ 0 h 254"/>
              <a:gd name="T28" fmla="*/ 26 w 215"/>
              <a:gd name="T29" fmla="*/ 0 h 254"/>
              <a:gd name="T30" fmla="*/ 26 w 215"/>
              <a:gd name="T31" fmla="*/ 98 h 254"/>
              <a:gd name="T32" fmla="*/ 189 w 215"/>
              <a:gd name="T33" fmla="*/ 46 h 254"/>
              <a:gd name="T34" fmla="*/ 141 w 215"/>
              <a:gd name="T35" fmla="*/ 0 h 254"/>
              <a:gd name="T36" fmla="*/ 141 w 215"/>
              <a:gd name="T37" fmla="*/ 46 h 254"/>
              <a:gd name="T38" fmla="*/ 189 w 215"/>
              <a:gd name="T39" fmla="*/ 46 h 254"/>
              <a:gd name="T40" fmla="*/ 72 w 215"/>
              <a:gd name="T41" fmla="*/ 74 h 254"/>
              <a:gd name="T42" fmla="*/ 48 w 215"/>
              <a:gd name="T43" fmla="*/ 74 h 254"/>
              <a:gd name="T44" fmla="*/ 160 w 215"/>
              <a:gd name="T45" fmla="*/ 74 h 254"/>
              <a:gd name="T46" fmla="*/ 93 w 215"/>
              <a:gd name="T47" fmla="*/ 74 h 254"/>
              <a:gd name="T48" fmla="*/ 48 w 215"/>
              <a:gd name="T49" fmla="*/ 98 h 254"/>
              <a:gd name="T50" fmla="*/ 110 w 215"/>
              <a:gd name="T51" fmla="*/ 98 h 254"/>
              <a:gd name="T52" fmla="*/ 160 w 215"/>
              <a:gd name="T53" fmla="*/ 98 h 254"/>
              <a:gd name="T54" fmla="*/ 136 w 215"/>
              <a:gd name="T55" fmla="*/ 98 h 25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215" h="254">
                <a:moveTo>
                  <a:pt x="215" y="103"/>
                </a:moveTo>
                <a:lnTo>
                  <a:pt x="215" y="254"/>
                </a:lnTo>
                <a:lnTo>
                  <a:pt x="0" y="254"/>
                </a:lnTo>
                <a:lnTo>
                  <a:pt x="0" y="103"/>
                </a:lnTo>
                <a:moveTo>
                  <a:pt x="215" y="254"/>
                </a:moveTo>
                <a:lnTo>
                  <a:pt x="108" y="180"/>
                </a:lnTo>
                <a:lnTo>
                  <a:pt x="0" y="254"/>
                </a:lnTo>
                <a:moveTo>
                  <a:pt x="215" y="103"/>
                </a:moveTo>
                <a:lnTo>
                  <a:pt x="144" y="180"/>
                </a:lnTo>
                <a:moveTo>
                  <a:pt x="0" y="103"/>
                </a:moveTo>
                <a:lnTo>
                  <a:pt x="72" y="180"/>
                </a:lnTo>
                <a:moveTo>
                  <a:pt x="189" y="98"/>
                </a:moveTo>
                <a:lnTo>
                  <a:pt x="189" y="46"/>
                </a:lnTo>
                <a:moveTo>
                  <a:pt x="141" y="0"/>
                </a:moveTo>
                <a:lnTo>
                  <a:pt x="26" y="0"/>
                </a:lnTo>
                <a:lnTo>
                  <a:pt x="26" y="98"/>
                </a:lnTo>
                <a:moveTo>
                  <a:pt x="189" y="46"/>
                </a:moveTo>
                <a:lnTo>
                  <a:pt x="141" y="0"/>
                </a:lnTo>
                <a:lnTo>
                  <a:pt x="141" y="46"/>
                </a:lnTo>
                <a:lnTo>
                  <a:pt x="189" y="46"/>
                </a:lnTo>
                <a:moveTo>
                  <a:pt x="72" y="74"/>
                </a:moveTo>
                <a:lnTo>
                  <a:pt x="48" y="74"/>
                </a:lnTo>
                <a:moveTo>
                  <a:pt x="160" y="74"/>
                </a:moveTo>
                <a:lnTo>
                  <a:pt x="93" y="74"/>
                </a:lnTo>
                <a:moveTo>
                  <a:pt x="48" y="98"/>
                </a:moveTo>
                <a:lnTo>
                  <a:pt x="110" y="98"/>
                </a:lnTo>
                <a:moveTo>
                  <a:pt x="160" y="98"/>
                </a:moveTo>
                <a:lnTo>
                  <a:pt x="136" y="98"/>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6" name="Freeform 36"/>
          <p:cNvSpPr>
            <a:spLocks noEditPoints="1"/>
          </p:cNvSpPr>
          <p:nvPr/>
        </p:nvSpPr>
        <p:spPr bwMode="auto">
          <a:xfrm>
            <a:off x="9575800" y="3021013"/>
            <a:ext cx="385762" cy="384175"/>
          </a:xfrm>
          <a:custGeom>
            <a:avLst/>
            <a:gdLst>
              <a:gd name="T0" fmla="*/ 87 w 101"/>
              <a:gd name="T1" fmla="*/ 27 h 101"/>
              <a:gd name="T2" fmla="*/ 94 w 101"/>
              <a:gd name="T3" fmla="*/ 54 h 101"/>
              <a:gd name="T4" fmla="*/ 47 w 101"/>
              <a:gd name="T5" fmla="*/ 101 h 101"/>
              <a:gd name="T6" fmla="*/ 0 w 101"/>
              <a:gd name="T7" fmla="*/ 54 h 101"/>
              <a:gd name="T8" fmla="*/ 47 w 101"/>
              <a:gd name="T9" fmla="*/ 6 h 101"/>
              <a:gd name="T10" fmla="*/ 73 w 101"/>
              <a:gd name="T11" fmla="*/ 14 h 101"/>
              <a:gd name="T12" fmla="*/ 65 w 101"/>
              <a:gd name="T13" fmla="*/ 23 h 101"/>
              <a:gd name="T14" fmla="*/ 47 w 101"/>
              <a:gd name="T15" fmla="*/ 18 h 101"/>
              <a:gd name="T16" fmla="*/ 12 w 101"/>
              <a:gd name="T17" fmla="*/ 54 h 101"/>
              <a:gd name="T18" fmla="*/ 47 w 101"/>
              <a:gd name="T19" fmla="*/ 89 h 101"/>
              <a:gd name="T20" fmla="*/ 83 w 101"/>
              <a:gd name="T21" fmla="*/ 54 h 101"/>
              <a:gd name="T22" fmla="*/ 78 w 101"/>
              <a:gd name="T23" fmla="*/ 35 h 101"/>
              <a:gd name="T24" fmla="*/ 56 w 101"/>
              <a:gd name="T25" fmla="*/ 32 h 101"/>
              <a:gd name="T26" fmla="*/ 47 w 101"/>
              <a:gd name="T27" fmla="*/ 30 h 101"/>
              <a:gd name="T28" fmla="*/ 24 w 101"/>
              <a:gd name="T29" fmla="*/ 54 h 101"/>
              <a:gd name="T30" fmla="*/ 47 w 101"/>
              <a:gd name="T31" fmla="*/ 77 h 101"/>
              <a:gd name="T32" fmla="*/ 70 w 101"/>
              <a:gd name="T33" fmla="*/ 54 h 101"/>
              <a:gd name="T34" fmla="*/ 68 w 101"/>
              <a:gd name="T35" fmla="*/ 43 h 101"/>
              <a:gd name="T36" fmla="*/ 47 w 101"/>
              <a:gd name="T37" fmla="*/ 54 h 101"/>
              <a:gd name="T38" fmla="*/ 98 w 101"/>
              <a:gd name="T39" fmla="*/ 2 h 101"/>
              <a:gd name="T40" fmla="*/ 86 w 101"/>
              <a:gd name="T41" fmla="*/ 0 h 101"/>
              <a:gd name="T42" fmla="*/ 86 w 101"/>
              <a:gd name="T43" fmla="*/ 15 h 101"/>
              <a:gd name="T44" fmla="*/ 101 w 101"/>
              <a:gd name="T45" fmla="*/ 15 h 101"/>
              <a:gd name="T46" fmla="*/ 8 w 101"/>
              <a:gd name="T47" fmla="*/ 101 h 101"/>
              <a:gd name="T48" fmla="*/ 17 w 101"/>
              <a:gd name="T49" fmla="*/ 90 h 101"/>
              <a:gd name="T50" fmla="*/ 77 w 101"/>
              <a:gd name="T51" fmla="*/ 90 h 101"/>
              <a:gd name="T52" fmla="*/ 87 w 101"/>
              <a:gd name="T53" fmla="*/ 101 h 10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101" h="101">
                <a:moveTo>
                  <a:pt x="87" y="27"/>
                </a:moveTo>
                <a:cubicBezTo>
                  <a:pt x="92" y="35"/>
                  <a:pt x="94" y="44"/>
                  <a:pt x="94" y="54"/>
                </a:cubicBezTo>
                <a:cubicBezTo>
                  <a:pt x="94" y="80"/>
                  <a:pt x="73" y="101"/>
                  <a:pt x="47" y="101"/>
                </a:cubicBezTo>
                <a:cubicBezTo>
                  <a:pt x="21" y="101"/>
                  <a:pt x="0" y="80"/>
                  <a:pt x="0" y="54"/>
                </a:cubicBezTo>
                <a:cubicBezTo>
                  <a:pt x="0" y="27"/>
                  <a:pt x="21" y="6"/>
                  <a:pt x="47" y="6"/>
                </a:cubicBezTo>
                <a:cubicBezTo>
                  <a:pt x="57" y="6"/>
                  <a:pt x="66" y="9"/>
                  <a:pt x="73" y="14"/>
                </a:cubicBezTo>
                <a:moveTo>
                  <a:pt x="65" y="23"/>
                </a:moveTo>
                <a:cubicBezTo>
                  <a:pt x="60" y="20"/>
                  <a:pt x="54" y="18"/>
                  <a:pt x="47" y="18"/>
                </a:cubicBezTo>
                <a:cubicBezTo>
                  <a:pt x="28" y="18"/>
                  <a:pt x="12" y="34"/>
                  <a:pt x="12" y="54"/>
                </a:cubicBezTo>
                <a:cubicBezTo>
                  <a:pt x="12" y="73"/>
                  <a:pt x="28" y="89"/>
                  <a:pt x="47" y="89"/>
                </a:cubicBezTo>
                <a:cubicBezTo>
                  <a:pt x="67" y="89"/>
                  <a:pt x="83" y="73"/>
                  <a:pt x="83" y="54"/>
                </a:cubicBezTo>
                <a:cubicBezTo>
                  <a:pt x="83" y="47"/>
                  <a:pt x="81" y="41"/>
                  <a:pt x="78" y="35"/>
                </a:cubicBezTo>
                <a:moveTo>
                  <a:pt x="56" y="32"/>
                </a:moveTo>
                <a:cubicBezTo>
                  <a:pt x="53" y="31"/>
                  <a:pt x="50" y="30"/>
                  <a:pt x="47" y="30"/>
                </a:cubicBezTo>
                <a:cubicBezTo>
                  <a:pt x="34" y="30"/>
                  <a:pt x="24" y="41"/>
                  <a:pt x="24" y="54"/>
                </a:cubicBezTo>
                <a:cubicBezTo>
                  <a:pt x="24" y="66"/>
                  <a:pt x="34" y="77"/>
                  <a:pt x="47" y="77"/>
                </a:cubicBezTo>
                <a:cubicBezTo>
                  <a:pt x="60" y="77"/>
                  <a:pt x="70" y="66"/>
                  <a:pt x="70" y="54"/>
                </a:cubicBezTo>
                <a:cubicBezTo>
                  <a:pt x="70" y="50"/>
                  <a:pt x="70" y="46"/>
                  <a:pt x="68" y="43"/>
                </a:cubicBezTo>
                <a:moveTo>
                  <a:pt x="47" y="54"/>
                </a:moveTo>
                <a:cubicBezTo>
                  <a:pt x="98" y="2"/>
                  <a:pt x="98" y="2"/>
                  <a:pt x="98" y="2"/>
                </a:cubicBezTo>
                <a:moveTo>
                  <a:pt x="86" y="0"/>
                </a:moveTo>
                <a:cubicBezTo>
                  <a:pt x="86" y="15"/>
                  <a:pt x="86" y="15"/>
                  <a:pt x="86" y="15"/>
                </a:cubicBezTo>
                <a:cubicBezTo>
                  <a:pt x="101" y="15"/>
                  <a:pt x="101" y="15"/>
                  <a:pt x="101" y="15"/>
                </a:cubicBezTo>
                <a:moveTo>
                  <a:pt x="8" y="101"/>
                </a:moveTo>
                <a:cubicBezTo>
                  <a:pt x="17" y="90"/>
                  <a:pt x="17" y="90"/>
                  <a:pt x="17" y="90"/>
                </a:cubicBezTo>
                <a:moveTo>
                  <a:pt x="77" y="90"/>
                </a:moveTo>
                <a:cubicBezTo>
                  <a:pt x="87" y="101"/>
                  <a:pt x="87" y="101"/>
                  <a:pt x="87" y="101"/>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7" name="Freeform 37"/>
          <p:cNvSpPr>
            <a:spLocks noEditPoints="1"/>
          </p:cNvSpPr>
          <p:nvPr/>
        </p:nvSpPr>
        <p:spPr bwMode="auto">
          <a:xfrm>
            <a:off x="8301038" y="4673600"/>
            <a:ext cx="422275" cy="369888"/>
          </a:xfrm>
          <a:custGeom>
            <a:avLst/>
            <a:gdLst>
              <a:gd name="T0" fmla="*/ 18 w 111"/>
              <a:gd name="T1" fmla="*/ 53 h 97"/>
              <a:gd name="T2" fmla="*/ 12 w 111"/>
              <a:gd name="T3" fmla="*/ 43 h 97"/>
              <a:gd name="T4" fmla="*/ 13 w 111"/>
              <a:gd name="T5" fmla="*/ 37 h 97"/>
              <a:gd name="T6" fmla="*/ 14 w 111"/>
              <a:gd name="T7" fmla="*/ 36 h 97"/>
              <a:gd name="T8" fmla="*/ 21 w 111"/>
              <a:gd name="T9" fmla="*/ 37 h 97"/>
              <a:gd name="T10" fmla="*/ 36 w 111"/>
              <a:gd name="T11" fmla="*/ 62 h 97"/>
              <a:gd name="T12" fmla="*/ 36 w 111"/>
              <a:gd name="T13" fmla="*/ 82 h 97"/>
              <a:gd name="T14" fmla="*/ 18 w 111"/>
              <a:gd name="T15" fmla="*/ 82 h 97"/>
              <a:gd name="T16" fmla="*/ 18 w 111"/>
              <a:gd name="T17" fmla="*/ 75 h 97"/>
              <a:gd name="T18" fmla="*/ 0 w 111"/>
              <a:gd name="T19" fmla="*/ 55 h 97"/>
              <a:gd name="T20" fmla="*/ 0 w 111"/>
              <a:gd name="T21" fmla="*/ 17 h 97"/>
              <a:gd name="T22" fmla="*/ 5 w 111"/>
              <a:gd name="T23" fmla="*/ 12 h 97"/>
              <a:gd name="T24" fmla="*/ 5 w 111"/>
              <a:gd name="T25" fmla="*/ 12 h 97"/>
              <a:gd name="T26" fmla="*/ 9 w 111"/>
              <a:gd name="T27" fmla="*/ 17 h 97"/>
              <a:gd name="T28" fmla="*/ 9 w 111"/>
              <a:gd name="T29" fmla="*/ 32 h 97"/>
              <a:gd name="T30" fmla="*/ 41 w 111"/>
              <a:gd name="T31" fmla="*/ 97 h 97"/>
              <a:gd name="T32" fmla="*/ 41 w 111"/>
              <a:gd name="T33" fmla="*/ 82 h 97"/>
              <a:gd name="T34" fmla="*/ 13 w 111"/>
              <a:gd name="T35" fmla="*/ 82 h 97"/>
              <a:gd name="T36" fmla="*/ 13 w 111"/>
              <a:gd name="T37" fmla="*/ 97 h 97"/>
              <a:gd name="T38" fmla="*/ 93 w 111"/>
              <a:gd name="T39" fmla="*/ 53 h 97"/>
              <a:gd name="T40" fmla="*/ 99 w 111"/>
              <a:gd name="T41" fmla="*/ 43 h 97"/>
              <a:gd name="T42" fmla="*/ 98 w 111"/>
              <a:gd name="T43" fmla="*/ 37 h 97"/>
              <a:gd name="T44" fmla="*/ 97 w 111"/>
              <a:gd name="T45" fmla="*/ 36 h 97"/>
              <a:gd name="T46" fmla="*/ 91 w 111"/>
              <a:gd name="T47" fmla="*/ 37 h 97"/>
              <a:gd name="T48" fmla="*/ 75 w 111"/>
              <a:gd name="T49" fmla="*/ 62 h 97"/>
              <a:gd name="T50" fmla="*/ 75 w 111"/>
              <a:gd name="T51" fmla="*/ 82 h 97"/>
              <a:gd name="T52" fmla="*/ 93 w 111"/>
              <a:gd name="T53" fmla="*/ 82 h 97"/>
              <a:gd name="T54" fmla="*/ 93 w 111"/>
              <a:gd name="T55" fmla="*/ 75 h 97"/>
              <a:gd name="T56" fmla="*/ 111 w 111"/>
              <a:gd name="T57" fmla="*/ 55 h 97"/>
              <a:gd name="T58" fmla="*/ 111 w 111"/>
              <a:gd name="T59" fmla="*/ 17 h 97"/>
              <a:gd name="T60" fmla="*/ 107 w 111"/>
              <a:gd name="T61" fmla="*/ 12 h 97"/>
              <a:gd name="T62" fmla="*/ 107 w 111"/>
              <a:gd name="T63" fmla="*/ 12 h 97"/>
              <a:gd name="T64" fmla="*/ 102 w 111"/>
              <a:gd name="T65" fmla="*/ 17 h 97"/>
              <a:gd name="T66" fmla="*/ 102 w 111"/>
              <a:gd name="T67" fmla="*/ 32 h 97"/>
              <a:gd name="T68" fmla="*/ 98 w 111"/>
              <a:gd name="T69" fmla="*/ 97 h 97"/>
              <a:gd name="T70" fmla="*/ 98 w 111"/>
              <a:gd name="T71" fmla="*/ 82 h 97"/>
              <a:gd name="T72" fmla="*/ 70 w 111"/>
              <a:gd name="T73" fmla="*/ 82 h 97"/>
              <a:gd name="T74" fmla="*/ 70 w 111"/>
              <a:gd name="T75" fmla="*/ 97 h 97"/>
              <a:gd name="T76" fmla="*/ 56 w 111"/>
              <a:gd name="T77" fmla="*/ 0 h 97"/>
              <a:gd name="T78" fmla="*/ 30 w 111"/>
              <a:gd name="T79" fmla="*/ 26 h 97"/>
              <a:gd name="T80" fmla="*/ 56 w 111"/>
              <a:gd name="T81" fmla="*/ 51 h 97"/>
              <a:gd name="T82" fmla="*/ 81 w 111"/>
              <a:gd name="T83" fmla="*/ 26 h 97"/>
              <a:gd name="T84" fmla="*/ 56 w 111"/>
              <a:gd name="T85" fmla="*/ 0 h 97"/>
              <a:gd name="T86" fmla="*/ 49 w 111"/>
              <a:gd name="T87" fmla="*/ 34 h 97"/>
              <a:gd name="T88" fmla="*/ 56 w 111"/>
              <a:gd name="T89" fmla="*/ 38 h 97"/>
              <a:gd name="T90" fmla="*/ 62 w 111"/>
              <a:gd name="T91" fmla="*/ 32 h 97"/>
              <a:gd name="T92" fmla="*/ 56 w 111"/>
              <a:gd name="T93" fmla="*/ 26 h 97"/>
              <a:gd name="T94" fmla="*/ 49 w 111"/>
              <a:gd name="T95" fmla="*/ 19 h 97"/>
              <a:gd name="T96" fmla="*/ 56 w 111"/>
              <a:gd name="T97" fmla="*/ 13 h 97"/>
              <a:gd name="T98" fmla="*/ 62 w 111"/>
              <a:gd name="T99" fmla="*/ 17 h 97"/>
              <a:gd name="T100" fmla="*/ 56 w 111"/>
              <a:gd name="T101" fmla="*/ 13 h 97"/>
              <a:gd name="T102" fmla="*/ 56 w 111"/>
              <a:gd name="T103" fmla="*/ 10 h 97"/>
              <a:gd name="T104" fmla="*/ 56 w 111"/>
              <a:gd name="T105" fmla="*/ 42 h 97"/>
              <a:gd name="T106" fmla="*/ 56 w 111"/>
              <a:gd name="T107" fmla="*/ 38 h 9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11" h="97">
                <a:moveTo>
                  <a:pt x="18" y="53"/>
                </a:moveTo>
                <a:cubicBezTo>
                  <a:pt x="12" y="43"/>
                  <a:pt x="12" y="43"/>
                  <a:pt x="12" y="43"/>
                </a:cubicBezTo>
                <a:cubicBezTo>
                  <a:pt x="10" y="41"/>
                  <a:pt x="11" y="38"/>
                  <a:pt x="13" y="37"/>
                </a:cubicBezTo>
                <a:cubicBezTo>
                  <a:pt x="14" y="36"/>
                  <a:pt x="14" y="36"/>
                  <a:pt x="14" y="36"/>
                </a:cubicBezTo>
                <a:cubicBezTo>
                  <a:pt x="16" y="34"/>
                  <a:pt x="19" y="35"/>
                  <a:pt x="21" y="37"/>
                </a:cubicBezTo>
                <a:cubicBezTo>
                  <a:pt x="36" y="62"/>
                  <a:pt x="36" y="62"/>
                  <a:pt x="36" y="62"/>
                </a:cubicBezTo>
                <a:cubicBezTo>
                  <a:pt x="36" y="82"/>
                  <a:pt x="36" y="82"/>
                  <a:pt x="36" y="82"/>
                </a:cubicBezTo>
                <a:cubicBezTo>
                  <a:pt x="18" y="82"/>
                  <a:pt x="18" y="82"/>
                  <a:pt x="18" y="82"/>
                </a:cubicBezTo>
                <a:cubicBezTo>
                  <a:pt x="18" y="75"/>
                  <a:pt x="18" y="75"/>
                  <a:pt x="18" y="75"/>
                </a:cubicBezTo>
                <a:cubicBezTo>
                  <a:pt x="0" y="55"/>
                  <a:pt x="0" y="55"/>
                  <a:pt x="0" y="55"/>
                </a:cubicBezTo>
                <a:cubicBezTo>
                  <a:pt x="0" y="17"/>
                  <a:pt x="0" y="17"/>
                  <a:pt x="0" y="17"/>
                </a:cubicBezTo>
                <a:cubicBezTo>
                  <a:pt x="0" y="14"/>
                  <a:pt x="2" y="12"/>
                  <a:pt x="5" y="12"/>
                </a:cubicBezTo>
                <a:cubicBezTo>
                  <a:pt x="5" y="12"/>
                  <a:pt x="5" y="12"/>
                  <a:pt x="5" y="12"/>
                </a:cubicBezTo>
                <a:cubicBezTo>
                  <a:pt x="7" y="12"/>
                  <a:pt x="9" y="14"/>
                  <a:pt x="9" y="17"/>
                </a:cubicBezTo>
                <a:cubicBezTo>
                  <a:pt x="9" y="32"/>
                  <a:pt x="9" y="32"/>
                  <a:pt x="9" y="32"/>
                </a:cubicBezTo>
                <a:moveTo>
                  <a:pt x="41" y="97"/>
                </a:moveTo>
                <a:cubicBezTo>
                  <a:pt x="41" y="82"/>
                  <a:pt x="41" y="82"/>
                  <a:pt x="41" y="82"/>
                </a:cubicBezTo>
                <a:cubicBezTo>
                  <a:pt x="13" y="82"/>
                  <a:pt x="13" y="82"/>
                  <a:pt x="13" y="82"/>
                </a:cubicBezTo>
                <a:cubicBezTo>
                  <a:pt x="13" y="97"/>
                  <a:pt x="13" y="97"/>
                  <a:pt x="13" y="97"/>
                </a:cubicBezTo>
                <a:moveTo>
                  <a:pt x="93" y="53"/>
                </a:moveTo>
                <a:cubicBezTo>
                  <a:pt x="99" y="43"/>
                  <a:pt x="99" y="43"/>
                  <a:pt x="99" y="43"/>
                </a:cubicBezTo>
                <a:cubicBezTo>
                  <a:pt x="101" y="41"/>
                  <a:pt x="100" y="38"/>
                  <a:pt x="98" y="37"/>
                </a:cubicBezTo>
                <a:cubicBezTo>
                  <a:pt x="97" y="36"/>
                  <a:pt x="97" y="36"/>
                  <a:pt x="97" y="36"/>
                </a:cubicBezTo>
                <a:cubicBezTo>
                  <a:pt x="95" y="34"/>
                  <a:pt x="92" y="35"/>
                  <a:pt x="91" y="37"/>
                </a:cubicBezTo>
                <a:cubicBezTo>
                  <a:pt x="75" y="62"/>
                  <a:pt x="75" y="62"/>
                  <a:pt x="75" y="62"/>
                </a:cubicBezTo>
                <a:cubicBezTo>
                  <a:pt x="75" y="82"/>
                  <a:pt x="75" y="82"/>
                  <a:pt x="75" y="82"/>
                </a:cubicBezTo>
                <a:cubicBezTo>
                  <a:pt x="93" y="82"/>
                  <a:pt x="93" y="82"/>
                  <a:pt x="93" y="82"/>
                </a:cubicBezTo>
                <a:cubicBezTo>
                  <a:pt x="93" y="75"/>
                  <a:pt x="93" y="75"/>
                  <a:pt x="93" y="75"/>
                </a:cubicBezTo>
                <a:cubicBezTo>
                  <a:pt x="111" y="55"/>
                  <a:pt x="111" y="55"/>
                  <a:pt x="111" y="55"/>
                </a:cubicBezTo>
                <a:cubicBezTo>
                  <a:pt x="111" y="17"/>
                  <a:pt x="111" y="17"/>
                  <a:pt x="111" y="17"/>
                </a:cubicBezTo>
                <a:cubicBezTo>
                  <a:pt x="111" y="14"/>
                  <a:pt x="109" y="12"/>
                  <a:pt x="107" y="12"/>
                </a:cubicBezTo>
                <a:cubicBezTo>
                  <a:pt x="107" y="12"/>
                  <a:pt x="107" y="12"/>
                  <a:pt x="107" y="12"/>
                </a:cubicBezTo>
                <a:cubicBezTo>
                  <a:pt x="104" y="12"/>
                  <a:pt x="102" y="14"/>
                  <a:pt x="102" y="17"/>
                </a:cubicBezTo>
                <a:cubicBezTo>
                  <a:pt x="102" y="32"/>
                  <a:pt x="102" y="32"/>
                  <a:pt x="102" y="32"/>
                </a:cubicBezTo>
                <a:moveTo>
                  <a:pt x="98" y="97"/>
                </a:moveTo>
                <a:cubicBezTo>
                  <a:pt x="98" y="82"/>
                  <a:pt x="98" y="82"/>
                  <a:pt x="98" y="82"/>
                </a:cubicBezTo>
                <a:cubicBezTo>
                  <a:pt x="70" y="82"/>
                  <a:pt x="70" y="82"/>
                  <a:pt x="70" y="82"/>
                </a:cubicBezTo>
                <a:cubicBezTo>
                  <a:pt x="70" y="97"/>
                  <a:pt x="70" y="97"/>
                  <a:pt x="70" y="97"/>
                </a:cubicBezTo>
                <a:moveTo>
                  <a:pt x="56" y="0"/>
                </a:moveTo>
                <a:cubicBezTo>
                  <a:pt x="42" y="0"/>
                  <a:pt x="30" y="12"/>
                  <a:pt x="30" y="26"/>
                </a:cubicBezTo>
                <a:cubicBezTo>
                  <a:pt x="30" y="39"/>
                  <a:pt x="42" y="51"/>
                  <a:pt x="56" y="51"/>
                </a:cubicBezTo>
                <a:cubicBezTo>
                  <a:pt x="69" y="51"/>
                  <a:pt x="81" y="39"/>
                  <a:pt x="81" y="26"/>
                </a:cubicBezTo>
                <a:cubicBezTo>
                  <a:pt x="81" y="12"/>
                  <a:pt x="69" y="0"/>
                  <a:pt x="56" y="0"/>
                </a:cubicBezTo>
                <a:close/>
                <a:moveTo>
                  <a:pt x="49" y="34"/>
                </a:moveTo>
                <a:cubicBezTo>
                  <a:pt x="50" y="36"/>
                  <a:pt x="52" y="38"/>
                  <a:pt x="56" y="38"/>
                </a:cubicBezTo>
                <a:cubicBezTo>
                  <a:pt x="59" y="38"/>
                  <a:pt x="62" y="35"/>
                  <a:pt x="62" y="32"/>
                </a:cubicBezTo>
                <a:cubicBezTo>
                  <a:pt x="62" y="28"/>
                  <a:pt x="60" y="26"/>
                  <a:pt x="56" y="26"/>
                </a:cubicBezTo>
                <a:cubicBezTo>
                  <a:pt x="52" y="25"/>
                  <a:pt x="49" y="23"/>
                  <a:pt x="49" y="19"/>
                </a:cubicBezTo>
                <a:cubicBezTo>
                  <a:pt x="49" y="16"/>
                  <a:pt x="52" y="13"/>
                  <a:pt x="56" y="13"/>
                </a:cubicBezTo>
                <a:cubicBezTo>
                  <a:pt x="59" y="13"/>
                  <a:pt x="61" y="15"/>
                  <a:pt x="62" y="17"/>
                </a:cubicBezTo>
                <a:moveTo>
                  <a:pt x="56" y="13"/>
                </a:moveTo>
                <a:cubicBezTo>
                  <a:pt x="56" y="10"/>
                  <a:pt x="56" y="10"/>
                  <a:pt x="56" y="10"/>
                </a:cubicBezTo>
                <a:moveTo>
                  <a:pt x="56" y="42"/>
                </a:moveTo>
                <a:cubicBezTo>
                  <a:pt x="56" y="38"/>
                  <a:pt x="56" y="38"/>
                  <a:pt x="56" y="38"/>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8" name="Rectangle 31"/>
          <p:cNvSpPr>
            <a:spLocks noChangeArrowheads="1"/>
          </p:cNvSpPr>
          <p:nvPr/>
        </p:nvSpPr>
        <p:spPr bwMode="auto">
          <a:xfrm>
            <a:off x="3887863" y="396875"/>
            <a:ext cx="4416274" cy="4462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900" b="1" i="0" u="none" strike="noStrike" cap="none" normalizeH="0" baseline="0" dirty="0" smtClean="0">
                <a:ln>
                  <a:noFill/>
                </a:ln>
                <a:effectLst/>
                <a:latin typeface="Open Sans" panose="020B0606030504020204" pitchFamily="34" charset="0"/>
              </a:rPr>
              <a:t>TIMELINE INFOGRAPHIC</a:t>
            </a:r>
            <a:endParaRPr kumimoji="0" lang="ru-RU" altLang="ru-RU" sz="1800" b="0" i="0" u="none" strike="noStrike" cap="none" normalizeH="0" baseline="0" dirty="0" smtClean="0">
              <a:ln>
                <a:noFill/>
              </a:ln>
              <a:effectLst/>
            </a:endParaRPr>
          </a:p>
        </p:txBody>
      </p:sp>
      <p:sp>
        <p:nvSpPr>
          <p:cNvPr id="40" name="TextBox 39"/>
          <p:cNvSpPr txBox="1"/>
          <p:nvPr/>
        </p:nvSpPr>
        <p:spPr>
          <a:xfrm>
            <a:off x="2808302" y="5640138"/>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
        <p:nvSpPr>
          <p:cNvPr id="41" name="TextBox 40"/>
          <p:cNvSpPr txBox="1"/>
          <p:nvPr/>
        </p:nvSpPr>
        <p:spPr>
          <a:xfrm>
            <a:off x="5296008" y="5640138"/>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
        <p:nvSpPr>
          <p:cNvPr id="42" name="TextBox 41"/>
          <p:cNvSpPr txBox="1"/>
          <p:nvPr/>
        </p:nvSpPr>
        <p:spPr>
          <a:xfrm>
            <a:off x="7783714" y="5640138"/>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
        <p:nvSpPr>
          <p:cNvPr id="43" name="TextBox 42"/>
          <p:cNvSpPr txBox="1"/>
          <p:nvPr/>
        </p:nvSpPr>
        <p:spPr>
          <a:xfrm>
            <a:off x="1624961" y="1908580"/>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
        <p:nvSpPr>
          <p:cNvPr id="44" name="TextBox 43"/>
          <p:cNvSpPr txBox="1"/>
          <p:nvPr/>
        </p:nvSpPr>
        <p:spPr>
          <a:xfrm>
            <a:off x="4105943" y="1908580"/>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
        <p:nvSpPr>
          <p:cNvPr id="45" name="TextBox 44"/>
          <p:cNvSpPr txBox="1"/>
          <p:nvPr/>
        </p:nvSpPr>
        <p:spPr>
          <a:xfrm>
            <a:off x="6600372" y="1908580"/>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
        <p:nvSpPr>
          <p:cNvPr id="46" name="TextBox 45"/>
          <p:cNvSpPr txBox="1"/>
          <p:nvPr/>
        </p:nvSpPr>
        <p:spPr>
          <a:xfrm>
            <a:off x="9054460" y="1908580"/>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Tree>
    <p:extLst>
      <p:ext uri="{BB962C8B-B14F-4D97-AF65-F5344CB8AC3E}">
        <p14:creationId xmlns:p14="http://schemas.microsoft.com/office/powerpoint/2010/main" val="4153209209"/>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22" presetClass="entr" presetSubtype="8" fill="hold" grpId="0" nodeType="withEffect">
                                      <p:stCondLst>
                                        <p:cond delay="15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par>
                                    <p:cTn id="13" presetID="53" presetClass="entr" presetSubtype="16" fill="hold" grpId="0" nodeType="withEffect">
                                      <p:stCondLst>
                                        <p:cond delay="300"/>
                                      </p:stCondLst>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ppt_w</p:attrName>
                                            </p:attrNameLst>
                                          </p:cBhvr>
                                          <p:tavLst>
                                            <p:tav tm="0">
                                              <p:val>
                                                <p:fltVal val="0"/>
                                              </p:val>
                                            </p:tav>
                                            <p:tav tm="100000">
                                              <p:val>
                                                <p:strVal val="#ppt_w"/>
                                              </p:val>
                                            </p:tav>
                                          </p:tavLst>
                                        </p:anim>
                                        <p:anim calcmode="lin" valueType="num">
                                          <p:cBhvr>
                                            <p:cTn id="16" dur="500" fill="hold"/>
                                            <p:tgtEl>
                                              <p:spTgt spid="22"/>
                                            </p:tgtEl>
                                            <p:attrNameLst>
                                              <p:attrName>ppt_h</p:attrName>
                                            </p:attrNameLst>
                                          </p:cBhvr>
                                          <p:tavLst>
                                            <p:tav tm="0">
                                              <p:val>
                                                <p:fltVal val="0"/>
                                              </p:val>
                                            </p:tav>
                                            <p:tav tm="100000">
                                              <p:val>
                                                <p:strVal val="#ppt_h"/>
                                              </p:val>
                                            </p:tav>
                                          </p:tavLst>
                                        </p:anim>
                                        <p:animEffect transition="in" filter="fade">
                                          <p:cBhvr>
                                            <p:cTn id="17" dur="500"/>
                                            <p:tgtEl>
                                              <p:spTgt spid="22"/>
                                            </p:tgtEl>
                                          </p:cBhvr>
                                        </p:animEffect>
                                      </p:childTnLst>
                                    </p:cTn>
                                  </p:par>
                                  <p:par>
                                    <p:cTn id="18" presetID="22" presetClass="entr" presetSubtype="8" fill="hold" grpId="0" nodeType="withEffect">
                                      <p:stCondLst>
                                        <p:cond delay="45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53" presetClass="entr" presetSubtype="16" fill="hold" grpId="0" nodeType="withEffect">
                                      <p:stCondLst>
                                        <p:cond delay="60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22" presetClass="entr" presetSubtype="8" fill="hold" grpId="0" nodeType="withEffect">
                                      <p:stCondLst>
                                        <p:cond delay="75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par>
                                    <p:cTn id="29" presetID="53" presetClass="entr" presetSubtype="16" fill="hold" grpId="0" nodeType="withEffect">
                                      <p:stCondLst>
                                        <p:cond delay="9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22" presetClass="entr" presetSubtype="8" fill="hold" grpId="0" nodeType="withEffect">
                                      <p:stCondLst>
                                        <p:cond delay="100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par>
                                    <p:cTn id="37" presetID="53" presetClass="entr" presetSubtype="16" fill="hold" grpId="0" nodeType="withEffect">
                                      <p:stCondLst>
                                        <p:cond delay="115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Effect transition="in" filter="fade">
                                          <p:cBhvr>
                                            <p:cTn id="41" dur="500"/>
                                            <p:tgtEl>
                                              <p:spTgt spid="16"/>
                                            </p:tgtEl>
                                          </p:cBhvr>
                                        </p:animEffect>
                                      </p:childTnLst>
                                    </p:cTn>
                                  </p:par>
                                  <p:par>
                                    <p:cTn id="42" presetID="22" presetClass="entr" presetSubtype="8" fill="hold" grpId="0" nodeType="withEffect">
                                      <p:stCondLst>
                                        <p:cond delay="130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par>
                                    <p:cTn id="45" presetID="53" presetClass="entr" presetSubtype="16" fill="hold" grpId="0" nodeType="withEffect">
                                      <p:stCondLst>
                                        <p:cond delay="145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animEffect transition="in" filter="fade">
                                          <p:cBhvr>
                                            <p:cTn id="49" dur="500"/>
                                            <p:tgtEl>
                                              <p:spTgt spid="14"/>
                                            </p:tgtEl>
                                          </p:cBhvr>
                                        </p:animEffect>
                                      </p:childTnLst>
                                    </p:cTn>
                                  </p:par>
                                  <p:par>
                                    <p:cTn id="50" presetID="22" presetClass="entr" presetSubtype="8" fill="hold" grpId="0" nodeType="withEffect">
                                      <p:stCondLst>
                                        <p:cond delay="160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par>
                                    <p:cTn id="53" presetID="53" presetClass="entr" presetSubtype="16" fill="hold" grpId="0" nodeType="withEffect">
                                      <p:stCondLst>
                                        <p:cond delay="175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Effect transition="in" filter="fade">
                                          <p:cBhvr>
                                            <p:cTn id="57" dur="500"/>
                                            <p:tgtEl>
                                              <p:spTgt spid="12"/>
                                            </p:tgtEl>
                                          </p:cBhvr>
                                        </p:animEffect>
                                      </p:childTnLst>
                                    </p:cTn>
                                  </p:par>
                                  <p:par>
                                    <p:cTn id="58" presetID="22" presetClass="entr" presetSubtype="8" fill="hold" grpId="0" nodeType="withEffect">
                                      <p:stCondLst>
                                        <p:cond delay="190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par>
                                    <p:cTn id="61" presetID="53" presetClass="entr" presetSubtype="16" fill="hold" grpId="0" nodeType="withEffect">
                                      <p:stCondLst>
                                        <p:cond delay="2000"/>
                                      </p:stCondLst>
                                      <p:childTnLst>
                                        <p:set>
                                          <p:cBhvr>
                                            <p:cTn id="62" dur="1" fill="hold">
                                              <p:stCondLst>
                                                <p:cond delay="0"/>
                                              </p:stCondLst>
                                            </p:cTn>
                                            <p:tgtEl>
                                              <p:spTgt spid="10"/>
                                            </p:tgtEl>
                                            <p:attrNameLst>
                                              <p:attrName>style.visibility</p:attrName>
                                            </p:attrNameLst>
                                          </p:cBhvr>
                                          <p:to>
                                            <p:strVal val="visible"/>
                                          </p:to>
                                        </p:set>
                                        <p:anim calcmode="lin" valueType="num">
                                          <p:cBhvr>
                                            <p:cTn id="63" dur="500" fill="hold"/>
                                            <p:tgtEl>
                                              <p:spTgt spid="10"/>
                                            </p:tgtEl>
                                            <p:attrNameLst>
                                              <p:attrName>ppt_w</p:attrName>
                                            </p:attrNameLst>
                                          </p:cBhvr>
                                          <p:tavLst>
                                            <p:tav tm="0">
                                              <p:val>
                                                <p:fltVal val="0"/>
                                              </p:val>
                                            </p:tav>
                                            <p:tav tm="100000">
                                              <p:val>
                                                <p:strVal val="#ppt_w"/>
                                              </p:val>
                                            </p:tav>
                                          </p:tavLst>
                                        </p:anim>
                                        <p:anim calcmode="lin" valueType="num">
                                          <p:cBhvr>
                                            <p:cTn id="64" dur="500" fill="hold"/>
                                            <p:tgtEl>
                                              <p:spTgt spid="10"/>
                                            </p:tgtEl>
                                            <p:attrNameLst>
                                              <p:attrName>ppt_h</p:attrName>
                                            </p:attrNameLst>
                                          </p:cBhvr>
                                          <p:tavLst>
                                            <p:tav tm="0">
                                              <p:val>
                                                <p:fltVal val="0"/>
                                              </p:val>
                                            </p:tav>
                                            <p:tav tm="100000">
                                              <p:val>
                                                <p:strVal val="#ppt_h"/>
                                              </p:val>
                                            </p:tav>
                                          </p:tavLst>
                                        </p:anim>
                                        <p:animEffect transition="in" filter="fade">
                                          <p:cBhvr>
                                            <p:cTn id="65" dur="500"/>
                                            <p:tgtEl>
                                              <p:spTgt spid="10"/>
                                            </p:tgtEl>
                                          </p:cBhvr>
                                        </p:animEffect>
                                      </p:childTnLst>
                                    </p:cTn>
                                  </p:par>
                                  <p:par>
                                    <p:cTn id="66" presetID="22" presetClass="entr" presetSubtype="8" fill="hold" grpId="0" nodeType="withEffect">
                                      <p:stCondLst>
                                        <p:cond delay="2150"/>
                                      </p:stCondLst>
                                      <p:childTnLst>
                                        <p:set>
                                          <p:cBhvr>
                                            <p:cTn id="67" dur="1" fill="hold">
                                              <p:stCondLst>
                                                <p:cond delay="0"/>
                                              </p:stCondLst>
                                            </p:cTn>
                                            <p:tgtEl>
                                              <p:spTgt spid="7"/>
                                            </p:tgtEl>
                                            <p:attrNameLst>
                                              <p:attrName>style.visibility</p:attrName>
                                            </p:attrNameLst>
                                          </p:cBhvr>
                                          <p:to>
                                            <p:strVal val="visible"/>
                                          </p:to>
                                        </p:set>
                                        <p:animEffect transition="in" filter="wipe(left)">
                                          <p:cBhvr>
                                            <p:cTn id="68" dur="500"/>
                                            <p:tgtEl>
                                              <p:spTgt spid="7"/>
                                            </p:tgtEl>
                                          </p:cBhvr>
                                        </p:animEffect>
                                      </p:childTnLst>
                                    </p:cTn>
                                  </p:par>
                                  <p:par>
                                    <p:cTn id="69" presetID="53" presetClass="entr" presetSubtype="16" fill="hold" grpId="0" nodeType="withEffect">
                                      <p:stCondLst>
                                        <p:cond delay="2300"/>
                                      </p:stCondLst>
                                      <p:childTnLst>
                                        <p:set>
                                          <p:cBhvr>
                                            <p:cTn id="70" dur="1" fill="hold">
                                              <p:stCondLst>
                                                <p:cond delay="0"/>
                                              </p:stCondLst>
                                            </p:cTn>
                                            <p:tgtEl>
                                              <p:spTgt spid="8"/>
                                            </p:tgtEl>
                                            <p:attrNameLst>
                                              <p:attrName>style.visibility</p:attrName>
                                            </p:attrNameLst>
                                          </p:cBhvr>
                                          <p:to>
                                            <p:strVal val="visible"/>
                                          </p:to>
                                        </p:set>
                                        <p:anim calcmode="lin" valueType="num">
                                          <p:cBhvr>
                                            <p:cTn id="71" dur="500" fill="hold"/>
                                            <p:tgtEl>
                                              <p:spTgt spid="8"/>
                                            </p:tgtEl>
                                            <p:attrNameLst>
                                              <p:attrName>ppt_w</p:attrName>
                                            </p:attrNameLst>
                                          </p:cBhvr>
                                          <p:tavLst>
                                            <p:tav tm="0">
                                              <p:val>
                                                <p:fltVal val="0"/>
                                              </p:val>
                                            </p:tav>
                                            <p:tav tm="100000">
                                              <p:val>
                                                <p:strVal val="#ppt_w"/>
                                              </p:val>
                                            </p:tav>
                                          </p:tavLst>
                                        </p:anim>
                                        <p:anim calcmode="lin" valueType="num">
                                          <p:cBhvr>
                                            <p:cTn id="72" dur="500" fill="hold"/>
                                            <p:tgtEl>
                                              <p:spTgt spid="8"/>
                                            </p:tgtEl>
                                            <p:attrNameLst>
                                              <p:attrName>ppt_h</p:attrName>
                                            </p:attrNameLst>
                                          </p:cBhvr>
                                          <p:tavLst>
                                            <p:tav tm="0">
                                              <p:val>
                                                <p:fltVal val="0"/>
                                              </p:val>
                                            </p:tav>
                                            <p:tav tm="100000">
                                              <p:val>
                                                <p:strVal val="#ppt_h"/>
                                              </p:val>
                                            </p:tav>
                                          </p:tavLst>
                                        </p:anim>
                                        <p:animEffect transition="in" filter="fade">
                                          <p:cBhvr>
                                            <p:cTn id="73" dur="500"/>
                                            <p:tgtEl>
                                              <p:spTgt spid="8"/>
                                            </p:tgtEl>
                                          </p:cBhvr>
                                        </p:animEffect>
                                      </p:childTnLst>
                                    </p:cTn>
                                  </p:par>
                                  <p:par>
                                    <p:cTn id="74" presetID="53" presetClass="entr" presetSubtype="16" fill="hold" grpId="0" nodeType="withEffect">
                                      <p:stCondLst>
                                        <p:cond delay="2500"/>
                                      </p:stCondLst>
                                      <p:childTnLst>
                                        <p:set>
                                          <p:cBhvr>
                                            <p:cTn id="75" dur="1" fill="hold">
                                              <p:stCondLst>
                                                <p:cond delay="0"/>
                                              </p:stCondLst>
                                            </p:cTn>
                                            <p:tgtEl>
                                              <p:spTgt spid="33"/>
                                            </p:tgtEl>
                                            <p:attrNameLst>
                                              <p:attrName>style.visibility</p:attrName>
                                            </p:attrNameLst>
                                          </p:cBhvr>
                                          <p:to>
                                            <p:strVal val="visible"/>
                                          </p:to>
                                        </p:set>
                                        <p:anim calcmode="lin" valueType="num">
                                          <p:cBhvr>
                                            <p:cTn id="76" dur="750" fill="hold"/>
                                            <p:tgtEl>
                                              <p:spTgt spid="33"/>
                                            </p:tgtEl>
                                            <p:attrNameLst>
                                              <p:attrName>ppt_w</p:attrName>
                                            </p:attrNameLst>
                                          </p:cBhvr>
                                          <p:tavLst>
                                            <p:tav tm="0">
                                              <p:val>
                                                <p:fltVal val="0"/>
                                              </p:val>
                                            </p:tav>
                                            <p:tav tm="100000">
                                              <p:val>
                                                <p:strVal val="#ppt_w"/>
                                              </p:val>
                                            </p:tav>
                                          </p:tavLst>
                                        </p:anim>
                                        <p:anim calcmode="lin" valueType="num">
                                          <p:cBhvr>
                                            <p:cTn id="77" dur="750" fill="hold"/>
                                            <p:tgtEl>
                                              <p:spTgt spid="33"/>
                                            </p:tgtEl>
                                            <p:attrNameLst>
                                              <p:attrName>ppt_h</p:attrName>
                                            </p:attrNameLst>
                                          </p:cBhvr>
                                          <p:tavLst>
                                            <p:tav tm="0">
                                              <p:val>
                                                <p:fltVal val="0"/>
                                              </p:val>
                                            </p:tav>
                                            <p:tav tm="100000">
                                              <p:val>
                                                <p:strVal val="#ppt_h"/>
                                              </p:val>
                                            </p:tav>
                                          </p:tavLst>
                                        </p:anim>
                                        <p:animEffect transition="in" filter="fade">
                                          <p:cBhvr>
                                            <p:cTn id="78" dur="750"/>
                                            <p:tgtEl>
                                              <p:spTgt spid="33"/>
                                            </p:tgtEl>
                                          </p:cBhvr>
                                        </p:animEffect>
                                      </p:childTnLst>
                                    </p:cTn>
                                  </p:par>
                                  <p:par>
                                    <p:cTn id="79" presetID="53" presetClass="entr" presetSubtype="16" fill="hold" grpId="0" nodeType="withEffect">
                                      <p:stCondLst>
                                        <p:cond delay="2500"/>
                                      </p:stCondLst>
                                      <p:childTnLst>
                                        <p:set>
                                          <p:cBhvr>
                                            <p:cTn id="80" dur="1" fill="hold">
                                              <p:stCondLst>
                                                <p:cond delay="0"/>
                                              </p:stCondLst>
                                            </p:cTn>
                                            <p:tgtEl>
                                              <p:spTgt spid="34"/>
                                            </p:tgtEl>
                                            <p:attrNameLst>
                                              <p:attrName>style.visibility</p:attrName>
                                            </p:attrNameLst>
                                          </p:cBhvr>
                                          <p:to>
                                            <p:strVal val="visible"/>
                                          </p:to>
                                        </p:set>
                                        <p:anim calcmode="lin" valueType="num">
                                          <p:cBhvr>
                                            <p:cTn id="81" dur="750" fill="hold"/>
                                            <p:tgtEl>
                                              <p:spTgt spid="34"/>
                                            </p:tgtEl>
                                            <p:attrNameLst>
                                              <p:attrName>ppt_w</p:attrName>
                                            </p:attrNameLst>
                                          </p:cBhvr>
                                          <p:tavLst>
                                            <p:tav tm="0">
                                              <p:val>
                                                <p:fltVal val="0"/>
                                              </p:val>
                                            </p:tav>
                                            <p:tav tm="100000">
                                              <p:val>
                                                <p:strVal val="#ppt_w"/>
                                              </p:val>
                                            </p:tav>
                                          </p:tavLst>
                                        </p:anim>
                                        <p:anim calcmode="lin" valueType="num">
                                          <p:cBhvr>
                                            <p:cTn id="82" dur="750" fill="hold"/>
                                            <p:tgtEl>
                                              <p:spTgt spid="34"/>
                                            </p:tgtEl>
                                            <p:attrNameLst>
                                              <p:attrName>ppt_h</p:attrName>
                                            </p:attrNameLst>
                                          </p:cBhvr>
                                          <p:tavLst>
                                            <p:tav tm="0">
                                              <p:val>
                                                <p:fltVal val="0"/>
                                              </p:val>
                                            </p:tav>
                                            <p:tav tm="100000">
                                              <p:val>
                                                <p:strVal val="#ppt_h"/>
                                              </p:val>
                                            </p:tav>
                                          </p:tavLst>
                                        </p:anim>
                                        <p:animEffect transition="in" filter="fade">
                                          <p:cBhvr>
                                            <p:cTn id="83" dur="750"/>
                                            <p:tgtEl>
                                              <p:spTgt spid="34"/>
                                            </p:tgtEl>
                                          </p:cBhvr>
                                        </p:animEffect>
                                      </p:childTnLst>
                                    </p:cTn>
                                  </p:par>
                                  <p:par>
                                    <p:cTn id="84" presetID="53" presetClass="entr" presetSubtype="16" fill="hold" grpId="0" nodeType="withEffect">
                                      <p:stCondLst>
                                        <p:cond delay="2500"/>
                                      </p:stCondLst>
                                      <p:childTnLst>
                                        <p:set>
                                          <p:cBhvr>
                                            <p:cTn id="85" dur="1" fill="hold">
                                              <p:stCondLst>
                                                <p:cond delay="0"/>
                                              </p:stCondLst>
                                            </p:cTn>
                                            <p:tgtEl>
                                              <p:spTgt spid="31"/>
                                            </p:tgtEl>
                                            <p:attrNameLst>
                                              <p:attrName>style.visibility</p:attrName>
                                            </p:attrNameLst>
                                          </p:cBhvr>
                                          <p:to>
                                            <p:strVal val="visible"/>
                                          </p:to>
                                        </p:set>
                                        <p:anim calcmode="lin" valueType="num">
                                          <p:cBhvr>
                                            <p:cTn id="86" dur="750" fill="hold"/>
                                            <p:tgtEl>
                                              <p:spTgt spid="31"/>
                                            </p:tgtEl>
                                            <p:attrNameLst>
                                              <p:attrName>ppt_w</p:attrName>
                                            </p:attrNameLst>
                                          </p:cBhvr>
                                          <p:tavLst>
                                            <p:tav tm="0">
                                              <p:val>
                                                <p:fltVal val="0"/>
                                              </p:val>
                                            </p:tav>
                                            <p:tav tm="100000">
                                              <p:val>
                                                <p:strVal val="#ppt_w"/>
                                              </p:val>
                                            </p:tav>
                                          </p:tavLst>
                                        </p:anim>
                                        <p:anim calcmode="lin" valueType="num">
                                          <p:cBhvr>
                                            <p:cTn id="87" dur="750" fill="hold"/>
                                            <p:tgtEl>
                                              <p:spTgt spid="31"/>
                                            </p:tgtEl>
                                            <p:attrNameLst>
                                              <p:attrName>ppt_h</p:attrName>
                                            </p:attrNameLst>
                                          </p:cBhvr>
                                          <p:tavLst>
                                            <p:tav tm="0">
                                              <p:val>
                                                <p:fltVal val="0"/>
                                              </p:val>
                                            </p:tav>
                                            <p:tav tm="100000">
                                              <p:val>
                                                <p:strVal val="#ppt_h"/>
                                              </p:val>
                                            </p:tav>
                                          </p:tavLst>
                                        </p:anim>
                                        <p:animEffect transition="in" filter="fade">
                                          <p:cBhvr>
                                            <p:cTn id="88" dur="750"/>
                                            <p:tgtEl>
                                              <p:spTgt spid="31"/>
                                            </p:tgtEl>
                                          </p:cBhvr>
                                        </p:animEffect>
                                      </p:childTnLst>
                                    </p:cTn>
                                  </p:par>
                                  <p:par>
                                    <p:cTn id="89" presetID="53" presetClass="entr" presetSubtype="16" fill="hold" grpId="0" nodeType="withEffect">
                                      <p:stCondLst>
                                        <p:cond delay="2500"/>
                                      </p:stCondLst>
                                      <p:childTnLst>
                                        <p:set>
                                          <p:cBhvr>
                                            <p:cTn id="90" dur="1" fill="hold">
                                              <p:stCondLst>
                                                <p:cond delay="0"/>
                                              </p:stCondLst>
                                            </p:cTn>
                                            <p:tgtEl>
                                              <p:spTgt spid="32"/>
                                            </p:tgtEl>
                                            <p:attrNameLst>
                                              <p:attrName>style.visibility</p:attrName>
                                            </p:attrNameLst>
                                          </p:cBhvr>
                                          <p:to>
                                            <p:strVal val="visible"/>
                                          </p:to>
                                        </p:set>
                                        <p:anim calcmode="lin" valueType="num">
                                          <p:cBhvr>
                                            <p:cTn id="91" dur="750" fill="hold"/>
                                            <p:tgtEl>
                                              <p:spTgt spid="32"/>
                                            </p:tgtEl>
                                            <p:attrNameLst>
                                              <p:attrName>ppt_w</p:attrName>
                                            </p:attrNameLst>
                                          </p:cBhvr>
                                          <p:tavLst>
                                            <p:tav tm="0">
                                              <p:val>
                                                <p:fltVal val="0"/>
                                              </p:val>
                                            </p:tav>
                                            <p:tav tm="100000">
                                              <p:val>
                                                <p:strVal val="#ppt_w"/>
                                              </p:val>
                                            </p:tav>
                                          </p:tavLst>
                                        </p:anim>
                                        <p:anim calcmode="lin" valueType="num">
                                          <p:cBhvr>
                                            <p:cTn id="92" dur="750" fill="hold"/>
                                            <p:tgtEl>
                                              <p:spTgt spid="32"/>
                                            </p:tgtEl>
                                            <p:attrNameLst>
                                              <p:attrName>ppt_h</p:attrName>
                                            </p:attrNameLst>
                                          </p:cBhvr>
                                          <p:tavLst>
                                            <p:tav tm="0">
                                              <p:val>
                                                <p:fltVal val="0"/>
                                              </p:val>
                                            </p:tav>
                                            <p:tav tm="100000">
                                              <p:val>
                                                <p:strVal val="#ppt_h"/>
                                              </p:val>
                                            </p:tav>
                                          </p:tavLst>
                                        </p:anim>
                                        <p:animEffect transition="in" filter="fade">
                                          <p:cBhvr>
                                            <p:cTn id="93" dur="750"/>
                                            <p:tgtEl>
                                              <p:spTgt spid="32"/>
                                            </p:tgtEl>
                                          </p:cBhvr>
                                        </p:animEffect>
                                      </p:childTnLst>
                                    </p:cTn>
                                  </p:par>
                                  <p:par>
                                    <p:cTn id="94" presetID="53" presetClass="entr" presetSubtype="16" fill="hold" grpId="0" nodeType="withEffect">
                                      <p:stCondLst>
                                        <p:cond delay="2500"/>
                                      </p:stCondLst>
                                      <p:childTnLst>
                                        <p:set>
                                          <p:cBhvr>
                                            <p:cTn id="95" dur="1" fill="hold">
                                              <p:stCondLst>
                                                <p:cond delay="0"/>
                                              </p:stCondLst>
                                            </p:cTn>
                                            <p:tgtEl>
                                              <p:spTgt spid="35"/>
                                            </p:tgtEl>
                                            <p:attrNameLst>
                                              <p:attrName>style.visibility</p:attrName>
                                            </p:attrNameLst>
                                          </p:cBhvr>
                                          <p:to>
                                            <p:strVal val="visible"/>
                                          </p:to>
                                        </p:set>
                                        <p:anim calcmode="lin" valueType="num">
                                          <p:cBhvr>
                                            <p:cTn id="96" dur="750" fill="hold"/>
                                            <p:tgtEl>
                                              <p:spTgt spid="35"/>
                                            </p:tgtEl>
                                            <p:attrNameLst>
                                              <p:attrName>ppt_w</p:attrName>
                                            </p:attrNameLst>
                                          </p:cBhvr>
                                          <p:tavLst>
                                            <p:tav tm="0">
                                              <p:val>
                                                <p:fltVal val="0"/>
                                              </p:val>
                                            </p:tav>
                                            <p:tav tm="100000">
                                              <p:val>
                                                <p:strVal val="#ppt_w"/>
                                              </p:val>
                                            </p:tav>
                                          </p:tavLst>
                                        </p:anim>
                                        <p:anim calcmode="lin" valueType="num">
                                          <p:cBhvr>
                                            <p:cTn id="97" dur="750" fill="hold"/>
                                            <p:tgtEl>
                                              <p:spTgt spid="35"/>
                                            </p:tgtEl>
                                            <p:attrNameLst>
                                              <p:attrName>ppt_h</p:attrName>
                                            </p:attrNameLst>
                                          </p:cBhvr>
                                          <p:tavLst>
                                            <p:tav tm="0">
                                              <p:val>
                                                <p:fltVal val="0"/>
                                              </p:val>
                                            </p:tav>
                                            <p:tav tm="100000">
                                              <p:val>
                                                <p:strVal val="#ppt_h"/>
                                              </p:val>
                                            </p:tav>
                                          </p:tavLst>
                                        </p:anim>
                                        <p:animEffect transition="in" filter="fade">
                                          <p:cBhvr>
                                            <p:cTn id="98" dur="750"/>
                                            <p:tgtEl>
                                              <p:spTgt spid="35"/>
                                            </p:tgtEl>
                                          </p:cBhvr>
                                        </p:animEffect>
                                      </p:childTnLst>
                                    </p:cTn>
                                  </p:par>
                                  <p:par>
                                    <p:cTn id="99" presetID="53" presetClass="entr" presetSubtype="16" fill="hold" grpId="0" nodeType="withEffect">
                                      <p:stCondLst>
                                        <p:cond delay="2500"/>
                                      </p:stCondLst>
                                      <p:childTnLst>
                                        <p:set>
                                          <p:cBhvr>
                                            <p:cTn id="100" dur="1" fill="hold">
                                              <p:stCondLst>
                                                <p:cond delay="0"/>
                                              </p:stCondLst>
                                            </p:cTn>
                                            <p:tgtEl>
                                              <p:spTgt spid="37"/>
                                            </p:tgtEl>
                                            <p:attrNameLst>
                                              <p:attrName>style.visibility</p:attrName>
                                            </p:attrNameLst>
                                          </p:cBhvr>
                                          <p:to>
                                            <p:strVal val="visible"/>
                                          </p:to>
                                        </p:set>
                                        <p:anim calcmode="lin" valueType="num">
                                          <p:cBhvr>
                                            <p:cTn id="101" dur="750" fill="hold"/>
                                            <p:tgtEl>
                                              <p:spTgt spid="37"/>
                                            </p:tgtEl>
                                            <p:attrNameLst>
                                              <p:attrName>ppt_w</p:attrName>
                                            </p:attrNameLst>
                                          </p:cBhvr>
                                          <p:tavLst>
                                            <p:tav tm="0">
                                              <p:val>
                                                <p:fltVal val="0"/>
                                              </p:val>
                                            </p:tav>
                                            <p:tav tm="100000">
                                              <p:val>
                                                <p:strVal val="#ppt_w"/>
                                              </p:val>
                                            </p:tav>
                                          </p:tavLst>
                                        </p:anim>
                                        <p:anim calcmode="lin" valueType="num">
                                          <p:cBhvr>
                                            <p:cTn id="102" dur="750" fill="hold"/>
                                            <p:tgtEl>
                                              <p:spTgt spid="37"/>
                                            </p:tgtEl>
                                            <p:attrNameLst>
                                              <p:attrName>ppt_h</p:attrName>
                                            </p:attrNameLst>
                                          </p:cBhvr>
                                          <p:tavLst>
                                            <p:tav tm="0">
                                              <p:val>
                                                <p:fltVal val="0"/>
                                              </p:val>
                                            </p:tav>
                                            <p:tav tm="100000">
                                              <p:val>
                                                <p:strVal val="#ppt_h"/>
                                              </p:val>
                                            </p:tav>
                                          </p:tavLst>
                                        </p:anim>
                                        <p:animEffect transition="in" filter="fade">
                                          <p:cBhvr>
                                            <p:cTn id="103" dur="750"/>
                                            <p:tgtEl>
                                              <p:spTgt spid="37"/>
                                            </p:tgtEl>
                                          </p:cBhvr>
                                        </p:animEffect>
                                      </p:childTnLst>
                                    </p:cTn>
                                  </p:par>
                                  <p:par>
                                    <p:cTn id="104" presetID="53" presetClass="entr" presetSubtype="16" fill="hold" grpId="0" nodeType="withEffect">
                                      <p:stCondLst>
                                        <p:cond delay="2500"/>
                                      </p:stCondLst>
                                      <p:childTnLst>
                                        <p:set>
                                          <p:cBhvr>
                                            <p:cTn id="105" dur="1" fill="hold">
                                              <p:stCondLst>
                                                <p:cond delay="0"/>
                                              </p:stCondLst>
                                            </p:cTn>
                                            <p:tgtEl>
                                              <p:spTgt spid="36"/>
                                            </p:tgtEl>
                                            <p:attrNameLst>
                                              <p:attrName>style.visibility</p:attrName>
                                            </p:attrNameLst>
                                          </p:cBhvr>
                                          <p:to>
                                            <p:strVal val="visible"/>
                                          </p:to>
                                        </p:set>
                                        <p:anim calcmode="lin" valueType="num">
                                          <p:cBhvr>
                                            <p:cTn id="106" dur="750" fill="hold"/>
                                            <p:tgtEl>
                                              <p:spTgt spid="36"/>
                                            </p:tgtEl>
                                            <p:attrNameLst>
                                              <p:attrName>ppt_w</p:attrName>
                                            </p:attrNameLst>
                                          </p:cBhvr>
                                          <p:tavLst>
                                            <p:tav tm="0">
                                              <p:val>
                                                <p:fltVal val="0"/>
                                              </p:val>
                                            </p:tav>
                                            <p:tav tm="100000">
                                              <p:val>
                                                <p:strVal val="#ppt_w"/>
                                              </p:val>
                                            </p:tav>
                                          </p:tavLst>
                                        </p:anim>
                                        <p:anim calcmode="lin" valueType="num">
                                          <p:cBhvr>
                                            <p:cTn id="107" dur="750" fill="hold"/>
                                            <p:tgtEl>
                                              <p:spTgt spid="36"/>
                                            </p:tgtEl>
                                            <p:attrNameLst>
                                              <p:attrName>ppt_h</p:attrName>
                                            </p:attrNameLst>
                                          </p:cBhvr>
                                          <p:tavLst>
                                            <p:tav tm="0">
                                              <p:val>
                                                <p:fltVal val="0"/>
                                              </p:val>
                                            </p:tav>
                                            <p:tav tm="100000">
                                              <p:val>
                                                <p:strVal val="#ppt_h"/>
                                              </p:val>
                                            </p:tav>
                                          </p:tavLst>
                                        </p:anim>
                                        <p:animEffect transition="in" filter="fade">
                                          <p:cBhvr>
                                            <p:cTn id="108" dur="750"/>
                                            <p:tgtEl>
                                              <p:spTgt spid="36"/>
                                            </p:tgtEl>
                                          </p:cBhvr>
                                        </p:animEffect>
                                      </p:childTnLst>
                                    </p:cTn>
                                  </p:par>
                                  <p:par>
                                    <p:cTn id="109" presetID="2" presetClass="entr" presetSubtype="4" fill="hold" grpId="0" nodeType="withEffect" p14:presetBounceEnd="67000">
                                      <p:stCondLst>
                                        <p:cond delay="3000"/>
                                      </p:stCondLst>
                                      <p:childTnLst>
                                        <p:set>
                                          <p:cBhvr>
                                            <p:cTn id="110" dur="1" fill="hold">
                                              <p:stCondLst>
                                                <p:cond delay="0"/>
                                              </p:stCondLst>
                                            </p:cTn>
                                            <p:tgtEl>
                                              <p:spTgt spid="25"/>
                                            </p:tgtEl>
                                            <p:attrNameLst>
                                              <p:attrName>style.visibility</p:attrName>
                                            </p:attrNameLst>
                                          </p:cBhvr>
                                          <p:to>
                                            <p:strVal val="visible"/>
                                          </p:to>
                                        </p:set>
                                        <p:anim calcmode="lin" valueType="num" p14:bounceEnd="67000">
                                          <p:cBhvr additive="base">
                                            <p:cTn id="111" dur="1000" fill="hold"/>
                                            <p:tgtEl>
                                              <p:spTgt spid="25"/>
                                            </p:tgtEl>
                                            <p:attrNameLst>
                                              <p:attrName>ppt_x</p:attrName>
                                            </p:attrNameLst>
                                          </p:cBhvr>
                                          <p:tavLst>
                                            <p:tav tm="0">
                                              <p:val>
                                                <p:strVal val="#ppt_x"/>
                                              </p:val>
                                            </p:tav>
                                            <p:tav tm="100000">
                                              <p:val>
                                                <p:strVal val="#ppt_x"/>
                                              </p:val>
                                            </p:tav>
                                          </p:tavLst>
                                        </p:anim>
                                        <p:anim calcmode="lin" valueType="num" p14:bounceEnd="67000">
                                          <p:cBhvr additive="base">
                                            <p:cTn id="112" dur="1000" fill="hold"/>
                                            <p:tgtEl>
                                              <p:spTgt spid="25"/>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14:presetBounceEnd="67000">
                                      <p:stCondLst>
                                        <p:cond delay="3000"/>
                                      </p:stCondLst>
                                      <p:childTnLst>
                                        <p:set>
                                          <p:cBhvr>
                                            <p:cTn id="114" dur="1" fill="hold">
                                              <p:stCondLst>
                                                <p:cond delay="0"/>
                                              </p:stCondLst>
                                            </p:cTn>
                                            <p:tgtEl>
                                              <p:spTgt spid="27"/>
                                            </p:tgtEl>
                                            <p:attrNameLst>
                                              <p:attrName>style.visibility</p:attrName>
                                            </p:attrNameLst>
                                          </p:cBhvr>
                                          <p:to>
                                            <p:strVal val="visible"/>
                                          </p:to>
                                        </p:set>
                                        <p:anim calcmode="lin" valueType="num" p14:bounceEnd="67000">
                                          <p:cBhvr additive="base">
                                            <p:cTn id="115" dur="1000" fill="hold"/>
                                            <p:tgtEl>
                                              <p:spTgt spid="27"/>
                                            </p:tgtEl>
                                            <p:attrNameLst>
                                              <p:attrName>ppt_x</p:attrName>
                                            </p:attrNameLst>
                                          </p:cBhvr>
                                          <p:tavLst>
                                            <p:tav tm="0">
                                              <p:val>
                                                <p:strVal val="#ppt_x"/>
                                              </p:val>
                                            </p:tav>
                                            <p:tav tm="100000">
                                              <p:val>
                                                <p:strVal val="#ppt_x"/>
                                              </p:val>
                                            </p:tav>
                                          </p:tavLst>
                                        </p:anim>
                                        <p:anim calcmode="lin" valueType="num" p14:bounceEnd="67000">
                                          <p:cBhvr additive="base">
                                            <p:cTn id="116" dur="1000" fill="hold"/>
                                            <p:tgtEl>
                                              <p:spTgt spid="2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14:presetBounceEnd="67000">
                                      <p:stCondLst>
                                        <p:cond delay="3000"/>
                                      </p:stCondLst>
                                      <p:childTnLst>
                                        <p:set>
                                          <p:cBhvr>
                                            <p:cTn id="118" dur="1" fill="hold">
                                              <p:stCondLst>
                                                <p:cond delay="0"/>
                                              </p:stCondLst>
                                            </p:cTn>
                                            <p:tgtEl>
                                              <p:spTgt spid="29"/>
                                            </p:tgtEl>
                                            <p:attrNameLst>
                                              <p:attrName>style.visibility</p:attrName>
                                            </p:attrNameLst>
                                          </p:cBhvr>
                                          <p:to>
                                            <p:strVal val="visible"/>
                                          </p:to>
                                        </p:set>
                                        <p:anim calcmode="lin" valueType="num" p14:bounceEnd="67000">
                                          <p:cBhvr additive="base">
                                            <p:cTn id="119" dur="1000" fill="hold"/>
                                            <p:tgtEl>
                                              <p:spTgt spid="29"/>
                                            </p:tgtEl>
                                            <p:attrNameLst>
                                              <p:attrName>ppt_x</p:attrName>
                                            </p:attrNameLst>
                                          </p:cBhvr>
                                          <p:tavLst>
                                            <p:tav tm="0">
                                              <p:val>
                                                <p:strVal val="#ppt_x"/>
                                              </p:val>
                                            </p:tav>
                                            <p:tav tm="100000">
                                              <p:val>
                                                <p:strVal val="#ppt_x"/>
                                              </p:val>
                                            </p:tav>
                                          </p:tavLst>
                                        </p:anim>
                                        <p:anim calcmode="lin" valueType="num" p14:bounceEnd="67000">
                                          <p:cBhvr additive="base">
                                            <p:cTn id="120" dur="1000" fill="hold"/>
                                            <p:tgtEl>
                                              <p:spTgt spid="29"/>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14:presetBounceEnd="67000">
                                      <p:stCondLst>
                                        <p:cond delay="3000"/>
                                      </p:stCondLst>
                                      <p:childTnLst>
                                        <p:set>
                                          <p:cBhvr>
                                            <p:cTn id="122" dur="1" fill="hold">
                                              <p:stCondLst>
                                                <p:cond delay="0"/>
                                              </p:stCondLst>
                                            </p:cTn>
                                            <p:tgtEl>
                                              <p:spTgt spid="40"/>
                                            </p:tgtEl>
                                            <p:attrNameLst>
                                              <p:attrName>style.visibility</p:attrName>
                                            </p:attrNameLst>
                                          </p:cBhvr>
                                          <p:to>
                                            <p:strVal val="visible"/>
                                          </p:to>
                                        </p:set>
                                        <p:anim calcmode="lin" valueType="num" p14:bounceEnd="67000">
                                          <p:cBhvr additive="base">
                                            <p:cTn id="123" dur="1000" fill="hold"/>
                                            <p:tgtEl>
                                              <p:spTgt spid="40"/>
                                            </p:tgtEl>
                                            <p:attrNameLst>
                                              <p:attrName>ppt_x</p:attrName>
                                            </p:attrNameLst>
                                          </p:cBhvr>
                                          <p:tavLst>
                                            <p:tav tm="0">
                                              <p:val>
                                                <p:strVal val="#ppt_x"/>
                                              </p:val>
                                            </p:tav>
                                            <p:tav tm="100000">
                                              <p:val>
                                                <p:strVal val="#ppt_x"/>
                                              </p:val>
                                            </p:tav>
                                          </p:tavLst>
                                        </p:anim>
                                        <p:anim calcmode="lin" valueType="num" p14:bounceEnd="67000">
                                          <p:cBhvr additive="base">
                                            <p:cTn id="124" dur="1000" fill="hold"/>
                                            <p:tgtEl>
                                              <p:spTgt spid="40"/>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14:presetBounceEnd="67000">
                                      <p:stCondLst>
                                        <p:cond delay="3000"/>
                                      </p:stCondLst>
                                      <p:childTnLst>
                                        <p:set>
                                          <p:cBhvr>
                                            <p:cTn id="126" dur="1" fill="hold">
                                              <p:stCondLst>
                                                <p:cond delay="0"/>
                                              </p:stCondLst>
                                            </p:cTn>
                                            <p:tgtEl>
                                              <p:spTgt spid="41"/>
                                            </p:tgtEl>
                                            <p:attrNameLst>
                                              <p:attrName>style.visibility</p:attrName>
                                            </p:attrNameLst>
                                          </p:cBhvr>
                                          <p:to>
                                            <p:strVal val="visible"/>
                                          </p:to>
                                        </p:set>
                                        <p:anim calcmode="lin" valueType="num" p14:bounceEnd="67000">
                                          <p:cBhvr additive="base">
                                            <p:cTn id="127" dur="1000" fill="hold"/>
                                            <p:tgtEl>
                                              <p:spTgt spid="41"/>
                                            </p:tgtEl>
                                            <p:attrNameLst>
                                              <p:attrName>ppt_x</p:attrName>
                                            </p:attrNameLst>
                                          </p:cBhvr>
                                          <p:tavLst>
                                            <p:tav tm="0">
                                              <p:val>
                                                <p:strVal val="#ppt_x"/>
                                              </p:val>
                                            </p:tav>
                                            <p:tav tm="100000">
                                              <p:val>
                                                <p:strVal val="#ppt_x"/>
                                              </p:val>
                                            </p:tav>
                                          </p:tavLst>
                                        </p:anim>
                                        <p:anim calcmode="lin" valueType="num" p14:bounceEnd="67000">
                                          <p:cBhvr additive="base">
                                            <p:cTn id="128" dur="1000" fill="hold"/>
                                            <p:tgtEl>
                                              <p:spTgt spid="41"/>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14:presetBounceEnd="67000">
                                      <p:stCondLst>
                                        <p:cond delay="3000"/>
                                      </p:stCondLst>
                                      <p:childTnLst>
                                        <p:set>
                                          <p:cBhvr>
                                            <p:cTn id="130" dur="1" fill="hold">
                                              <p:stCondLst>
                                                <p:cond delay="0"/>
                                              </p:stCondLst>
                                            </p:cTn>
                                            <p:tgtEl>
                                              <p:spTgt spid="42"/>
                                            </p:tgtEl>
                                            <p:attrNameLst>
                                              <p:attrName>style.visibility</p:attrName>
                                            </p:attrNameLst>
                                          </p:cBhvr>
                                          <p:to>
                                            <p:strVal val="visible"/>
                                          </p:to>
                                        </p:set>
                                        <p:anim calcmode="lin" valueType="num" p14:bounceEnd="67000">
                                          <p:cBhvr additive="base">
                                            <p:cTn id="131" dur="1000" fill="hold"/>
                                            <p:tgtEl>
                                              <p:spTgt spid="42"/>
                                            </p:tgtEl>
                                            <p:attrNameLst>
                                              <p:attrName>ppt_x</p:attrName>
                                            </p:attrNameLst>
                                          </p:cBhvr>
                                          <p:tavLst>
                                            <p:tav tm="0">
                                              <p:val>
                                                <p:strVal val="#ppt_x"/>
                                              </p:val>
                                            </p:tav>
                                            <p:tav tm="100000">
                                              <p:val>
                                                <p:strVal val="#ppt_x"/>
                                              </p:val>
                                            </p:tav>
                                          </p:tavLst>
                                        </p:anim>
                                        <p:anim calcmode="lin" valueType="num" p14:bounceEnd="67000">
                                          <p:cBhvr additive="base">
                                            <p:cTn id="132" dur="1000" fill="hold"/>
                                            <p:tgtEl>
                                              <p:spTgt spid="42"/>
                                            </p:tgtEl>
                                            <p:attrNameLst>
                                              <p:attrName>ppt_y</p:attrName>
                                            </p:attrNameLst>
                                          </p:cBhvr>
                                          <p:tavLst>
                                            <p:tav tm="0">
                                              <p:val>
                                                <p:strVal val="1+#ppt_h/2"/>
                                              </p:val>
                                            </p:tav>
                                            <p:tav tm="100000">
                                              <p:val>
                                                <p:strVal val="#ppt_y"/>
                                              </p:val>
                                            </p:tav>
                                          </p:tavLst>
                                        </p:anim>
                                      </p:childTnLst>
                                    </p:cTn>
                                  </p:par>
                                  <p:par>
                                    <p:cTn id="133" presetID="2" presetClass="entr" presetSubtype="1" fill="hold" grpId="0" nodeType="withEffect" p14:presetBounceEnd="67000">
                                      <p:stCondLst>
                                        <p:cond delay="3000"/>
                                      </p:stCondLst>
                                      <p:childTnLst>
                                        <p:set>
                                          <p:cBhvr>
                                            <p:cTn id="134" dur="1" fill="hold">
                                              <p:stCondLst>
                                                <p:cond delay="0"/>
                                              </p:stCondLst>
                                            </p:cTn>
                                            <p:tgtEl>
                                              <p:spTgt spid="24"/>
                                            </p:tgtEl>
                                            <p:attrNameLst>
                                              <p:attrName>style.visibility</p:attrName>
                                            </p:attrNameLst>
                                          </p:cBhvr>
                                          <p:to>
                                            <p:strVal val="visible"/>
                                          </p:to>
                                        </p:set>
                                        <p:anim calcmode="lin" valueType="num" p14:bounceEnd="67000">
                                          <p:cBhvr additive="base">
                                            <p:cTn id="135" dur="1000" fill="hold"/>
                                            <p:tgtEl>
                                              <p:spTgt spid="24"/>
                                            </p:tgtEl>
                                            <p:attrNameLst>
                                              <p:attrName>ppt_x</p:attrName>
                                            </p:attrNameLst>
                                          </p:cBhvr>
                                          <p:tavLst>
                                            <p:tav tm="0">
                                              <p:val>
                                                <p:strVal val="#ppt_x"/>
                                              </p:val>
                                            </p:tav>
                                            <p:tav tm="100000">
                                              <p:val>
                                                <p:strVal val="#ppt_x"/>
                                              </p:val>
                                            </p:tav>
                                          </p:tavLst>
                                        </p:anim>
                                        <p:anim calcmode="lin" valueType="num" p14:bounceEnd="67000">
                                          <p:cBhvr additive="base">
                                            <p:cTn id="136" dur="1000" fill="hold"/>
                                            <p:tgtEl>
                                              <p:spTgt spid="24"/>
                                            </p:tgtEl>
                                            <p:attrNameLst>
                                              <p:attrName>ppt_y</p:attrName>
                                            </p:attrNameLst>
                                          </p:cBhvr>
                                          <p:tavLst>
                                            <p:tav tm="0">
                                              <p:val>
                                                <p:strVal val="0-#ppt_h/2"/>
                                              </p:val>
                                            </p:tav>
                                            <p:tav tm="100000">
                                              <p:val>
                                                <p:strVal val="#ppt_y"/>
                                              </p:val>
                                            </p:tav>
                                          </p:tavLst>
                                        </p:anim>
                                      </p:childTnLst>
                                    </p:cTn>
                                  </p:par>
                                  <p:par>
                                    <p:cTn id="137" presetID="2" presetClass="entr" presetSubtype="1" fill="hold" grpId="0" nodeType="withEffect" p14:presetBounceEnd="67000">
                                      <p:stCondLst>
                                        <p:cond delay="3000"/>
                                      </p:stCondLst>
                                      <p:childTnLst>
                                        <p:set>
                                          <p:cBhvr>
                                            <p:cTn id="138" dur="1" fill="hold">
                                              <p:stCondLst>
                                                <p:cond delay="0"/>
                                              </p:stCondLst>
                                            </p:cTn>
                                            <p:tgtEl>
                                              <p:spTgt spid="26"/>
                                            </p:tgtEl>
                                            <p:attrNameLst>
                                              <p:attrName>style.visibility</p:attrName>
                                            </p:attrNameLst>
                                          </p:cBhvr>
                                          <p:to>
                                            <p:strVal val="visible"/>
                                          </p:to>
                                        </p:set>
                                        <p:anim calcmode="lin" valueType="num" p14:bounceEnd="67000">
                                          <p:cBhvr additive="base">
                                            <p:cTn id="139" dur="1000" fill="hold"/>
                                            <p:tgtEl>
                                              <p:spTgt spid="26"/>
                                            </p:tgtEl>
                                            <p:attrNameLst>
                                              <p:attrName>ppt_x</p:attrName>
                                            </p:attrNameLst>
                                          </p:cBhvr>
                                          <p:tavLst>
                                            <p:tav tm="0">
                                              <p:val>
                                                <p:strVal val="#ppt_x"/>
                                              </p:val>
                                            </p:tav>
                                            <p:tav tm="100000">
                                              <p:val>
                                                <p:strVal val="#ppt_x"/>
                                              </p:val>
                                            </p:tav>
                                          </p:tavLst>
                                        </p:anim>
                                        <p:anim calcmode="lin" valueType="num" p14:bounceEnd="67000">
                                          <p:cBhvr additive="base">
                                            <p:cTn id="140" dur="1000" fill="hold"/>
                                            <p:tgtEl>
                                              <p:spTgt spid="26"/>
                                            </p:tgtEl>
                                            <p:attrNameLst>
                                              <p:attrName>ppt_y</p:attrName>
                                            </p:attrNameLst>
                                          </p:cBhvr>
                                          <p:tavLst>
                                            <p:tav tm="0">
                                              <p:val>
                                                <p:strVal val="0-#ppt_h/2"/>
                                              </p:val>
                                            </p:tav>
                                            <p:tav tm="100000">
                                              <p:val>
                                                <p:strVal val="#ppt_y"/>
                                              </p:val>
                                            </p:tav>
                                          </p:tavLst>
                                        </p:anim>
                                      </p:childTnLst>
                                    </p:cTn>
                                  </p:par>
                                  <p:par>
                                    <p:cTn id="141" presetID="2" presetClass="entr" presetSubtype="1" fill="hold" grpId="0" nodeType="withEffect" p14:presetBounceEnd="67000">
                                      <p:stCondLst>
                                        <p:cond delay="3000"/>
                                      </p:stCondLst>
                                      <p:childTnLst>
                                        <p:set>
                                          <p:cBhvr>
                                            <p:cTn id="142" dur="1" fill="hold">
                                              <p:stCondLst>
                                                <p:cond delay="0"/>
                                              </p:stCondLst>
                                            </p:cTn>
                                            <p:tgtEl>
                                              <p:spTgt spid="28"/>
                                            </p:tgtEl>
                                            <p:attrNameLst>
                                              <p:attrName>style.visibility</p:attrName>
                                            </p:attrNameLst>
                                          </p:cBhvr>
                                          <p:to>
                                            <p:strVal val="visible"/>
                                          </p:to>
                                        </p:set>
                                        <p:anim calcmode="lin" valueType="num" p14:bounceEnd="67000">
                                          <p:cBhvr additive="base">
                                            <p:cTn id="143" dur="1000" fill="hold"/>
                                            <p:tgtEl>
                                              <p:spTgt spid="28"/>
                                            </p:tgtEl>
                                            <p:attrNameLst>
                                              <p:attrName>ppt_x</p:attrName>
                                            </p:attrNameLst>
                                          </p:cBhvr>
                                          <p:tavLst>
                                            <p:tav tm="0">
                                              <p:val>
                                                <p:strVal val="#ppt_x"/>
                                              </p:val>
                                            </p:tav>
                                            <p:tav tm="100000">
                                              <p:val>
                                                <p:strVal val="#ppt_x"/>
                                              </p:val>
                                            </p:tav>
                                          </p:tavLst>
                                        </p:anim>
                                        <p:anim calcmode="lin" valueType="num" p14:bounceEnd="67000">
                                          <p:cBhvr additive="base">
                                            <p:cTn id="144" dur="1000" fill="hold"/>
                                            <p:tgtEl>
                                              <p:spTgt spid="28"/>
                                            </p:tgtEl>
                                            <p:attrNameLst>
                                              <p:attrName>ppt_y</p:attrName>
                                            </p:attrNameLst>
                                          </p:cBhvr>
                                          <p:tavLst>
                                            <p:tav tm="0">
                                              <p:val>
                                                <p:strVal val="0-#ppt_h/2"/>
                                              </p:val>
                                            </p:tav>
                                            <p:tav tm="100000">
                                              <p:val>
                                                <p:strVal val="#ppt_y"/>
                                              </p:val>
                                            </p:tav>
                                          </p:tavLst>
                                        </p:anim>
                                      </p:childTnLst>
                                    </p:cTn>
                                  </p:par>
                                  <p:par>
                                    <p:cTn id="145" presetID="2" presetClass="entr" presetSubtype="1" fill="hold" grpId="0" nodeType="withEffect" p14:presetBounceEnd="67000">
                                      <p:stCondLst>
                                        <p:cond delay="3000"/>
                                      </p:stCondLst>
                                      <p:childTnLst>
                                        <p:set>
                                          <p:cBhvr>
                                            <p:cTn id="146" dur="1" fill="hold">
                                              <p:stCondLst>
                                                <p:cond delay="0"/>
                                              </p:stCondLst>
                                            </p:cTn>
                                            <p:tgtEl>
                                              <p:spTgt spid="30"/>
                                            </p:tgtEl>
                                            <p:attrNameLst>
                                              <p:attrName>style.visibility</p:attrName>
                                            </p:attrNameLst>
                                          </p:cBhvr>
                                          <p:to>
                                            <p:strVal val="visible"/>
                                          </p:to>
                                        </p:set>
                                        <p:anim calcmode="lin" valueType="num" p14:bounceEnd="67000">
                                          <p:cBhvr additive="base">
                                            <p:cTn id="147" dur="1000" fill="hold"/>
                                            <p:tgtEl>
                                              <p:spTgt spid="30"/>
                                            </p:tgtEl>
                                            <p:attrNameLst>
                                              <p:attrName>ppt_x</p:attrName>
                                            </p:attrNameLst>
                                          </p:cBhvr>
                                          <p:tavLst>
                                            <p:tav tm="0">
                                              <p:val>
                                                <p:strVal val="#ppt_x"/>
                                              </p:val>
                                            </p:tav>
                                            <p:tav tm="100000">
                                              <p:val>
                                                <p:strVal val="#ppt_x"/>
                                              </p:val>
                                            </p:tav>
                                          </p:tavLst>
                                        </p:anim>
                                        <p:anim calcmode="lin" valueType="num" p14:bounceEnd="67000">
                                          <p:cBhvr additive="base">
                                            <p:cTn id="148" dur="1000" fill="hold"/>
                                            <p:tgtEl>
                                              <p:spTgt spid="30"/>
                                            </p:tgtEl>
                                            <p:attrNameLst>
                                              <p:attrName>ppt_y</p:attrName>
                                            </p:attrNameLst>
                                          </p:cBhvr>
                                          <p:tavLst>
                                            <p:tav tm="0">
                                              <p:val>
                                                <p:strVal val="0-#ppt_h/2"/>
                                              </p:val>
                                            </p:tav>
                                            <p:tav tm="100000">
                                              <p:val>
                                                <p:strVal val="#ppt_y"/>
                                              </p:val>
                                            </p:tav>
                                          </p:tavLst>
                                        </p:anim>
                                      </p:childTnLst>
                                    </p:cTn>
                                  </p:par>
                                  <p:par>
                                    <p:cTn id="149" presetID="2" presetClass="entr" presetSubtype="1" fill="hold" grpId="0" nodeType="withEffect" p14:presetBounceEnd="67000">
                                      <p:stCondLst>
                                        <p:cond delay="3000"/>
                                      </p:stCondLst>
                                      <p:childTnLst>
                                        <p:set>
                                          <p:cBhvr>
                                            <p:cTn id="150" dur="1" fill="hold">
                                              <p:stCondLst>
                                                <p:cond delay="0"/>
                                              </p:stCondLst>
                                            </p:cTn>
                                            <p:tgtEl>
                                              <p:spTgt spid="43"/>
                                            </p:tgtEl>
                                            <p:attrNameLst>
                                              <p:attrName>style.visibility</p:attrName>
                                            </p:attrNameLst>
                                          </p:cBhvr>
                                          <p:to>
                                            <p:strVal val="visible"/>
                                          </p:to>
                                        </p:set>
                                        <p:anim calcmode="lin" valueType="num" p14:bounceEnd="67000">
                                          <p:cBhvr additive="base">
                                            <p:cTn id="151" dur="1000" fill="hold"/>
                                            <p:tgtEl>
                                              <p:spTgt spid="43"/>
                                            </p:tgtEl>
                                            <p:attrNameLst>
                                              <p:attrName>ppt_x</p:attrName>
                                            </p:attrNameLst>
                                          </p:cBhvr>
                                          <p:tavLst>
                                            <p:tav tm="0">
                                              <p:val>
                                                <p:strVal val="#ppt_x"/>
                                              </p:val>
                                            </p:tav>
                                            <p:tav tm="100000">
                                              <p:val>
                                                <p:strVal val="#ppt_x"/>
                                              </p:val>
                                            </p:tav>
                                          </p:tavLst>
                                        </p:anim>
                                        <p:anim calcmode="lin" valueType="num" p14:bounceEnd="67000">
                                          <p:cBhvr additive="base">
                                            <p:cTn id="152" dur="1000" fill="hold"/>
                                            <p:tgtEl>
                                              <p:spTgt spid="43"/>
                                            </p:tgtEl>
                                            <p:attrNameLst>
                                              <p:attrName>ppt_y</p:attrName>
                                            </p:attrNameLst>
                                          </p:cBhvr>
                                          <p:tavLst>
                                            <p:tav tm="0">
                                              <p:val>
                                                <p:strVal val="0-#ppt_h/2"/>
                                              </p:val>
                                            </p:tav>
                                            <p:tav tm="100000">
                                              <p:val>
                                                <p:strVal val="#ppt_y"/>
                                              </p:val>
                                            </p:tav>
                                          </p:tavLst>
                                        </p:anim>
                                      </p:childTnLst>
                                    </p:cTn>
                                  </p:par>
                                  <p:par>
                                    <p:cTn id="153" presetID="2" presetClass="entr" presetSubtype="1" fill="hold" grpId="0" nodeType="withEffect" p14:presetBounceEnd="67000">
                                      <p:stCondLst>
                                        <p:cond delay="3000"/>
                                      </p:stCondLst>
                                      <p:childTnLst>
                                        <p:set>
                                          <p:cBhvr>
                                            <p:cTn id="154" dur="1" fill="hold">
                                              <p:stCondLst>
                                                <p:cond delay="0"/>
                                              </p:stCondLst>
                                            </p:cTn>
                                            <p:tgtEl>
                                              <p:spTgt spid="44"/>
                                            </p:tgtEl>
                                            <p:attrNameLst>
                                              <p:attrName>style.visibility</p:attrName>
                                            </p:attrNameLst>
                                          </p:cBhvr>
                                          <p:to>
                                            <p:strVal val="visible"/>
                                          </p:to>
                                        </p:set>
                                        <p:anim calcmode="lin" valueType="num" p14:bounceEnd="67000">
                                          <p:cBhvr additive="base">
                                            <p:cTn id="155" dur="1000" fill="hold"/>
                                            <p:tgtEl>
                                              <p:spTgt spid="44"/>
                                            </p:tgtEl>
                                            <p:attrNameLst>
                                              <p:attrName>ppt_x</p:attrName>
                                            </p:attrNameLst>
                                          </p:cBhvr>
                                          <p:tavLst>
                                            <p:tav tm="0">
                                              <p:val>
                                                <p:strVal val="#ppt_x"/>
                                              </p:val>
                                            </p:tav>
                                            <p:tav tm="100000">
                                              <p:val>
                                                <p:strVal val="#ppt_x"/>
                                              </p:val>
                                            </p:tav>
                                          </p:tavLst>
                                        </p:anim>
                                        <p:anim calcmode="lin" valueType="num" p14:bounceEnd="67000">
                                          <p:cBhvr additive="base">
                                            <p:cTn id="156" dur="1000" fill="hold"/>
                                            <p:tgtEl>
                                              <p:spTgt spid="44"/>
                                            </p:tgtEl>
                                            <p:attrNameLst>
                                              <p:attrName>ppt_y</p:attrName>
                                            </p:attrNameLst>
                                          </p:cBhvr>
                                          <p:tavLst>
                                            <p:tav tm="0">
                                              <p:val>
                                                <p:strVal val="0-#ppt_h/2"/>
                                              </p:val>
                                            </p:tav>
                                            <p:tav tm="100000">
                                              <p:val>
                                                <p:strVal val="#ppt_y"/>
                                              </p:val>
                                            </p:tav>
                                          </p:tavLst>
                                        </p:anim>
                                      </p:childTnLst>
                                    </p:cTn>
                                  </p:par>
                                  <p:par>
                                    <p:cTn id="157" presetID="2" presetClass="entr" presetSubtype="1" fill="hold" grpId="0" nodeType="withEffect" p14:presetBounceEnd="67000">
                                      <p:stCondLst>
                                        <p:cond delay="3000"/>
                                      </p:stCondLst>
                                      <p:childTnLst>
                                        <p:set>
                                          <p:cBhvr>
                                            <p:cTn id="158" dur="1" fill="hold">
                                              <p:stCondLst>
                                                <p:cond delay="0"/>
                                              </p:stCondLst>
                                            </p:cTn>
                                            <p:tgtEl>
                                              <p:spTgt spid="45"/>
                                            </p:tgtEl>
                                            <p:attrNameLst>
                                              <p:attrName>style.visibility</p:attrName>
                                            </p:attrNameLst>
                                          </p:cBhvr>
                                          <p:to>
                                            <p:strVal val="visible"/>
                                          </p:to>
                                        </p:set>
                                        <p:anim calcmode="lin" valueType="num" p14:bounceEnd="67000">
                                          <p:cBhvr additive="base">
                                            <p:cTn id="159" dur="1000" fill="hold"/>
                                            <p:tgtEl>
                                              <p:spTgt spid="45"/>
                                            </p:tgtEl>
                                            <p:attrNameLst>
                                              <p:attrName>ppt_x</p:attrName>
                                            </p:attrNameLst>
                                          </p:cBhvr>
                                          <p:tavLst>
                                            <p:tav tm="0">
                                              <p:val>
                                                <p:strVal val="#ppt_x"/>
                                              </p:val>
                                            </p:tav>
                                            <p:tav tm="100000">
                                              <p:val>
                                                <p:strVal val="#ppt_x"/>
                                              </p:val>
                                            </p:tav>
                                          </p:tavLst>
                                        </p:anim>
                                        <p:anim calcmode="lin" valueType="num" p14:bounceEnd="67000">
                                          <p:cBhvr additive="base">
                                            <p:cTn id="160" dur="1000" fill="hold"/>
                                            <p:tgtEl>
                                              <p:spTgt spid="45"/>
                                            </p:tgtEl>
                                            <p:attrNameLst>
                                              <p:attrName>ppt_y</p:attrName>
                                            </p:attrNameLst>
                                          </p:cBhvr>
                                          <p:tavLst>
                                            <p:tav tm="0">
                                              <p:val>
                                                <p:strVal val="0-#ppt_h/2"/>
                                              </p:val>
                                            </p:tav>
                                            <p:tav tm="100000">
                                              <p:val>
                                                <p:strVal val="#ppt_y"/>
                                              </p:val>
                                            </p:tav>
                                          </p:tavLst>
                                        </p:anim>
                                      </p:childTnLst>
                                    </p:cTn>
                                  </p:par>
                                  <p:par>
                                    <p:cTn id="161" presetID="2" presetClass="entr" presetSubtype="1" fill="hold" grpId="0" nodeType="withEffect" p14:presetBounceEnd="67000">
                                      <p:stCondLst>
                                        <p:cond delay="3000"/>
                                      </p:stCondLst>
                                      <p:childTnLst>
                                        <p:set>
                                          <p:cBhvr>
                                            <p:cTn id="162" dur="1" fill="hold">
                                              <p:stCondLst>
                                                <p:cond delay="0"/>
                                              </p:stCondLst>
                                            </p:cTn>
                                            <p:tgtEl>
                                              <p:spTgt spid="46"/>
                                            </p:tgtEl>
                                            <p:attrNameLst>
                                              <p:attrName>style.visibility</p:attrName>
                                            </p:attrNameLst>
                                          </p:cBhvr>
                                          <p:to>
                                            <p:strVal val="visible"/>
                                          </p:to>
                                        </p:set>
                                        <p:anim calcmode="lin" valueType="num" p14:bounceEnd="67000">
                                          <p:cBhvr additive="base">
                                            <p:cTn id="163" dur="1000" fill="hold"/>
                                            <p:tgtEl>
                                              <p:spTgt spid="46"/>
                                            </p:tgtEl>
                                            <p:attrNameLst>
                                              <p:attrName>ppt_x</p:attrName>
                                            </p:attrNameLst>
                                          </p:cBhvr>
                                          <p:tavLst>
                                            <p:tav tm="0">
                                              <p:val>
                                                <p:strVal val="#ppt_x"/>
                                              </p:val>
                                            </p:tav>
                                            <p:tav tm="100000">
                                              <p:val>
                                                <p:strVal val="#ppt_x"/>
                                              </p:val>
                                            </p:tav>
                                          </p:tavLst>
                                        </p:anim>
                                        <p:anim calcmode="lin" valueType="num" p14:bounceEnd="67000">
                                          <p:cBhvr additive="base">
                                            <p:cTn id="164" dur="100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p:bldP spid="27" grpId="0"/>
          <p:bldP spid="28" grpId="0"/>
          <p:bldP spid="29" grpId="0"/>
          <p:bldP spid="30" grpId="0"/>
          <p:bldP spid="31" grpId="0" animBg="1"/>
          <p:bldP spid="32" grpId="0" animBg="1"/>
          <p:bldP spid="33" grpId="0" animBg="1"/>
          <p:bldP spid="34" grpId="0" animBg="1"/>
          <p:bldP spid="35" grpId="0" animBg="1"/>
          <p:bldP spid="36" grpId="0" animBg="1"/>
          <p:bldP spid="37" grpId="0" animBg="1"/>
          <p:bldP spid="40" grpId="0"/>
          <p:bldP spid="41" grpId="0"/>
          <p:bldP spid="42" grpId="0"/>
          <p:bldP spid="43" grpId="0"/>
          <p:bldP spid="44" grpId="0"/>
          <p:bldP spid="45" grpId="0"/>
          <p:bldP spid="46"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withEffect">
                                      <p:stCondLst>
                                        <p:cond delay="0"/>
                                      </p:stCondLst>
                                      <p:childTnLst>
                                        <p:set>
                                          <p:cBhvr>
                                            <p:cTn id="6" dur="1" fill="hold">
                                              <p:stCondLst>
                                                <p:cond delay="0"/>
                                              </p:stCondLst>
                                            </p:cTn>
                                            <p:tgtEl>
                                              <p:spTgt spid="23"/>
                                            </p:tgtEl>
                                            <p:attrNameLst>
                                              <p:attrName>style.visibility</p:attrName>
                                            </p:attrNameLst>
                                          </p:cBhvr>
                                          <p:to>
                                            <p:strVal val="visible"/>
                                          </p:to>
                                        </p:set>
                                        <p:anim calcmode="lin" valueType="num">
                                          <p:cBhvr>
                                            <p:cTn id="7" dur="500" fill="hold"/>
                                            <p:tgtEl>
                                              <p:spTgt spid="23"/>
                                            </p:tgtEl>
                                            <p:attrNameLst>
                                              <p:attrName>ppt_w</p:attrName>
                                            </p:attrNameLst>
                                          </p:cBhvr>
                                          <p:tavLst>
                                            <p:tav tm="0">
                                              <p:val>
                                                <p:fltVal val="0"/>
                                              </p:val>
                                            </p:tav>
                                            <p:tav tm="100000">
                                              <p:val>
                                                <p:strVal val="#ppt_w"/>
                                              </p:val>
                                            </p:tav>
                                          </p:tavLst>
                                        </p:anim>
                                        <p:anim calcmode="lin" valueType="num">
                                          <p:cBhvr>
                                            <p:cTn id="8" dur="500" fill="hold"/>
                                            <p:tgtEl>
                                              <p:spTgt spid="23"/>
                                            </p:tgtEl>
                                            <p:attrNameLst>
                                              <p:attrName>ppt_h</p:attrName>
                                            </p:attrNameLst>
                                          </p:cBhvr>
                                          <p:tavLst>
                                            <p:tav tm="0">
                                              <p:val>
                                                <p:fltVal val="0"/>
                                              </p:val>
                                            </p:tav>
                                            <p:tav tm="100000">
                                              <p:val>
                                                <p:strVal val="#ppt_h"/>
                                              </p:val>
                                            </p:tav>
                                          </p:tavLst>
                                        </p:anim>
                                        <p:animEffect transition="in" filter="fade">
                                          <p:cBhvr>
                                            <p:cTn id="9" dur="500"/>
                                            <p:tgtEl>
                                              <p:spTgt spid="23"/>
                                            </p:tgtEl>
                                          </p:cBhvr>
                                        </p:animEffect>
                                      </p:childTnLst>
                                    </p:cTn>
                                  </p:par>
                                  <p:par>
                                    <p:cTn id="10" presetID="22" presetClass="entr" presetSubtype="8" fill="hold" grpId="0" nodeType="withEffect">
                                      <p:stCondLst>
                                        <p:cond delay="150"/>
                                      </p:stCondLst>
                                      <p:childTnLst>
                                        <p:set>
                                          <p:cBhvr>
                                            <p:cTn id="11" dur="1" fill="hold">
                                              <p:stCondLst>
                                                <p:cond delay="0"/>
                                              </p:stCondLst>
                                            </p:cTn>
                                            <p:tgtEl>
                                              <p:spTgt spid="21"/>
                                            </p:tgtEl>
                                            <p:attrNameLst>
                                              <p:attrName>style.visibility</p:attrName>
                                            </p:attrNameLst>
                                          </p:cBhvr>
                                          <p:to>
                                            <p:strVal val="visible"/>
                                          </p:to>
                                        </p:set>
                                        <p:animEffect transition="in" filter="wipe(left)">
                                          <p:cBhvr>
                                            <p:cTn id="12" dur="500"/>
                                            <p:tgtEl>
                                              <p:spTgt spid="21"/>
                                            </p:tgtEl>
                                          </p:cBhvr>
                                        </p:animEffect>
                                      </p:childTnLst>
                                    </p:cTn>
                                  </p:par>
                                  <p:par>
                                    <p:cTn id="13" presetID="53" presetClass="entr" presetSubtype="16" fill="hold" grpId="0" nodeType="withEffect">
                                      <p:stCondLst>
                                        <p:cond delay="300"/>
                                      </p:stCondLst>
                                      <p:childTnLst>
                                        <p:set>
                                          <p:cBhvr>
                                            <p:cTn id="14" dur="1" fill="hold">
                                              <p:stCondLst>
                                                <p:cond delay="0"/>
                                              </p:stCondLst>
                                            </p:cTn>
                                            <p:tgtEl>
                                              <p:spTgt spid="22"/>
                                            </p:tgtEl>
                                            <p:attrNameLst>
                                              <p:attrName>style.visibility</p:attrName>
                                            </p:attrNameLst>
                                          </p:cBhvr>
                                          <p:to>
                                            <p:strVal val="visible"/>
                                          </p:to>
                                        </p:set>
                                        <p:anim calcmode="lin" valueType="num">
                                          <p:cBhvr>
                                            <p:cTn id="15" dur="500" fill="hold"/>
                                            <p:tgtEl>
                                              <p:spTgt spid="22"/>
                                            </p:tgtEl>
                                            <p:attrNameLst>
                                              <p:attrName>ppt_w</p:attrName>
                                            </p:attrNameLst>
                                          </p:cBhvr>
                                          <p:tavLst>
                                            <p:tav tm="0">
                                              <p:val>
                                                <p:fltVal val="0"/>
                                              </p:val>
                                            </p:tav>
                                            <p:tav tm="100000">
                                              <p:val>
                                                <p:strVal val="#ppt_w"/>
                                              </p:val>
                                            </p:tav>
                                          </p:tavLst>
                                        </p:anim>
                                        <p:anim calcmode="lin" valueType="num">
                                          <p:cBhvr>
                                            <p:cTn id="16" dur="500" fill="hold"/>
                                            <p:tgtEl>
                                              <p:spTgt spid="22"/>
                                            </p:tgtEl>
                                            <p:attrNameLst>
                                              <p:attrName>ppt_h</p:attrName>
                                            </p:attrNameLst>
                                          </p:cBhvr>
                                          <p:tavLst>
                                            <p:tav tm="0">
                                              <p:val>
                                                <p:fltVal val="0"/>
                                              </p:val>
                                            </p:tav>
                                            <p:tav tm="100000">
                                              <p:val>
                                                <p:strVal val="#ppt_h"/>
                                              </p:val>
                                            </p:tav>
                                          </p:tavLst>
                                        </p:anim>
                                        <p:animEffect transition="in" filter="fade">
                                          <p:cBhvr>
                                            <p:cTn id="17" dur="500"/>
                                            <p:tgtEl>
                                              <p:spTgt spid="22"/>
                                            </p:tgtEl>
                                          </p:cBhvr>
                                        </p:animEffect>
                                      </p:childTnLst>
                                    </p:cTn>
                                  </p:par>
                                  <p:par>
                                    <p:cTn id="18" presetID="22" presetClass="entr" presetSubtype="8" fill="hold" grpId="0" nodeType="withEffect">
                                      <p:stCondLst>
                                        <p:cond delay="450"/>
                                      </p:stCondLst>
                                      <p:childTnLst>
                                        <p:set>
                                          <p:cBhvr>
                                            <p:cTn id="19" dur="1" fill="hold">
                                              <p:stCondLst>
                                                <p:cond delay="0"/>
                                              </p:stCondLst>
                                            </p:cTn>
                                            <p:tgtEl>
                                              <p:spTgt spid="19"/>
                                            </p:tgtEl>
                                            <p:attrNameLst>
                                              <p:attrName>style.visibility</p:attrName>
                                            </p:attrNameLst>
                                          </p:cBhvr>
                                          <p:to>
                                            <p:strVal val="visible"/>
                                          </p:to>
                                        </p:set>
                                        <p:animEffect transition="in" filter="wipe(left)">
                                          <p:cBhvr>
                                            <p:cTn id="20" dur="500"/>
                                            <p:tgtEl>
                                              <p:spTgt spid="19"/>
                                            </p:tgtEl>
                                          </p:cBhvr>
                                        </p:animEffect>
                                      </p:childTnLst>
                                    </p:cTn>
                                  </p:par>
                                  <p:par>
                                    <p:cTn id="21" presetID="53" presetClass="entr" presetSubtype="16" fill="hold" grpId="0" nodeType="withEffect">
                                      <p:stCondLst>
                                        <p:cond delay="600"/>
                                      </p:stCondLst>
                                      <p:childTnLst>
                                        <p:set>
                                          <p:cBhvr>
                                            <p:cTn id="22" dur="1" fill="hold">
                                              <p:stCondLst>
                                                <p:cond delay="0"/>
                                              </p:stCondLst>
                                            </p:cTn>
                                            <p:tgtEl>
                                              <p:spTgt spid="20"/>
                                            </p:tgtEl>
                                            <p:attrNameLst>
                                              <p:attrName>style.visibility</p:attrName>
                                            </p:attrNameLst>
                                          </p:cBhvr>
                                          <p:to>
                                            <p:strVal val="visible"/>
                                          </p:to>
                                        </p:set>
                                        <p:anim calcmode="lin" valueType="num">
                                          <p:cBhvr>
                                            <p:cTn id="23" dur="500" fill="hold"/>
                                            <p:tgtEl>
                                              <p:spTgt spid="20"/>
                                            </p:tgtEl>
                                            <p:attrNameLst>
                                              <p:attrName>ppt_w</p:attrName>
                                            </p:attrNameLst>
                                          </p:cBhvr>
                                          <p:tavLst>
                                            <p:tav tm="0">
                                              <p:val>
                                                <p:fltVal val="0"/>
                                              </p:val>
                                            </p:tav>
                                            <p:tav tm="100000">
                                              <p:val>
                                                <p:strVal val="#ppt_w"/>
                                              </p:val>
                                            </p:tav>
                                          </p:tavLst>
                                        </p:anim>
                                        <p:anim calcmode="lin" valueType="num">
                                          <p:cBhvr>
                                            <p:cTn id="24" dur="500" fill="hold"/>
                                            <p:tgtEl>
                                              <p:spTgt spid="20"/>
                                            </p:tgtEl>
                                            <p:attrNameLst>
                                              <p:attrName>ppt_h</p:attrName>
                                            </p:attrNameLst>
                                          </p:cBhvr>
                                          <p:tavLst>
                                            <p:tav tm="0">
                                              <p:val>
                                                <p:fltVal val="0"/>
                                              </p:val>
                                            </p:tav>
                                            <p:tav tm="100000">
                                              <p:val>
                                                <p:strVal val="#ppt_h"/>
                                              </p:val>
                                            </p:tav>
                                          </p:tavLst>
                                        </p:anim>
                                        <p:animEffect transition="in" filter="fade">
                                          <p:cBhvr>
                                            <p:cTn id="25" dur="500"/>
                                            <p:tgtEl>
                                              <p:spTgt spid="20"/>
                                            </p:tgtEl>
                                          </p:cBhvr>
                                        </p:animEffect>
                                      </p:childTnLst>
                                    </p:cTn>
                                  </p:par>
                                  <p:par>
                                    <p:cTn id="26" presetID="22" presetClass="entr" presetSubtype="8" fill="hold" grpId="0" nodeType="withEffect">
                                      <p:stCondLst>
                                        <p:cond delay="750"/>
                                      </p:stCondLst>
                                      <p:childTnLst>
                                        <p:set>
                                          <p:cBhvr>
                                            <p:cTn id="27" dur="1" fill="hold">
                                              <p:stCondLst>
                                                <p:cond delay="0"/>
                                              </p:stCondLst>
                                            </p:cTn>
                                            <p:tgtEl>
                                              <p:spTgt spid="17"/>
                                            </p:tgtEl>
                                            <p:attrNameLst>
                                              <p:attrName>style.visibility</p:attrName>
                                            </p:attrNameLst>
                                          </p:cBhvr>
                                          <p:to>
                                            <p:strVal val="visible"/>
                                          </p:to>
                                        </p:set>
                                        <p:animEffect transition="in" filter="wipe(left)">
                                          <p:cBhvr>
                                            <p:cTn id="28" dur="500"/>
                                            <p:tgtEl>
                                              <p:spTgt spid="17"/>
                                            </p:tgtEl>
                                          </p:cBhvr>
                                        </p:animEffect>
                                      </p:childTnLst>
                                    </p:cTn>
                                  </p:par>
                                  <p:par>
                                    <p:cTn id="29" presetID="53" presetClass="entr" presetSubtype="16" fill="hold" grpId="0" nodeType="withEffect">
                                      <p:stCondLst>
                                        <p:cond delay="900"/>
                                      </p:stCondLst>
                                      <p:childTnLst>
                                        <p:set>
                                          <p:cBhvr>
                                            <p:cTn id="30" dur="1" fill="hold">
                                              <p:stCondLst>
                                                <p:cond delay="0"/>
                                              </p:stCondLst>
                                            </p:cTn>
                                            <p:tgtEl>
                                              <p:spTgt spid="18"/>
                                            </p:tgtEl>
                                            <p:attrNameLst>
                                              <p:attrName>style.visibility</p:attrName>
                                            </p:attrNameLst>
                                          </p:cBhvr>
                                          <p:to>
                                            <p:strVal val="visible"/>
                                          </p:to>
                                        </p:set>
                                        <p:anim calcmode="lin" valueType="num">
                                          <p:cBhvr>
                                            <p:cTn id="31" dur="500" fill="hold"/>
                                            <p:tgtEl>
                                              <p:spTgt spid="18"/>
                                            </p:tgtEl>
                                            <p:attrNameLst>
                                              <p:attrName>ppt_w</p:attrName>
                                            </p:attrNameLst>
                                          </p:cBhvr>
                                          <p:tavLst>
                                            <p:tav tm="0">
                                              <p:val>
                                                <p:fltVal val="0"/>
                                              </p:val>
                                            </p:tav>
                                            <p:tav tm="100000">
                                              <p:val>
                                                <p:strVal val="#ppt_w"/>
                                              </p:val>
                                            </p:tav>
                                          </p:tavLst>
                                        </p:anim>
                                        <p:anim calcmode="lin" valueType="num">
                                          <p:cBhvr>
                                            <p:cTn id="32" dur="500" fill="hold"/>
                                            <p:tgtEl>
                                              <p:spTgt spid="18"/>
                                            </p:tgtEl>
                                            <p:attrNameLst>
                                              <p:attrName>ppt_h</p:attrName>
                                            </p:attrNameLst>
                                          </p:cBhvr>
                                          <p:tavLst>
                                            <p:tav tm="0">
                                              <p:val>
                                                <p:fltVal val="0"/>
                                              </p:val>
                                            </p:tav>
                                            <p:tav tm="100000">
                                              <p:val>
                                                <p:strVal val="#ppt_h"/>
                                              </p:val>
                                            </p:tav>
                                          </p:tavLst>
                                        </p:anim>
                                        <p:animEffect transition="in" filter="fade">
                                          <p:cBhvr>
                                            <p:cTn id="33" dur="500"/>
                                            <p:tgtEl>
                                              <p:spTgt spid="18"/>
                                            </p:tgtEl>
                                          </p:cBhvr>
                                        </p:animEffect>
                                      </p:childTnLst>
                                    </p:cTn>
                                  </p:par>
                                  <p:par>
                                    <p:cTn id="34" presetID="22" presetClass="entr" presetSubtype="8" fill="hold" grpId="0" nodeType="withEffect">
                                      <p:stCondLst>
                                        <p:cond delay="1000"/>
                                      </p:stCondLst>
                                      <p:childTnLst>
                                        <p:set>
                                          <p:cBhvr>
                                            <p:cTn id="35" dur="1" fill="hold">
                                              <p:stCondLst>
                                                <p:cond delay="0"/>
                                              </p:stCondLst>
                                            </p:cTn>
                                            <p:tgtEl>
                                              <p:spTgt spid="15"/>
                                            </p:tgtEl>
                                            <p:attrNameLst>
                                              <p:attrName>style.visibility</p:attrName>
                                            </p:attrNameLst>
                                          </p:cBhvr>
                                          <p:to>
                                            <p:strVal val="visible"/>
                                          </p:to>
                                        </p:set>
                                        <p:animEffect transition="in" filter="wipe(left)">
                                          <p:cBhvr>
                                            <p:cTn id="36" dur="500"/>
                                            <p:tgtEl>
                                              <p:spTgt spid="15"/>
                                            </p:tgtEl>
                                          </p:cBhvr>
                                        </p:animEffect>
                                      </p:childTnLst>
                                    </p:cTn>
                                  </p:par>
                                  <p:par>
                                    <p:cTn id="37" presetID="53" presetClass="entr" presetSubtype="16" fill="hold" grpId="0" nodeType="withEffect">
                                      <p:stCondLst>
                                        <p:cond delay="1150"/>
                                      </p:stCondLst>
                                      <p:childTnLst>
                                        <p:set>
                                          <p:cBhvr>
                                            <p:cTn id="38" dur="1" fill="hold">
                                              <p:stCondLst>
                                                <p:cond delay="0"/>
                                              </p:stCondLst>
                                            </p:cTn>
                                            <p:tgtEl>
                                              <p:spTgt spid="16"/>
                                            </p:tgtEl>
                                            <p:attrNameLst>
                                              <p:attrName>style.visibility</p:attrName>
                                            </p:attrNameLst>
                                          </p:cBhvr>
                                          <p:to>
                                            <p:strVal val="visible"/>
                                          </p:to>
                                        </p:set>
                                        <p:anim calcmode="lin" valueType="num">
                                          <p:cBhvr>
                                            <p:cTn id="39" dur="500" fill="hold"/>
                                            <p:tgtEl>
                                              <p:spTgt spid="16"/>
                                            </p:tgtEl>
                                            <p:attrNameLst>
                                              <p:attrName>ppt_w</p:attrName>
                                            </p:attrNameLst>
                                          </p:cBhvr>
                                          <p:tavLst>
                                            <p:tav tm="0">
                                              <p:val>
                                                <p:fltVal val="0"/>
                                              </p:val>
                                            </p:tav>
                                            <p:tav tm="100000">
                                              <p:val>
                                                <p:strVal val="#ppt_w"/>
                                              </p:val>
                                            </p:tav>
                                          </p:tavLst>
                                        </p:anim>
                                        <p:anim calcmode="lin" valueType="num">
                                          <p:cBhvr>
                                            <p:cTn id="40" dur="500" fill="hold"/>
                                            <p:tgtEl>
                                              <p:spTgt spid="16"/>
                                            </p:tgtEl>
                                            <p:attrNameLst>
                                              <p:attrName>ppt_h</p:attrName>
                                            </p:attrNameLst>
                                          </p:cBhvr>
                                          <p:tavLst>
                                            <p:tav tm="0">
                                              <p:val>
                                                <p:fltVal val="0"/>
                                              </p:val>
                                            </p:tav>
                                            <p:tav tm="100000">
                                              <p:val>
                                                <p:strVal val="#ppt_h"/>
                                              </p:val>
                                            </p:tav>
                                          </p:tavLst>
                                        </p:anim>
                                        <p:animEffect transition="in" filter="fade">
                                          <p:cBhvr>
                                            <p:cTn id="41" dur="500"/>
                                            <p:tgtEl>
                                              <p:spTgt spid="16"/>
                                            </p:tgtEl>
                                          </p:cBhvr>
                                        </p:animEffect>
                                      </p:childTnLst>
                                    </p:cTn>
                                  </p:par>
                                  <p:par>
                                    <p:cTn id="42" presetID="22" presetClass="entr" presetSubtype="8" fill="hold" grpId="0" nodeType="withEffect">
                                      <p:stCondLst>
                                        <p:cond delay="1300"/>
                                      </p:stCondLst>
                                      <p:childTnLst>
                                        <p:set>
                                          <p:cBhvr>
                                            <p:cTn id="43" dur="1" fill="hold">
                                              <p:stCondLst>
                                                <p:cond delay="0"/>
                                              </p:stCondLst>
                                            </p:cTn>
                                            <p:tgtEl>
                                              <p:spTgt spid="13"/>
                                            </p:tgtEl>
                                            <p:attrNameLst>
                                              <p:attrName>style.visibility</p:attrName>
                                            </p:attrNameLst>
                                          </p:cBhvr>
                                          <p:to>
                                            <p:strVal val="visible"/>
                                          </p:to>
                                        </p:set>
                                        <p:animEffect transition="in" filter="wipe(left)">
                                          <p:cBhvr>
                                            <p:cTn id="44" dur="500"/>
                                            <p:tgtEl>
                                              <p:spTgt spid="13"/>
                                            </p:tgtEl>
                                          </p:cBhvr>
                                        </p:animEffect>
                                      </p:childTnLst>
                                    </p:cTn>
                                  </p:par>
                                  <p:par>
                                    <p:cTn id="45" presetID="53" presetClass="entr" presetSubtype="16" fill="hold" grpId="0" nodeType="withEffect">
                                      <p:stCondLst>
                                        <p:cond delay="1450"/>
                                      </p:stCondLst>
                                      <p:childTnLst>
                                        <p:set>
                                          <p:cBhvr>
                                            <p:cTn id="46" dur="1" fill="hold">
                                              <p:stCondLst>
                                                <p:cond delay="0"/>
                                              </p:stCondLst>
                                            </p:cTn>
                                            <p:tgtEl>
                                              <p:spTgt spid="14"/>
                                            </p:tgtEl>
                                            <p:attrNameLst>
                                              <p:attrName>style.visibility</p:attrName>
                                            </p:attrNameLst>
                                          </p:cBhvr>
                                          <p:to>
                                            <p:strVal val="visible"/>
                                          </p:to>
                                        </p:set>
                                        <p:anim calcmode="lin" valueType="num">
                                          <p:cBhvr>
                                            <p:cTn id="47" dur="500" fill="hold"/>
                                            <p:tgtEl>
                                              <p:spTgt spid="14"/>
                                            </p:tgtEl>
                                            <p:attrNameLst>
                                              <p:attrName>ppt_w</p:attrName>
                                            </p:attrNameLst>
                                          </p:cBhvr>
                                          <p:tavLst>
                                            <p:tav tm="0">
                                              <p:val>
                                                <p:fltVal val="0"/>
                                              </p:val>
                                            </p:tav>
                                            <p:tav tm="100000">
                                              <p:val>
                                                <p:strVal val="#ppt_w"/>
                                              </p:val>
                                            </p:tav>
                                          </p:tavLst>
                                        </p:anim>
                                        <p:anim calcmode="lin" valueType="num">
                                          <p:cBhvr>
                                            <p:cTn id="48" dur="500" fill="hold"/>
                                            <p:tgtEl>
                                              <p:spTgt spid="14"/>
                                            </p:tgtEl>
                                            <p:attrNameLst>
                                              <p:attrName>ppt_h</p:attrName>
                                            </p:attrNameLst>
                                          </p:cBhvr>
                                          <p:tavLst>
                                            <p:tav tm="0">
                                              <p:val>
                                                <p:fltVal val="0"/>
                                              </p:val>
                                            </p:tav>
                                            <p:tav tm="100000">
                                              <p:val>
                                                <p:strVal val="#ppt_h"/>
                                              </p:val>
                                            </p:tav>
                                          </p:tavLst>
                                        </p:anim>
                                        <p:animEffect transition="in" filter="fade">
                                          <p:cBhvr>
                                            <p:cTn id="49" dur="500"/>
                                            <p:tgtEl>
                                              <p:spTgt spid="14"/>
                                            </p:tgtEl>
                                          </p:cBhvr>
                                        </p:animEffect>
                                      </p:childTnLst>
                                    </p:cTn>
                                  </p:par>
                                  <p:par>
                                    <p:cTn id="50" presetID="22" presetClass="entr" presetSubtype="8" fill="hold" grpId="0" nodeType="withEffect">
                                      <p:stCondLst>
                                        <p:cond delay="1600"/>
                                      </p:stCondLst>
                                      <p:childTnLst>
                                        <p:set>
                                          <p:cBhvr>
                                            <p:cTn id="51" dur="1" fill="hold">
                                              <p:stCondLst>
                                                <p:cond delay="0"/>
                                              </p:stCondLst>
                                            </p:cTn>
                                            <p:tgtEl>
                                              <p:spTgt spid="11"/>
                                            </p:tgtEl>
                                            <p:attrNameLst>
                                              <p:attrName>style.visibility</p:attrName>
                                            </p:attrNameLst>
                                          </p:cBhvr>
                                          <p:to>
                                            <p:strVal val="visible"/>
                                          </p:to>
                                        </p:set>
                                        <p:animEffect transition="in" filter="wipe(left)">
                                          <p:cBhvr>
                                            <p:cTn id="52" dur="500"/>
                                            <p:tgtEl>
                                              <p:spTgt spid="11"/>
                                            </p:tgtEl>
                                          </p:cBhvr>
                                        </p:animEffect>
                                      </p:childTnLst>
                                    </p:cTn>
                                  </p:par>
                                  <p:par>
                                    <p:cTn id="53" presetID="53" presetClass="entr" presetSubtype="16" fill="hold" grpId="0" nodeType="withEffect">
                                      <p:stCondLst>
                                        <p:cond delay="1750"/>
                                      </p:stCondLst>
                                      <p:childTnLst>
                                        <p:set>
                                          <p:cBhvr>
                                            <p:cTn id="54" dur="1" fill="hold">
                                              <p:stCondLst>
                                                <p:cond delay="0"/>
                                              </p:stCondLst>
                                            </p:cTn>
                                            <p:tgtEl>
                                              <p:spTgt spid="12"/>
                                            </p:tgtEl>
                                            <p:attrNameLst>
                                              <p:attrName>style.visibility</p:attrName>
                                            </p:attrNameLst>
                                          </p:cBhvr>
                                          <p:to>
                                            <p:strVal val="visible"/>
                                          </p:to>
                                        </p:set>
                                        <p:anim calcmode="lin" valueType="num">
                                          <p:cBhvr>
                                            <p:cTn id="55" dur="500" fill="hold"/>
                                            <p:tgtEl>
                                              <p:spTgt spid="12"/>
                                            </p:tgtEl>
                                            <p:attrNameLst>
                                              <p:attrName>ppt_w</p:attrName>
                                            </p:attrNameLst>
                                          </p:cBhvr>
                                          <p:tavLst>
                                            <p:tav tm="0">
                                              <p:val>
                                                <p:fltVal val="0"/>
                                              </p:val>
                                            </p:tav>
                                            <p:tav tm="100000">
                                              <p:val>
                                                <p:strVal val="#ppt_w"/>
                                              </p:val>
                                            </p:tav>
                                          </p:tavLst>
                                        </p:anim>
                                        <p:anim calcmode="lin" valueType="num">
                                          <p:cBhvr>
                                            <p:cTn id="56" dur="500" fill="hold"/>
                                            <p:tgtEl>
                                              <p:spTgt spid="12"/>
                                            </p:tgtEl>
                                            <p:attrNameLst>
                                              <p:attrName>ppt_h</p:attrName>
                                            </p:attrNameLst>
                                          </p:cBhvr>
                                          <p:tavLst>
                                            <p:tav tm="0">
                                              <p:val>
                                                <p:fltVal val="0"/>
                                              </p:val>
                                            </p:tav>
                                            <p:tav tm="100000">
                                              <p:val>
                                                <p:strVal val="#ppt_h"/>
                                              </p:val>
                                            </p:tav>
                                          </p:tavLst>
                                        </p:anim>
                                        <p:animEffect transition="in" filter="fade">
                                          <p:cBhvr>
                                            <p:cTn id="57" dur="500"/>
                                            <p:tgtEl>
                                              <p:spTgt spid="12"/>
                                            </p:tgtEl>
                                          </p:cBhvr>
                                        </p:animEffect>
                                      </p:childTnLst>
                                    </p:cTn>
                                  </p:par>
                                  <p:par>
                                    <p:cTn id="58" presetID="22" presetClass="entr" presetSubtype="8" fill="hold" grpId="0" nodeType="withEffect">
                                      <p:stCondLst>
                                        <p:cond delay="1900"/>
                                      </p:stCondLst>
                                      <p:childTnLst>
                                        <p:set>
                                          <p:cBhvr>
                                            <p:cTn id="59" dur="1" fill="hold">
                                              <p:stCondLst>
                                                <p:cond delay="0"/>
                                              </p:stCondLst>
                                            </p:cTn>
                                            <p:tgtEl>
                                              <p:spTgt spid="9"/>
                                            </p:tgtEl>
                                            <p:attrNameLst>
                                              <p:attrName>style.visibility</p:attrName>
                                            </p:attrNameLst>
                                          </p:cBhvr>
                                          <p:to>
                                            <p:strVal val="visible"/>
                                          </p:to>
                                        </p:set>
                                        <p:animEffect transition="in" filter="wipe(left)">
                                          <p:cBhvr>
                                            <p:cTn id="60" dur="500"/>
                                            <p:tgtEl>
                                              <p:spTgt spid="9"/>
                                            </p:tgtEl>
                                          </p:cBhvr>
                                        </p:animEffect>
                                      </p:childTnLst>
                                    </p:cTn>
                                  </p:par>
                                  <p:par>
                                    <p:cTn id="61" presetID="53" presetClass="entr" presetSubtype="16" fill="hold" grpId="0" nodeType="withEffect">
                                      <p:stCondLst>
                                        <p:cond delay="2000"/>
                                      </p:stCondLst>
                                      <p:childTnLst>
                                        <p:set>
                                          <p:cBhvr>
                                            <p:cTn id="62" dur="1" fill="hold">
                                              <p:stCondLst>
                                                <p:cond delay="0"/>
                                              </p:stCondLst>
                                            </p:cTn>
                                            <p:tgtEl>
                                              <p:spTgt spid="10"/>
                                            </p:tgtEl>
                                            <p:attrNameLst>
                                              <p:attrName>style.visibility</p:attrName>
                                            </p:attrNameLst>
                                          </p:cBhvr>
                                          <p:to>
                                            <p:strVal val="visible"/>
                                          </p:to>
                                        </p:set>
                                        <p:anim calcmode="lin" valueType="num">
                                          <p:cBhvr>
                                            <p:cTn id="63" dur="500" fill="hold"/>
                                            <p:tgtEl>
                                              <p:spTgt spid="10"/>
                                            </p:tgtEl>
                                            <p:attrNameLst>
                                              <p:attrName>ppt_w</p:attrName>
                                            </p:attrNameLst>
                                          </p:cBhvr>
                                          <p:tavLst>
                                            <p:tav tm="0">
                                              <p:val>
                                                <p:fltVal val="0"/>
                                              </p:val>
                                            </p:tav>
                                            <p:tav tm="100000">
                                              <p:val>
                                                <p:strVal val="#ppt_w"/>
                                              </p:val>
                                            </p:tav>
                                          </p:tavLst>
                                        </p:anim>
                                        <p:anim calcmode="lin" valueType="num">
                                          <p:cBhvr>
                                            <p:cTn id="64" dur="500" fill="hold"/>
                                            <p:tgtEl>
                                              <p:spTgt spid="10"/>
                                            </p:tgtEl>
                                            <p:attrNameLst>
                                              <p:attrName>ppt_h</p:attrName>
                                            </p:attrNameLst>
                                          </p:cBhvr>
                                          <p:tavLst>
                                            <p:tav tm="0">
                                              <p:val>
                                                <p:fltVal val="0"/>
                                              </p:val>
                                            </p:tav>
                                            <p:tav tm="100000">
                                              <p:val>
                                                <p:strVal val="#ppt_h"/>
                                              </p:val>
                                            </p:tav>
                                          </p:tavLst>
                                        </p:anim>
                                        <p:animEffect transition="in" filter="fade">
                                          <p:cBhvr>
                                            <p:cTn id="65" dur="500"/>
                                            <p:tgtEl>
                                              <p:spTgt spid="10"/>
                                            </p:tgtEl>
                                          </p:cBhvr>
                                        </p:animEffect>
                                      </p:childTnLst>
                                    </p:cTn>
                                  </p:par>
                                  <p:par>
                                    <p:cTn id="66" presetID="22" presetClass="entr" presetSubtype="8" fill="hold" grpId="0" nodeType="withEffect">
                                      <p:stCondLst>
                                        <p:cond delay="2150"/>
                                      </p:stCondLst>
                                      <p:childTnLst>
                                        <p:set>
                                          <p:cBhvr>
                                            <p:cTn id="67" dur="1" fill="hold">
                                              <p:stCondLst>
                                                <p:cond delay="0"/>
                                              </p:stCondLst>
                                            </p:cTn>
                                            <p:tgtEl>
                                              <p:spTgt spid="7"/>
                                            </p:tgtEl>
                                            <p:attrNameLst>
                                              <p:attrName>style.visibility</p:attrName>
                                            </p:attrNameLst>
                                          </p:cBhvr>
                                          <p:to>
                                            <p:strVal val="visible"/>
                                          </p:to>
                                        </p:set>
                                        <p:animEffect transition="in" filter="wipe(left)">
                                          <p:cBhvr>
                                            <p:cTn id="68" dur="500"/>
                                            <p:tgtEl>
                                              <p:spTgt spid="7"/>
                                            </p:tgtEl>
                                          </p:cBhvr>
                                        </p:animEffect>
                                      </p:childTnLst>
                                    </p:cTn>
                                  </p:par>
                                  <p:par>
                                    <p:cTn id="69" presetID="53" presetClass="entr" presetSubtype="16" fill="hold" grpId="0" nodeType="withEffect">
                                      <p:stCondLst>
                                        <p:cond delay="2300"/>
                                      </p:stCondLst>
                                      <p:childTnLst>
                                        <p:set>
                                          <p:cBhvr>
                                            <p:cTn id="70" dur="1" fill="hold">
                                              <p:stCondLst>
                                                <p:cond delay="0"/>
                                              </p:stCondLst>
                                            </p:cTn>
                                            <p:tgtEl>
                                              <p:spTgt spid="8"/>
                                            </p:tgtEl>
                                            <p:attrNameLst>
                                              <p:attrName>style.visibility</p:attrName>
                                            </p:attrNameLst>
                                          </p:cBhvr>
                                          <p:to>
                                            <p:strVal val="visible"/>
                                          </p:to>
                                        </p:set>
                                        <p:anim calcmode="lin" valueType="num">
                                          <p:cBhvr>
                                            <p:cTn id="71" dur="500" fill="hold"/>
                                            <p:tgtEl>
                                              <p:spTgt spid="8"/>
                                            </p:tgtEl>
                                            <p:attrNameLst>
                                              <p:attrName>ppt_w</p:attrName>
                                            </p:attrNameLst>
                                          </p:cBhvr>
                                          <p:tavLst>
                                            <p:tav tm="0">
                                              <p:val>
                                                <p:fltVal val="0"/>
                                              </p:val>
                                            </p:tav>
                                            <p:tav tm="100000">
                                              <p:val>
                                                <p:strVal val="#ppt_w"/>
                                              </p:val>
                                            </p:tav>
                                          </p:tavLst>
                                        </p:anim>
                                        <p:anim calcmode="lin" valueType="num">
                                          <p:cBhvr>
                                            <p:cTn id="72" dur="500" fill="hold"/>
                                            <p:tgtEl>
                                              <p:spTgt spid="8"/>
                                            </p:tgtEl>
                                            <p:attrNameLst>
                                              <p:attrName>ppt_h</p:attrName>
                                            </p:attrNameLst>
                                          </p:cBhvr>
                                          <p:tavLst>
                                            <p:tav tm="0">
                                              <p:val>
                                                <p:fltVal val="0"/>
                                              </p:val>
                                            </p:tav>
                                            <p:tav tm="100000">
                                              <p:val>
                                                <p:strVal val="#ppt_h"/>
                                              </p:val>
                                            </p:tav>
                                          </p:tavLst>
                                        </p:anim>
                                        <p:animEffect transition="in" filter="fade">
                                          <p:cBhvr>
                                            <p:cTn id="73" dur="500"/>
                                            <p:tgtEl>
                                              <p:spTgt spid="8"/>
                                            </p:tgtEl>
                                          </p:cBhvr>
                                        </p:animEffect>
                                      </p:childTnLst>
                                    </p:cTn>
                                  </p:par>
                                  <p:par>
                                    <p:cTn id="74" presetID="53" presetClass="entr" presetSubtype="16" fill="hold" grpId="0" nodeType="withEffect">
                                      <p:stCondLst>
                                        <p:cond delay="2500"/>
                                      </p:stCondLst>
                                      <p:childTnLst>
                                        <p:set>
                                          <p:cBhvr>
                                            <p:cTn id="75" dur="1" fill="hold">
                                              <p:stCondLst>
                                                <p:cond delay="0"/>
                                              </p:stCondLst>
                                            </p:cTn>
                                            <p:tgtEl>
                                              <p:spTgt spid="33"/>
                                            </p:tgtEl>
                                            <p:attrNameLst>
                                              <p:attrName>style.visibility</p:attrName>
                                            </p:attrNameLst>
                                          </p:cBhvr>
                                          <p:to>
                                            <p:strVal val="visible"/>
                                          </p:to>
                                        </p:set>
                                        <p:anim calcmode="lin" valueType="num">
                                          <p:cBhvr>
                                            <p:cTn id="76" dur="750" fill="hold"/>
                                            <p:tgtEl>
                                              <p:spTgt spid="33"/>
                                            </p:tgtEl>
                                            <p:attrNameLst>
                                              <p:attrName>ppt_w</p:attrName>
                                            </p:attrNameLst>
                                          </p:cBhvr>
                                          <p:tavLst>
                                            <p:tav tm="0">
                                              <p:val>
                                                <p:fltVal val="0"/>
                                              </p:val>
                                            </p:tav>
                                            <p:tav tm="100000">
                                              <p:val>
                                                <p:strVal val="#ppt_w"/>
                                              </p:val>
                                            </p:tav>
                                          </p:tavLst>
                                        </p:anim>
                                        <p:anim calcmode="lin" valueType="num">
                                          <p:cBhvr>
                                            <p:cTn id="77" dur="750" fill="hold"/>
                                            <p:tgtEl>
                                              <p:spTgt spid="33"/>
                                            </p:tgtEl>
                                            <p:attrNameLst>
                                              <p:attrName>ppt_h</p:attrName>
                                            </p:attrNameLst>
                                          </p:cBhvr>
                                          <p:tavLst>
                                            <p:tav tm="0">
                                              <p:val>
                                                <p:fltVal val="0"/>
                                              </p:val>
                                            </p:tav>
                                            <p:tav tm="100000">
                                              <p:val>
                                                <p:strVal val="#ppt_h"/>
                                              </p:val>
                                            </p:tav>
                                          </p:tavLst>
                                        </p:anim>
                                        <p:animEffect transition="in" filter="fade">
                                          <p:cBhvr>
                                            <p:cTn id="78" dur="750"/>
                                            <p:tgtEl>
                                              <p:spTgt spid="33"/>
                                            </p:tgtEl>
                                          </p:cBhvr>
                                        </p:animEffect>
                                      </p:childTnLst>
                                    </p:cTn>
                                  </p:par>
                                  <p:par>
                                    <p:cTn id="79" presetID="53" presetClass="entr" presetSubtype="16" fill="hold" grpId="0" nodeType="withEffect">
                                      <p:stCondLst>
                                        <p:cond delay="2500"/>
                                      </p:stCondLst>
                                      <p:childTnLst>
                                        <p:set>
                                          <p:cBhvr>
                                            <p:cTn id="80" dur="1" fill="hold">
                                              <p:stCondLst>
                                                <p:cond delay="0"/>
                                              </p:stCondLst>
                                            </p:cTn>
                                            <p:tgtEl>
                                              <p:spTgt spid="34"/>
                                            </p:tgtEl>
                                            <p:attrNameLst>
                                              <p:attrName>style.visibility</p:attrName>
                                            </p:attrNameLst>
                                          </p:cBhvr>
                                          <p:to>
                                            <p:strVal val="visible"/>
                                          </p:to>
                                        </p:set>
                                        <p:anim calcmode="lin" valueType="num">
                                          <p:cBhvr>
                                            <p:cTn id="81" dur="750" fill="hold"/>
                                            <p:tgtEl>
                                              <p:spTgt spid="34"/>
                                            </p:tgtEl>
                                            <p:attrNameLst>
                                              <p:attrName>ppt_w</p:attrName>
                                            </p:attrNameLst>
                                          </p:cBhvr>
                                          <p:tavLst>
                                            <p:tav tm="0">
                                              <p:val>
                                                <p:fltVal val="0"/>
                                              </p:val>
                                            </p:tav>
                                            <p:tav tm="100000">
                                              <p:val>
                                                <p:strVal val="#ppt_w"/>
                                              </p:val>
                                            </p:tav>
                                          </p:tavLst>
                                        </p:anim>
                                        <p:anim calcmode="lin" valueType="num">
                                          <p:cBhvr>
                                            <p:cTn id="82" dur="750" fill="hold"/>
                                            <p:tgtEl>
                                              <p:spTgt spid="34"/>
                                            </p:tgtEl>
                                            <p:attrNameLst>
                                              <p:attrName>ppt_h</p:attrName>
                                            </p:attrNameLst>
                                          </p:cBhvr>
                                          <p:tavLst>
                                            <p:tav tm="0">
                                              <p:val>
                                                <p:fltVal val="0"/>
                                              </p:val>
                                            </p:tav>
                                            <p:tav tm="100000">
                                              <p:val>
                                                <p:strVal val="#ppt_h"/>
                                              </p:val>
                                            </p:tav>
                                          </p:tavLst>
                                        </p:anim>
                                        <p:animEffect transition="in" filter="fade">
                                          <p:cBhvr>
                                            <p:cTn id="83" dur="750"/>
                                            <p:tgtEl>
                                              <p:spTgt spid="34"/>
                                            </p:tgtEl>
                                          </p:cBhvr>
                                        </p:animEffect>
                                      </p:childTnLst>
                                    </p:cTn>
                                  </p:par>
                                  <p:par>
                                    <p:cTn id="84" presetID="53" presetClass="entr" presetSubtype="16" fill="hold" grpId="0" nodeType="withEffect">
                                      <p:stCondLst>
                                        <p:cond delay="2500"/>
                                      </p:stCondLst>
                                      <p:childTnLst>
                                        <p:set>
                                          <p:cBhvr>
                                            <p:cTn id="85" dur="1" fill="hold">
                                              <p:stCondLst>
                                                <p:cond delay="0"/>
                                              </p:stCondLst>
                                            </p:cTn>
                                            <p:tgtEl>
                                              <p:spTgt spid="31"/>
                                            </p:tgtEl>
                                            <p:attrNameLst>
                                              <p:attrName>style.visibility</p:attrName>
                                            </p:attrNameLst>
                                          </p:cBhvr>
                                          <p:to>
                                            <p:strVal val="visible"/>
                                          </p:to>
                                        </p:set>
                                        <p:anim calcmode="lin" valueType="num">
                                          <p:cBhvr>
                                            <p:cTn id="86" dur="750" fill="hold"/>
                                            <p:tgtEl>
                                              <p:spTgt spid="31"/>
                                            </p:tgtEl>
                                            <p:attrNameLst>
                                              <p:attrName>ppt_w</p:attrName>
                                            </p:attrNameLst>
                                          </p:cBhvr>
                                          <p:tavLst>
                                            <p:tav tm="0">
                                              <p:val>
                                                <p:fltVal val="0"/>
                                              </p:val>
                                            </p:tav>
                                            <p:tav tm="100000">
                                              <p:val>
                                                <p:strVal val="#ppt_w"/>
                                              </p:val>
                                            </p:tav>
                                          </p:tavLst>
                                        </p:anim>
                                        <p:anim calcmode="lin" valueType="num">
                                          <p:cBhvr>
                                            <p:cTn id="87" dur="750" fill="hold"/>
                                            <p:tgtEl>
                                              <p:spTgt spid="31"/>
                                            </p:tgtEl>
                                            <p:attrNameLst>
                                              <p:attrName>ppt_h</p:attrName>
                                            </p:attrNameLst>
                                          </p:cBhvr>
                                          <p:tavLst>
                                            <p:tav tm="0">
                                              <p:val>
                                                <p:fltVal val="0"/>
                                              </p:val>
                                            </p:tav>
                                            <p:tav tm="100000">
                                              <p:val>
                                                <p:strVal val="#ppt_h"/>
                                              </p:val>
                                            </p:tav>
                                          </p:tavLst>
                                        </p:anim>
                                        <p:animEffect transition="in" filter="fade">
                                          <p:cBhvr>
                                            <p:cTn id="88" dur="750"/>
                                            <p:tgtEl>
                                              <p:spTgt spid="31"/>
                                            </p:tgtEl>
                                          </p:cBhvr>
                                        </p:animEffect>
                                      </p:childTnLst>
                                    </p:cTn>
                                  </p:par>
                                  <p:par>
                                    <p:cTn id="89" presetID="53" presetClass="entr" presetSubtype="16" fill="hold" grpId="0" nodeType="withEffect">
                                      <p:stCondLst>
                                        <p:cond delay="2500"/>
                                      </p:stCondLst>
                                      <p:childTnLst>
                                        <p:set>
                                          <p:cBhvr>
                                            <p:cTn id="90" dur="1" fill="hold">
                                              <p:stCondLst>
                                                <p:cond delay="0"/>
                                              </p:stCondLst>
                                            </p:cTn>
                                            <p:tgtEl>
                                              <p:spTgt spid="32"/>
                                            </p:tgtEl>
                                            <p:attrNameLst>
                                              <p:attrName>style.visibility</p:attrName>
                                            </p:attrNameLst>
                                          </p:cBhvr>
                                          <p:to>
                                            <p:strVal val="visible"/>
                                          </p:to>
                                        </p:set>
                                        <p:anim calcmode="lin" valueType="num">
                                          <p:cBhvr>
                                            <p:cTn id="91" dur="750" fill="hold"/>
                                            <p:tgtEl>
                                              <p:spTgt spid="32"/>
                                            </p:tgtEl>
                                            <p:attrNameLst>
                                              <p:attrName>ppt_w</p:attrName>
                                            </p:attrNameLst>
                                          </p:cBhvr>
                                          <p:tavLst>
                                            <p:tav tm="0">
                                              <p:val>
                                                <p:fltVal val="0"/>
                                              </p:val>
                                            </p:tav>
                                            <p:tav tm="100000">
                                              <p:val>
                                                <p:strVal val="#ppt_w"/>
                                              </p:val>
                                            </p:tav>
                                          </p:tavLst>
                                        </p:anim>
                                        <p:anim calcmode="lin" valueType="num">
                                          <p:cBhvr>
                                            <p:cTn id="92" dur="750" fill="hold"/>
                                            <p:tgtEl>
                                              <p:spTgt spid="32"/>
                                            </p:tgtEl>
                                            <p:attrNameLst>
                                              <p:attrName>ppt_h</p:attrName>
                                            </p:attrNameLst>
                                          </p:cBhvr>
                                          <p:tavLst>
                                            <p:tav tm="0">
                                              <p:val>
                                                <p:fltVal val="0"/>
                                              </p:val>
                                            </p:tav>
                                            <p:tav tm="100000">
                                              <p:val>
                                                <p:strVal val="#ppt_h"/>
                                              </p:val>
                                            </p:tav>
                                          </p:tavLst>
                                        </p:anim>
                                        <p:animEffect transition="in" filter="fade">
                                          <p:cBhvr>
                                            <p:cTn id="93" dur="750"/>
                                            <p:tgtEl>
                                              <p:spTgt spid="32"/>
                                            </p:tgtEl>
                                          </p:cBhvr>
                                        </p:animEffect>
                                      </p:childTnLst>
                                    </p:cTn>
                                  </p:par>
                                  <p:par>
                                    <p:cTn id="94" presetID="53" presetClass="entr" presetSubtype="16" fill="hold" grpId="0" nodeType="withEffect">
                                      <p:stCondLst>
                                        <p:cond delay="2500"/>
                                      </p:stCondLst>
                                      <p:childTnLst>
                                        <p:set>
                                          <p:cBhvr>
                                            <p:cTn id="95" dur="1" fill="hold">
                                              <p:stCondLst>
                                                <p:cond delay="0"/>
                                              </p:stCondLst>
                                            </p:cTn>
                                            <p:tgtEl>
                                              <p:spTgt spid="35"/>
                                            </p:tgtEl>
                                            <p:attrNameLst>
                                              <p:attrName>style.visibility</p:attrName>
                                            </p:attrNameLst>
                                          </p:cBhvr>
                                          <p:to>
                                            <p:strVal val="visible"/>
                                          </p:to>
                                        </p:set>
                                        <p:anim calcmode="lin" valueType="num">
                                          <p:cBhvr>
                                            <p:cTn id="96" dur="750" fill="hold"/>
                                            <p:tgtEl>
                                              <p:spTgt spid="35"/>
                                            </p:tgtEl>
                                            <p:attrNameLst>
                                              <p:attrName>ppt_w</p:attrName>
                                            </p:attrNameLst>
                                          </p:cBhvr>
                                          <p:tavLst>
                                            <p:tav tm="0">
                                              <p:val>
                                                <p:fltVal val="0"/>
                                              </p:val>
                                            </p:tav>
                                            <p:tav tm="100000">
                                              <p:val>
                                                <p:strVal val="#ppt_w"/>
                                              </p:val>
                                            </p:tav>
                                          </p:tavLst>
                                        </p:anim>
                                        <p:anim calcmode="lin" valueType="num">
                                          <p:cBhvr>
                                            <p:cTn id="97" dur="750" fill="hold"/>
                                            <p:tgtEl>
                                              <p:spTgt spid="35"/>
                                            </p:tgtEl>
                                            <p:attrNameLst>
                                              <p:attrName>ppt_h</p:attrName>
                                            </p:attrNameLst>
                                          </p:cBhvr>
                                          <p:tavLst>
                                            <p:tav tm="0">
                                              <p:val>
                                                <p:fltVal val="0"/>
                                              </p:val>
                                            </p:tav>
                                            <p:tav tm="100000">
                                              <p:val>
                                                <p:strVal val="#ppt_h"/>
                                              </p:val>
                                            </p:tav>
                                          </p:tavLst>
                                        </p:anim>
                                        <p:animEffect transition="in" filter="fade">
                                          <p:cBhvr>
                                            <p:cTn id="98" dur="750"/>
                                            <p:tgtEl>
                                              <p:spTgt spid="35"/>
                                            </p:tgtEl>
                                          </p:cBhvr>
                                        </p:animEffect>
                                      </p:childTnLst>
                                    </p:cTn>
                                  </p:par>
                                  <p:par>
                                    <p:cTn id="99" presetID="53" presetClass="entr" presetSubtype="16" fill="hold" grpId="0" nodeType="withEffect">
                                      <p:stCondLst>
                                        <p:cond delay="2500"/>
                                      </p:stCondLst>
                                      <p:childTnLst>
                                        <p:set>
                                          <p:cBhvr>
                                            <p:cTn id="100" dur="1" fill="hold">
                                              <p:stCondLst>
                                                <p:cond delay="0"/>
                                              </p:stCondLst>
                                            </p:cTn>
                                            <p:tgtEl>
                                              <p:spTgt spid="37"/>
                                            </p:tgtEl>
                                            <p:attrNameLst>
                                              <p:attrName>style.visibility</p:attrName>
                                            </p:attrNameLst>
                                          </p:cBhvr>
                                          <p:to>
                                            <p:strVal val="visible"/>
                                          </p:to>
                                        </p:set>
                                        <p:anim calcmode="lin" valueType="num">
                                          <p:cBhvr>
                                            <p:cTn id="101" dur="750" fill="hold"/>
                                            <p:tgtEl>
                                              <p:spTgt spid="37"/>
                                            </p:tgtEl>
                                            <p:attrNameLst>
                                              <p:attrName>ppt_w</p:attrName>
                                            </p:attrNameLst>
                                          </p:cBhvr>
                                          <p:tavLst>
                                            <p:tav tm="0">
                                              <p:val>
                                                <p:fltVal val="0"/>
                                              </p:val>
                                            </p:tav>
                                            <p:tav tm="100000">
                                              <p:val>
                                                <p:strVal val="#ppt_w"/>
                                              </p:val>
                                            </p:tav>
                                          </p:tavLst>
                                        </p:anim>
                                        <p:anim calcmode="lin" valueType="num">
                                          <p:cBhvr>
                                            <p:cTn id="102" dur="750" fill="hold"/>
                                            <p:tgtEl>
                                              <p:spTgt spid="37"/>
                                            </p:tgtEl>
                                            <p:attrNameLst>
                                              <p:attrName>ppt_h</p:attrName>
                                            </p:attrNameLst>
                                          </p:cBhvr>
                                          <p:tavLst>
                                            <p:tav tm="0">
                                              <p:val>
                                                <p:fltVal val="0"/>
                                              </p:val>
                                            </p:tav>
                                            <p:tav tm="100000">
                                              <p:val>
                                                <p:strVal val="#ppt_h"/>
                                              </p:val>
                                            </p:tav>
                                          </p:tavLst>
                                        </p:anim>
                                        <p:animEffect transition="in" filter="fade">
                                          <p:cBhvr>
                                            <p:cTn id="103" dur="750"/>
                                            <p:tgtEl>
                                              <p:spTgt spid="37"/>
                                            </p:tgtEl>
                                          </p:cBhvr>
                                        </p:animEffect>
                                      </p:childTnLst>
                                    </p:cTn>
                                  </p:par>
                                  <p:par>
                                    <p:cTn id="104" presetID="53" presetClass="entr" presetSubtype="16" fill="hold" grpId="0" nodeType="withEffect">
                                      <p:stCondLst>
                                        <p:cond delay="2500"/>
                                      </p:stCondLst>
                                      <p:childTnLst>
                                        <p:set>
                                          <p:cBhvr>
                                            <p:cTn id="105" dur="1" fill="hold">
                                              <p:stCondLst>
                                                <p:cond delay="0"/>
                                              </p:stCondLst>
                                            </p:cTn>
                                            <p:tgtEl>
                                              <p:spTgt spid="36"/>
                                            </p:tgtEl>
                                            <p:attrNameLst>
                                              <p:attrName>style.visibility</p:attrName>
                                            </p:attrNameLst>
                                          </p:cBhvr>
                                          <p:to>
                                            <p:strVal val="visible"/>
                                          </p:to>
                                        </p:set>
                                        <p:anim calcmode="lin" valueType="num">
                                          <p:cBhvr>
                                            <p:cTn id="106" dur="750" fill="hold"/>
                                            <p:tgtEl>
                                              <p:spTgt spid="36"/>
                                            </p:tgtEl>
                                            <p:attrNameLst>
                                              <p:attrName>ppt_w</p:attrName>
                                            </p:attrNameLst>
                                          </p:cBhvr>
                                          <p:tavLst>
                                            <p:tav tm="0">
                                              <p:val>
                                                <p:fltVal val="0"/>
                                              </p:val>
                                            </p:tav>
                                            <p:tav tm="100000">
                                              <p:val>
                                                <p:strVal val="#ppt_w"/>
                                              </p:val>
                                            </p:tav>
                                          </p:tavLst>
                                        </p:anim>
                                        <p:anim calcmode="lin" valueType="num">
                                          <p:cBhvr>
                                            <p:cTn id="107" dur="750" fill="hold"/>
                                            <p:tgtEl>
                                              <p:spTgt spid="36"/>
                                            </p:tgtEl>
                                            <p:attrNameLst>
                                              <p:attrName>ppt_h</p:attrName>
                                            </p:attrNameLst>
                                          </p:cBhvr>
                                          <p:tavLst>
                                            <p:tav tm="0">
                                              <p:val>
                                                <p:fltVal val="0"/>
                                              </p:val>
                                            </p:tav>
                                            <p:tav tm="100000">
                                              <p:val>
                                                <p:strVal val="#ppt_h"/>
                                              </p:val>
                                            </p:tav>
                                          </p:tavLst>
                                        </p:anim>
                                        <p:animEffect transition="in" filter="fade">
                                          <p:cBhvr>
                                            <p:cTn id="108" dur="750"/>
                                            <p:tgtEl>
                                              <p:spTgt spid="36"/>
                                            </p:tgtEl>
                                          </p:cBhvr>
                                        </p:animEffect>
                                      </p:childTnLst>
                                    </p:cTn>
                                  </p:par>
                                  <p:par>
                                    <p:cTn id="109" presetID="2" presetClass="entr" presetSubtype="4" fill="hold" grpId="0" nodeType="withEffect">
                                      <p:stCondLst>
                                        <p:cond delay="3000"/>
                                      </p:stCondLst>
                                      <p:childTnLst>
                                        <p:set>
                                          <p:cBhvr>
                                            <p:cTn id="110" dur="1" fill="hold">
                                              <p:stCondLst>
                                                <p:cond delay="0"/>
                                              </p:stCondLst>
                                            </p:cTn>
                                            <p:tgtEl>
                                              <p:spTgt spid="25"/>
                                            </p:tgtEl>
                                            <p:attrNameLst>
                                              <p:attrName>style.visibility</p:attrName>
                                            </p:attrNameLst>
                                          </p:cBhvr>
                                          <p:to>
                                            <p:strVal val="visible"/>
                                          </p:to>
                                        </p:set>
                                        <p:anim calcmode="lin" valueType="num">
                                          <p:cBhvr additive="base">
                                            <p:cTn id="111" dur="1000" fill="hold"/>
                                            <p:tgtEl>
                                              <p:spTgt spid="25"/>
                                            </p:tgtEl>
                                            <p:attrNameLst>
                                              <p:attrName>ppt_x</p:attrName>
                                            </p:attrNameLst>
                                          </p:cBhvr>
                                          <p:tavLst>
                                            <p:tav tm="0">
                                              <p:val>
                                                <p:strVal val="#ppt_x"/>
                                              </p:val>
                                            </p:tav>
                                            <p:tav tm="100000">
                                              <p:val>
                                                <p:strVal val="#ppt_x"/>
                                              </p:val>
                                            </p:tav>
                                          </p:tavLst>
                                        </p:anim>
                                        <p:anim calcmode="lin" valueType="num">
                                          <p:cBhvr additive="base">
                                            <p:cTn id="112" dur="1000" fill="hold"/>
                                            <p:tgtEl>
                                              <p:spTgt spid="25"/>
                                            </p:tgtEl>
                                            <p:attrNameLst>
                                              <p:attrName>ppt_y</p:attrName>
                                            </p:attrNameLst>
                                          </p:cBhvr>
                                          <p:tavLst>
                                            <p:tav tm="0">
                                              <p:val>
                                                <p:strVal val="1+#ppt_h/2"/>
                                              </p:val>
                                            </p:tav>
                                            <p:tav tm="100000">
                                              <p:val>
                                                <p:strVal val="#ppt_y"/>
                                              </p:val>
                                            </p:tav>
                                          </p:tavLst>
                                        </p:anim>
                                      </p:childTnLst>
                                    </p:cTn>
                                  </p:par>
                                  <p:par>
                                    <p:cTn id="113" presetID="2" presetClass="entr" presetSubtype="4" fill="hold" grpId="0" nodeType="withEffect">
                                      <p:stCondLst>
                                        <p:cond delay="3000"/>
                                      </p:stCondLst>
                                      <p:childTnLst>
                                        <p:set>
                                          <p:cBhvr>
                                            <p:cTn id="114" dur="1" fill="hold">
                                              <p:stCondLst>
                                                <p:cond delay="0"/>
                                              </p:stCondLst>
                                            </p:cTn>
                                            <p:tgtEl>
                                              <p:spTgt spid="27"/>
                                            </p:tgtEl>
                                            <p:attrNameLst>
                                              <p:attrName>style.visibility</p:attrName>
                                            </p:attrNameLst>
                                          </p:cBhvr>
                                          <p:to>
                                            <p:strVal val="visible"/>
                                          </p:to>
                                        </p:set>
                                        <p:anim calcmode="lin" valueType="num">
                                          <p:cBhvr additive="base">
                                            <p:cTn id="115" dur="1000" fill="hold"/>
                                            <p:tgtEl>
                                              <p:spTgt spid="27"/>
                                            </p:tgtEl>
                                            <p:attrNameLst>
                                              <p:attrName>ppt_x</p:attrName>
                                            </p:attrNameLst>
                                          </p:cBhvr>
                                          <p:tavLst>
                                            <p:tav tm="0">
                                              <p:val>
                                                <p:strVal val="#ppt_x"/>
                                              </p:val>
                                            </p:tav>
                                            <p:tav tm="100000">
                                              <p:val>
                                                <p:strVal val="#ppt_x"/>
                                              </p:val>
                                            </p:tav>
                                          </p:tavLst>
                                        </p:anim>
                                        <p:anim calcmode="lin" valueType="num">
                                          <p:cBhvr additive="base">
                                            <p:cTn id="116" dur="1000" fill="hold"/>
                                            <p:tgtEl>
                                              <p:spTgt spid="27"/>
                                            </p:tgtEl>
                                            <p:attrNameLst>
                                              <p:attrName>ppt_y</p:attrName>
                                            </p:attrNameLst>
                                          </p:cBhvr>
                                          <p:tavLst>
                                            <p:tav tm="0">
                                              <p:val>
                                                <p:strVal val="1+#ppt_h/2"/>
                                              </p:val>
                                            </p:tav>
                                            <p:tav tm="100000">
                                              <p:val>
                                                <p:strVal val="#ppt_y"/>
                                              </p:val>
                                            </p:tav>
                                          </p:tavLst>
                                        </p:anim>
                                      </p:childTnLst>
                                    </p:cTn>
                                  </p:par>
                                  <p:par>
                                    <p:cTn id="117" presetID="2" presetClass="entr" presetSubtype="4" fill="hold" grpId="0" nodeType="withEffect">
                                      <p:stCondLst>
                                        <p:cond delay="3000"/>
                                      </p:stCondLst>
                                      <p:childTnLst>
                                        <p:set>
                                          <p:cBhvr>
                                            <p:cTn id="118" dur="1" fill="hold">
                                              <p:stCondLst>
                                                <p:cond delay="0"/>
                                              </p:stCondLst>
                                            </p:cTn>
                                            <p:tgtEl>
                                              <p:spTgt spid="29"/>
                                            </p:tgtEl>
                                            <p:attrNameLst>
                                              <p:attrName>style.visibility</p:attrName>
                                            </p:attrNameLst>
                                          </p:cBhvr>
                                          <p:to>
                                            <p:strVal val="visible"/>
                                          </p:to>
                                        </p:set>
                                        <p:anim calcmode="lin" valueType="num">
                                          <p:cBhvr additive="base">
                                            <p:cTn id="119" dur="1000" fill="hold"/>
                                            <p:tgtEl>
                                              <p:spTgt spid="29"/>
                                            </p:tgtEl>
                                            <p:attrNameLst>
                                              <p:attrName>ppt_x</p:attrName>
                                            </p:attrNameLst>
                                          </p:cBhvr>
                                          <p:tavLst>
                                            <p:tav tm="0">
                                              <p:val>
                                                <p:strVal val="#ppt_x"/>
                                              </p:val>
                                            </p:tav>
                                            <p:tav tm="100000">
                                              <p:val>
                                                <p:strVal val="#ppt_x"/>
                                              </p:val>
                                            </p:tav>
                                          </p:tavLst>
                                        </p:anim>
                                        <p:anim calcmode="lin" valueType="num">
                                          <p:cBhvr additive="base">
                                            <p:cTn id="120" dur="1000" fill="hold"/>
                                            <p:tgtEl>
                                              <p:spTgt spid="29"/>
                                            </p:tgtEl>
                                            <p:attrNameLst>
                                              <p:attrName>ppt_y</p:attrName>
                                            </p:attrNameLst>
                                          </p:cBhvr>
                                          <p:tavLst>
                                            <p:tav tm="0">
                                              <p:val>
                                                <p:strVal val="1+#ppt_h/2"/>
                                              </p:val>
                                            </p:tav>
                                            <p:tav tm="100000">
                                              <p:val>
                                                <p:strVal val="#ppt_y"/>
                                              </p:val>
                                            </p:tav>
                                          </p:tavLst>
                                        </p:anim>
                                      </p:childTnLst>
                                    </p:cTn>
                                  </p:par>
                                  <p:par>
                                    <p:cTn id="121" presetID="2" presetClass="entr" presetSubtype="4" fill="hold" grpId="0" nodeType="withEffect">
                                      <p:stCondLst>
                                        <p:cond delay="3000"/>
                                      </p:stCondLst>
                                      <p:childTnLst>
                                        <p:set>
                                          <p:cBhvr>
                                            <p:cTn id="122" dur="1" fill="hold">
                                              <p:stCondLst>
                                                <p:cond delay="0"/>
                                              </p:stCondLst>
                                            </p:cTn>
                                            <p:tgtEl>
                                              <p:spTgt spid="40"/>
                                            </p:tgtEl>
                                            <p:attrNameLst>
                                              <p:attrName>style.visibility</p:attrName>
                                            </p:attrNameLst>
                                          </p:cBhvr>
                                          <p:to>
                                            <p:strVal val="visible"/>
                                          </p:to>
                                        </p:set>
                                        <p:anim calcmode="lin" valueType="num">
                                          <p:cBhvr additive="base">
                                            <p:cTn id="123" dur="1000" fill="hold"/>
                                            <p:tgtEl>
                                              <p:spTgt spid="40"/>
                                            </p:tgtEl>
                                            <p:attrNameLst>
                                              <p:attrName>ppt_x</p:attrName>
                                            </p:attrNameLst>
                                          </p:cBhvr>
                                          <p:tavLst>
                                            <p:tav tm="0">
                                              <p:val>
                                                <p:strVal val="#ppt_x"/>
                                              </p:val>
                                            </p:tav>
                                            <p:tav tm="100000">
                                              <p:val>
                                                <p:strVal val="#ppt_x"/>
                                              </p:val>
                                            </p:tav>
                                          </p:tavLst>
                                        </p:anim>
                                        <p:anim calcmode="lin" valueType="num">
                                          <p:cBhvr additive="base">
                                            <p:cTn id="124" dur="1000" fill="hold"/>
                                            <p:tgtEl>
                                              <p:spTgt spid="40"/>
                                            </p:tgtEl>
                                            <p:attrNameLst>
                                              <p:attrName>ppt_y</p:attrName>
                                            </p:attrNameLst>
                                          </p:cBhvr>
                                          <p:tavLst>
                                            <p:tav tm="0">
                                              <p:val>
                                                <p:strVal val="1+#ppt_h/2"/>
                                              </p:val>
                                            </p:tav>
                                            <p:tav tm="100000">
                                              <p:val>
                                                <p:strVal val="#ppt_y"/>
                                              </p:val>
                                            </p:tav>
                                          </p:tavLst>
                                        </p:anim>
                                      </p:childTnLst>
                                    </p:cTn>
                                  </p:par>
                                  <p:par>
                                    <p:cTn id="125" presetID="2" presetClass="entr" presetSubtype="4" fill="hold" grpId="0" nodeType="withEffect">
                                      <p:stCondLst>
                                        <p:cond delay="3000"/>
                                      </p:stCondLst>
                                      <p:childTnLst>
                                        <p:set>
                                          <p:cBhvr>
                                            <p:cTn id="126" dur="1" fill="hold">
                                              <p:stCondLst>
                                                <p:cond delay="0"/>
                                              </p:stCondLst>
                                            </p:cTn>
                                            <p:tgtEl>
                                              <p:spTgt spid="41"/>
                                            </p:tgtEl>
                                            <p:attrNameLst>
                                              <p:attrName>style.visibility</p:attrName>
                                            </p:attrNameLst>
                                          </p:cBhvr>
                                          <p:to>
                                            <p:strVal val="visible"/>
                                          </p:to>
                                        </p:set>
                                        <p:anim calcmode="lin" valueType="num">
                                          <p:cBhvr additive="base">
                                            <p:cTn id="127" dur="1000" fill="hold"/>
                                            <p:tgtEl>
                                              <p:spTgt spid="41"/>
                                            </p:tgtEl>
                                            <p:attrNameLst>
                                              <p:attrName>ppt_x</p:attrName>
                                            </p:attrNameLst>
                                          </p:cBhvr>
                                          <p:tavLst>
                                            <p:tav tm="0">
                                              <p:val>
                                                <p:strVal val="#ppt_x"/>
                                              </p:val>
                                            </p:tav>
                                            <p:tav tm="100000">
                                              <p:val>
                                                <p:strVal val="#ppt_x"/>
                                              </p:val>
                                            </p:tav>
                                          </p:tavLst>
                                        </p:anim>
                                        <p:anim calcmode="lin" valueType="num">
                                          <p:cBhvr additive="base">
                                            <p:cTn id="128" dur="1000" fill="hold"/>
                                            <p:tgtEl>
                                              <p:spTgt spid="41"/>
                                            </p:tgtEl>
                                            <p:attrNameLst>
                                              <p:attrName>ppt_y</p:attrName>
                                            </p:attrNameLst>
                                          </p:cBhvr>
                                          <p:tavLst>
                                            <p:tav tm="0">
                                              <p:val>
                                                <p:strVal val="1+#ppt_h/2"/>
                                              </p:val>
                                            </p:tav>
                                            <p:tav tm="100000">
                                              <p:val>
                                                <p:strVal val="#ppt_y"/>
                                              </p:val>
                                            </p:tav>
                                          </p:tavLst>
                                        </p:anim>
                                      </p:childTnLst>
                                    </p:cTn>
                                  </p:par>
                                  <p:par>
                                    <p:cTn id="129" presetID="2" presetClass="entr" presetSubtype="4" fill="hold" grpId="0" nodeType="withEffect">
                                      <p:stCondLst>
                                        <p:cond delay="3000"/>
                                      </p:stCondLst>
                                      <p:childTnLst>
                                        <p:set>
                                          <p:cBhvr>
                                            <p:cTn id="130" dur="1" fill="hold">
                                              <p:stCondLst>
                                                <p:cond delay="0"/>
                                              </p:stCondLst>
                                            </p:cTn>
                                            <p:tgtEl>
                                              <p:spTgt spid="42"/>
                                            </p:tgtEl>
                                            <p:attrNameLst>
                                              <p:attrName>style.visibility</p:attrName>
                                            </p:attrNameLst>
                                          </p:cBhvr>
                                          <p:to>
                                            <p:strVal val="visible"/>
                                          </p:to>
                                        </p:set>
                                        <p:anim calcmode="lin" valueType="num">
                                          <p:cBhvr additive="base">
                                            <p:cTn id="131" dur="1000" fill="hold"/>
                                            <p:tgtEl>
                                              <p:spTgt spid="42"/>
                                            </p:tgtEl>
                                            <p:attrNameLst>
                                              <p:attrName>ppt_x</p:attrName>
                                            </p:attrNameLst>
                                          </p:cBhvr>
                                          <p:tavLst>
                                            <p:tav tm="0">
                                              <p:val>
                                                <p:strVal val="#ppt_x"/>
                                              </p:val>
                                            </p:tav>
                                            <p:tav tm="100000">
                                              <p:val>
                                                <p:strVal val="#ppt_x"/>
                                              </p:val>
                                            </p:tav>
                                          </p:tavLst>
                                        </p:anim>
                                        <p:anim calcmode="lin" valueType="num">
                                          <p:cBhvr additive="base">
                                            <p:cTn id="132" dur="1000" fill="hold"/>
                                            <p:tgtEl>
                                              <p:spTgt spid="42"/>
                                            </p:tgtEl>
                                            <p:attrNameLst>
                                              <p:attrName>ppt_y</p:attrName>
                                            </p:attrNameLst>
                                          </p:cBhvr>
                                          <p:tavLst>
                                            <p:tav tm="0">
                                              <p:val>
                                                <p:strVal val="1+#ppt_h/2"/>
                                              </p:val>
                                            </p:tav>
                                            <p:tav tm="100000">
                                              <p:val>
                                                <p:strVal val="#ppt_y"/>
                                              </p:val>
                                            </p:tav>
                                          </p:tavLst>
                                        </p:anim>
                                      </p:childTnLst>
                                    </p:cTn>
                                  </p:par>
                                  <p:par>
                                    <p:cTn id="133" presetID="2" presetClass="entr" presetSubtype="1" fill="hold" grpId="0" nodeType="withEffect">
                                      <p:stCondLst>
                                        <p:cond delay="3000"/>
                                      </p:stCondLst>
                                      <p:childTnLst>
                                        <p:set>
                                          <p:cBhvr>
                                            <p:cTn id="134" dur="1" fill="hold">
                                              <p:stCondLst>
                                                <p:cond delay="0"/>
                                              </p:stCondLst>
                                            </p:cTn>
                                            <p:tgtEl>
                                              <p:spTgt spid="24"/>
                                            </p:tgtEl>
                                            <p:attrNameLst>
                                              <p:attrName>style.visibility</p:attrName>
                                            </p:attrNameLst>
                                          </p:cBhvr>
                                          <p:to>
                                            <p:strVal val="visible"/>
                                          </p:to>
                                        </p:set>
                                        <p:anim calcmode="lin" valueType="num">
                                          <p:cBhvr additive="base">
                                            <p:cTn id="135" dur="1000" fill="hold"/>
                                            <p:tgtEl>
                                              <p:spTgt spid="24"/>
                                            </p:tgtEl>
                                            <p:attrNameLst>
                                              <p:attrName>ppt_x</p:attrName>
                                            </p:attrNameLst>
                                          </p:cBhvr>
                                          <p:tavLst>
                                            <p:tav tm="0">
                                              <p:val>
                                                <p:strVal val="#ppt_x"/>
                                              </p:val>
                                            </p:tav>
                                            <p:tav tm="100000">
                                              <p:val>
                                                <p:strVal val="#ppt_x"/>
                                              </p:val>
                                            </p:tav>
                                          </p:tavLst>
                                        </p:anim>
                                        <p:anim calcmode="lin" valueType="num">
                                          <p:cBhvr additive="base">
                                            <p:cTn id="136" dur="1000" fill="hold"/>
                                            <p:tgtEl>
                                              <p:spTgt spid="24"/>
                                            </p:tgtEl>
                                            <p:attrNameLst>
                                              <p:attrName>ppt_y</p:attrName>
                                            </p:attrNameLst>
                                          </p:cBhvr>
                                          <p:tavLst>
                                            <p:tav tm="0">
                                              <p:val>
                                                <p:strVal val="0-#ppt_h/2"/>
                                              </p:val>
                                            </p:tav>
                                            <p:tav tm="100000">
                                              <p:val>
                                                <p:strVal val="#ppt_y"/>
                                              </p:val>
                                            </p:tav>
                                          </p:tavLst>
                                        </p:anim>
                                      </p:childTnLst>
                                    </p:cTn>
                                  </p:par>
                                  <p:par>
                                    <p:cTn id="137" presetID="2" presetClass="entr" presetSubtype="1" fill="hold" grpId="0" nodeType="withEffect">
                                      <p:stCondLst>
                                        <p:cond delay="3000"/>
                                      </p:stCondLst>
                                      <p:childTnLst>
                                        <p:set>
                                          <p:cBhvr>
                                            <p:cTn id="138" dur="1" fill="hold">
                                              <p:stCondLst>
                                                <p:cond delay="0"/>
                                              </p:stCondLst>
                                            </p:cTn>
                                            <p:tgtEl>
                                              <p:spTgt spid="26"/>
                                            </p:tgtEl>
                                            <p:attrNameLst>
                                              <p:attrName>style.visibility</p:attrName>
                                            </p:attrNameLst>
                                          </p:cBhvr>
                                          <p:to>
                                            <p:strVal val="visible"/>
                                          </p:to>
                                        </p:set>
                                        <p:anim calcmode="lin" valueType="num">
                                          <p:cBhvr additive="base">
                                            <p:cTn id="139" dur="1000" fill="hold"/>
                                            <p:tgtEl>
                                              <p:spTgt spid="26"/>
                                            </p:tgtEl>
                                            <p:attrNameLst>
                                              <p:attrName>ppt_x</p:attrName>
                                            </p:attrNameLst>
                                          </p:cBhvr>
                                          <p:tavLst>
                                            <p:tav tm="0">
                                              <p:val>
                                                <p:strVal val="#ppt_x"/>
                                              </p:val>
                                            </p:tav>
                                            <p:tav tm="100000">
                                              <p:val>
                                                <p:strVal val="#ppt_x"/>
                                              </p:val>
                                            </p:tav>
                                          </p:tavLst>
                                        </p:anim>
                                        <p:anim calcmode="lin" valueType="num">
                                          <p:cBhvr additive="base">
                                            <p:cTn id="140" dur="1000" fill="hold"/>
                                            <p:tgtEl>
                                              <p:spTgt spid="26"/>
                                            </p:tgtEl>
                                            <p:attrNameLst>
                                              <p:attrName>ppt_y</p:attrName>
                                            </p:attrNameLst>
                                          </p:cBhvr>
                                          <p:tavLst>
                                            <p:tav tm="0">
                                              <p:val>
                                                <p:strVal val="0-#ppt_h/2"/>
                                              </p:val>
                                            </p:tav>
                                            <p:tav tm="100000">
                                              <p:val>
                                                <p:strVal val="#ppt_y"/>
                                              </p:val>
                                            </p:tav>
                                          </p:tavLst>
                                        </p:anim>
                                      </p:childTnLst>
                                    </p:cTn>
                                  </p:par>
                                  <p:par>
                                    <p:cTn id="141" presetID="2" presetClass="entr" presetSubtype="1" fill="hold" grpId="0" nodeType="withEffect">
                                      <p:stCondLst>
                                        <p:cond delay="3000"/>
                                      </p:stCondLst>
                                      <p:childTnLst>
                                        <p:set>
                                          <p:cBhvr>
                                            <p:cTn id="142" dur="1" fill="hold">
                                              <p:stCondLst>
                                                <p:cond delay="0"/>
                                              </p:stCondLst>
                                            </p:cTn>
                                            <p:tgtEl>
                                              <p:spTgt spid="28"/>
                                            </p:tgtEl>
                                            <p:attrNameLst>
                                              <p:attrName>style.visibility</p:attrName>
                                            </p:attrNameLst>
                                          </p:cBhvr>
                                          <p:to>
                                            <p:strVal val="visible"/>
                                          </p:to>
                                        </p:set>
                                        <p:anim calcmode="lin" valueType="num">
                                          <p:cBhvr additive="base">
                                            <p:cTn id="143" dur="1000" fill="hold"/>
                                            <p:tgtEl>
                                              <p:spTgt spid="28"/>
                                            </p:tgtEl>
                                            <p:attrNameLst>
                                              <p:attrName>ppt_x</p:attrName>
                                            </p:attrNameLst>
                                          </p:cBhvr>
                                          <p:tavLst>
                                            <p:tav tm="0">
                                              <p:val>
                                                <p:strVal val="#ppt_x"/>
                                              </p:val>
                                            </p:tav>
                                            <p:tav tm="100000">
                                              <p:val>
                                                <p:strVal val="#ppt_x"/>
                                              </p:val>
                                            </p:tav>
                                          </p:tavLst>
                                        </p:anim>
                                        <p:anim calcmode="lin" valueType="num">
                                          <p:cBhvr additive="base">
                                            <p:cTn id="144" dur="1000" fill="hold"/>
                                            <p:tgtEl>
                                              <p:spTgt spid="28"/>
                                            </p:tgtEl>
                                            <p:attrNameLst>
                                              <p:attrName>ppt_y</p:attrName>
                                            </p:attrNameLst>
                                          </p:cBhvr>
                                          <p:tavLst>
                                            <p:tav tm="0">
                                              <p:val>
                                                <p:strVal val="0-#ppt_h/2"/>
                                              </p:val>
                                            </p:tav>
                                            <p:tav tm="100000">
                                              <p:val>
                                                <p:strVal val="#ppt_y"/>
                                              </p:val>
                                            </p:tav>
                                          </p:tavLst>
                                        </p:anim>
                                      </p:childTnLst>
                                    </p:cTn>
                                  </p:par>
                                  <p:par>
                                    <p:cTn id="145" presetID="2" presetClass="entr" presetSubtype="1" fill="hold" grpId="0" nodeType="withEffect">
                                      <p:stCondLst>
                                        <p:cond delay="3000"/>
                                      </p:stCondLst>
                                      <p:childTnLst>
                                        <p:set>
                                          <p:cBhvr>
                                            <p:cTn id="146" dur="1" fill="hold">
                                              <p:stCondLst>
                                                <p:cond delay="0"/>
                                              </p:stCondLst>
                                            </p:cTn>
                                            <p:tgtEl>
                                              <p:spTgt spid="30"/>
                                            </p:tgtEl>
                                            <p:attrNameLst>
                                              <p:attrName>style.visibility</p:attrName>
                                            </p:attrNameLst>
                                          </p:cBhvr>
                                          <p:to>
                                            <p:strVal val="visible"/>
                                          </p:to>
                                        </p:set>
                                        <p:anim calcmode="lin" valueType="num">
                                          <p:cBhvr additive="base">
                                            <p:cTn id="147" dur="1000" fill="hold"/>
                                            <p:tgtEl>
                                              <p:spTgt spid="30"/>
                                            </p:tgtEl>
                                            <p:attrNameLst>
                                              <p:attrName>ppt_x</p:attrName>
                                            </p:attrNameLst>
                                          </p:cBhvr>
                                          <p:tavLst>
                                            <p:tav tm="0">
                                              <p:val>
                                                <p:strVal val="#ppt_x"/>
                                              </p:val>
                                            </p:tav>
                                            <p:tav tm="100000">
                                              <p:val>
                                                <p:strVal val="#ppt_x"/>
                                              </p:val>
                                            </p:tav>
                                          </p:tavLst>
                                        </p:anim>
                                        <p:anim calcmode="lin" valueType="num">
                                          <p:cBhvr additive="base">
                                            <p:cTn id="148" dur="1000" fill="hold"/>
                                            <p:tgtEl>
                                              <p:spTgt spid="30"/>
                                            </p:tgtEl>
                                            <p:attrNameLst>
                                              <p:attrName>ppt_y</p:attrName>
                                            </p:attrNameLst>
                                          </p:cBhvr>
                                          <p:tavLst>
                                            <p:tav tm="0">
                                              <p:val>
                                                <p:strVal val="0-#ppt_h/2"/>
                                              </p:val>
                                            </p:tav>
                                            <p:tav tm="100000">
                                              <p:val>
                                                <p:strVal val="#ppt_y"/>
                                              </p:val>
                                            </p:tav>
                                          </p:tavLst>
                                        </p:anim>
                                      </p:childTnLst>
                                    </p:cTn>
                                  </p:par>
                                  <p:par>
                                    <p:cTn id="149" presetID="2" presetClass="entr" presetSubtype="1" fill="hold" grpId="0" nodeType="withEffect">
                                      <p:stCondLst>
                                        <p:cond delay="3000"/>
                                      </p:stCondLst>
                                      <p:childTnLst>
                                        <p:set>
                                          <p:cBhvr>
                                            <p:cTn id="150" dur="1" fill="hold">
                                              <p:stCondLst>
                                                <p:cond delay="0"/>
                                              </p:stCondLst>
                                            </p:cTn>
                                            <p:tgtEl>
                                              <p:spTgt spid="43"/>
                                            </p:tgtEl>
                                            <p:attrNameLst>
                                              <p:attrName>style.visibility</p:attrName>
                                            </p:attrNameLst>
                                          </p:cBhvr>
                                          <p:to>
                                            <p:strVal val="visible"/>
                                          </p:to>
                                        </p:set>
                                        <p:anim calcmode="lin" valueType="num">
                                          <p:cBhvr additive="base">
                                            <p:cTn id="151" dur="1000" fill="hold"/>
                                            <p:tgtEl>
                                              <p:spTgt spid="43"/>
                                            </p:tgtEl>
                                            <p:attrNameLst>
                                              <p:attrName>ppt_x</p:attrName>
                                            </p:attrNameLst>
                                          </p:cBhvr>
                                          <p:tavLst>
                                            <p:tav tm="0">
                                              <p:val>
                                                <p:strVal val="#ppt_x"/>
                                              </p:val>
                                            </p:tav>
                                            <p:tav tm="100000">
                                              <p:val>
                                                <p:strVal val="#ppt_x"/>
                                              </p:val>
                                            </p:tav>
                                          </p:tavLst>
                                        </p:anim>
                                        <p:anim calcmode="lin" valueType="num">
                                          <p:cBhvr additive="base">
                                            <p:cTn id="152" dur="1000" fill="hold"/>
                                            <p:tgtEl>
                                              <p:spTgt spid="43"/>
                                            </p:tgtEl>
                                            <p:attrNameLst>
                                              <p:attrName>ppt_y</p:attrName>
                                            </p:attrNameLst>
                                          </p:cBhvr>
                                          <p:tavLst>
                                            <p:tav tm="0">
                                              <p:val>
                                                <p:strVal val="0-#ppt_h/2"/>
                                              </p:val>
                                            </p:tav>
                                            <p:tav tm="100000">
                                              <p:val>
                                                <p:strVal val="#ppt_y"/>
                                              </p:val>
                                            </p:tav>
                                          </p:tavLst>
                                        </p:anim>
                                      </p:childTnLst>
                                    </p:cTn>
                                  </p:par>
                                  <p:par>
                                    <p:cTn id="153" presetID="2" presetClass="entr" presetSubtype="1" fill="hold" grpId="0" nodeType="withEffect">
                                      <p:stCondLst>
                                        <p:cond delay="3000"/>
                                      </p:stCondLst>
                                      <p:childTnLst>
                                        <p:set>
                                          <p:cBhvr>
                                            <p:cTn id="154" dur="1" fill="hold">
                                              <p:stCondLst>
                                                <p:cond delay="0"/>
                                              </p:stCondLst>
                                            </p:cTn>
                                            <p:tgtEl>
                                              <p:spTgt spid="44"/>
                                            </p:tgtEl>
                                            <p:attrNameLst>
                                              <p:attrName>style.visibility</p:attrName>
                                            </p:attrNameLst>
                                          </p:cBhvr>
                                          <p:to>
                                            <p:strVal val="visible"/>
                                          </p:to>
                                        </p:set>
                                        <p:anim calcmode="lin" valueType="num">
                                          <p:cBhvr additive="base">
                                            <p:cTn id="155" dur="1000" fill="hold"/>
                                            <p:tgtEl>
                                              <p:spTgt spid="44"/>
                                            </p:tgtEl>
                                            <p:attrNameLst>
                                              <p:attrName>ppt_x</p:attrName>
                                            </p:attrNameLst>
                                          </p:cBhvr>
                                          <p:tavLst>
                                            <p:tav tm="0">
                                              <p:val>
                                                <p:strVal val="#ppt_x"/>
                                              </p:val>
                                            </p:tav>
                                            <p:tav tm="100000">
                                              <p:val>
                                                <p:strVal val="#ppt_x"/>
                                              </p:val>
                                            </p:tav>
                                          </p:tavLst>
                                        </p:anim>
                                        <p:anim calcmode="lin" valueType="num">
                                          <p:cBhvr additive="base">
                                            <p:cTn id="156" dur="1000" fill="hold"/>
                                            <p:tgtEl>
                                              <p:spTgt spid="44"/>
                                            </p:tgtEl>
                                            <p:attrNameLst>
                                              <p:attrName>ppt_y</p:attrName>
                                            </p:attrNameLst>
                                          </p:cBhvr>
                                          <p:tavLst>
                                            <p:tav tm="0">
                                              <p:val>
                                                <p:strVal val="0-#ppt_h/2"/>
                                              </p:val>
                                            </p:tav>
                                            <p:tav tm="100000">
                                              <p:val>
                                                <p:strVal val="#ppt_y"/>
                                              </p:val>
                                            </p:tav>
                                          </p:tavLst>
                                        </p:anim>
                                      </p:childTnLst>
                                    </p:cTn>
                                  </p:par>
                                  <p:par>
                                    <p:cTn id="157" presetID="2" presetClass="entr" presetSubtype="1" fill="hold" grpId="0" nodeType="withEffect">
                                      <p:stCondLst>
                                        <p:cond delay="3000"/>
                                      </p:stCondLst>
                                      <p:childTnLst>
                                        <p:set>
                                          <p:cBhvr>
                                            <p:cTn id="158" dur="1" fill="hold">
                                              <p:stCondLst>
                                                <p:cond delay="0"/>
                                              </p:stCondLst>
                                            </p:cTn>
                                            <p:tgtEl>
                                              <p:spTgt spid="45"/>
                                            </p:tgtEl>
                                            <p:attrNameLst>
                                              <p:attrName>style.visibility</p:attrName>
                                            </p:attrNameLst>
                                          </p:cBhvr>
                                          <p:to>
                                            <p:strVal val="visible"/>
                                          </p:to>
                                        </p:set>
                                        <p:anim calcmode="lin" valueType="num">
                                          <p:cBhvr additive="base">
                                            <p:cTn id="159" dur="1000" fill="hold"/>
                                            <p:tgtEl>
                                              <p:spTgt spid="45"/>
                                            </p:tgtEl>
                                            <p:attrNameLst>
                                              <p:attrName>ppt_x</p:attrName>
                                            </p:attrNameLst>
                                          </p:cBhvr>
                                          <p:tavLst>
                                            <p:tav tm="0">
                                              <p:val>
                                                <p:strVal val="#ppt_x"/>
                                              </p:val>
                                            </p:tav>
                                            <p:tav tm="100000">
                                              <p:val>
                                                <p:strVal val="#ppt_x"/>
                                              </p:val>
                                            </p:tav>
                                          </p:tavLst>
                                        </p:anim>
                                        <p:anim calcmode="lin" valueType="num">
                                          <p:cBhvr additive="base">
                                            <p:cTn id="160" dur="1000" fill="hold"/>
                                            <p:tgtEl>
                                              <p:spTgt spid="45"/>
                                            </p:tgtEl>
                                            <p:attrNameLst>
                                              <p:attrName>ppt_y</p:attrName>
                                            </p:attrNameLst>
                                          </p:cBhvr>
                                          <p:tavLst>
                                            <p:tav tm="0">
                                              <p:val>
                                                <p:strVal val="0-#ppt_h/2"/>
                                              </p:val>
                                            </p:tav>
                                            <p:tav tm="100000">
                                              <p:val>
                                                <p:strVal val="#ppt_y"/>
                                              </p:val>
                                            </p:tav>
                                          </p:tavLst>
                                        </p:anim>
                                      </p:childTnLst>
                                    </p:cTn>
                                  </p:par>
                                  <p:par>
                                    <p:cTn id="161" presetID="2" presetClass="entr" presetSubtype="1" fill="hold" grpId="0" nodeType="withEffect">
                                      <p:stCondLst>
                                        <p:cond delay="3000"/>
                                      </p:stCondLst>
                                      <p:childTnLst>
                                        <p:set>
                                          <p:cBhvr>
                                            <p:cTn id="162" dur="1" fill="hold">
                                              <p:stCondLst>
                                                <p:cond delay="0"/>
                                              </p:stCondLst>
                                            </p:cTn>
                                            <p:tgtEl>
                                              <p:spTgt spid="46"/>
                                            </p:tgtEl>
                                            <p:attrNameLst>
                                              <p:attrName>style.visibility</p:attrName>
                                            </p:attrNameLst>
                                          </p:cBhvr>
                                          <p:to>
                                            <p:strVal val="visible"/>
                                          </p:to>
                                        </p:set>
                                        <p:anim calcmode="lin" valueType="num">
                                          <p:cBhvr additive="base">
                                            <p:cTn id="163" dur="1000" fill="hold"/>
                                            <p:tgtEl>
                                              <p:spTgt spid="46"/>
                                            </p:tgtEl>
                                            <p:attrNameLst>
                                              <p:attrName>ppt_x</p:attrName>
                                            </p:attrNameLst>
                                          </p:cBhvr>
                                          <p:tavLst>
                                            <p:tav tm="0">
                                              <p:val>
                                                <p:strVal val="#ppt_x"/>
                                              </p:val>
                                            </p:tav>
                                            <p:tav tm="100000">
                                              <p:val>
                                                <p:strVal val="#ppt_x"/>
                                              </p:val>
                                            </p:tav>
                                          </p:tavLst>
                                        </p:anim>
                                        <p:anim calcmode="lin" valueType="num">
                                          <p:cBhvr additive="base">
                                            <p:cTn id="164" dur="1000" fill="hold"/>
                                            <p:tgtEl>
                                              <p:spTgt spid="46"/>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9" grpId="0" animBg="1"/>
          <p:bldP spid="10" grpId="0" animBg="1"/>
          <p:bldP spid="11" grpId="0" animBg="1"/>
          <p:bldP spid="12" grpId="0" animBg="1"/>
          <p:bldP spid="13" grpId="0" animBg="1"/>
          <p:bldP spid="14" grpId="0" animBg="1"/>
          <p:bldP spid="15" grpId="0" animBg="1"/>
          <p:bldP spid="16" grpId="0" animBg="1"/>
          <p:bldP spid="17" grpId="0" animBg="1"/>
          <p:bldP spid="18" grpId="0" animBg="1"/>
          <p:bldP spid="19" grpId="0" animBg="1"/>
          <p:bldP spid="20" grpId="0" animBg="1"/>
          <p:bldP spid="21" grpId="0" animBg="1"/>
          <p:bldP spid="22" grpId="0" animBg="1"/>
          <p:bldP spid="23" grpId="0" animBg="1"/>
          <p:bldP spid="24" grpId="0"/>
          <p:bldP spid="25" grpId="0"/>
          <p:bldP spid="26" grpId="0"/>
          <p:bldP spid="27" grpId="0"/>
          <p:bldP spid="28" grpId="0"/>
          <p:bldP spid="29" grpId="0"/>
          <p:bldP spid="30" grpId="0"/>
          <p:bldP spid="31" grpId="0" animBg="1"/>
          <p:bldP spid="32" grpId="0" animBg="1"/>
          <p:bldP spid="33" grpId="0" animBg="1"/>
          <p:bldP spid="34" grpId="0" animBg="1"/>
          <p:bldP spid="35" grpId="0" animBg="1"/>
          <p:bldP spid="36" grpId="0" animBg="1"/>
          <p:bldP spid="37" grpId="0" animBg="1"/>
          <p:bldP spid="40" grpId="0"/>
          <p:bldP spid="41" grpId="0"/>
          <p:bldP spid="42" grpId="0"/>
          <p:bldP spid="43" grpId="0"/>
          <p:bldP spid="44" grpId="0"/>
          <p:bldP spid="45" grpId="0"/>
          <p:bldP spid="46" grpId="0"/>
        </p:bldLst>
      </p:timing>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Freeform 6"/>
          <p:cNvSpPr>
            <a:spLocks/>
          </p:cNvSpPr>
          <p:nvPr/>
        </p:nvSpPr>
        <p:spPr bwMode="auto">
          <a:xfrm>
            <a:off x="10844213" y="3067050"/>
            <a:ext cx="1344613" cy="715963"/>
          </a:xfrm>
          <a:custGeom>
            <a:avLst/>
            <a:gdLst>
              <a:gd name="T0" fmla="*/ 0 w 353"/>
              <a:gd name="T1" fmla="*/ 188 h 188"/>
              <a:gd name="T2" fmla="*/ 353 w 353"/>
              <a:gd name="T3" fmla="*/ 0 h 188"/>
            </a:gdLst>
            <a:ahLst/>
            <a:cxnLst>
              <a:cxn ang="0">
                <a:pos x="T0" y="T1"/>
              </a:cxn>
              <a:cxn ang="0">
                <a:pos x="T2" y="T3"/>
              </a:cxn>
            </a:cxnLst>
            <a:rect l="0" t="0" r="r" b="b"/>
            <a:pathLst>
              <a:path w="353" h="188">
                <a:moveTo>
                  <a:pt x="0" y="188"/>
                </a:moveTo>
                <a:cubicBezTo>
                  <a:pt x="154" y="161"/>
                  <a:pt x="170" y="0"/>
                  <a:pt x="353" y="0"/>
                </a:cubicBezTo>
              </a:path>
            </a:pathLst>
          </a:custGeom>
          <a:noFill/>
          <a:ln w="46038"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7" name="Freeform 7"/>
          <p:cNvSpPr>
            <a:spLocks/>
          </p:cNvSpPr>
          <p:nvPr/>
        </p:nvSpPr>
        <p:spPr bwMode="auto">
          <a:xfrm>
            <a:off x="9256713" y="3070225"/>
            <a:ext cx="1323975" cy="723900"/>
          </a:xfrm>
          <a:custGeom>
            <a:avLst/>
            <a:gdLst>
              <a:gd name="T0" fmla="*/ 0 w 348"/>
              <a:gd name="T1" fmla="*/ 0 h 190"/>
              <a:gd name="T2" fmla="*/ 348 w 348"/>
              <a:gd name="T3" fmla="*/ 190 h 190"/>
            </a:gdLst>
            <a:ahLst/>
            <a:cxnLst>
              <a:cxn ang="0">
                <a:pos x="T0" y="T1"/>
              </a:cxn>
              <a:cxn ang="0">
                <a:pos x="T2" y="T3"/>
              </a:cxn>
            </a:cxnLst>
            <a:rect l="0" t="0" r="r" b="b"/>
            <a:pathLst>
              <a:path w="348" h="190">
                <a:moveTo>
                  <a:pt x="0" y="0"/>
                </a:moveTo>
                <a:cubicBezTo>
                  <a:pt x="164" y="18"/>
                  <a:pt x="179" y="178"/>
                  <a:pt x="348" y="190"/>
                </a:cubicBezTo>
              </a:path>
            </a:pathLst>
          </a:custGeom>
          <a:noFill/>
          <a:ln w="4603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65" name="Group 64"/>
          <p:cNvGrpSpPr/>
          <p:nvPr/>
        </p:nvGrpSpPr>
        <p:grpSpPr>
          <a:xfrm>
            <a:off x="10580688" y="3668713"/>
            <a:ext cx="263525" cy="258763"/>
            <a:chOff x="10580688" y="3668713"/>
            <a:chExt cx="263525" cy="258763"/>
          </a:xfrm>
        </p:grpSpPr>
        <p:sp>
          <p:nvSpPr>
            <p:cNvPr id="8" name="Oval 8"/>
            <p:cNvSpPr>
              <a:spLocks noChangeArrowheads="1"/>
            </p:cNvSpPr>
            <p:nvPr/>
          </p:nvSpPr>
          <p:spPr bwMode="auto">
            <a:xfrm>
              <a:off x="10650538" y="3733800"/>
              <a:ext cx="125413" cy="128588"/>
            </a:xfrm>
            <a:prstGeom prst="ellipse">
              <a:avLst/>
            </a:prstGeom>
            <a:solidFill>
              <a:srgbClr val="557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0" name="Oval 10"/>
            <p:cNvSpPr>
              <a:spLocks noChangeArrowheads="1"/>
            </p:cNvSpPr>
            <p:nvPr/>
          </p:nvSpPr>
          <p:spPr bwMode="auto">
            <a:xfrm>
              <a:off x="10580688" y="3668713"/>
              <a:ext cx="263525" cy="258763"/>
            </a:xfrm>
            <a:prstGeom prst="ellipse">
              <a:avLst/>
            </a:prstGeom>
            <a:noFill/>
            <a:ln w="4603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11" name="Line 11"/>
          <p:cNvSpPr>
            <a:spLocks noChangeShapeType="1"/>
          </p:cNvSpPr>
          <p:nvPr/>
        </p:nvSpPr>
        <p:spPr bwMode="auto">
          <a:xfrm>
            <a:off x="10714038" y="3927475"/>
            <a:ext cx="0" cy="552450"/>
          </a:xfrm>
          <a:prstGeom prst="line">
            <a:avLst/>
          </a:prstGeom>
          <a:noFill/>
          <a:ln w="4603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Freeform 12"/>
          <p:cNvSpPr>
            <a:spLocks/>
          </p:cNvSpPr>
          <p:nvPr/>
        </p:nvSpPr>
        <p:spPr bwMode="auto">
          <a:xfrm>
            <a:off x="7781925" y="3078163"/>
            <a:ext cx="1211263" cy="708025"/>
          </a:xfrm>
          <a:custGeom>
            <a:avLst/>
            <a:gdLst>
              <a:gd name="T0" fmla="*/ 0 w 318"/>
              <a:gd name="T1" fmla="*/ 186 h 186"/>
              <a:gd name="T2" fmla="*/ 318 w 318"/>
              <a:gd name="T3" fmla="*/ 0 h 186"/>
            </a:gdLst>
            <a:ahLst/>
            <a:cxnLst>
              <a:cxn ang="0">
                <a:pos x="T0" y="T1"/>
              </a:cxn>
              <a:cxn ang="0">
                <a:pos x="T2" y="T3"/>
              </a:cxn>
            </a:cxnLst>
            <a:rect l="0" t="0" r="r" b="b"/>
            <a:pathLst>
              <a:path w="318" h="186">
                <a:moveTo>
                  <a:pt x="0" y="186"/>
                </a:moveTo>
                <a:cubicBezTo>
                  <a:pt x="146" y="163"/>
                  <a:pt x="169" y="21"/>
                  <a:pt x="318" y="0"/>
                </a:cubicBezTo>
              </a:path>
            </a:pathLst>
          </a:custGeom>
          <a:noFill/>
          <a:ln w="460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64" name="Group 63"/>
          <p:cNvGrpSpPr/>
          <p:nvPr/>
        </p:nvGrpSpPr>
        <p:grpSpPr>
          <a:xfrm>
            <a:off x="8993188" y="2936875"/>
            <a:ext cx="263525" cy="258763"/>
            <a:chOff x="8993188" y="2936875"/>
            <a:chExt cx="263525" cy="258763"/>
          </a:xfrm>
        </p:grpSpPr>
        <p:sp>
          <p:nvSpPr>
            <p:cNvPr id="13" name="Oval 13"/>
            <p:cNvSpPr>
              <a:spLocks noChangeArrowheads="1"/>
            </p:cNvSpPr>
            <p:nvPr/>
          </p:nvSpPr>
          <p:spPr bwMode="auto">
            <a:xfrm>
              <a:off x="9061450" y="3001963"/>
              <a:ext cx="125413" cy="128588"/>
            </a:xfrm>
            <a:prstGeom prst="ellipse">
              <a:avLst/>
            </a:prstGeom>
            <a:solidFill>
              <a:srgbClr val="303841"/>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15" name="Oval 15"/>
            <p:cNvSpPr>
              <a:spLocks noChangeArrowheads="1"/>
            </p:cNvSpPr>
            <p:nvPr/>
          </p:nvSpPr>
          <p:spPr bwMode="auto">
            <a:xfrm>
              <a:off x="8993188" y="2936875"/>
              <a:ext cx="263525" cy="258763"/>
            </a:xfrm>
            <a:prstGeom prst="ellipse">
              <a:avLst/>
            </a:prstGeom>
            <a:noFill/>
            <a:ln w="460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16" name="Line 16"/>
          <p:cNvSpPr>
            <a:spLocks noChangeShapeType="1"/>
          </p:cNvSpPr>
          <p:nvPr/>
        </p:nvSpPr>
        <p:spPr bwMode="auto">
          <a:xfrm flipV="1">
            <a:off x="9123363" y="2384425"/>
            <a:ext cx="0" cy="552450"/>
          </a:xfrm>
          <a:prstGeom prst="line">
            <a:avLst/>
          </a:prstGeom>
          <a:noFill/>
          <a:ln w="46038" cap="flat">
            <a:solidFill>
              <a:schemeClr val="accent2"/>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7" name="Freeform 17"/>
          <p:cNvSpPr>
            <a:spLocks/>
          </p:cNvSpPr>
          <p:nvPr/>
        </p:nvSpPr>
        <p:spPr bwMode="auto">
          <a:xfrm>
            <a:off x="6224588" y="3073400"/>
            <a:ext cx="1295400" cy="720725"/>
          </a:xfrm>
          <a:custGeom>
            <a:avLst/>
            <a:gdLst>
              <a:gd name="T0" fmla="*/ 0 w 340"/>
              <a:gd name="T1" fmla="*/ 0 h 189"/>
              <a:gd name="T2" fmla="*/ 340 w 340"/>
              <a:gd name="T3" fmla="*/ 189 h 189"/>
            </a:gdLst>
            <a:ahLst/>
            <a:cxnLst>
              <a:cxn ang="0">
                <a:pos x="T0" y="T1"/>
              </a:cxn>
              <a:cxn ang="0">
                <a:pos x="T2" y="T3"/>
              </a:cxn>
            </a:cxnLst>
            <a:rect l="0" t="0" r="r" b="b"/>
            <a:pathLst>
              <a:path w="340" h="189">
                <a:moveTo>
                  <a:pt x="0" y="0"/>
                </a:moveTo>
                <a:cubicBezTo>
                  <a:pt x="159" y="20"/>
                  <a:pt x="177" y="174"/>
                  <a:pt x="340" y="189"/>
                </a:cubicBezTo>
              </a:path>
            </a:pathLst>
          </a:custGeom>
          <a:noFill/>
          <a:ln w="46038"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63" name="Group 62"/>
          <p:cNvGrpSpPr/>
          <p:nvPr/>
        </p:nvGrpSpPr>
        <p:grpSpPr>
          <a:xfrm>
            <a:off x="7519988" y="3668713"/>
            <a:ext cx="261938" cy="258763"/>
            <a:chOff x="7519988" y="3668713"/>
            <a:chExt cx="261938" cy="258763"/>
          </a:xfrm>
        </p:grpSpPr>
        <p:sp>
          <p:nvSpPr>
            <p:cNvPr id="18" name="Oval 18"/>
            <p:cNvSpPr>
              <a:spLocks noChangeArrowheads="1"/>
            </p:cNvSpPr>
            <p:nvPr/>
          </p:nvSpPr>
          <p:spPr bwMode="auto">
            <a:xfrm>
              <a:off x="7588250" y="3733800"/>
              <a:ext cx="125413" cy="128588"/>
            </a:xfrm>
            <a:prstGeom prst="ellipse">
              <a:avLst/>
            </a:prstGeom>
            <a:solidFill>
              <a:srgbClr val="7C7E8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0" name="Oval 20"/>
            <p:cNvSpPr>
              <a:spLocks noChangeArrowheads="1"/>
            </p:cNvSpPr>
            <p:nvPr/>
          </p:nvSpPr>
          <p:spPr bwMode="auto">
            <a:xfrm>
              <a:off x="7519988" y="3668713"/>
              <a:ext cx="261938" cy="258763"/>
            </a:xfrm>
            <a:prstGeom prst="ellipse">
              <a:avLst/>
            </a:prstGeom>
            <a:noFill/>
            <a:ln w="46038"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21" name="Line 21"/>
          <p:cNvSpPr>
            <a:spLocks noChangeShapeType="1"/>
          </p:cNvSpPr>
          <p:nvPr/>
        </p:nvSpPr>
        <p:spPr bwMode="auto">
          <a:xfrm>
            <a:off x="7648575" y="3927475"/>
            <a:ext cx="0" cy="552450"/>
          </a:xfrm>
          <a:prstGeom prst="line">
            <a:avLst/>
          </a:prstGeom>
          <a:noFill/>
          <a:ln w="46038" cap="flat">
            <a:solidFill>
              <a:schemeClr val="accent5"/>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Freeform 22"/>
          <p:cNvSpPr>
            <a:spLocks/>
          </p:cNvSpPr>
          <p:nvPr/>
        </p:nvSpPr>
        <p:spPr bwMode="auto">
          <a:xfrm>
            <a:off x="4721225" y="3073400"/>
            <a:ext cx="1244600" cy="712788"/>
          </a:xfrm>
          <a:custGeom>
            <a:avLst/>
            <a:gdLst>
              <a:gd name="T0" fmla="*/ 0 w 327"/>
              <a:gd name="T1" fmla="*/ 187 h 187"/>
              <a:gd name="T2" fmla="*/ 327 w 327"/>
              <a:gd name="T3" fmla="*/ 0 h 187"/>
            </a:gdLst>
            <a:ahLst/>
            <a:cxnLst>
              <a:cxn ang="0">
                <a:pos x="T0" y="T1"/>
              </a:cxn>
              <a:cxn ang="0">
                <a:pos x="T2" y="T3"/>
              </a:cxn>
            </a:cxnLst>
            <a:rect l="0" t="0" r="r" b="b"/>
            <a:pathLst>
              <a:path w="327" h="187">
                <a:moveTo>
                  <a:pt x="0" y="187"/>
                </a:moveTo>
                <a:cubicBezTo>
                  <a:pt x="151" y="166"/>
                  <a:pt x="172" y="19"/>
                  <a:pt x="327" y="0"/>
                </a:cubicBezTo>
              </a:path>
            </a:pathLst>
          </a:custGeom>
          <a:noFill/>
          <a:ln w="46038"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5" name="Group 4"/>
          <p:cNvGrpSpPr/>
          <p:nvPr/>
        </p:nvGrpSpPr>
        <p:grpSpPr>
          <a:xfrm>
            <a:off x="5965825" y="2936875"/>
            <a:ext cx="258763" cy="258763"/>
            <a:chOff x="5965825" y="2936875"/>
            <a:chExt cx="258763" cy="258763"/>
          </a:xfrm>
        </p:grpSpPr>
        <p:sp>
          <p:nvSpPr>
            <p:cNvPr id="23" name="Oval 23"/>
            <p:cNvSpPr>
              <a:spLocks noChangeArrowheads="1"/>
            </p:cNvSpPr>
            <p:nvPr/>
          </p:nvSpPr>
          <p:spPr bwMode="auto">
            <a:xfrm>
              <a:off x="6030913" y="3001963"/>
              <a:ext cx="130175" cy="128588"/>
            </a:xfrm>
            <a:prstGeom prst="ellipse">
              <a:avLst/>
            </a:prstGeom>
            <a:solidFill>
              <a:srgbClr val="666F8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5" name="Oval 25"/>
            <p:cNvSpPr>
              <a:spLocks noChangeArrowheads="1"/>
            </p:cNvSpPr>
            <p:nvPr/>
          </p:nvSpPr>
          <p:spPr bwMode="auto">
            <a:xfrm>
              <a:off x="5965825" y="2936875"/>
              <a:ext cx="258763" cy="258763"/>
            </a:xfrm>
            <a:prstGeom prst="ellipse">
              <a:avLst/>
            </a:prstGeom>
            <a:noFill/>
            <a:ln w="46038"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26" name="Line 26"/>
          <p:cNvSpPr>
            <a:spLocks noChangeShapeType="1"/>
          </p:cNvSpPr>
          <p:nvPr/>
        </p:nvSpPr>
        <p:spPr bwMode="auto">
          <a:xfrm flipV="1">
            <a:off x="6096000" y="2384425"/>
            <a:ext cx="0" cy="552450"/>
          </a:xfrm>
          <a:prstGeom prst="line">
            <a:avLst/>
          </a:prstGeom>
          <a:noFill/>
          <a:ln w="46038" cap="flat">
            <a:solidFill>
              <a:schemeClr val="accent4"/>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7" name="Freeform 27"/>
          <p:cNvSpPr>
            <a:spLocks/>
          </p:cNvSpPr>
          <p:nvPr/>
        </p:nvSpPr>
        <p:spPr bwMode="auto">
          <a:xfrm>
            <a:off x="3197225" y="3078163"/>
            <a:ext cx="1260475" cy="712788"/>
          </a:xfrm>
          <a:custGeom>
            <a:avLst/>
            <a:gdLst>
              <a:gd name="T0" fmla="*/ 0 w 331"/>
              <a:gd name="T1" fmla="*/ 0 h 187"/>
              <a:gd name="T2" fmla="*/ 331 w 331"/>
              <a:gd name="T3" fmla="*/ 187 h 187"/>
            </a:gdLst>
            <a:ahLst/>
            <a:cxnLst>
              <a:cxn ang="0">
                <a:pos x="T0" y="T1"/>
              </a:cxn>
              <a:cxn ang="0">
                <a:pos x="T2" y="T3"/>
              </a:cxn>
            </a:cxnLst>
            <a:rect l="0" t="0" r="r" b="b"/>
            <a:pathLst>
              <a:path w="331" h="187">
                <a:moveTo>
                  <a:pt x="0" y="0"/>
                </a:moveTo>
                <a:cubicBezTo>
                  <a:pt x="153" y="22"/>
                  <a:pt x="173" y="171"/>
                  <a:pt x="331" y="187"/>
                </a:cubicBezTo>
              </a:path>
            </a:pathLst>
          </a:custGeom>
          <a:noFill/>
          <a:ln w="46038"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4" name="Group 3"/>
          <p:cNvGrpSpPr/>
          <p:nvPr/>
        </p:nvGrpSpPr>
        <p:grpSpPr>
          <a:xfrm>
            <a:off x="4457700" y="3668713"/>
            <a:ext cx="263525" cy="258763"/>
            <a:chOff x="4457700" y="3668713"/>
            <a:chExt cx="263525" cy="258763"/>
          </a:xfrm>
        </p:grpSpPr>
        <p:sp>
          <p:nvSpPr>
            <p:cNvPr id="28" name="Oval 28"/>
            <p:cNvSpPr>
              <a:spLocks noChangeArrowheads="1"/>
            </p:cNvSpPr>
            <p:nvPr/>
          </p:nvSpPr>
          <p:spPr bwMode="auto">
            <a:xfrm>
              <a:off x="4527550" y="3733800"/>
              <a:ext cx="125413" cy="128588"/>
            </a:xfrm>
            <a:prstGeom prst="ellipse">
              <a:avLst/>
            </a:prstGeom>
            <a:solidFill>
              <a:srgbClr val="7D82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0" name="Oval 30"/>
            <p:cNvSpPr>
              <a:spLocks noChangeArrowheads="1"/>
            </p:cNvSpPr>
            <p:nvPr/>
          </p:nvSpPr>
          <p:spPr bwMode="auto">
            <a:xfrm>
              <a:off x="4457700" y="3668713"/>
              <a:ext cx="263525" cy="258763"/>
            </a:xfrm>
            <a:prstGeom prst="ellipse">
              <a:avLst/>
            </a:prstGeom>
            <a:noFill/>
            <a:ln w="46038"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31" name="Line 31"/>
          <p:cNvSpPr>
            <a:spLocks noChangeShapeType="1"/>
          </p:cNvSpPr>
          <p:nvPr/>
        </p:nvSpPr>
        <p:spPr bwMode="auto">
          <a:xfrm>
            <a:off x="4587875" y="3927475"/>
            <a:ext cx="0" cy="552450"/>
          </a:xfrm>
          <a:prstGeom prst="line">
            <a:avLst/>
          </a:prstGeom>
          <a:noFill/>
          <a:ln w="46038" cap="flat">
            <a:solidFill>
              <a:schemeClr val="accent6"/>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2" name="Freeform 32"/>
          <p:cNvSpPr>
            <a:spLocks/>
          </p:cNvSpPr>
          <p:nvPr/>
        </p:nvSpPr>
        <p:spPr bwMode="auto">
          <a:xfrm>
            <a:off x="1655763" y="3070225"/>
            <a:ext cx="1279525" cy="720725"/>
          </a:xfrm>
          <a:custGeom>
            <a:avLst/>
            <a:gdLst>
              <a:gd name="T0" fmla="*/ 0 w 336"/>
              <a:gd name="T1" fmla="*/ 189 h 189"/>
              <a:gd name="T2" fmla="*/ 336 w 336"/>
              <a:gd name="T3" fmla="*/ 0 h 189"/>
            </a:gdLst>
            <a:ahLst/>
            <a:cxnLst>
              <a:cxn ang="0">
                <a:pos x="T0" y="T1"/>
              </a:cxn>
              <a:cxn ang="0">
                <a:pos x="T2" y="T3"/>
              </a:cxn>
            </a:cxnLst>
            <a:rect l="0" t="0" r="r" b="b"/>
            <a:pathLst>
              <a:path w="336" h="189">
                <a:moveTo>
                  <a:pt x="0" y="189"/>
                </a:moveTo>
                <a:cubicBezTo>
                  <a:pt x="158" y="169"/>
                  <a:pt x="176" y="17"/>
                  <a:pt x="336" y="0"/>
                </a:cubicBezTo>
              </a:path>
            </a:pathLst>
          </a:custGeom>
          <a:noFill/>
          <a:ln w="4603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3" name="Group 2"/>
          <p:cNvGrpSpPr/>
          <p:nvPr/>
        </p:nvGrpSpPr>
        <p:grpSpPr>
          <a:xfrm>
            <a:off x="2935288" y="2936875"/>
            <a:ext cx="261938" cy="258763"/>
            <a:chOff x="2935288" y="2936875"/>
            <a:chExt cx="261938" cy="258763"/>
          </a:xfrm>
        </p:grpSpPr>
        <p:sp>
          <p:nvSpPr>
            <p:cNvPr id="33" name="Oval 33"/>
            <p:cNvSpPr>
              <a:spLocks noChangeArrowheads="1"/>
            </p:cNvSpPr>
            <p:nvPr/>
          </p:nvSpPr>
          <p:spPr bwMode="auto">
            <a:xfrm>
              <a:off x="3003550" y="3001963"/>
              <a:ext cx="125413" cy="128588"/>
            </a:xfrm>
            <a:prstGeom prst="ellipse">
              <a:avLst/>
            </a:prstGeom>
            <a:solidFill>
              <a:srgbClr val="557F8C"/>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35" name="Oval 35"/>
            <p:cNvSpPr>
              <a:spLocks noChangeArrowheads="1"/>
            </p:cNvSpPr>
            <p:nvPr/>
          </p:nvSpPr>
          <p:spPr bwMode="auto">
            <a:xfrm>
              <a:off x="2935288" y="2936875"/>
              <a:ext cx="261938" cy="258763"/>
            </a:xfrm>
            <a:prstGeom prst="ellipse">
              <a:avLst/>
            </a:prstGeom>
            <a:noFill/>
            <a:ln w="4603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36" name="Line 36"/>
          <p:cNvSpPr>
            <a:spLocks noChangeShapeType="1"/>
          </p:cNvSpPr>
          <p:nvPr/>
        </p:nvSpPr>
        <p:spPr bwMode="auto">
          <a:xfrm flipV="1">
            <a:off x="3068638" y="2384425"/>
            <a:ext cx="0" cy="552450"/>
          </a:xfrm>
          <a:prstGeom prst="line">
            <a:avLst/>
          </a:prstGeom>
          <a:noFill/>
          <a:ln w="46038" cap="flat">
            <a:solidFill>
              <a:schemeClr val="accent1"/>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7" name="Freeform 37"/>
          <p:cNvSpPr>
            <a:spLocks/>
          </p:cNvSpPr>
          <p:nvPr/>
        </p:nvSpPr>
        <p:spPr bwMode="auto">
          <a:xfrm>
            <a:off x="3175" y="3067050"/>
            <a:ext cx="1393825" cy="723900"/>
          </a:xfrm>
          <a:custGeom>
            <a:avLst/>
            <a:gdLst>
              <a:gd name="T0" fmla="*/ 0 w 366"/>
              <a:gd name="T1" fmla="*/ 0 h 190"/>
              <a:gd name="T2" fmla="*/ 366 w 366"/>
              <a:gd name="T3" fmla="*/ 190 h 190"/>
            </a:gdLst>
            <a:ahLst/>
            <a:cxnLst>
              <a:cxn ang="0">
                <a:pos x="T0" y="T1"/>
              </a:cxn>
              <a:cxn ang="0">
                <a:pos x="T2" y="T3"/>
              </a:cxn>
            </a:cxnLst>
            <a:rect l="0" t="0" r="r" b="b"/>
            <a:pathLst>
              <a:path w="366" h="190">
                <a:moveTo>
                  <a:pt x="0" y="0"/>
                </a:moveTo>
                <a:cubicBezTo>
                  <a:pt x="188" y="0"/>
                  <a:pt x="199" y="169"/>
                  <a:pt x="366" y="190"/>
                </a:cubicBezTo>
              </a:path>
            </a:pathLst>
          </a:custGeom>
          <a:noFill/>
          <a:ln w="46038"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2" name="Group 1"/>
          <p:cNvGrpSpPr/>
          <p:nvPr/>
        </p:nvGrpSpPr>
        <p:grpSpPr>
          <a:xfrm>
            <a:off x="1397000" y="3668713"/>
            <a:ext cx="258763" cy="258763"/>
            <a:chOff x="1397000" y="3668713"/>
            <a:chExt cx="258763" cy="258763"/>
          </a:xfrm>
        </p:grpSpPr>
        <p:sp>
          <p:nvSpPr>
            <p:cNvPr id="38" name="Oval 38"/>
            <p:cNvSpPr>
              <a:spLocks noChangeArrowheads="1"/>
            </p:cNvSpPr>
            <p:nvPr/>
          </p:nvSpPr>
          <p:spPr bwMode="auto">
            <a:xfrm>
              <a:off x="1462088" y="3733800"/>
              <a:ext cx="128588" cy="128588"/>
            </a:xfrm>
            <a:prstGeom prst="ellipse">
              <a:avLst/>
            </a:prstGeom>
            <a:solidFill>
              <a:srgbClr val="00ADB5"/>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40" name="Oval 40"/>
            <p:cNvSpPr>
              <a:spLocks noChangeArrowheads="1"/>
            </p:cNvSpPr>
            <p:nvPr/>
          </p:nvSpPr>
          <p:spPr bwMode="auto">
            <a:xfrm>
              <a:off x="1397000" y="3668713"/>
              <a:ext cx="258763" cy="258763"/>
            </a:xfrm>
            <a:prstGeom prst="ellipse">
              <a:avLst/>
            </a:prstGeom>
            <a:noFill/>
            <a:ln w="46038"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41" name="Line 41"/>
          <p:cNvSpPr>
            <a:spLocks noChangeShapeType="1"/>
          </p:cNvSpPr>
          <p:nvPr/>
        </p:nvSpPr>
        <p:spPr bwMode="auto">
          <a:xfrm>
            <a:off x="1525588" y="3927475"/>
            <a:ext cx="0" cy="552450"/>
          </a:xfrm>
          <a:prstGeom prst="line">
            <a:avLst/>
          </a:prstGeom>
          <a:noFill/>
          <a:ln w="46038" cap="flat">
            <a:solidFill>
              <a:schemeClr val="accent3"/>
            </a:solidFill>
            <a:prstDash val="solid"/>
            <a:miter lim="800000"/>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grpSp>
        <p:nvGrpSpPr>
          <p:cNvPr id="66" name="Group 65"/>
          <p:cNvGrpSpPr/>
          <p:nvPr/>
        </p:nvGrpSpPr>
        <p:grpSpPr>
          <a:xfrm>
            <a:off x="1092200" y="4479925"/>
            <a:ext cx="868363" cy="865188"/>
            <a:chOff x="1092200" y="4479925"/>
            <a:chExt cx="868363" cy="865188"/>
          </a:xfrm>
        </p:grpSpPr>
        <p:sp>
          <p:nvSpPr>
            <p:cNvPr id="39" name="Oval 39"/>
            <p:cNvSpPr>
              <a:spLocks noChangeArrowheads="1"/>
            </p:cNvSpPr>
            <p:nvPr/>
          </p:nvSpPr>
          <p:spPr bwMode="auto">
            <a:xfrm>
              <a:off x="1092200" y="4479925"/>
              <a:ext cx="868363" cy="865188"/>
            </a:xfrm>
            <a:prstGeom prst="ellipse">
              <a:avLst/>
            </a:prstGeom>
            <a:noFill/>
            <a:ln w="46038" cap="flat">
              <a:solidFill>
                <a:schemeClr val="accent3"/>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2" name="Rectangle 42"/>
            <p:cNvSpPr>
              <a:spLocks noChangeArrowheads="1"/>
            </p:cNvSpPr>
            <p:nvPr/>
          </p:nvSpPr>
          <p:spPr bwMode="auto">
            <a:xfrm>
              <a:off x="1203353" y="4769878"/>
              <a:ext cx="6412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200" b="1" i="0" u="none" strike="noStrike" cap="none" normalizeH="0" baseline="0" dirty="0" smtClean="0">
                  <a:ln>
                    <a:noFill/>
                  </a:ln>
                  <a:solidFill>
                    <a:schemeClr val="accent3"/>
                  </a:solidFill>
                  <a:effectLst/>
                  <a:latin typeface="Open Sans" panose="020B0606030504020204" pitchFamily="34" charset="0"/>
                </a:rPr>
                <a:t>2001</a:t>
              </a:r>
              <a:endParaRPr kumimoji="0" lang="ru-RU" altLang="ru-RU" sz="1800" b="0" i="0" u="none" strike="noStrike" cap="none" normalizeH="0" baseline="0" dirty="0" smtClean="0">
                <a:ln>
                  <a:noFill/>
                </a:ln>
                <a:solidFill>
                  <a:schemeClr val="accent3"/>
                </a:solidFill>
                <a:effectLst/>
              </a:endParaRPr>
            </a:p>
          </p:txBody>
        </p:sp>
      </p:grpSp>
      <p:grpSp>
        <p:nvGrpSpPr>
          <p:cNvPr id="67" name="Group 66"/>
          <p:cNvGrpSpPr/>
          <p:nvPr/>
        </p:nvGrpSpPr>
        <p:grpSpPr>
          <a:xfrm>
            <a:off x="2633663" y="1519238"/>
            <a:ext cx="865188" cy="865188"/>
            <a:chOff x="2633663" y="1519238"/>
            <a:chExt cx="865188" cy="865188"/>
          </a:xfrm>
        </p:grpSpPr>
        <p:sp>
          <p:nvSpPr>
            <p:cNvPr id="34" name="Oval 34"/>
            <p:cNvSpPr>
              <a:spLocks noChangeArrowheads="1"/>
            </p:cNvSpPr>
            <p:nvPr/>
          </p:nvSpPr>
          <p:spPr bwMode="auto">
            <a:xfrm>
              <a:off x="2633663" y="1519238"/>
              <a:ext cx="865188" cy="865188"/>
            </a:xfrm>
            <a:prstGeom prst="ellipse">
              <a:avLst/>
            </a:prstGeom>
            <a:noFill/>
            <a:ln w="4603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3" name="Rectangle 43"/>
            <p:cNvSpPr>
              <a:spLocks noChangeArrowheads="1"/>
            </p:cNvSpPr>
            <p:nvPr/>
          </p:nvSpPr>
          <p:spPr bwMode="auto">
            <a:xfrm>
              <a:off x="2745609" y="1807603"/>
              <a:ext cx="6412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200" b="1" i="0" u="none" strike="noStrike" cap="none" normalizeH="0" baseline="0" dirty="0" smtClean="0">
                  <a:ln>
                    <a:noFill/>
                  </a:ln>
                  <a:solidFill>
                    <a:schemeClr val="accent1"/>
                  </a:solidFill>
                  <a:effectLst/>
                  <a:latin typeface="Open Sans" panose="020B0606030504020204" pitchFamily="34" charset="0"/>
                </a:rPr>
                <a:t>2004</a:t>
              </a:r>
              <a:endParaRPr kumimoji="0" lang="ru-RU" altLang="ru-RU" sz="1800" b="0" i="0" u="none" strike="noStrike" cap="none" normalizeH="0" baseline="0" dirty="0" smtClean="0">
                <a:ln>
                  <a:noFill/>
                </a:ln>
                <a:solidFill>
                  <a:schemeClr val="accent1"/>
                </a:solidFill>
                <a:effectLst/>
              </a:endParaRPr>
            </a:p>
          </p:txBody>
        </p:sp>
      </p:grpSp>
      <p:grpSp>
        <p:nvGrpSpPr>
          <p:cNvPr id="69" name="Group 68"/>
          <p:cNvGrpSpPr/>
          <p:nvPr/>
        </p:nvGrpSpPr>
        <p:grpSpPr>
          <a:xfrm>
            <a:off x="5661025" y="1519238"/>
            <a:ext cx="868363" cy="865188"/>
            <a:chOff x="5661025" y="1519238"/>
            <a:chExt cx="868363" cy="865188"/>
          </a:xfrm>
        </p:grpSpPr>
        <p:sp>
          <p:nvSpPr>
            <p:cNvPr id="24" name="Oval 24"/>
            <p:cNvSpPr>
              <a:spLocks noChangeArrowheads="1"/>
            </p:cNvSpPr>
            <p:nvPr/>
          </p:nvSpPr>
          <p:spPr bwMode="auto">
            <a:xfrm>
              <a:off x="5661025" y="1519238"/>
              <a:ext cx="868363" cy="865188"/>
            </a:xfrm>
            <a:prstGeom prst="ellipse">
              <a:avLst/>
            </a:prstGeom>
            <a:noFill/>
            <a:ln w="46038" cap="flat">
              <a:solidFill>
                <a:schemeClr val="accent4"/>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4" name="Rectangle 44"/>
            <p:cNvSpPr>
              <a:spLocks noChangeArrowheads="1"/>
            </p:cNvSpPr>
            <p:nvPr/>
          </p:nvSpPr>
          <p:spPr bwMode="auto">
            <a:xfrm>
              <a:off x="5773766" y="1807603"/>
              <a:ext cx="6412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200" b="1" i="0" u="none" strike="noStrike" cap="none" normalizeH="0" baseline="0" dirty="0" smtClean="0">
                  <a:ln>
                    <a:noFill/>
                  </a:ln>
                  <a:solidFill>
                    <a:schemeClr val="accent4"/>
                  </a:solidFill>
                  <a:effectLst/>
                  <a:latin typeface="Open Sans" panose="020B0606030504020204" pitchFamily="34" charset="0"/>
                </a:rPr>
                <a:t>2012</a:t>
              </a:r>
              <a:endParaRPr kumimoji="0" lang="ru-RU" altLang="ru-RU" sz="1800" b="0" i="0" u="none" strike="noStrike" cap="none" normalizeH="0" baseline="0" dirty="0" smtClean="0">
                <a:ln>
                  <a:noFill/>
                </a:ln>
                <a:solidFill>
                  <a:schemeClr val="accent4"/>
                </a:solidFill>
                <a:effectLst/>
              </a:endParaRPr>
            </a:p>
          </p:txBody>
        </p:sp>
      </p:grpSp>
      <p:grpSp>
        <p:nvGrpSpPr>
          <p:cNvPr id="71" name="Group 70"/>
          <p:cNvGrpSpPr/>
          <p:nvPr/>
        </p:nvGrpSpPr>
        <p:grpSpPr>
          <a:xfrm>
            <a:off x="8693150" y="1519238"/>
            <a:ext cx="863600" cy="865188"/>
            <a:chOff x="8693150" y="1519238"/>
            <a:chExt cx="863600" cy="865188"/>
          </a:xfrm>
        </p:grpSpPr>
        <p:sp>
          <p:nvSpPr>
            <p:cNvPr id="14" name="Oval 14"/>
            <p:cNvSpPr>
              <a:spLocks noChangeArrowheads="1"/>
            </p:cNvSpPr>
            <p:nvPr/>
          </p:nvSpPr>
          <p:spPr bwMode="auto">
            <a:xfrm>
              <a:off x="8693150" y="1519238"/>
              <a:ext cx="863600" cy="865188"/>
            </a:xfrm>
            <a:prstGeom prst="ellipse">
              <a:avLst/>
            </a:prstGeom>
            <a:noFill/>
            <a:ln w="46038" cap="flat">
              <a:solidFill>
                <a:schemeClr val="accent2"/>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5" name="Rectangle 45"/>
            <p:cNvSpPr>
              <a:spLocks noChangeArrowheads="1"/>
            </p:cNvSpPr>
            <p:nvPr/>
          </p:nvSpPr>
          <p:spPr bwMode="auto">
            <a:xfrm>
              <a:off x="8801128" y="1807603"/>
              <a:ext cx="6412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200" b="1" i="0" u="none" strike="noStrike" cap="none" normalizeH="0" baseline="0" dirty="0" smtClean="0">
                  <a:ln>
                    <a:noFill/>
                  </a:ln>
                  <a:solidFill>
                    <a:schemeClr val="accent2"/>
                  </a:solidFill>
                  <a:effectLst/>
                  <a:latin typeface="Open Sans" panose="020B0606030504020204" pitchFamily="34" charset="0"/>
                </a:rPr>
                <a:t>2017</a:t>
              </a:r>
              <a:endParaRPr kumimoji="0" lang="ru-RU" altLang="ru-RU" sz="1800" b="0" i="0" u="none" strike="noStrike" cap="none" normalizeH="0" baseline="0" dirty="0" smtClean="0">
                <a:ln>
                  <a:noFill/>
                </a:ln>
                <a:solidFill>
                  <a:schemeClr val="accent2"/>
                </a:solidFill>
                <a:effectLst/>
              </a:endParaRPr>
            </a:p>
          </p:txBody>
        </p:sp>
      </p:grpSp>
      <p:grpSp>
        <p:nvGrpSpPr>
          <p:cNvPr id="68" name="Group 67"/>
          <p:cNvGrpSpPr/>
          <p:nvPr/>
        </p:nvGrpSpPr>
        <p:grpSpPr>
          <a:xfrm>
            <a:off x="4157663" y="4479925"/>
            <a:ext cx="863600" cy="865188"/>
            <a:chOff x="4157663" y="4479925"/>
            <a:chExt cx="863600" cy="865188"/>
          </a:xfrm>
        </p:grpSpPr>
        <p:sp>
          <p:nvSpPr>
            <p:cNvPr id="29" name="Oval 29"/>
            <p:cNvSpPr>
              <a:spLocks noChangeArrowheads="1"/>
            </p:cNvSpPr>
            <p:nvPr/>
          </p:nvSpPr>
          <p:spPr bwMode="auto">
            <a:xfrm>
              <a:off x="4157663" y="4479925"/>
              <a:ext cx="863600" cy="865188"/>
            </a:xfrm>
            <a:prstGeom prst="ellipse">
              <a:avLst/>
            </a:prstGeom>
            <a:noFill/>
            <a:ln w="46038" cap="flat">
              <a:solidFill>
                <a:schemeClr val="accent6"/>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6" name="Rectangle 46"/>
            <p:cNvSpPr>
              <a:spLocks noChangeArrowheads="1"/>
            </p:cNvSpPr>
            <p:nvPr/>
          </p:nvSpPr>
          <p:spPr bwMode="auto">
            <a:xfrm>
              <a:off x="4265641" y="4769878"/>
              <a:ext cx="6412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200" b="1" i="0" u="none" strike="noStrike" cap="none" normalizeH="0" baseline="0" dirty="0" smtClean="0">
                  <a:ln>
                    <a:noFill/>
                  </a:ln>
                  <a:solidFill>
                    <a:schemeClr val="accent6"/>
                  </a:solidFill>
                  <a:effectLst/>
                  <a:latin typeface="Open Sans" panose="020B0606030504020204" pitchFamily="34" charset="0"/>
                </a:rPr>
                <a:t>2009</a:t>
              </a:r>
              <a:endParaRPr kumimoji="0" lang="ru-RU" altLang="ru-RU" sz="1800" b="0" i="0" u="none" strike="noStrike" cap="none" normalizeH="0" baseline="0" dirty="0" smtClean="0">
                <a:ln>
                  <a:noFill/>
                </a:ln>
                <a:solidFill>
                  <a:schemeClr val="accent6"/>
                </a:solidFill>
                <a:effectLst/>
              </a:endParaRPr>
            </a:p>
          </p:txBody>
        </p:sp>
      </p:grpSp>
      <p:grpSp>
        <p:nvGrpSpPr>
          <p:cNvPr id="70" name="Group 69"/>
          <p:cNvGrpSpPr/>
          <p:nvPr/>
        </p:nvGrpSpPr>
        <p:grpSpPr>
          <a:xfrm>
            <a:off x="7218363" y="4479925"/>
            <a:ext cx="865188" cy="865188"/>
            <a:chOff x="7218363" y="4479925"/>
            <a:chExt cx="865188" cy="865188"/>
          </a:xfrm>
        </p:grpSpPr>
        <p:sp>
          <p:nvSpPr>
            <p:cNvPr id="19" name="Oval 19"/>
            <p:cNvSpPr>
              <a:spLocks noChangeArrowheads="1"/>
            </p:cNvSpPr>
            <p:nvPr/>
          </p:nvSpPr>
          <p:spPr bwMode="auto">
            <a:xfrm>
              <a:off x="7218363" y="4479925"/>
              <a:ext cx="865188" cy="865188"/>
            </a:xfrm>
            <a:prstGeom prst="ellipse">
              <a:avLst/>
            </a:prstGeom>
            <a:noFill/>
            <a:ln w="46038" cap="flat">
              <a:solidFill>
                <a:schemeClr val="accent5"/>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7" name="Rectangle 47"/>
            <p:cNvSpPr>
              <a:spLocks noChangeArrowheads="1"/>
            </p:cNvSpPr>
            <p:nvPr/>
          </p:nvSpPr>
          <p:spPr bwMode="auto">
            <a:xfrm>
              <a:off x="7328722" y="4769878"/>
              <a:ext cx="6412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200" b="1" i="0" u="none" strike="noStrike" cap="none" normalizeH="0" baseline="0" dirty="0" smtClean="0">
                  <a:ln>
                    <a:noFill/>
                  </a:ln>
                  <a:solidFill>
                    <a:schemeClr val="accent5"/>
                  </a:solidFill>
                  <a:effectLst/>
                  <a:latin typeface="Open Sans" panose="020B0606030504020204" pitchFamily="34" charset="0"/>
                </a:rPr>
                <a:t>2015</a:t>
              </a:r>
              <a:endParaRPr kumimoji="0" lang="ru-RU" altLang="ru-RU" sz="1800" b="0" i="0" u="none" strike="noStrike" cap="none" normalizeH="0" baseline="0" dirty="0" smtClean="0">
                <a:ln>
                  <a:noFill/>
                </a:ln>
                <a:solidFill>
                  <a:schemeClr val="accent5"/>
                </a:solidFill>
                <a:effectLst/>
              </a:endParaRPr>
            </a:p>
          </p:txBody>
        </p:sp>
      </p:grpSp>
      <p:grpSp>
        <p:nvGrpSpPr>
          <p:cNvPr id="72" name="Group 71"/>
          <p:cNvGrpSpPr/>
          <p:nvPr/>
        </p:nvGrpSpPr>
        <p:grpSpPr>
          <a:xfrm>
            <a:off x="10280650" y="4479925"/>
            <a:ext cx="863600" cy="865188"/>
            <a:chOff x="10280650" y="4479925"/>
            <a:chExt cx="863600" cy="865188"/>
          </a:xfrm>
        </p:grpSpPr>
        <p:sp>
          <p:nvSpPr>
            <p:cNvPr id="9" name="Oval 9"/>
            <p:cNvSpPr>
              <a:spLocks noChangeArrowheads="1"/>
            </p:cNvSpPr>
            <p:nvPr/>
          </p:nvSpPr>
          <p:spPr bwMode="auto">
            <a:xfrm>
              <a:off x="10280650" y="4479925"/>
              <a:ext cx="863600" cy="865188"/>
            </a:xfrm>
            <a:prstGeom prst="ellipse">
              <a:avLst/>
            </a:prstGeom>
            <a:noFill/>
            <a:ln w="46038"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48" name="Rectangle 48"/>
            <p:cNvSpPr>
              <a:spLocks noChangeArrowheads="1"/>
            </p:cNvSpPr>
            <p:nvPr/>
          </p:nvSpPr>
          <p:spPr bwMode="auto">
            <a:xfrm>
              <a:off x="10391009" y="4769878"/>
              <a:ext cx="641201"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2200" b="1" i="0" u="none" strike="noStrike" cap="none" normalizeH="0" baseline="0" dirty="0" smtClean="0">
                  <a:ln>
                    <a:noFill/>
                  </a:ln>
                  <a:solidFill>
                    <a:schemeClr val="accent1"/>
                  </a:solidFill>
                  <a:effectLst/>
                  <a:latin typeface="Open Sans" panose="020B0606030504020204" pitchFamily="34" charset="0"/>
                </a:rPr>
                <a:t>2022</a:t>
              </a:r>
              <a:endParaRPr kumimoji="0" lang="ru-RU" altLang="ru-RU" sz="1800" b="0" i="0" u="none" strike="noStrike" cap="none" normalizeH="0" baseline="0" dirty="0" smtClean="0">
                <a:ln>
                  <a:noFill/>
                </a:ln>
                <a:solidFill>
                  <a:schemeClr val="accent1"/>
                </a:solidFill>
                <a:effectLst/>
              </a:endParaRPr>
            </a:p>
          </p:txBody>
        </p:sp>
      </p:grpSp>
      <p:sp>
        <p:nvSpPr>
          <p:cNvPr id="49" name="Rectangle 49"/>
          <p:cNvSpPr>
            <a:spLocks noChangeArrowheads="1"/>
          </p:cNvSpPr>
          <p:nvPr/>
        </p:nvSpPr>
        <p:spPr bwMode="auto">
          <a:xfrm>
            <a:off x="938037" y="5511800"/>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3"/>
                </a:solidFill>
                <a:effectLst/>
                <a:latin typeface="Open Sans" panose="020B0606030504020204" pitchFamily="34" charset="0"/>
              </a:rPr>
              <a:t>INFODATA 01</a:t>
            </a:r>
            <a:endParaRPr kumimoji="0" lang="ru-RU" altLang="ru-RU" sz="1800" b="0" i="0" u="none" strike="noStrike" cap="none" normalizeH="0" baseline="0" dirty="0" smtClean="0">
              <a:ln>
                <a:noFill/>
              </a:ln>
              <a:solidFill>
                <a:schemeClr val="accent3"/>
              </a:solidFill>
              <a:effectLst/>
            </a:endParaRPr>
          </a:p>
        </p:txBody>
      </p:sp>
      <p:sp>
        <p:nvSpPr>
          <p:cNvPr id="50" name="Rectangle 50"/>
          <p:cNvSpPr>
            <a:spLocks noChangeArrowheads="1"/>
          </p:cNvSpPr>
          <p:nvPr/>
        </p:nvSpPr>
        <p:spPr bwMode="auto">
          <a:xfrm>
            <a:off x="2466053" y="596900"/>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chemeClr val="accent1"/>
                </a:solidFill>
                <a:effectLst/>
                <a:latin typeface="Open Sans" panose="020B0606030504020204" pitchFamily="34" charset="0"/>
              </a:rPr>
              <a:t>INFODATA 02</a:t>
            </a:r>
            <a:endParaRPr kumimoji="0" lang="ru-RU" altLang="ru-RU" sz="1800" b="0" i="0" u="none" strike="noStrike" cap="none" normalizeH="0" baseline="0" smtClean="0">
              <a:ln>
                <a:noFill/>
              </a:ln>
              <a:solidFill>
                <a:schemeClr val="accent1"/>
              </a:solidFill>
              <a:effectLst/>
            </a:endParaRPr>
          </a:p>
        </p:txBody>
      </p:sp>
      <p:sp>
        <p:nvSpPr>
          <p:cNvPr id="51" name="Rectangle 51"/>
          <p:cNvSpPr>
            <a:spLocks noChangeArrowheads="1"/>
          </p:cNvSpPr>
          <p:nvPr/>
        </p:nvSpPr>
        <p:spPr bwMode="auto">
          <a:xfrm>
            <a:off x="4033942" y="5511800"/>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6"/>
                </a:solidFill>
                <a:effectLst/>
                <a:latin typeface="Open Sans" panose="020B0606030504020204" pitchFamily="34" charset="0"/>
              </a:rPr>
              <a:t>INFODATA 03</a:t>
            </a:r>
            <a:endParaRPr kumimoji="0" lang="ru-RU" altLang="ru-RU" sz="1800" b="0" i="0" u="none" strike="noStrike" cap="none" normalizeH="0" baseline="0" dirty="0" smtClean="0">
              <a:ln>
                <a:noFill/>
              </a:ln>
              <a:solidFill>
                <a:schemeClr val="accent6"/>
              </a:solidFill>
              <a:effectLst/>
            </a:endParaRPr>
          </a:p>
        </p:txBody>
      </p:sp>
      <p:sp>
        <p:nvSpPr>
          <p:cNvPr id="52" name="Rectangle 52"/>
          <p:cNvSpPr>
            <a:spLocks noChangeArrowheads="1"/>
          </p:cNvSpPr>
          <p:nvPr/>
        </p:nvSpPr>
        <p:spPr bwMode="auto">
          <a:xfrm>
            <a:off x="5506862" y="596900"/>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chemeClr val="accent4"/>
                </a:solidFill>
                <a:effectLst/>
                <a:latin typeface="Open Sans" panose="020B0606030504020204" pitchFamily="34" charset="0"/>
              </a:rPr>
              <a:t>INFODATA 04</a:t>
            </a:r>
            <a:endParaRPr kumimoji="0" lang="ru-RU" altLang="ru-RU" sz="1800" b="0" i="0" u="none" strike="noStrike" cap="none" normalizeH="0" baseline="0" smtClean="0">
              <a:ln>
                <a:noFill/>
              </a:ln>
              <a:solidFill>
                <a:schemeClr val="accent4"/>
              </a:solidFill>
              <a:effectLst/>
            </a:endParaRPr>
          </a:p>
        </p:txBody>
      </p:sp>
      <p:sp>
        <p:nvSpPr>
          <p:cNvPr id="53" name="Rectangle 53"/>
          <p:cNvSpPr>
            <a:spLocks noChangeArrowheads="1"/>
          </p:cNvSpPr>
          <p:nvPr/>
        </p:nvSpPr>
        <p:spPr bwMode="auto">
          <a:xfrm>
            <a:off x="7082783" y="5511800"/>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5"/>
                </a:solidFill>
                <a:effectLst/>
                <a:latin typeface="Open Sans" panose="020B0606030504020204" pitchFamily="34" charset="0"/>
              </a:rPr>
              <a:t>INFODATA 05</a:t>
            </a:r>
            <a:endParaRPr kumimoji="0" lang="ru-RU" altLang="ru-RU" sz="1800" b="0" i="0" u="none" strike="noStrike" cap="none" normalizeH="0" baseline="0" dirty="0" smtClean="0">
              <a:ln>
                <a:noFill/>
              </a:ln>
              <a:solidFill>
                <a:schemeClr val="accent5"/>
              </a:solidFill>
              <a:effectLst/>
            </a:endParaRPr>
          </a:p>
        </p:txBody>
      </p:sp>
      <p:sp>
        <p:nvSpPr>
          <p:cNvPr id="54" name="Rectangle 54"/>
          <p:cNvSpPr>
            <a:spLocks noChangeArrowheads="1"/>
          </p:cNvSpPr>
          <p:nvPr/>
        </p:nvSpPr>
        <p:spPr bwMode="auto">
          <a:xfrm>
            <a:off x="8502195" y="596900"/>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smtClean="0">
                <a:ln>
                  <a:noFill/>
                </a:ln>
                <a:solidFill>
                  <a:schemeClr val="accent2"/>
                </a:solidFill>
                <a:effectLst/>
                <a:latin typeface="Open Sans" panose="020B0606030504020204" pitchFamily="34" charset="0"/>
              </a:rPr>
              <a:t>INFODATA 06</a:t>
            </a:r>
            <a:endParaRPr kumimoji="0" lang="ru-RU" altLang="ru-RU" sz="1800" b="0" i="0" u="none" strike="noStrike" cap="none" normalizeH="0" baseline="0" smtClean="0">
              <a:ln>
                <a:noFill/>
              </a:ln>
              <a:solidFill>
                <a:schemeClr val="accent2"/>
              </a:solidFill>
              <a:effectLst/>
            </a:endParaRPr>
          </a:p>
        </p:txBody>
      </p:sp>
      <p:sp>
        <p:nvSpPr>
          <p:cNvPr id="55" name="Rectangle 55"/>
          <p:cNvSpPr>
            <a:spLocks noChangeArrowheads="1"/>
          </p:cNvSpPr>
          <p:nvPr/>
        </p:nvSpPr>
        <p:spPr bwMode="auto">
          <a:xfrm>
            <a:off x="10158518" y="5511800"/>
            <a:ext cx="1152688" cy="2154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400" b="1" i="0" u="none" strike="noStrike" cap="none" normalizeH="0" baseline="0" dirty="0" smtClean="0">
                <a:ln>
                  <a:noFill/>
                </a:ln>
                <a:solidFill>
                  <a:schemeClr val="accent1"/>
                </a:solidFill>
                <a:effectLst/>
                <a:latin typeface="Open Sans" panose="020B0606030504020204" pitchFamily="34" charset="0"/>
              </a:rPr>
              <a:t>INFODATA 07</a:t>
            </a:r>
            <a:endParaRPr kumimoji="0" lang="ru-RU" altLang="ru-RU" sz="1800" b="0" i="0" u="none" strike="noStrike" cap="none" normalizeH="0" baseline="0" dirty="0" smtClean="0">
              <a:ln>
                <a:noFill/>
              </a:ln>
              <a:solidFill>
                <a:schemeClr val="accent1"/>
              </a:solidFill>
              <a:effectLst/>
            </a:endParaRPr>
          </a:p>
        </p:txBody>
      </p:sp>
      <p:sp>
        <p:nvSpPr>
          <p:cNvPr id="56" name="TextBox 55"/>
          <p:cNvSpPr txBox="1"/>
          <p:nvPr/>
        </p:nvSpPr>
        <p:spPr>
          <a:xfrm>
            <a:off x="737454" y="5700650"/>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
        <p:nvSpPr>
          <p:cNvPr id="57" name="TextBox 56"/>
          <p:cNvSpPr txBox="1"/>
          <p:nvPr/>
        </p:nvSpPr>
        <p:spPr>
          <a:xfrm>
            <a:off x="3830277" y="5700650"/>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
        <p:nvSpPr>
          <p:cNvPr id="58" name="TextBox 57"/>
          <p:cNvSpPr txBox="1"/>
          <p:nvPr/>
        </p:nvSpPr>
        <p:spPr>
          <a:xfrm>
            <a:off x="6896208" y="5700650"/>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
        <p:nvSpPr>
          <p:cNvPr id="59" name="TextBox 58"/>
          <p:cNvSpPr txBox="1"/>
          <p:nvPr/>
        </p:nvSpPr>
        <p:spPr>
          <a:xfrm>
            <a:off x="9962138" y="5700650"/>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
        <p:nvSpPr>
          <p:cNvPr id="60" name="TextBox 59"/>
          <p:cNvSpPr txBox="1"/>
          <p:nvPr/>
        </p:nvSpPr>
        <p:spPr>
          <a:xfrm>
            <a:off x="2255627" y="808610"/>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
        <p:nvSpPr>
          <p:cNvPr id="61" name="TextBox 60"/>
          <p:cNvSpPr txBox="1"/>
          <p:nvPr/>
        </p:nvSpPr>
        <p:spPr>
          <a:xfrm>
            <a:off x="5314833" y="808610"/>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
        <p:nvSpPr>
          <p:cNvPr id="62" name="TextBox 61"/>
          <p:cNvSpPr txBox="1"/>
          <p:nvPr/>
        </p:nvSpPr>
        <p:spPr>
          <a:xfrm>
            <a:off x="8293358" y="808610"/>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Tree>
    <p:extLst>
      <p:ext uri="{BB962C8B-B14F-4D97-AF65-F5344CB8AC3E}">
        <p14:creationId xmlns:p14="http://schemas.microsoft.com/office/powerpoint/2010/main" val="1383209443"/>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53" presetClass="entr" presetSubtype="16"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 calcmode="lin" valueType="num">
                                          <p:cBhvr>
                                            <p:cTn id="10" dur="750" fill="hold"/>
                                            <p:tgtEl>
                                              <p:spTgt spid="2"/>
                                            </p:tgtEl>
                                            <p:attrNameLst>
                                              <p:attrName>ppt_w</p:attrName>
                                            </p:attrNameLst>
                                          </p:cBhvr>
                                          <p:tavLst>
                                            <p:tav tm="0">
                                              <p:val>
                                                <p:fltVal val="0"/>
                                              </p:val>
                                            </p:tav>
                                            <p:tav tm="100000">
                                              <p:val>
                                                <p:strVal val="#ppt_w"/>
                                              </p:val>
                                            </p:tav>
                                          </p:tavLst>
                                        </p:anim>
                                        <p:anim calcmode="lin" valueType="num">
                                          <p:cBhvr>
                                            <p:cTn id="11" dur="750" fill="hold"/>
                                            <p:tgtEl>
                                              <p:spTgt spid="2"/>
                                            </p:tgtEl>
                                            <p:attrNameLst>
                                              <p:attrName>ppt_h</p:attrName>
                                            </p:attrNameLst>
                                          </p:cBhvr>
                                          <p:tavLst>
                                            <p:tav tm="0">
                                              <p:val>
                                                <p:fltVal val="0"/>
                                              </p:val>
                                            </p:tav>
                                            <p:tav tm="100000">
                                              <p:val>
                                                <p:strVal val="#ppt_h"/>
                                              </p:val>
                                            </p:tav>
                                          </p:tavLst>
                                        </p:anim>
                                        <p:animEffect transition="in" filter="fade">
                                          <p:cBhvr>
                                            <p:cTn id="12" dur="750"/>
                                            <p:tgtEl>
                                              <p:spTgt spid="2"/>
                                            </p:tgtEl>
                                          </p:cBhvr>
                                        </p:animEffect>
                                      </p:childTnLst>
                                    </p:cTn>
                                  </p:par>
                                  <p:par>
                                    <p:cTn id="13" presetID="22" presetClass="entr" presetSubtype="1" fill="hold" grpId="0" nodeType="withEffect">
                                      <p:stCondLst>
                                        <p:cond delay="400"/>
                                      </p:stCondLst>
                                      <p:childTnLst>
                                        <p:set>
                                          <p:cBhvr>
                                            <p:cTn id="14" dur="1" fill="hold">
                                              <p:stCondLst>
                                                <p:cond delay="0"/>
                                              </p:stCondLst>
                                            </p:cTn>
                                            <p:tgtEl>
                                              <p:spTgt spid="41"/>
                                            </p:tgtEl>
                                            <p:attrNameLst>
                                              <p:attrName>style.visibility</p:attrName>
                                            </p:attrNameLst>
                                          </p:cBhvr>
                                          <p:to>
                                            <p:strVal val="visible"/>
                                          </p:to>
                                        </p:set>
                                        <p:animEffect transition="in" filter="wipe(up)">
                                          <p:cBhvr>
                                            <p:cTn id="15" dur="500"/>
                                            <p:tgtEl>
                                              <p:spTgt spid="41"/>
                                            </p:tgtEl>
                                          </p:cBhvr>
                                        </p:animEffect>
                                      </p:childTnLst>
                                    </p:cTn>
                                  </p:par>
                                  <p:par>
                                    <p:cTn id="16" presetID="53" presetClass="entr" presetSubtype="16" fill="hold" nodeType="withEffect">
                                      <p:stCondLst>
                                        <p:cond delay="600"/>
                                      </p:stCondLst>
                                      <p:childTnLst>
                                        <p:set>
                                          <p:cBhvr>
                                            <p:cTn id="17" dur="1" fill="hold">
                                              <p:stCondLst>
                                                <p:cond delay="0"/>
                                              </p:stCondLst>
                                            </p:cTn>
                                            <p:tgtEl>
                                              <p:spTgt spid="66"/>
                                            </p:tgtEl>
                                            <p:attrNameLst>
                                              <p:attrName>style.visibility</p:attrName>
                                            </p:attrNameLst>
                                          </p:cBhvr>
                                          <p:to>
                                            <p:strVal val="visible"/>
                                          </p:to>
                                        </p:set>
                                        <p:anim calcmode="lin" valueType="num">
                                          <p:cBhvr>
                                            <p:cTn id="18" dur="750" fill="hold"/>
                                            <p:tgtEl>
                                              <p:spTgt spid="66"/>
                                            </p:tgtEl>
                                            <p:attrNameLst>
                                              <p:attrName>ppt_w</p:attrName>
                                            </p:attrNameLst>
                                          </p:cBhvr>
                                          <p:tavLst>
                                            <p:tav tm="0">
                                              <p:val>
                                                <p:fltVal val="0"/>
                                              </p:val>
                                            </p:tav>
                                            <p:tav tm="100000">
                                              <p:val>
                                                <p:strVal val="#ppt_w"/>
                                              </p:val>
                                            </p:tav>
                                          </p:tavLst>
                                        </p:anim>
                                        <p:anim calcmode="lin" valueType="num">
                                          <p:cBhvr>
                                            <p:cTn id="19" dur="750" fill="hold"/>
                                            <p:tgtEl>
                                              <p:spTgt spid="66"/>
                                            </p:tgtEl>
                                            <p:attrNameLst>
                                              <p:attrName>ppt_h</p:attrName>
                                            </p:attrNameLst>
                                          </p:cBhvr>
                                          <p:tavLst>
                                            <p:tav tm="0">
                                              <p:val>
                                                <p:fltVal val="0"/>
                                              </p:val>
                                            </p:tav>
                                            <p:tav tm="100000">
                                              <p:val>
                                                <p:strVal val="#ppt_h"/>
                                              </p:val>
                                            </p:tav>
                                          </p:tavLst>
                                        </p:anim>
                                        <p:animEffect transition="in" filter="fade">
                                          <p:cBhvr>
                                            <p:cTn id="20" dur="750"/>
                                            <p:tgtEl>
                                              <p:spTgt spid="66"/>
                                            </p:tgtEl>
                                          </p:cBhvr>
                                        </p:animEffect>
                                      </p:childTnLst>
                                    </p:cTn>
                                  </p:par>
                                  <p:par>
                                    <p:cTn id="21" presetID="22" presetClass="entr" presetSubtype="8" fill="hold" grpId="0" nodeType="withEffect">
                                      <p:stCondLst>
                                        <p:cond delay="80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500"/>
                                            <p:tgtEl>
                                              <p:spTgt spid="32"/>
                                            </p:tgtEl>
                                          </p:cBhvr>
                                        </p:animEffect>
                                      </p:childTnLst>
                                    </p:cTn>
                                  </p:par>
                                  <p:par>
                                    <p:cTn id="24" presetID="53" presetClass="entr" presetSubtype="16" fill="hold" nodeType="withEffect">
                                      <p:stCondLst>
                                        <p:cond delay="1000"/>
                                      </p:stCondLst>
                                      <p:childTnLst>
                                        <p:set>
                                          <p:cBhvr>
                                            <p:cTn id="25" dur="1" fill="hold">
                                              <p:stCondLst>
                                                <p:cond delay="0"/>
                                              </p:stCondLst>
                                            </p:cTn>
                                            <p:tgtEl>
                                              <p:spTgt spid="3"/>
                                            </p:tgtEl>
                                            <p:attrNameLst>
                                              <p:attrName>style.visibility</p:attrName>
                                            </p:attrNameLst>
                                          </p:cBhvr>
                                          <p:to>
                                            <p:strVal val="visible"/>
                                          </p:to>
                                        </p:set>
                                        <p:anim calcmode="lin" valueType="num">
                                          <p:cBhvr>
                                            <p:cTn id="26" dur="750" fill="hold"/>
                                            <p:tgtEl>
                                              <p:spTgt spid="3"/>
                                            </p:tgtEl>
                                            <p:attrNameLst>
                                              <p:attrName>ppt_w</p:attrName>
                                            </p:attrNameLst>
                                          </p:cBhvr>
                                          <p:tavLst>
                                            <p:tav tm="0">
                                              <p:val>
                                                <p:fltVal val="0"/>
                                              </p:val>
                                            </p:tav>
                                            <p:tav tm="100000">
                                              <p:val>
                                                <p:strVal val="#ppt_w"/>
                                              </p:val>
                                            </p:tav>
                                          </p:tavLst>
                                        </p:anim>
                                        <p:anim calcmode="lin" valueType="num">
                                          <p:cBhvr>
                                            <p:cTn id="27" dur="750" fill="hold"/>
                                            <p:tgtEl>
                                              <p:spTgt spid="3"/>
                                            </p:tgtEl>
                                            <p:attrNameLst>
                                              <p:attrName>ppt_h</p:attrName>
                                            </p:attrNameLst>
                                          </p:cBhvr>
                                          <p:tavLst>
                                            <p:tav tm="0">
                                              <p:val>
                                                <p:fltVal val="0"/>
                                              </p:val>
                                            </p:tav>
                                            <p:tav tm="100000">
                                              <p:val>
                                                <p:strVal val="#ppt_h"/>
                                              </p:val>
                                            </p:tav>
                                          </p:tavLst>
                                        </p:anim>
                                        <p:animEffect transition="in" filter="fade">
                                          <p:cBhvr>
                                            <p:cTn id="28" dur="750"/>
                                            <p:tgtEl>
                                              <p:spTgt spid="3"/>
                                            </p:tgtEl>
                                          </p:cBhvr>
                                        </p:animEffect>
                                      </p:childTnLst>
                                    </p:cTn>
                                  </p:par>
                                  <p:par>
                                    <p:cTn id="29" presetID="22" presetClass="entr" presetSubtype="4" fill="hold" grpId="0" nodeType="withEffect">
                                      <p:stCondLst>
                                        <p:cond delay="120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500"/>
                                            <p:tgtEl>
                                              <p:spTgt spid="36"/>
                                            </p:tgtEl>
                                          </p:cBhvr>
                                        </p:animEffect>
                                      </p:childTnLst>
                                    </p:cTn>
                                  </p:par>
                                  <p:par>
                                    <p:cTn id="32" presetID="53" presetClass="entr" presetSubtype="16" fill="hold" nodeType="withEffect">
                                      <p:stCondLst>
                                        <p:cond delay="1400"/>
                                      </p:stCondLst>
                                      <p:childTnLst>
                                        <p:set>
                                          <p:cBhvr>
                                            <p:cTn id="33" dur="1" fill="hold">
                                              <p:stCondLst>
                                                <p:cond delay="0"/>
                                              </p:stCondLst>
                                            </p:cTn>
                                            <p:tgtEl>
                                              <p:spTgt spid="67"/>
                                            </p:tgtEl>
                                            <p:attrNameLst>
                                              <p:attrName>style.visibility</p:attrName>
                                            </p:attrNameLst>
                                          </p:cBhvr>
                                          <p:to>
                                            <p:strVal val="visible"/>
                                          </p:to>
                                        </p:set>
                                        <p:anim calcmode="lin" valueType="num">
                                          <p:cBhvr>
                                            <p:cTn id="34" dur="750" fill="hold"/>
                                            <p:tgtEl>
                                              <p:spTgt spid="67"/>
                                            </p:tgtEl>
                                            <p:attrNameLst>
                                              <p:attrName>ppt_w</p:attrName>
                                            </p:attrNameLst>
                                          </p:cBhvr>
                                          <p:tavLst>
                                            <p:tav tm="0">
                                              <p:val>
                                                <p:fltVal val="0"/>
                                              </p:val>
                                            </p:tav>
                                            <p:tav tm="100000">
                                              <p:val>
                                                <p:strVal val="#ppt_w"/>
                                              </p:val>
                                            </p:tav>
                                          </p:tavLst>
                                        </p:anim>
                                        <p:anim calcmode="lin" valueType="num">
                                          <p:cBhvr>
                                            <p:cTn id="35" dur="750" fill="hold"/>
                                            <p:tgtEl>
                                              <p:spTgt spid="67"/>
                                            </p:tgtEl>
                                            <p:attrNameLst>
                                              <p:attrName>ppt_h</p:attrName>
                                            </p:attrNameLst>
                                          </p:cBhvr>
                                          <p:tavLst>
                                            <p:tav tm="0">
                                              <p:val>
                                                <p:fltVal val="0"/>
                                              </p:val>
                                            </p:tav>
                                            <p:tav tm="100000">
                                              <p:val>
                                                <p:strVal val="#ppt_h"/>
                                              </p:val>
                                            </p:tav>
                                          </p:tavLst>
                                        </p:anim>
                                        <p:animEffect transition="in" filter="fade">
                                          <p:cBhvr>
                                            <p:cTn id="36" dur="750"/>
                                            <p:tgtEl>
                                              <p:spTgt spid="67"/>
                                            </p:tgtEl>
                                          </p:cBhvr>
                                        </p:animEffect>
                                      </p:childTnLst>
                                    </p:cTn>
                                  </p:par>
                                  <p:par>
                                    <p:cTn id="37" presetID="22" presetClass="entr" presetSubtype="8" fill="hold" grpId="0" nodeType="withEffect">
                                      <p:stCondLst>
                                        <p:cond delay="160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par>
                                    <p:cTn id="40" presetID="53" presetClass="entr" presetSubtype="16" fill="hold" nodeType="withEffect">
                                      <p:stCondLst>
                                        <p:cond delay="1800"/>
                                      </p:stCondLst>
                                      <p:childTnLst>
                                        <p:set>
                                          <p:cBhvr>
                                            <p:cTn id="41" dur="1" fill="hold">
                                              <p:stCondLst>
                                                <p:cond delay="0"/>
                                              </p:stCondLst>
                                            </p:cTn>
                                            <p:tgtEl>
                                              <p:spTgt spid="4"/>
                                            </p:tgtEl>
                                            <p:attrNameLst>
                                              <p:attrName>style.visibility</p:attrName>
                                            </p:attrNameLst>
                                          </p:cBhvr>
                                          <p:to>
                                            <p:strVal val="visible"/>
                                          </p:to>
                                        </p:set>
                                        <p:anim calcmode="lin" valueType="num">
                                          <p:cBhvr>
                                            <p:cTn id="42" dur="750" fill="hold"/>
                                            <p:tgtEl>
                                              <p:spTgt spid="4"/>
                                            </p:tgtEl>
                                            <p:attrNameLst>
                                              <p:attrName>ppt_w</p:attrName>
                                            </p:attrNameLst>
                                          </p:cBhvr>
                                          <p:tavLst>
                                            <p:tav tm="0">
                                              <p:val>
                                                <p:fltVal val="0"/>
                                              </p:val>
                                            </p:tav>
                                            <p:tav tm="100000">
                                              <p:val>
                                                <p:strVal val="#ppt_w"/>
                                              </p:val>
                                            </p:tav>
                                          </p:tavLst>
                                        </p:anim>
                                        <p:anim calcmode="lin" valueType="num">
                                          <p:cBhvr>
                                            <p:cTn id="43" dur="750" fill="hold"/>
                                            <p:tgtEl>
                                              <p:spTgt spid="4"/>
                                            </p:tgtEl>
                                            <p:attrNameLst>
                                              <p:attrName>ppt_h</p:attrName>
                                            </p:attrNameLst>
                                          </p:cBhvr>
                                          <p:tavLst>
                                            <p:tav tm="0">
                                              <p:val>
                                                <p:fltVal val="0"/>
                                              </p:val>
                                            </p:tav>
                                            <p:tav tm="100000">
                                              <p:val>
                                                <p:strVal val="#ppt_h"/>
                                              </p:val>
                                            </p:tav>
                                          </p:tavLst>
                                        </p:anim>
                                        <p:animEffect transition="in" filter="fade">
                                          <p:cBhvr>
                                            <p:cTn id="44" dur="750"/>
                                            <p:tgtEl>
                                              <p:spTgt spid="4"/>
                                            </p:tgtEl>
                                          </p:cBhvr>
                                        </p:animEffect>
                                      </p:childTnLst>
                                    </p:cTn>
                                  </p:par>
                                  <p:par>
                                    <p:cTn id="45" presetID="22" presetClass="entr" presetSubtype="1" fill="hold" grpId="0" nodeType="withEffect">
                                      <p:stCondLst>
                                        <p:cond delay="2000"/>
                                      </p:stCondLst>
                                      <p:childTnLst>
                                        <p:set>
                                          <p:cBhvr>
                                            <p:cTn id="46" dur="1" fill="hold">
                                              <p:stCondLst>
                                                <p:cond delay="0"/>
                                              </p:stCondLst>
                                            </p:cTn>
                                            <p:tgtEl>
                                              <p:spTgt spid="31"/>
                                            </p:tgtEl>
                                            <p:attrNameLst>
                                              <p:attrName>style.visibility</p:attrName>
                                            </p:attrNameLst>
                                          </p:cBhvr>
                                          <p:to>
                                            <p:strVal val="visible"/>
                                          </p:to>
                                        </p:set>
                                        <p:animEffect transition="in" filter="wipe(up)">
                                          <p:cBhvr>
                                            <p:cTn id="47" dur="500"/>
                                            <p:tgtEl>
                                              <p:spTgt spid="31"/>
                                            </p:tgtEl>
                                          </p:cBhvr>
                                        </p:animEffect>
                                      </p:childTnLst>
                                    </p:cTn>
                                  </p:par>
                                  <p:par>
                                    <p:cTn id="48" presetID="53" presetClass="entr" presetSubtype="16" fill="hold" nodeType="withEffect">
                                      <p:stCondLst>
                                        <p:cond delay="2200"/>
                                      </p:stCondLst>
                                      <p:childTnLst>
                                        <p:set>
                                          <p:cBhvr>
                                            <p:cTn id="49" dur="1" fill="hold">
                                              <p:stCondLst>
                                                <p:cond delay="0"/>
                                              </p:stCondLst>
                                            </p:cTn>
                                            <p:tgtEl>
                                              <p:spTgt spid="68"/>
                                            </p:tgtEl>
                                            <p:attrNameLst>
                                              <p:attrName>style.visibility</p:attrName>
                                            </p:attrNameLst>
                                          </p:cBhvr>
                                          <p:to>
                                            <p:strVal val="visible"/>
                                          </p:to>
                                        </p:set>
                                        <p:anim calcmode="lin" valueType="num">
                                          <p:cBhvr>
                                            <p:cTn id="50" dur="750" fill="hold"/>
                                            <p:tgtEl>
                                              <p:spTgt spid="68"/>
                                            </p:tgtEl>
                                            <p:attrNameLst>
                                              <p:attrName>ppt_w</p:attrName>
                                            </p:attrNameLst>
                                          </p:cBhvr>
                                          <p:tavLst>
                                            <p:tav tm="0">
                                              <p:val>
                                                <p:fltVal val="0"/>
                                              </p:val>
                                            </p:tav>
                                            <p:tav tm="100000">
                                              <p:val>
                                                <p:strVal val="#ppt_w"/>
                                              </p:val>
                                            </p:tav>
                                          </p:tavLst>
                                        </p:anim>
                                        <p:anim calcmode="lin" valueType="num">
                                          <p:cBhvr>
                                            <p:cTn id="51" dur="750" fill="hold"/>
                                            <p:tgtEl>
                                              <p:spTgt spid="68"/>
                                            </p:tgtEl>
                                            <p:attrNameLst>
                                              <p:attrName>ppt_h</p:attrName>
                                            </p:attrNameLst>
                                          </p:cBhvr>
                                          <p:tavLst>
                                            <p:tav tm="0">
                                              <p:val>
                                                <p:fltVal val="0"/>
                                              </p:val>
                                            </p:tav>
                                            <p:tav tm="100000">
                                              <p:val>
                                                <p:strVal val="#ppt_h"/>
                                              </p:val>
                                            </p:tav>
                                          </p:tavLst>
                                        </p:anim>
                                        <p:animEffect transition="in" filter="fade">
                                          <p:cBhvr>
                                            <p:cTn id="52" dur="750"/>
                                            <p:tgtEl>
                                              <p:spTgt spid="68"/>
                                            </p:tgtEl>
                                          </p:cBhvr>
                                        </p:animEffect>
                                      </p:childTnLst>
                                    </p:cTn>
                                  </p:par>
                                  <p:par>
                                    <p:cTn id="53" presetID="22" presetClass="entr" presetSubtype="8" fill="hold" grpId="0" nodeType="withEffect">
                                      <p:stCondLst>
                                        <p:cond delay="240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500"/>
                                            <p:tgtEl>
                                              <p:spTgt spid="22"/>
                                            </p:tgtEl>
                                          </p:cBhvr>
                                        </p:animEffect>
                                      </p:childTnLst>
                                    </p:cTn>
                                  </p:par>
                                  <p:par>
                                    <p:cTn id="56" presetID="53" presetClass="entr" presetSubtype="16" fill="hold" nodeType="withEffect">
                                      <p:stCondLst>
                                        <p:cond delay="2600"/>
                                      </p:stCondLst>
                                      <p:childTnLst>
                                        <p:set>
                                          <p:cBhvr>
                                            <p:cTn id="57" dur="1" fill="hold">
                                              <p:stCondLst>
                                                <p:cond delay="0"/>
                                              </p:stCondLst>
                                            </p:cTn>
                                            <p:tgtEl>
                                              <p:spTgt spid="5"/>
                                            </p:tgtEl>
                                            <p:attrNameLst>
                                              <p:attrName>style.visibility</p:attrName>
                                            </p:attrNameLst>
                                          </p:cBhvr>
                                          <p:to>
                                            <p:strVal val="visible"/>
                                          </p:to>
                                        </p:set>
                                        <p:anim calcmode="lin" valueType="num">
                                          <p:cBhvr>
                                            <p:cTn id="58" dur="750" fill="hold"/>
                                            <p:tgtEl>
                                              <p:spTgt spid="5"/>
                                            </p:tgtEl>
                                            <p:attrNameLst>
                                              <p:attrName>ppt_w</p:attrName>
                                            </p:attrNameLst>
                                          </p:cBhvr>
                                          <p:tavLst>
                                            <p:tav tm="0">
                                              <p:val>
                                                <p:fltVal val="0"/>
                                              </p:val>
                                            </p:tav>
                                            <p:tav tm="100000">
                                              <p:val>
                                                <p:strVal val="#ppt_w"/>
                                              </p:val>
                                            </p:tav>
                                          </p:tavLst>
                                        </p:anim>
                                        <p:anim calcmode="lin" valueType="num">
                                          <p:cBhvr>
                                            <p:cTn id="59" dur="750" fill="hold"/>
                                            <p:tgtEl>
                                              <p:spTgt spid="5"/>
                                            </p:tgtEl>
                                            <p:attrNameLst>
                                              <p:attrName>ppt_h</p:attrName>
                                            </p:attrNameLst>
                                          </p:cBhvr>
                                          <p:tavLst>
                                            <p:tav tm="0">
                                              <p:val>
                                                <p:fltVal val="0"/>
                                              </p:val>
                                            </p:tav>
                                            <p:tav tm="100000">
                                              <p:val>
                                                <p:strVal val="#ppt_h"/>
                                              </p:val>
                                            </p:tav>
                                          </p:tavLst>
                                        </p:anim>
                                        <p:animEffect transition="in" filter="fade">
                                          <p:cBhvr>
                                            <p:cTn id="60" dur="750"/>
                                            <p:tgtEl>
                                              <p:spTgt spid="5"/>
                                            </p:tgtEl>
                                          </p:cBhvr>
                                        </p:animEffect>
                                      </p:childTnLst>
                                    </p:cTn>
                                  </p:par>
                                  <p:par>
                                    <p:cTn id="61" presetID="22" presetClass="entr" presetSubtype="4" fill="hold" grpId="0" nodeType="withEffect">
                                      <p:stCondLst>
                                        <p:cond delay="2800"/>
                                      </p:stCondLst>
                                      <p:childTnLst>
                                        <p:set>
                                          <p:cBhvr>
                                            <p:cTn id="62" dur="1" fill="hold">
                                              <p:stCondLst>
                                                <p:cond delay="0"/>
                                              </p:stCondLst>
                                            </p:cTn>
                                            <p:tgtEl>
                                              <p:spTgt spid="26"/>
                                            </p:tgtEl>
                                            <p:attrNameLst>
                                              <p:attrName>style.visibility</p:attrName>
                                            </p:attrNameLst>
                                          </p:cBhvr>
                                          <p:to>
                                            <p:strVal val="visible"/>
                                          </p:to>
                                        </p:set>
                                        <p:animEffect transition="in" filter="wipe(down)">
                                          <p:cBhvr>
                                            <p:cTn id="63" dur="500"/>
                                            <p:tgtEl>
                                              <p:spTgt spid="26"/>
                                            </p:tgtEl>
                                          </p:cBhvr>
                                        </p:animEffect>
                                      </p:childTnLst>
                                    </p:cTn>
                                  </p:par>
                                  <p:par>
                                    <p:cTn id="64" presetID="53" presetClass="entr" presetSubtype="16" fill="hold" nodeType="withEffect">
                                      <p:stCondLst>
                                        <p:cond delay="3000"/>
                                      </p:stCondLst>
                                      <p:childTnLst>
                                        <p:set>
                                          <p:cBhvr>
                                            <p:cTn id="65" dur="1" fill="hold">
                                              <p:stCondLst>
                                                <p:cond delay="0"/>
                                              </p:stCondLst>
                                            </p:cTn>
                                            <p:tgtEl>
                                              <p:spTgt spid="69"/>
                                            </p:tgtEl>
                                            <p:attrNameLst>
                                              <p:attrName>style.visibility</p:attrName>
                                            </p:attrNameLst>
                                          </p:cBhvr>
                                          <p:to>
                                            <p:strVal val="visible"/>
                                          </p:to>
                                        </p:set>
                                        <p:anim calcmode="lin" valueType="num">
                                          <p:cBhvr>
                                            <p:cTn id="66" dur="750" fill="hold"/>
                                            <p:tgtEl>
                                              <p:spTgt spid="69"/>
                                            </p:tgtEl>
                                            <p:attrNameLst>
                                              <p:attrName>ppt_w</p:attrName>
                                            </p:attrNameLst>
                                          </p:cBhvr>
                                          <p:tavLst>
                                            <p:tav tm="0">
                                              <p:val>
                                                <p:fltVal val="0"/>
                                              </p:val>
                                            </p:tav>
                                            <p:tav tm="100000">
                                              <p:val>
                                                <p:strVal val="#ppt_w"/>
                                              </p:val>
                                            </p:tav>
                                          </p:tavLst>
                                        </p:anim>
                                        <p:anim calcmode="lin" valueType="num">
                                          <p:cBhvr>
                                            <p:cTn id="67" dur="750" fill="hold"/>
                                            <p:tgtEl>
                                              <p:spTgt spid="69"/>
                                            </p:tgtEl>
                                            <p:attrNameLst>
                                              <p:attrName>ppt_h</p:attrName>
                                            </p:attrNameLst>
                                          </p:cBhvr>
                                          <p:tavLst>
                                            <p:tav tm="0">
                                              <p:val>
                                                <p:fltVal val="0"/>
                                              </p:val>
                                            </p:tav>
                                            <p:tav tm="100000">
                                              <p:val>
                                                <p:strVal val="#ppt_h"/>
                                              </p:val>
                                            </p:tav>
                                          </p:tavLst>
                                        </p:anim>
                                        <p:animEffect transition="in" filter="fade">
                                          <p:cBhvr>
                                            <p:cTn id="68" dur="750"/>
                                            <p:tgtEl>
                                              <p:spTgt spid="69"/>
                                            </p:tgtEl>
                                          </p:cBhvr>
                                        </p:animEffect>
                                      </p:childTnLst>
                                    </p:cTn>
                                  </p:par>
                                  <p:par>
                                    <p:cTn id="69" presetID="22" presetClass="entr" presetSubtype="8" fill="hold" grpId="0" nodeType="withEffect">
                                      <p:stCondLst>
                                        <p:cond delay="3200"/>
                                      </p:stCondLst>
                                      <p:childTnLst>
                                        <p:set>
                                          <p:cBhvr>
                                            <p:cTn id="70" dur="1" fill="hold">
                                              <p:stCondLst>
                                                <p:cond delay="0"/>
                                              </p:stCondLst>
                                            </p:cTn>
                                            <p:tgtEl>
                                              <p:spTgt spid="17"/>
                                            </p:tgtEl>
                                            <p:attrNameLst>
                                              <p:attrName>style.visibility</p:attrName>
                                            </p:attrNameLst>
                                          </p:cBhvr>
                                          <p:to>
                                            <p:strVal val="visible"/>
                                          </p:to>
                                        </p:set>
                                        <p:animEffect transition="in" filter="wipe(left)">
                                          <p:cBhvr>
                                            <p:cTn id="71" dur="500"/>
                                            <p:tgtEl>
                                              <p:spTgt spid="17"/>
                                            </p:tgtEl>
                                          </p:cBhvr>
                                        </p:animEffect>
                                      </p:childTnLst>
                                    </p:cTn>
                                  </p:par>
                                  <p:par>
                                    <p:cTn id="72" presetID="53" presetClass="entr" presetSubtype="16" fill="hold" nodeType="withEffect">
                                      <p:stCondLst>
                                        <p:cond delay="3400"/>
                                      </p:stCondLst>
                                      <p:childTnLst>
                                        <p:set>
                                          <p:cBhvr>
                                            <p:cTn id="73" dur="1" fill="hold">
                                              <p:stCondLst>
                                                <p:cond delay="0"/>
                                              </p:stCondLst>
                                            </p:cTn>
                                            <p:tgtEl>
                                              <p:spTgt spid="63"/>
                                            </p:tgtEl>
                                            <p:attrNameLst>
                                              <p:attrName>style.visibility</p:attrName>
                                            </p:attrNameLst>
                                          </p:cBhvr>
                                          <p:to>
                                            <p:strVal val="visible"/>
                                          </p:to>
                                        </p:set>
                                        <p:anim calcmode="lin" valueType="num">
                                          <p:cBhvr>
                                            <p:cTn id="74" dur="750" fill="hold"/>
                                            <p:tgtEl>
                                              <p:spTgt spid="63"/>
                                            </p:tgtEl>
                                            <p:attrNameLst>
                                              <p:attrName>ppt_w</p:attrName>
                                            </p:attrNameLst>
                                          </p:cBhvr>
                                          <p:tavLst>
                                            <p:tav tm="0">
                                              <p:val>
                                                <p:fltVal val="0"/>
                                              </p:val>
                                            </p:tav>
                                            <p:tav tm="100000">
                                              <p:val>
                                                <p:strVal val="#ppt_w"/>
                                              </p:val>
                                            </p:tav>
                                          </p:tavLst>
                                        </p:anim>
                                        <p:anim calcmode="lin" valueType="num">
                                          <p:cBhvr>
                                            <p:cTn id="75" dur="750" fill="hold"/>
                                            <p:tgtEl>
                                              <p:spTgt spid="63"/>
                                            </p:tgtEl>
                                            <p:attrNameLst>
                                              <p:attrName>ppt_h</p:attrName>
                                            </p:attrNameLst>
                                          </p:cBhvr>
                                          <p:tavLst>
                                            <p:tav tm="0">
                                              <p:val>
                                                <p:fltVal val="0"/>
                                              </p:val>
                                            </p:tav>
                                            <p:tav tm="100000">
                                              <p:val>
                                                <p:strVal val="#ppt_h"/>
                                              </p:val>
                                            </p:tav>
                                          </p:tavLst>
                                        </p:anim>
                                        <p:animEffect transition="in" filter="fade">
                                          <p:cBhvr>
                                            <p:cTn id="76" dur="750"/>
                                            <p:tgtEl>
                                              <p:spTgt spid="63"/>
                                            </p:tgtEl>
                                          </p:cBhvr>
                                        </p:animEffect>
                                      </p:childTnLst>
                                    </p:cTn>
                                  </p:par>
                                  <p:par>
                                    <p:cTn id="77" presetID="22" presetClass="entr" presetSubtype="1" fill="hold" grpId="0" nodeType="withEffect">
                                      <p:stCondLst>
                                        <p:cond delay="3600"/>
                                      </p:stCondLst>
                                      <p:childTnLst>
                                        <p:set>
                                          <p:cBhvr>
                                            <p:cTn id="78" dur="1" fill="hold">
                                              <p:stCondLst>
                                                <p:cond delay="0"/>
                                              </p:stCondLst>
                                            </p:cTn>
                                            <p:tgtEl>
                                              <p:spTgt spid="21"/>
                                            </p:tgtEl>
                                            <p:attrNameLst>
                                              <p:attrName>style.visibility</p:attrName>
                                            </p:attrNameLst>
                                          </p:cBhvr>
                                          <p:to>
                                            <p:strVal val="visible"/>
                                          </p:to>
                                        </p:set>
                                        <p:animEffect transition="in" filter="wipe(up)">
                                          <p:cBhvr>
                                            <p:cTn id="79" dur="500"/>
                                            <p:tgtEl>
                                              <p:spTgt spid="21"/>
                                            </p:tgtEl>
                                          </p:cBhvr>
                                        </p:animEffect>
                                      </p:childTnLst>
                                    </p:cTn>
                                  </p:par>
                                  <p:par>
                                    <p:cTn id="80" presetID="53" presetClass="entr" presetSubtype="16" fill="hold" nodeType="withEffect">
                                      <p:stCondLst>
                                        <p:cond delay="3800"/>
                                      </p:stCondLst>
                                      <p:childTnLst>
                                        <p:set>
                                          <p:cBhvr>
                                            <p:cTn id="81" dur="1" fill="hold">
                                              <p:stCondLst>
                                                <p:cond delay="0"/>
                                              </p:stCondLst>
                                            </p:cTn>
                                            <p:tgtEl>
                                              <p:spTgt spid="70"/>
                                            </p:tgtEl>
                                            <p:attrNameLst>
                                              <p:attrName>style.visibility</p:attrName>
                                            </p:attrNameLst>
                                          </p:cBhvr>
                                          <p:to>
                                            <p:strVal val="visible"/>
                                          </p:to>
                                        </p:set>
                                        <p:anim calcmode="lin" valueType="num">
                                          <p:cBhvr>
                                            <p:cTn id="82" dur="750" fill="hold"/>
                                            <p:tgtEl>
                                              <p:spTgt spid="70"/>
                                            </p:tgtEl>
                                            <p:attrNameLst>
                                              <p:attrName>ppt_w</p:attrName>
                                            </p:attrNameLst>
                                          </p:cBhvr>
                                          <p:tavLst>
                                            <p:tav tm="0">
                                              <p:val>
                                                <p:fltVal val="0"/>
                                              </p:val>
                                            </p:tav>
                                            <p:tav tm="100000">
                                              <p:val>
                                                <p:strVal val="#ppt_w"/>
                                              </p:val>
                                            </p:tav>
                                          </p:tavLst>
                                        </p:anim>
                                        <p:anim calcmode="lin" valueType="num">
                                          <p:cBhvr>
                                            <p:cTn id="83" dur="750" fill="hold"/>
                                            <p:tgtEl>
                                              <p:spTgt spid="70"/>
                                            </p:tgtEl>
                                            <p:attrNameLst>
                                              <p:attrName>ppt_h</p:attrName>
                                            </p:attrNameLst>
                                          </p:cBhvr>
                                          <p:tavLst>
                                            <p:tav tm="0">
                                              <p:val>
                                                <p:fltVal val="0"/>
                                              </p:val>
                                            </p:tav>
                                            <p:tav tm="100000">
                                              <p:val>
                                                <p:strVal val="#ppt_h"/>
                                              </p:val>
                                            </p:tav>
                                          </p:tavLst>
                                        </p:anim>
                                        <p:animEffect transition="in" filter="fade">
                                          <p:cBhvr>
                                            <p:cTn id="84" dur="750"/>
                                            <p:tgtEl>
                                              <p:spTgt spid="70"/>
                                            </p:tgtEl>
                                          </p:cBhvr>
                                        </p:animEffect>
                                      </p:childTnLst>
                                    </p:cTn>
                                  </p:par>
                                  <p:par>
                                    <p:cTn id="85" presetID="22" presetClass="entr" presetSubtype="8" fill="hold" grpId="0" nodeType="withEffect">
                                      <p:stCondLst>
                                        <p:cond delay="4000"/>
                                      </p:stCondLst>
                                      <p:childTnLst>
                                        <p:set>
                                          <p:cBhvr>
                                            <p:cTn id="86" dur="1" fill="hold">
                                              <p:stCondLst>
                                                <p:cond delay="0"/>
                                              </p:stCondLst>
                                            </p:cTn>
                                            <p:tgtEl>
                                              <p:spTgt spid="12"/>
                                            </p:tgtEl>
                                            <p:attrNameLst>
                                              <p:attrName>style.visibility</p:attrName>
                                            </p:attrNameLst>
                                          </p:cBhvr>
                                          <p:to>
                                            <p:strVal val="visible"/>
                                          </p:to>
                                        </p:set>
                                        <p:animEffect transition="in" filter="wipe(left)">
                                          <p:cBhvr>
                                            <p:cTn id="87" dur="500"/>
                                            <p:tgtEl>
                                              <p:spTgt spid="12"/>
                                            </p:tgtEl>
                                          </p:cBhvr>
                                        </p:animEffect>
                                      </p:childTnLst>
                                    </p:cTn>
                                  </p:par>
                                  <p:par>
                                    <p:cTn id="88" presetID="53" presetClass="entr" presetSubtype="16" fill="hold" nodeType="withEffect">
                                      <p:stCondLst>
                                        <p:cond delay="4200"/>
                                      </p:stCondLst>
                                      <p:childTnLst>
                                        <p:set>
                                          <p:cBhvr>
                                            <p:cTn id="89" dur="1" fill="hold">
                                              <p:stCondLst>
                                                <p:cond delay="0"/>
                                              </p:stCondLst>
                                            </p:cTn>
                                            <p:tgtEl>
                                              <p:spTgt spid="64"/>
                                            </p:tgtEl>
                                            <p:attrNameLst>
                                              <p:attrName>style.visibility</p:attrName>
                                            </p:attrNameLst>
                                          </p:cBhvr>
                                          <p:to>
                                            <p:strVal val="visible"/>
                                          </p:to>
                                        </p:set>
                                        <p:anim calcmode="lin" valueType="num">
                                          <p:cBhvr>
                                            <p:cTn id="90" dur="750" fill="hold"/>
                                            <p:tgtEl>
                                              <p:spTgt spid="64"/>
                                            </p:tgtEl>
                                            <p:attrNameLst>
                                              <p:attrName>ppt_w</p:attrName>
                                            </p:attrNameLst>
                                          </p:cBhvr>
                                          <p:tavLst>
                                            <p:tav tm="0">
                                              <p:val>
                                                <p:fltVal val="0"/>
                                              </p:val>
                                            </p:tav>
                                            <p:tav tm="100000">
                                              <p:val>
                                                <p:strVal val="#ppt_w"/>
                                              </p:val>
                                            </p:tav>
                                          </p:tavLst>
                                        </p:anim>
                                        <p:anim calcmode="lin" valueType="num">
                                          <p:cBhvr>
                                            <p:cTn id="91" dur="750" fill="hold"/>
                                            <p:tgtEl>
                                              <p:spTgt spid="64"/>
                                            </p:tgtEl>
                                            <p:attrNameLst>
                                              <p:attrName>ppt_h</p:attrName>
                                            </p:attrNameLst>
                                          </p:cBhvr>
                                          <p:tavLst>
                                            <p:tav tm="0">
                                              <p:val>
                                                <p:fltVal val="0"/>
                                              </p:val>
                                            </p:tav>
                                            <p:tav tm="100000">
                                              <p:val>
                                                <p:strVal val="#ppt_h"/>
                                              </p:val>
                                            </p:tav>
                                          </p:tavLst>
                                        </p:anim>
                                        <p:animEffect transition="in" filter="fade">
                                          <p:cBhvr>
                                            <p:cTn id="92" dur="750"/>
                                            <p:tgtEl>
                                              <p:spTgt spid="64"/>
                                            </p:tgtEl>
                                          </p:cBhvr>
                                        </p:animEffect>
                                      </p:childTnLst>
                                    </p:cTn>
                                  </p:par>
                                  <p:par>
                                    <p:cTn id="93" presetID="22" presetClass="entr" presetSubtype="4" fill="hold" grpId="0" nodeType="withEffect">
                                      <p:stCondLst>
                                        <p:cond delay="4400"/>
                                      </p:stCondLst>
                                      <p:childTnLst>
                                        <p:set>
                                          <p:cBhvr>
                                            <p:cTn id="94" dur="1" fill="hold">
                                              <p:stCondLst>
                                                <p:cond delay="0"/>
                                              </p:stCondLst>
                                            </p:cTn>
                                            <p:tgtEl>
                                              <p:spTgt spid="16"/>
                                            </p:tgtEl>
                                            <p:attrNameLst>
                                              <p:attrName>style.visibility</p:attrName>
                                            </p:attrNameLst>
                                          </p:cBhvr>
                                          <p:to>
                                            <p:strVal val="visible"/>
                                          </p:to>
                                        </p:set>
                                        <p:animEffect transition="in" filter="wipe(down)">
                                          <p:cBhvr>
                                            <p:cTn id="95" dur="500"/>
                                            <p:tgtEl>
                                              <p:spTgt spid="16"/>
                                            </p:tgtEl>
                                          </p:cBhvr>
                                        </p:animEffect>
                                      </p:childTnLst>
                                    </p:cTn>
                                  </p:par>
                                  <p:par>
                                    <p:cTn id="96" presetID="53" presetClass="entr" presetSubtype="16" fill="hold" nodeType="withEffect">
                                      <p:stCondLst>
                                        <p:cond delay="4600"/>
                                      </p:stCondLst>
                                      <p:childTnLst>
                                        <p:set>
                                          <p:cBhvr>
                                            <p:cTn id="97" dur="1" fill="hold">
                                              <p:stCondLst>
                                                <p:cond delay="0"/>
                                              </p:stCondLst>
                                            </p:cTn>
                                            <p:tgtEl>
                                              <p:spTgt spid="71"/>
                                            </p:tgtEl>
                                            <p:attrNameLst>
                                              <p:attrName>style.visibility</p:attrName>
                                            </p:attrNameLst>
                                          </p:cBhvr>
                                          <p:to>
                                            <p:strVal val="visible"/>
                                          </p:to>
                                        </p:set>
                                        <p:anim calcmode="lin" valueType="num">
                                          <p:cBhvr>
                                            <p:cTn id="98" dur="750" fill="hold"/>
                                            <p:tgtEl>
                                              <p:spTgt spid="71"/>
                                            </p:tgtEl>
                                            <p:attrNameLst>
                                              <p:attrName>ppt_w</p:attrName>
                                            </p:attrNameLst>
                                          </p:cBhvr>
                                          <p:tavLst>
                                            <p:tav tm="0">
                                              <p:val>
                                                <p:fltVal val="0"/>
                                              </p:val>
                                            </p:tav>
                                            <p:tav tm="100000">
                                              <p:val>
                                                <p:strVal val="#ppt_w"/>
                                              </p:val>
                                            </p:tav>
                                          </p:tavLst>
                                        </p:anim>
                                        <p:anim calcmode="lin" valueType="num">
                                          <p:cBhvr>
                                            <p:cTn id="99" dur="750" fill="hold"/>
                                            <p:tgtEl>
                                              <p:spTgt spid="71"/>
                                            </p:tgtEl>
                                            <p:attrNameLst>
                                              <p:attrName>ppt_h</p:attrName>
                                            </p:attrNameLst>
                                          </p:cBhvr>
                                          <p:tavLst>
                                            <p:tav tm="0">
                                              <p:val>
                                                <p:fltVal val="0"/>
                                              </p:val>
                                            </p:tav>
                                            <p:tav tm="100000">
                                              <p:val>
                                                <p:strVal val="#ppt_h"/>
                                              </p:val>
                                            </p:tav>
                                          </p:tavLst>
                                        </p:anim>
                                        <p:animEffect transition="in" filter="fade">
                                          <p:cBhvr>
                                            <p:cTn id="100" dur="750"/>
                                            <p:tgtEl>
                                              <p:spTgt spid="71"/>
                                            </p:tgtEl>
                                          </p:cBhvr>
                                        </p:animEffect>
                                      </p:childTnLst>
                                    </p:cTn>
                                  </p:par>
                                  <p:par>
                                    <p:cTn id="101" presetID="22" presetClass="entr" presetSubtype="8" fill="hold" grpId="0" nodeType="withEffect">
                                      <p:stCondLst>
                                        <p:cond delay="4800"/>
                                      </p:stCondLst>
                                      <p:childTnLst>
                                        <p:set>
                                          <p:cBhvr>
                                            <p:cTn id="102" dur="1" fill="hold">
                                              <p:stCondLst>
                                                <p:cond delay="0"/>
                                              </p:stCondLst>
                                            </p:cTn>
                                            <p:tgtEl>
                                              <p:spTgt spid="7"/>
                                            </p:tgtEl>
                                            <p:attrNameLst>
                                              <p:attrName>style.visibility</p:attrName>
                                            </p:attrNameLst>
                                          </p:cBhvr>
                                          <p:to>
                                            <p:strVal val="visible"/>
                                          </p:to>
                                        </p:set>
                                        <p:animEffect transition="in" filter="wipe(left)">
                                          <p:cBhvr>
                                            <p:cTn id="103" dur="500"/>
                                            <p:tgtEl>
                                              <p:spTgt spid="7"/>
                                            </p:tgtEl>
                                          </p:cBhvr>
                                        </p:animEffect>
                                      </p:childTnLst>
                                    </p:cTn>
                                  </p:par>
                                  <p:par>
                                    <p:cTn id="104" presetID="53" presetClass="entr" presetSubtype="16" fill="hold" nodeType="withEffect">
                                      <p:stCondLst>
                                        <p:cond delay="5000"/>
                                      </p:stCondLst>
                                      <p:childTnLst>
                                        <p:set>
                                          <p:cBhvr>
                                            <p:cTn id="105" dur="1" fill="hold">
                                              <p:stCondLst>
                                                <p:cond delay="0"/>
                                              </p:stCondLst>
                                            </p:cTn>
                                            <p:tgtEl>
                                              <p:spTgt spid="65"/>
                                            </p:tgtEl>
                                            <p:attrNameLst>
                                              <p:attrName>style.visibility</p:attrName>
                                            </p:attrNameLst>
                                          </p:cBhvr>
                                          <p:to>
                                            <p:strVal val="visible"/>
                                          </p:to>
                                        </p:set>
                                        <p:anim calcmode="lin" valueType="num">
                                          <p:cBhvr>
                                            <p:cTn id="106" dur="500" fill="hold"/>
                                            <p:tgtEl>
                                              <p:spTgt spid="65"/>
                                            </p:tgtEl>
                                            <p:attrNameLst>
                                              <p:attrName>ppt_w</p:attrName>
                                            </p:attrNameLst>
                                          </p:cBhvr>
                                          <p:tavLst>
                                            <p:tav tm="0">
                                              <p:val>
                                                <p:fltVal val="0"/>
                                              </p:val>
                                            </p:tav>
                                            <p:tav tm="100000">
                                              <p:val>
                                                <p:strVal val="#ppt_w"/>
                                              </p:val>
                                            </p:tav>
                                          </p:tavLst>
                                        </p:anim>
                                        <p:anim calcmode="lin" valueType="num">
                                          <p:cBhvr>
                                            <p:cTn id="107" dur="500" fill="hold"/>
                                            <p:tgtEl>
                                              <p:spTgt spid="65"/>
                                            </p:tgtEl>
                                            <p:attrNameLst>
                                              <p:attrName>ppt_h</p:attrName>
                                            </p:attrNameLst>
                                          </p:cBhvr>
                                          <p:tavLst>
                                            <p:tav tm="0">
                                              <p:val>
                                                <p:fltVal val="0"/>
                                              </p:val>
                                            </p:tav>
                                            <p:tav tm="100000">
                                              <p:val>
                                                <p:strVal val="#ppt_h"/>
                                              </p:val>
                                            </p:tav>
                                          </p:tavLst>
                                        </p:anim>
                                        <p:animEffect transition="in" filter="fade">
                                          <p:cBhvr>
                                            <p:cTn id="108" dur="500"/>
                                            <p:tgtEl>
                                              <p:spTgt spid="65"/>
                                            </p:tgtEl>
                                          </p:cBhvr>
                                        </p:animEffect>
                                      </p:childTnLst>
                                    </p:cTn>
                                  </p:par>
                                  <p:par>
                                    <p:cTn id="109" presetID="22" presetClass="entr" presetSubtype="1" fill="hold" grpId="0" nodeType="withEffect">
                                      <p:stCondLst>
                                        <p:cond delay="5200"/>
                                      </p:stCondLst>
                                      <p:childTnLst>
                                        <p:set>
                                          <p:cBhvr>
                                            <p:cTn id="110" dur="1" fill="hold">
                                              <p:stCondLst>
                                                <p:cond delay="0"/>
                                              </p:stCondLst>
                                            </p:cTn>
                                            <p:tgtEl>
                                              <p:spTgt spid="11"/>
                                            </p:tgtEl>
                                            <p:attrNameLst>
                                              <p:attrName>style.visibility</p:attrName>
                                            </p:attrNameLst>
                                          </p:cBhvr>
                                          <p:to>
                                            <p:strVal val="visible"/>
                                          </p:to>
                                        </p:set>
                                        <p:animEffect transition="in" filter="wipe(up)">
                                          <p:cBhvr>
                                            <p:cTn id="111" dur="500"/>
                                            <p:tgtEl>
                                              <p:spTgt spid="11"/>
                                            </p:tgtEl>
                                          </p:cBhvr>
                                        </p:animEffect>
                                      </p:childTnLst>
                                    </p:cTn>
                                  </p:par>
                                  <p:par>
                                    <p:cTn id="112" presetID="53" presetClass="entr" presetSubtype="16" fill="hold" nodeType="withEffect">
                                      <p:stCondLst>
                                        <p:cond delay="5400"/>
                                      </p:stCondLst>
                                      <p:childTnLst>
                                        <p:set>
                                          <p:cBhvr>
                                            <p:cTn id="113" dur="1" fill="hold">
                                              <p:stCondLst>
                                                <p:cond delay="0"/>
                                              </p:stCondLst>
                                            </p:cTn>
                                            <p:tgtEl>
                                              <p:spTgt spid="72"/>
                                            </p:tgtEl>
                                            <p:attrNameLst>
                                              <p:attrName>style.visibility</p:attrName>
                                            </p:attrNameLst>
                                          </p:cBhvr>
                                          <p:to>
                                            <p:strVal val="visible"/>
                                          </p:to>
                                        </p:set>
                                        <p:anim calcmode="lin" valueType="num">
                                          <p:cBhvr>
                                            <p:cTn id="114" dur="750" fill="hold"/>
                                            <p:tgtEl>
                                              <p:spTgt spid="72"/>
                                            </p:tgtEl>
                                            <p:attrNameLst>
                                              <p:attrName>ppt_w</p:attrName>
                                            </p:attrNameLst>
                                          </p:cBhvr>
                                          <p:tavLst>
                                            <p:tav tm="0">
                                              <p:val>
                                                <p:fltVal val="0"/>
                                              </p:val>
                                            </p:tav>
                                            <p:tav tm="100000">
                                              <p:val>
                                                <p:strVal val="#ppt_w"/>
                                              </p:val>
                                            </p:tav>
                                          </p:tavLst>
                                        </p:anim>
                                        <p:anim calcmode="lin" valueType="num">
                                          <p:cBhvr>
                                            <p:cTn id="115" dur="750" fill="hold"/>
                                            <p:tgtEl>
                                              <p:spTgt spid="72"/>
                                            </p:tgtEl>
                                            <p:attrNameLst>
                                              <p:attrName>ppt_h</p:attrName>
                                            </p:attrNameLst>
                                          </p:cBhvr>
                                          <p:tavLst>
                                            <p:tav tm="0">
                                              <p:val>
                                                <p:fltVal val="0"/>
                                              </p:val>
                                            </p:tav>
                                            <p:tav tm="100000">
                                              <p:val>
                                                <p:strVal val="#ppt_h"/>
                                              </p:val>
                                            </p:tav>
                                          </p:tavLst>
                                        </p:anim>
                                        <p:animEffect transition="in" filter="fade">
                                          <p:cBhvr>
                                            <p:cTn id="116" dur="750"/>
                                            <p:tgtEl>
                                              <p:spTgt spid="72"/>
                                            </p:tgtEl>
                                          </p:cBhvr>
                                        </p:animEffect>
                                      </p:childTnLst>
                                    </p:cTn>
                                  </p:par>
                                  <p:par>
                                    <p:cTn id="117" presetID="22" presetClass="entr" presetSubtype="8" fill="hold" grpId="0" nodeType="withEffect">
                                      <p:stCondLst>
                                        <p:cond delay="5600"/>
                                      </p:stCondLst>
                                      <p:childTnLst>
                                        <p:set>
                                          <p:cBhvr>
                                            <p:cTn id="118" dur="1" fill="hold">
                                              <p:stCondLst>
                                                <p:cond delay="0"/>
                                              </p:stCondLst>
                                            </p:cTn>
                                            <p:tgtEl>
                                              <p:spTgt spid="6"/>
                                            </p:tgtEl>
                                            <p:attrNameLst>
                                              <p:attrName>style.visibility</p:attrName>
                                            </p:attrNameLst>
                                          </p:cBhvr>
                                          <p:to>
                                            <p:strVal val="visible"/>
                                          </p:to>
                                        </p:set>
                                        <p:animEffect transition="in" filter="wipe(left)">
                                          <p:cBhvr>
                                            <p:cTn id="119" dur="500"/>
                                            <p:tgtEl>
                                              <p:spTgt spid="6"/>
                                            </p:tgtEl>
                                          </p:cBhvr>
                                        </p:animEffect>
                                      </p:childTnLst>
                                    </p:cTn>
                                  </p:par>
                                  <p:par>
                                    <p:cTn id="120" presetID="2" presetClass="entr" presetSubtype="4" fill="hold" grpId="0" nodeType="withEffect" p14:presetBounceEnd="67000">
                                      <p:stCondLst>
                                        <p:cond delay="5750"/>
                                      </p:stCondLst>
                                      <p:childTnLst>
                                        <p:set>
                                          <p:cBhvr>
                                            <p:cTn id="121" dur="1" fill="hold">
                                              <p:stCondLst>
                                                <p:cond delay="0"/>
                                              </p:stCondLst>
                                            </p:cTn>
                                            <p:tgtEl>
                                              <p:spTgt spid="49"/>
                                            </p:tgtEl>
                                            <p:attrNameLst>
                                              <p:attrName>style.visibility</p:attrName>
                                            </p:attrNameLst>
                                          </p:cBhvr>
                                          <p:to>
                                            <p:strVal val="visible"/>
                                          </p:to>
                                        </p:set>
                                        <p:anim calcmode="lin" valueType="num" p14:bounceEnd="67000">
                                          <p:cBhvr additive="base">
                                            <p:cTn id="122" dur="1000" fill="hold"/>
                                            <p:tgtEl>
                                              <p:spTgt spid="49"/>
                                            </p:tgtEl>
                                            <p:attrNameLst>
                                              <p:attrName>ppt_x</p:attrName>
                                            </p:attrNameLst>
                                          </p:cBhvr>
                                          <p:tavLst>
                                            <p:tav tm="0">
                                              <p:val>
                                                <p:strVal val="#ppt_x"/>
                                              </p:val>
                                            </p:tav>
                                            <p:tav tm="100000">
                                              <p:val>
                                                <p:strVal val="#ppt_x"/>
                                              </p:val>
                                            </p:tav>
                                          </p:tavLst>
                                        </p:anim>
                                        <p:anim calcmode="lin" valueType="num" p14:bounceEnd="67000">
                                          <p:cBhvr additive="base">
                                            <p:cTn id="123" dur="1000" fill="hold"/>
                                            <p:tgtEl>
                                              <p:spTgt spid="49"/>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14:presetBounceEnd="67000">
                                      <p:stCondLst>
                                        <p:cond delay="5750"/>
                                      </p:stCondLst>
                                      <p:childTnLst>
                                        <p:set>
                                          <p:cBhvr>
                                            <p:cTn id="125" dur="1" fill="hold">
                                              <p:stCondLst>
                                                <p:cond delay="0"/>
                                              </p:stCondLst>
                                            </p:cTn>
                                            <p:tgtEl>
                                              <p:spTgt spid="51"/>
                                            </p:tgtEl>
                                            <p:attrNameLst>
                                              <p:attrName>style.visibility</p:attrName>
                                            </p:attrNameLst>
                                          </p:cBhvr>
                                          <p:to>
                                            <p:strVal val="visible"/>
                                          </p:to>
                                        </p:set>
                                        <p:anim calcmode="lin" valueType="num" p14:bounceEnd="67000">
                                          <p:cBhvr additive="base">
                                            <p:cTn id="126" dur="1000" fill="hold"/>
                                            <p:tgtEl>
                                              <p:spTgt spid="51"/>
                                            </p:tgtEl>
                                            <p:attrNameLst>
                                              <p:attrName>ppt_x</p:attrName>
                                            </p:attrNameLst>
                                          </p:cBhvr>
                                          <p:tavLst>
                                            <p:tav tm="0">
                                              <p:val>
                                                <p:strVal val="#ppt_x"/>
                                              </p:val>
                                            </p:tav>
                                            <p:tav tm="100000">
                                              <p:val>
                                                <p:strVal val="#ppt_x"/>
                                              </p:val>
                                            </p:tav>
                                          </p:tavLst>
                                        </p:anim>
                                        <p:anim calcmode="lin" valueType="num" p14:bounceEnd="67000">
                                          <p:cBhvr additive="base">
                                            <p:cTn id="127" dur="1000" fill="hold"/>
                                            <p:tgtEl>
                                              <p:spTgt spid="51"/>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14:presetBounceEnd="67000">
                                      <p:stCondLst>
                                        <p:cond delay="5750"/>
                                      </p:stCondLst>
                                      <p:childTnLst>
                                        <p:set>
                                          <p:cBhvr>
                                            <p:cTn id="129" dur="1" fill="hold">
                                              <p:stCondLst>
                                                <p:cond delay="0"/>
                                              </p:stCondLst>
                                            </p:cTn>
                                            <p:tgtEl>
                                              <p:spTgt spid="53"/>
                                            </p:tgtEl>
                                            <p:attrNameLst>
                                              <p:attrName>style.visibility</p:attrName>
                                            </p:attrNameLst>
                                          </p:cBhvr>
                                          <p:to>
                                            <p:strVal val="visible"/>
                                          </p:to>
                                        </p:set>
                                        <p:anim calcmode="lin" valueType="num" p14:bounceEnd="67000">
                                          <p:cBhvr additive="base">
                                            <p:cTn id="130" dur="1000" fill="hold"/>
                                            <p:tgtEl>
                                              <p:spTgt spid="53"/>
                                            </p:tgtEl>
                                            <p:attrNameLst>
                                              <p:attrName>ppt_x</p:attrName>
                                            </p:attrNameLst>
                                          </p:cBhvr>
                                          <p:tavLst>
                                            <p:tav tm="0">
                                              <p:val>
                                                <p:strVal val="#ppt_x"/>
                                              </p:val>
                                            </p:tav>
                                            <p:tav tm="100000">
                                              <p:val>
                                                <p:strVal val="#ppt_x"/>
                                              </p:val>
                                            </p:tav>
                                          </p:tavLst>
                                        </p:anim>
                                        <p:anim calcmode="lin" valueType="num" p14:bounceEnd="67000">
                                          <p:cBhvr additive="base">
                                            <p:cTn id="131" dur="1000" fill="hold"/>
                                            <p:tgtEl>
                                              <p:spTgt spid="53"/>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14:presetBounceEnd="67000">
                                      <p:stCondLst>
                                        <p:cond delay="5750"/>
                                      </p:stCondLst>
                                      <p:childTnLst>
                                        <p:set>
                                          <p:cBhvr>
                                            <p:cTn id="133" dur="1" fill="hold">
                                              <p:stCondLst>
                                                <p:cond delay="0"/>
                                              </p:stCondLst>
                                            </p:cTn>
                                            <p:tgtEl>
                                              <p:spTgt spid="55"/>
                                            </p:tgtEl>
                                            <p:attrNameLst>
                                              <p:attrName>style.visibility</p:attrName>
                                            </p:attrNameLst>
                                          </p:cBhvr>
                                          <p:to>
                                            <p:strVal val="visible"/>
                                          </p:to>
                                        </p:set>
                                        <p:anim calcmode="lin" valueType="num" p14:bounceEnd="67000">
                                          <p:cBhvr additive="base">
                                            <p:cTn id="134" dur="1000" fill="hold"/>
                                            <p:tgtEl>
                                              <p:spTgt spid="55"/>
                                            </p:tgtEl>
                                            <p:attrNameLst>
                                              <p:attrName>ppt_x</p:attrName>
                                            </p:attrNameLst>
                                          </p:cBhvr>
                                          <p:tavLst>
                                            <p:tav tm="0">
                                              <p:val>
                                                <p:strVal val="#ppt_x"/>
                                              </p:val>
                                            </p:tav>
                                            <p:tav tm="100000">
                                              <p:val>
                                                <p:strVal val="#ppt_x"/>
                                              </p:val>
                                            </p:tav>
                                          </p:tavLst>
                                        </p:anim>
                                        <p:anim calcmode="lin" valueType="num" p14:bounceEnd="67000">
                                          <p:cBhvr additive="base">
                                            <p:cTn id="135" dur="1000" fill="hold"/>
                                            <p:tgtEl>
                                              <p:spTgt spid="55"/>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14:presetBounceEnd="67000">
                                      <p:stCondLst>
                                        <p:cond delay="5750"/>
                                      </p:stCondLst>
                                      <p:childTnLst>
                                        <p:set>
                                          <p:cBhvr>
                                            <p:cTn id="137" dur="1" fill="hold">
                                              <p:stCondLst>
                                                <p:cond delay="0"/>
                                              </p:stCondLst>
                                            </p:cTn>
                                            <p:tgtEl>
                                              <p:spTgt spid="56"/>
                                            </p:tgtEl>
                                            <p:attrNameLst>
                                              <p:attrName>style.visibility</p:attrName>
                                            </p:attrNameLst>
                                          </p:cBhvr>
                                          <p:to>
                                            <p:strVal val="visible"/>
                                          </p:to>
                                        </p:set>
                                        <p:anim calcmode="lin" valueType="num" p14:bounceEnd="67000">
                                          <p:cBhvr additive="base">
                                            <p:cTn id="138" dur="1000" fill="hold"/>
                                            <p:tgtEl>
                                              <p:spTgt spid="56"/>
                                            </p:tgtEl>
                                            <p:attrNameLst>
                                              <p:attrName>ppt_x</p:attrName>
                                            </p:attrNameLst>
                                          </p:cBhvr>
                                          <p:tavLst>
                                            <p:tav tm="0">
                                              <p:val>
                                                <p:strVal val="#ppt_x"/>
                                              </p:val>
                                            </p:tav>
                                            <p:tav tm="100000">
                                              <p:val>
                                                <p:strVal val="#ppt_x"/>
                                              </p:val>
                                            </p:tav>
                                          </p:tavLst>
                                        </p:anim>
                                        <p:anim calcmode="lin" valueType="num" p14:bounceEnd="67000">
                                          <p:cBhvr additive="base">
                                            <p:cTn id="139" dur="1000" fill="hold"/>
                                            <p:tgtEl>
                                              <p:spTgt spid="56"/>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14:presetBounceEnd="67000">
                                      <p:stCondLst>
                                        <p:cond delay="5750"/>
                                      </p:stCondLst>
                                      <p:childTnLst>
                                        <p:set>
                                          <p:cBhvr>
                                            <p:cTn id="141" dur="1" fill="hold">
                                              <p:stCondLst>
                                                <p:cond delay="0"/>
                                              </p:stCondLst>
                                            </p:cTn>
                                            <p:tgtEl>
                                              <p:spTgt spid="57"/>
                                            </p:tgtEl>
                                            <p:attrNameLst>
                                              <p:attrName>style.visibility</p:attrName>
                                            </p:attrNameLst>
                                          </p:cBhvr>
                                          <p:to>
                                            <p:strVal val="visible"/>
                                          </p:to>
                                        </p:set>
                                        <p:anim calcmode="lin" valueType="num" p14:bounceEnd="67000">
                                          <p:cBhvr additive="base">
                                            <p:cTn id="142" dur="1000" fill="hold"/>
                                            <p:tgtEl>
                                              <p:spTgt spid="57"/>
                                            </p:tgtEl>
                                            <p:attrNameLst>
                                              <p:attrName>ppt_x</p:attrName>
                                            </p:attrNameLst>
                                          </p:cBhvr>
                                          <p:tavLst>
                                            <p:tav tm="0">
                                              <p:val>
                                                <p:strVal val="#ppt_x"/>
                                              </p:val>
                                            </p:tav>
                                            <p:tav tm="100000">
                                              <p:val>
                                                <p:strVal val="#ppt_x"/>
                                              </p:val>
                                            </p:tav>
                                          </p:tavLst>
                                        </p:anim>
                                        <p:anim calcmode="lin" valueType="num" p14:bounceEnd="67000">
                                          <p:cBhvr additive="base">
                                            <p:cTn id="143" dur="1000" fill="hold"/>
                                            <p:tgtEl>
                                              <p:spTgt spid="57"/>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14:presetBounceEnd="67000">
                                      <p:stCondLst>
                                        <p:cond delay="5750"/>
                                      </p:stCondLst>
                                      <p:childTnLst>
                                        <p:set>
                                          <p:cBhvr>
                                            <p:cTn id="145" dur="1" fill="hold">
                                              <p:stCondLst>
                                                <p:cond delay="0"/>
                                              </p:stCondLst>
                                            </p:cTn>
                                            <p:tgtEl>
                                              <p:spTgt spid="58"/>
                                            </p:tgtEl>
                                            <p:attrNameLst>
                                              <p:attrName>style.visibility</p:attrName>
                                            </p:attrNameLst>
                                          </p:cBhvr>
                                          <p:to>
                                            <p:strVal val="visible"/>
                                          </p:to>
                                        </p:set>
                                        <p:anim calcmode="lin" valueType="num" p14:bounceEnd="67000">
                                          <p:cBhvr additive="base">
                                            <p:cTn id="146" dur="1000" fill="hold"/>
                                            <p:tgtEl>
                                              <p:spTgt spid="58"/>
                                            </p:tgtEl>
                                            <p:attrNameLst>
                                              <p:attrName>ppt_x</p:attrName>
                                            </p:attrNameLst>
                                          </p:cBhvr>
                                          <p:tavLst>
                                            <p:tav tm="0">
                                              <p:val>
                                                <p:strVal val="#ppt_x"/>
                                              </p:val>
                                            </p:tav>
                                            <p:tav tm="100000">
                                              <p:val>
                                                <p:strVal val="#ppt_x"/>
                                              </p:val>
                                            </p:tav>
                                          </p:tavLst>
                                        </p:anim>
                                        <p:anim calcmode="lin" valueType="num" p14:bounceEnd="67000">
                                          <p:cBhvr additive="base">
                                            <p:cTn id="147" dur="1000" fill="hold"/>
                                            <p:tgtEl>
                                              <p:spTgt spid="58"/>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14:presetBounceEnd="67000">
                                      <p:stCondLst>
                                        <p:cond delay="5750"/>
                                      </p:stCondLst>
                                      <p:childTnLst>
                                        <p:set>
                                          <p:cBhvr>
                                            <p:cTn id="149" dur="1" fill="hold">
                                              <p:stCondLst>
                                                <p:cond delay="0"/>
                                              </p:stCondLst>
                                            </p:cTn>
                                            <p:tgtEl>
                                              <p:spTgt spid="59"/>
                                            </p:tgtEl>
                                            <p:attrNameLst>
                                              <p:attrName>style.visibility</p:attrName>
                                            </p:attrNameLst>
                                          </p:cBhvr>
                                          <p:to>
                                            <p:strVal val="visible"/>
                                          </p:to>
                                        </p:set>
                                        <p:anim calcmode="lin" valueType="num" p14:bounceEnd="67000">
                                          <p:cBhvr additive="base">
                                            <p:cTn id="150" dur="1000" fill="hold"/>
                                            <p:tgtEl>
                                              <p:spTgt spid="59"/>
                                            </p:tgtEl>
                                            <p:attrNameLst>
                                              <p:attrName>ppt_x</p:attrName>
                                            </p:attrNameLst>
                                          </p:cBhvr>
                                          <p:tavLst>
                                            <p:tav tm="0">
                                              <p:val>
                                                <p:strVal val="#ppt_x"/>
                                              </p:val>
                                            </p:tav>
                                            <p:tav tm="100000">
                                              <p:val>
                                                <p:strVal val="#ppt_x"/>
                                              </p:val>
                                            </p:tav>
                                          </p:tavLst>
                                        </p:anim>
                                        <p:anim calcmode="lin" valueType="num" p14:bounceEnd="67000">
                                          <p:cBhvr additive="base">
                                            <p:cTn id="151" dur="1000" fill="hold"/>
                                            <p:tgtEl>
                                              <p:spTgt spid="59"/>
                                            </p:tgtEl>
                                            <p:attrNameLst>
                                              <p:attrName>ppt_y</p:attrName>
                                            </p:attrNameLst>
                                          </p:cBhvr>
                                          <p:tavLst>
                                            <p:tav tm="0">
                                              <p:val>
                                                <p:strVal val="1+#ppt_h/2"/>
                                              </p:val>
                                            </p:tav>
                                            <p:tav tm="100000">
                                              <p:val>
                                                <p:strVal val="#ppt_y"/>
                                              </p:val>
                                            </p:tav>
                                          </p:tavLst>
                                        </p:anim>
                                      </p:childTnLst>
                                    </p:cTn>
                                  </p:par>
                                  <p:par>
                                    <p:cTn id="152" presetID="2" presetClass="entr" presetSubtype="1" fill="hold" grpId="0" nodeType="withEffect" p14:presetBounceEnd="67000">
                                      <p:stCondLst>
                                        <p:cond delay="5750"/>
                                      </p:stCondLst>
                                      <p:childTnLst>
                                        <p:set>
                                          <p:cBhvr>
                                            <p:cTn id="153" dur="1" fill="hold">
                                              <p:stCondLst>
                                                <p:cond delay="0"/>
                                              </p:stCondLst>
                                            </p:cTn>
                                            <p:tgtEl>
                                              <p:spTgt spid="50"/>
                                            </p:tgtEl>
                                            <p:attrNameLst>
                                              <p:attrName>style.visibility</p:attrName>
                                            </p:attrNameLst>
                                          </p:cBhvr>
                                          <p:to>
                                            <p:strVal val="visible"/>
                                          </p:to>
                                        </p:set>
                                        <p:anim calcmode="lin" valueType="num" p14:bounceEnd="67000">
                                          <p:cBhvr additive="base">
                                            <p:cTn id="154" dur="1000" fill="hold"/>
                                            <p:tgtEl>
                                              <p:spTgt spid="50"/>
                                            </p:tgtEl>
                                            <p:attrNameLst>
                                              <p:attrName>ppt_x</p:attrName>
                                            </p:attrNameLst>
                                          </p:cBhvr>
                                          <p:tavLst>
                                            <p:tav tm="0">
                                              <p:val>
                                                <p:strVal val="#ppt_x"/>
                                              </p:val>
                                            </p:tav>
                                            <p:tav tm="100000">
                                              <p:val>
                                                <p:strVal val="#ppt_x"/>
                                              </p:val>
                                            </p:tav>
                                          </p:tavLst>
                                        </p:anim>
                                        <p:anim calcmode="lin" valueType="num" p14:bounceEnd="67000">
                                          <p:cBhvr additive="base">
                                            <p:cTn id="155" dur="1000" fill="hold"/>
                                            <p:tgtEl>
                                              <p:spTgt spid="50"/>
                                            </p:tgtEl>
                                            <p:attrNameLst>
                                              <p:attrName>ppt_y</p:attrName>
                                            </p:attrNameLst>
                                          </p:cBhvr>
                                          <p:tavLst>
                                            <p:tav tm="0">
                                              <p:val>
                                                <p:strVal val="0-#ppt_h/2"/>
                                              </p:val>
                                            </p:tav>
                                            <p:tav tm="100000">
                                              <p:val>
                                                <p:strVal val="#ppt_y"/>
                                              </p:val>
                                            </p:tav>
                                          </p:tavLst>
                                        </p:anim>
                                      </p:childTnLst>
                                    </p:cTn>
                                  </p:par>
                                  <p:par>
                                    <p:cTn id="156" presetID="2" presetClass="entr" presetSubtype="1" fill="hold" grpId="0" nodeType="withEffect" p14:presetBounceEnd="67000">
                                      <p:stCondLst>
                                        <p:cond delay="5750"/>
                                      </p:stCondLst>
                                      <p:childTnLst>
                                        <p:set>
                                          <p:cBhvr>
                                            <p:cTn id="157" dur="1" fill="hold">
                                              <p:stCondLst>
                                                <p:cond delay="0"/>
                                              </p:stCondLst>
                                            </p:cTn>
                                            <p:tgtEl>
                                              <p:spTgt spid="52"/>
                                            </p:tgtEl>
                                            <p:attrNameLst>
                                              <p:attrName>style.visibility</p:attrName>
                                            </p:attrNameLst>
                                          </p:cBhvr>
                                          <p:to>
                                            <p:strVal val="visible"/>
                                          </p:to>
                                        </p:set>
                                        <p:anim calcmode="lin" valueType="num" p14:bounceEnd="67000">
                                          <p:cBhvr additive="base">
                                            <p:cTn id="158" dur="1000" fill="hold"/>
                                            <p:tgtEl>
                                              <p:spTgt spid="52"/>
                                            </p:tgtEl>
                                            <p:attrNameLst>
                                              <p:attrName>ppt_x</p:attrName>
                                            </p:attrNameLst>
                                          </p:cBhvr>
                                          <p:tavLst>
                                            <p:tav tm="0">
                                              <p:val>
                                                <p:strVal val="#ppt_x"/>
                                              </p:val>
                                            </p:tav>
                                            <p:tav tm="100000">
                                              <p:val>
                                                <p:strVal val="#ppt_x"/>
                                              </p:val>
                                            </p:tav>
                                          </p:tavLst>
                                        </p:anim>
                                        <p:anim calcmode="lin" valueType="num" p14:bounceEnd="67000">
                                          <p:cBhvr additive="base">
                                            <p:cTn id="159" dur="1000" fill="hold"/>
                                            <p:tgtEl>
                                              <p:spTgt spid="52"/>
                                            </p:tgtEl>
                                            <p:attrNameLst>
                                              <p:attrName>ppt_y</p:attrName>
                                            </p:attrNameLst>
                                          </p:cBhvr>
                                          <p:tavLst>
                                            <p:tav tm="0">
                                              <p:val>
                                                <p:strVal val="0-#ppt_h/2"/>
                                              </p:val>
                                            </p:tav>
                                            <p:tav tm="100000">
                                              <p:val>
                                                <p:strVal val="#ppt_y"/>
                                              </p:val>
                                            </p:tav>
                                          </p:tavLst>
                                        </p:anim>
                                      </p:childTnLst>
                                    </p:cTn>
                                  </p:par>
                                  <p:par>
                                    <p:cTn id="160" presetID="2" presetClass="entr" presetSubtype="1" fill="hold" grpId="0" nodeType="withEffect" p14:presetBounceEnd="67000">
                                      <p:stCondLst>
                                        <p:cond delay="5750"/>
                                      </p:stCondLst>
                                      <p:childTnLst>
                                        <p:set>
                                          <p:cBhvr>
                                            <p:cTn id="161" dur="1" fill="hold">
                                              <p:stCondLst>
                                                <p:cond delay="0"/>
                                              </p:stCondLst>
                                            </p:cTn>
                                            <p:tgtEl>
                                              <p:spTgt spid="54"/>
                                            </p:tgtEl>
                                            <p:attrNameLst>
                                              <p:attrName>style.visibility</p:attrName>
                                            </p:attrNameLst>
                                          </p:cBhvr>
                                          <p:to>
                                            <p:strVal val="visible"/>
                                          </p:to>
                                        </p:set>
                                        <p:anim calcmode="lin" valueType="num" p14:bounceEnd="67000">
                                          <p:cBhvr additive="base">
                                            <p:cTn id="162" dur="1000" fill="hold"/>
                                            <p:tgtEl>
                                              <p:spTgt spid="54"/>
                                            </p:tgtEl>
                                            <p:attrNameLst>
                                              <p:attrName>ppt_x</p:attrName>
                                            </p:attrNameLst>
                                          </p:cBhvr>
                                          <p:tavLst>
                                            <p:tav tm="0">
                                              <p:val>
                                                <p:strVal val="#ppt_x"/>
                                              </p:val>
                                            </p:tav>
                                            <p:tav tm="100000">
                                              <p:val>
                                                <p:strVal val="#ppt_x"/>
                                              </p:val>
                                            </p:tav>
                                          </p:tavLst>
                                        </p:anim>
                                        <p:anim calcmode="lin" valueType="num" p14:bounceEnd="67000">
                                          <p:cBhvr additive="base">
                                            <p:cTn id="163" dur="1000" fill="hold"/>
                                            <p:tgtEl>
                                              <p:spTgt spid="54"/>
                                            </p:tgtEl>
                                            <p:attrNameLst>
                                              <p:attrName>ppt_y</p:attrName>
                                            </p:attrNameLst>
                                          </p:cBhvr>
                                          <p:tavLst>
                                            <p:tav tm="0">
                                              <p:val>
                                                <p:strVal val="0-#ppt_h/2"/>
                                              </p:val>
                                            </p:tav>
                                            <p:tav tm="100000">
                                              <p:val>
                                                <p:strVal val="#ppt_y"/>
                                              </p:val>
                                            </p:tav>
                                          </p:tavLst>
                                        </p:anim>
                                      </p:childTnLst>
                                    </p:cTn>
                                  </p:par>
                                  <p:par>
                                    <p:cTn id="164" presetID="2" presetClass="entr" presetSubtype="1" fill="hold" grpId="0" nodeType="withEffect" p14:presetBounceEnd="67000">
                                      <p:stCondLst>
                                        <p:cond delay="5750"/>
                                      </p:stCondLst>
                                      <p:childTnLst>
                                        <p:set>
                                          <p:cBhvr>
                                            <p:cTn id="165" dur="1" fill="hold">
                                              <p:stCondLst>
                                                <p:cond delay="0"/>
                                              </p:stCondLst>
                                            </p:cTn>
                                            <p:tgtEl>
                                              <p:spTgt spid="60"/>
                                            </p:tgtEl>
                                            <p:attrNameLst>
                                              <p:attrName>style.visibility</p:attrName>
                                            </p:attrNameLst>
                                          </p:cBhvr>
                                          <p:to>
                                            <p:strVal val="visible"/>
                                          </p:to>
                                        </p:set>
                                        <p:anim calcmode="lin" valueType="num" p14:bounceEnd="67000">
                                          <p:cBhvr additive="base">
                                            <p:cTn id="166" dur="1000" fill="hold"/>
                                            <p:tgtEl>
                                              <p:spTgt spid="60"/>
                                            </p:tgtEl>
                                            <p:attrNameLst>
                                              <p:attrName>ppt_x</p:attrName>
                                            </p:attrNameLst>
                                          </p:cBhvr>
                                          <p:tavLst>
                                            <p:tav tm="0">
                                              <p:val>
                                                <p:strVal val="#ppt_x"/>
                                              </p:val>
                                            </p:tav>
                                            <p:tav tm="100000">
                                              <p:val>
                                                <p:strVal val="#ppt_x"/>
                                              </p:val>
                                            </p:tav>
                                          </p:tavLst>
                                        </p:anim>
                                        <p:anim calcmode="lin" valueType="num" p14:bounceEnd="67000">
                                          <p:cBhvr additive="base">
                                            <p:cTn id="167" dur="1000" fill="hold"/>
                                            <p:tgtEl>
                                              <p:spTgt spid="60"/>
                                            </p:tgtEl>
                                            <p:attrNameLst>
                                              <p:attrName>ppt_y</p:attrName>
                                            </p:attrNameLst>
                                          </p:cBhvr>
                                          <p:tavLst>
                                            <p:tav tm="0">
                                              <p:val>
                                                <p:strVal val="0-#ppt_h/2"/>
                                              </p:val>
                                            </p:tav>
                                            <p:tav tm="100000">
                                              <p:val>
                                                <p:strVal val="#ppt_y"/>
                                              </p:val>
                                            </p:tav>
                                          </p:tavLst>
                                        </p:anim>
                                      </p:childTnLst>
                                    </p:cTn>
                                  </p:par>
                                  <p:par>
                                    <p:cTn id="168" presetID="2" presetClass="entr" presetSubtype="1" fill="hold" grpId="0" nodeType="withEffect" p14:presetBounceEnd="67000">
                                      <p:stCondLst>
                                        <p:cond delay="5750"/>
                                      </p:stCondLst>
                                      <p:childTnLst>
                                        <p:set>
                                          <p:cBhvr>
                                            <p:cTn id="169" dur="1" fill="hold">
                                              <p:stCondLst>
                                                <p:cond delay="0"/>
                                              </p:stCondLst>
                                            </p:cTn>
                                            <p:tgtEl>
                                              <p:spTgt spid="61"/>
                                            </p:tgtEl>
                                            <p:attrNameLst>
                                              <p:attrName>style.visibility</p:attrName>
                                            </p:attrNameLst>
                                          </p:cBhvr>
                                          <p:to>
                                            <p:strVal val="visible"/>
                                          </p:to>
                                        </p:set>
                                        <p:anim calcmode="lin" valueType="num" p14:bounceEnd="67000">
                                          <p:cBhvr additive="base">
                                            <p:cTn id="170" dur="1000" fill="hold"/>
                                            <p:tgtEl>
                                              <p:spTgt spid="61"/>
                                            </p:tgtEl>
                                            <p:attrNameLst>
                                              <p:attrName>ppt_x</p:attrName>
                                            </p:attrNameLst>
                                          </p:cBhvr>
                                          <p:tavLst>
                                            <p:tav tm="0">
                                              <p:val>
                                                <p:strVal val="#ppt_x"/>
                                              </p:val>
                                            </p:tav>
                                            <p:tav tm="100000">
                                              <p:val>
                                                <p:strVal val="#ppt_x"/>
                                              </p:val>
                                            </p:tav>
                                          </p:tavLst>
                                        </p:anim>
                                        <p:anim calcmode="lin" valueType="num" p14:bounceEnd="67000">
                                          <p:cBhvr additive="base">
                                            <p:cTn id="171" dur="1000" fill="hold"/>
                                            <p:tgtEl>
                                              <p:spTgt spid="61"/>
                                            </p:tgtEl>
                                            <p:attrNameLst>
                                              <p:attrName>ppt_y</p:attrName>
                                            </p:attrNameLst>
                                          </p:cBhvr>
                                          <p:tavLst>
                                            <p:tav tm="0">
                                              <p:val>
                                                <p:strVal val="0-#ppt_h/2"/>
                                              </p:val>
                                            </p:tav>
                                            <p:tav tm="100000">
                                              <p:val>
                                                <p:strVal val="#ppt_y"/>
                                              </p:val>
                                            </p:tav>
                                          </p:tavLst>
                                        </p:anim>
                                      </p:childTnLst>
                                    </p:cTn>
                                  </p:par>
                                  <p:par>
                                    <p:cTn id="172" presetID="2" presetClass="entr" presetSubtype="1" fill="hold" grpId="0" nodeType="withEffect" p14:presetBounceEnd="67000">
                                      <p:stCondLst>
                                        <p:cond delay="5750"/>
                                      </p:stCondLst>
                                      <p:childTnLst>
                                        <p:set>
                                          <p:cBhvr>
                                            <p:cTn id="173" dur="1" fill="hold">
                                              <p:stCondLst>
                                                <p:cond delay="0"/>
                                              </p:stCondLst>
                                            </p:cTn>
                                            <p:tgtEl>
                                              <p:spTgt spid="62"/>
                                            </p:tgtEl>
                                            <p:attrNameLst>
                                              <p:attrName>style.visibility</p:attrName>
                                            </p:attrNameLst>
                                          </p:cBhvr>
                                          <p:to>
                                            <p:strVal val="visible"/>
                                          </p:to>
                                        </p:set>
                                        <p:anim calcmode="lin" valueType="num" p14:bounceEnd="67000">
                                          <p:cBhvr additive="base">
                                            <p:cTn id="174" dur="1000" fill="hold"/>
                                            <p:tgtEl>
                                              <p:spTgt spid="62"/>
                                            </p:tgtEl>
                                            <p:attrNameLst>
                                              <p:attrName>ppt_x</p:attrName>
                                            </p:attrNameLst>
                                          </p:cBhvr>
                                          <p:tavLst>
                                            <p:tav tm="0">
                                              <p:val>
                                                <p:strVal val="#ppt_x"/>
                                              </p:val>
                                            </p:tav>
                                            <p:tav tm="100000">
                                              <p:val>
                                                <p:strVal val="#ppt_x"/>
                                              </p:val>
                                            </p:tav>
                                          </p:tavLst>
                                        </p:anim>
                                        <p:anim calcmode="lin" valueType="num" p14:bounceEnd="67000">
                                          <p:cBhvr additive="base">
                                            <p:cTn id="175" dur="1000" fill="hold"/>
                                            <p:tgtEl>
                                              <p:spTgt spid="6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animBg="1"/>
          <p:bldP spid="16" grpId="0" animBg="1"/>
          <p:bldP spid="17" grpId="0" animBg="1"/>
          <p:bldP spid="21" grpId="0" animBg="1"/>
          <p:bldP spid="22" grpId="0" animBg="1"/>
          <p:bldP spid="26" grpId="0" animBg="1"/>
          <p:bldP spid="27" grpId="0" animBg="1"/>
          <p:bldP spid="31" grpId="0" animBg="1"/>
          <p:bldP spid="32" grpId="0" animBg="1"/>
          <p:bldP spid="36" grpId="0" animBg="1"/>
          <p:bldP spid="37" grpId="0" animBg="1"/>
          <p:bldP spid="41" grpId="0" animBg="1"/>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withEffect">
                                      <p:stCondLst>
                                        <p:cond delay="0"/>
                                      </p:stCondLst>
                                      <p:childTnLst>
                                        <p:set>
                                          <p:cBhvr>
                                            <p:cTn id="6" dur="1" fill="hold">
                                              <p:stCondLst>
                                                <p:cond delay="0"/>
                                              </p:stCondLst>
                                            </p:cTn>
                                            <p:tgtEl>
                                              <p:spTgt spid="37"/>
                                            </p:tgtEl>
                                            <p:attrNameLst>
                                              <p:attrName>style.visibility</p:attrName>
                                            </p:attrNameLst>
                                          </p:cBhvr>
                                          <p:to>
                                            <p:strVal val="visible"/>
                                          </p:to>
                                        </p:set>
                                        <p:animEffect transition="in" filter="wipe(left)">
                                          <p:cBhvr>
                                            <p:cTn id="7" dur="500"/>
                                            <p:tgtEl>
                                              <p:spTgt spid="37"/>
                                            </p:tgtEl>
                                          </p:cBhvr>
                                        </p:animEffect>
                                      </p:childTnLst>
                                    </p:cTn>
                                  </p:par>
                                  <p:par>
                                    <p:cTn id="8" presetID="53" presetClass="entr" presetSubtype="16" fill="hold" nodeType="withEffect">
                                      <p:stCondLst>
                                        <p:cond delay="200"/>
                                      </p:stCondLst>
                                      <p:childTnLst>
                                        <p:set>
                                          <p:cBhvr>
                                            <p:cTn id="9" dur="1" fill="hold">
                                              <p:stCondLst>
                                                <p:cond delay="0"/>
                                              </p:stCondLst>
                                            </p:cTn>
                                            <p:tgtEl>
                                              <p:spTgt spid="2"/>
                                            </p:tgtEl>
                                            <p:attrNameLst>
                                              <p:attrName>style.visibility</p:attrName>
                                            </p:attrNameLst>
                                          </p:cBhvr>
                                          <p:to>
                                            <p:strVal val="visible"/>
                                          </p:to>
                                        </p:set>
                                        <p:anim calcmode="lin" valueType="num">
                                          <p:cBhvr>
                                            <p:cTn id="10" dur="750" fill="hold"/>
                                            <p:tgtEl>
                                              <p:spTgt spid="2"/>
                                            </p:tgtEl>
                                            <p:attrNameLst>
                                              <p:attrName>ppt_w</p:attrName>
                                            </p:attrNameLst>
                                          </p:cBhvr>
                                          <p:tavLst>
                                            <p:tav tm="0">
                                              <p:val>
                                                <p:fltVal val="0"/>
                                              </p:val>
                                            </p:tav>
                                            <p:tav tm="100000">
                                              <p:val>
                                                <p:strVal val="#ppt_w"/>
                                              </p:val>
                                            </p:tav>
                                          </p:tavLst>
                                        </p:anim>
                                        <p:anim calcmode="lin" valueType="num">
                                          <p:cBhvr>
                                            <p:cTn id="11" dur="750" fill="hold"/>
                                            <p:tgtEl>
                                              <p:spTgt spid="2"/>
                                            </p:tgtEl>
                                            <p:attrNameLst>
                                              <p:attrName>ppt_h</p:attrName>
                                            </p:attrNameLst>
                                          </p:cBhvr>
                                          <p:tavLst>
                                            <p:tav tm="0">
                                              <p:val>
                                                <p:fltVal val="0"/>
                                              </p:val>
                                            </p:tav>
                                            <p:tav tm="100000">
                                              <p:val>
                                                <p:strVal val="#ppt_h"/>
                                              </p:val>
                                            </p:tav>
                                          </p:tavLst>
                                        </p:anim>
                                        <p:animEffect transition="in" filter="fade">
                                          <p:cBhvr>
                                            <p:cTn id="12" dur="750"/>
                                            <p:tgtEl>
                                              <p:spTgt spid="2"/>
                                            </p:tgtEl>
                                          </p:cBhvr>
                                        </p:animEffect>
                                      </p:childTnLst>
                                    </p:cTn>
                                  </p:par>
                                  <p:par>
                                    <p:cTn id="13" presetID="22" presetClass="entr" presetSubtype="1" fill="hold" grpId="0" nodeType="withEffect">
                                      <p:stCondLst>
                                        <p:cond delay="400"/>
                                      </p:stCondLst>
                                      <p:childTnLst>
                                        <p:set>
                                          <p:cBhvr>
                                            <p:cTn id="14" dur="1" fill="hold">
                                              <p:stCondLst>
                                                <p:cond delay="0"/>
                                              </p:stCondLst>
                                            </p:cTn>
                                            <p:tgtEl>
                                              <p:spTgt spid="41"/>
                                            </p:tgtEl>
                                            <p:attrNameLst>
                                              <p:attrName>style.visibility</p:attrName>
                                            </p:attrNameLst>
                                          </p:cBhvr>
                                          <p:to>
                                            <p:strVal val="visible"/>
                                          </p:to>
                                        </p:set>
                                        <p:animEffect transition="in" filter="wipe(up)">
                                          <p:cBhvr>
                                            <p:cTn id="15" dur="500"/>
                                            <p:tgtEl>
                                              <p:spTgt spid="41"/>
                                            </p:tgtEl>
                                          </p:cBhvr>
                                        </p:animEffect>
                                      </p:childTnLst>
                                    </p:cTn>
                                  </p:par>
                                  <p:par>
                                    <p:cTn id="16" presetID="53" presetClass="entr" presetSubtype="16" fill="hold" nodeType="withEffect">
                                      <p:stCondLst>
                                        <p:cond delay="600"/>
                                      </p:stCondLst>
                                      <p:childTnLst>
                                        <p:set>
                                          <p:cBhvr>
                                            <p:cTn id="17" dur="1" fill="hold">
                                              <p:stCondLst>
                                                <p:cond delay="0"/>
                                              </p:stCondLst>
                                            </p:cTn>
                                            <p:tgtEl>
                                              <p:spTgt spid="66"/>
                                            </p:tgtEl>
                                            <p:attrNameLst>
                                              <p:attrName>style.visibility</p:attrName>
                                            </p:attrNameLst>
                                          </p:cBhvr>
                                          <p:to>
                                            <p:strVal val="visible"/>
                                          </p:to>
                                        </p:set>
                                        <p:anim calcmode="lin" valueType="num">
                                          <p:cBhvr>
                                            <p:cTn id="18" dur="750" fill="hold"/>
                                            <p:tgtEl>
                                              <p:spTgt spid="66"/>
                                            </p:tgtEl>
                                            <p:attrNameLst>
                                              <p:attrName>ppt_w</p:attrName>
                                            </p:attrNameLst>
                                          </p:cBhvr>
                                          <p:tavLst>
                                            <p:tav tm="0">
                                              <p:val>
                                                <p:fltVal val="0"/>
                                              </p:val>
                                            </p:tav>
                                            <p:tav tm="100000">
                                              <p:val>
                                                <p:strVal val="#ppt_w"/>
                                              </p:val>
                                            </p:tav>
                                          </p:tavLst>
                                        </p:anim>
                                        <p:anim calcmode="lin" valueType="num">
                                          <p:cBhvr>
                                            <p:cTn id="19" dur="750" fill="hold"/>
                                            <p:tgtEl>
                                              <p:spTgt spid="66"/>
                                            </p:tgtEl>
                                            <p:attrNameLst>
                                              <p:attrName>ppt_h</p:attrName>
                                            </p:attrNameLst>
                                          </p:cBhvr>
                                          <p:tavLst>
                                            <p:tav tm="0">
                                              <p:val>
                                                <p:fltVal val="0"/>
                                              </p:val>
                                            </p:tav>
                                            <p:tav tm="100000">
                                              <p:val>
                                                <p:strVal val="#ppt_h"/>
                                              </p:val>
                                            </p:tav>
                                          </p:tavLst>
                                        </p:anim>
                                        <p:animEffect transition="in" filter="fade">
                                          <p:cBhvr>
                                            <p:cTn id="20" dur="750"/>
                                            <p:tgtEl>
                                              <p:spTgt spid="66"/>
                                            </p:tgtEl>
                                          </p:cBhvr>
                                        </p:animEffect>
                                      </p:childTnLst>
                                    </p:cTn>
                                  </p:par>
                                  <p:par>
                                    <p:cTn id="21" presetID="22" presetClass="entr" presetSubtype="8" fill="hold" grpId="0" nodeType="withEffect">
                                      <p:stCondLst>
                                        <p:cond delay="800"/>
                                      </p:stCondLst>
                                      <p:childTnLst>
                                        <p:set>
                                          <p:cBhvr>
                                            <p:cTn id="22" dur="1" fill="hold">
                                              <p:stCondLst>
                                                <p:cond delay="0"/>
                                              </p:stCondLst>
                                            </p:cTn>
                                            <p:tgtEl>
                                              <p:spTgt spid="32"/>
                                            </p:tgtEl>
                                            <p:attrNameLst>
                                              <p:attrName>style.visibility</p:attrName>
                                            </p:attrNameLst>
                                          </p:cBhvr>
                                          <p:to>
                                            <p:strVal val="visible"/>
                                          </p:to>
                                        </p:set>
                                        <p:animEffect transition="in" filter="wipe(left)">
                                          <p:cBhvr>
                                            <p:cTn id="23" dur="500"/>
                                            <p:tgtEl>
                                              <p:spTgt spid="32"/>
                                            </p:tgtEl>
                                          </p:cBhvr>
                                        </p:animEffect>
                                      </p:childTnLst>
                                    </p:cTn>
                                  </p:par>
                                  <p:par>
                                    <p:cTn id="24" presetID="53" presetClass="entr" presetSubtype="16" fill="hold" nodeType="withEffect">
                                      <p:stCondLst>
                                        <p:cond delay="1000"/>
                                      </p:stCondLst>
                                      <p:childTnLst>
                                        <p:set>
                                          <p:cBhvr>
                                            <p:cTn id="25" dur="1" fill="hold">
                                              <p:stCondLst>
                                                <p:cond delay="0"/>
                                              </p:stCondLst>
                                            </p:cTn>
                                            <p:tgtEl>
                                              <p:spTgt spid="3"/>
                                            </p:tgtEl>
                                            <p:attrNameLst>
                                              <p:attrName>style.visibility</p:attrName>
                                            </p:attrNameLst>
                                          </p:cBhvr>
                                          <p:to>
                                            <p:strVal val="visible"/>
                                          </p:to>
                                        </p:set>
                                        <p:anim calcmode="lin" valueType="num">
                                          <p:cBhvr>
                                            <p:cTn id="26" dur="750" fill="hold"/>
                                            <p:tgtEl>
                                              <p:spTgt spid="3"/>
                                            </p:tgtEl>
                                            <p:attrNameLst>
                                              <p:attrName>ppt_w</p:attrName>
                                            </p:attrNameLst>
                                          </p:cBhvr>
                                          <p:tavLst>
                                            <p:tav tm="0">
                                              <p:val>
                                                <p:fltVal val="0"/>
                                              </p:val>
                                            </p:tav>
                                            <p:tav tm="100000">
                                              <p:val>
                                                <p:strVal val="#ppt_w"/>
                                              </p:val>
                                            </p:tav>
                                          </p:tavLst>
                                        </p:anim>
                                        <p:anim calcmode="lin" valueType="num">
                                          <p:cBhvr>
                                            <p:cTn id="27" dur="750" fill="hold"/>
                                            <p:tgtEl>
                                              <p:spTgt spid="3"/>
                                            </p:tgtEl>
                                            <p:attrNameLst>
                                              <p:attrName>ppt_h</p:attrName>
                                            </p:attrNameLst>
                                          </p:cBhvr>
                                          <p:tavLst>
                                            <p:tav tm="0">
                                              <p:val>
                                                <p:fltVal val="0"/>
                                              </p:val>
                                            </p:tav>
                                            <p:tav tm="100000">
                                              <p:val>
                                                <p:strVal val="#ppt_h"/>
                                              </p:val>
                                            </p:tav>
                                          </p:tavLst>
                                        </p:anim>
                                        <p:animEffect transition="in" filter="fade">
                                          <p:cBhvr>
                                            <p:cTn id="28" dur="750"/>
                                            <p:tgtEl>
                                              <p:spTgt spid="3"/>
                                            </p:tgtEl>
                                          </p:cBhvr>
                                        </p:animEffect>
                                      </p:childTnLst>
                                    </p:cTn>
                                  </p:par>
                                  <p:par>
                                    <p:cTn id="29" presetID="22" presetClass="entr" presetSubtype="4" fill="hold" grpId="0" nodeType="withEffect">
                                      <p:stCondLst>
                                        <p:cond delay="1200"/>
                                      </p:stCondLst>
                                      <p:childTnLst>
                                        <p:set>
                                          <p:cBhvr>
                                            <p:cTn id="30" dur="1" fill="hold">
                                              <p:stCondLst>
                                                <p:cond delay="0"/>
                                              </p:stCondLst>
                                            </p:cTn>
                                            <p:tgtEl>
                                              <p:spTgt spid="36"/>
                                            </p:tgtEl>
                                            <p:attrNameLst>
                                              <p:attrName>style.visibility</p:attrName>
                                            </p:attrNameLst>
                                          </p:cBhvr>
                                          <p:to>
                                            <p:strVal val="visible"/>
                                          </p:to>
                                        </p:set>
                                        <p:animEffect transition="in" filter="wipe(down)">
                                          <p:cBhvr>
                                            <p:cTn id="31" dur="500"/>
                                            <p:tgtEl>
                                              <p:spTgt spid="36"/>
                                            </p:tgtEl>
                                          </p:cBhvr>
                                        </p:animEffect>
                                      </p:childTnLst>
                                    </p:cTn>
                                  </p:par>
                                  <p:par>
                                    <p:cTn id="32" presetID="53" presetClass="entr" presetSubtype="16" fill="hold" nodeType="withEffect">
                                      <p:stCondLst>
                                        <p:cond delay="1400"/>
                                      </p:stCondLst>
                                      <p:childTnLst>
                                        <p:set>
                                          <p:cBhvr>
                                            <p:cTn id="33" dur="1" fill="hold">
                                              <p:stCondLst>
                                                <p:cond delay="0"/>
                                              </p:stCondLst>
                                            </p:cTn>
                                            <p:tgtEl>
                                              <p:spTgt spid="67"/>
                                            </p:tgtEl>
                                            <p:attrNameLst>
                                              <p:attrName>style.visibility</p:attrName>
                                            </p:attrNameLst>
                                          </p:cBhvr>
                                          <p:to>
                                            <p:strVal val="visible"/>
                                          </p:to>
                                        </p:set>
                                        <p:anim calcmode="lin" valueType="num">
                                          <p:cBhvr>
                                            <p:cTn id="34" dur="750" fill="hold"/>
                                            <p:tgtEl>
                                              <p:spTgt spid="67"/>
                                            </p:tgtEl>
                                            <p:attrNameLst>
                                              <p:attrName>ppt_w</p:attrName>
                                            </p:attrNameLst>
                                          </p:cBhvr>
                                          <p:tavLst>
                                            <p:tav tm="0">
                                              <p:val>
                                                <p:fltVal val="0"/>
                                              </p:val>
                                            </p:tav>
                                            <p:tav tm="100000">
                                              <p:val>
                                                <p:strVal val="#ppt_w"/>
                                              </p:val>
                                            </p:tav>
                                          </p:tavLst>
                                        </p:anim>
                                        <p:anim calcmode="lin" valueType="num">
                                          <p:cBhvr>
                                            <p:cTn id="35" dur="750" fill="hold"/>
                                            <p:tgtEl>
                                              <p:spTgt spid="67"/>
                                            </p:tgtEl>
                                            <p:attrNameLst>
                                              <p:attrName>ppt_h</p:attrName>
                                            </p:attrNameLst>
                                          </p:cBhvr>
                                          <p:tavLst>
                                            <p:tav tm="0">
                                              <p:val>
                                                <p:fltVal val="0"/>
                                              </p:val>
                                            </p:tav>
                                            <p:tav tm="100000">
                                              <p:val>
                                                <p:strVal val="#ppt_h"/>
                                              </p:val>
                                            </p:tav>
                                          </p:tavLst>
                                        </p:anim>
                                        <p:animEffect transition="in" filter="fade">
                                          <p:cBhvr>
                                            <p:cTn id="36" dur="750"/>
                                            <p:tgtEl>
                                              <p:spTgt spid="67"/>
                                            </p:tgtEl>
                                          </p:cBhvr>
                                        </p:animEffect>
                                      </p:childTnLst>
                                    </p:cTn>
                                  </p:par>
                                  <p:par>
                                    <p:cTn id="37" presetID="22" presetClass="entr" presetSubtype="8" fill="hold" grpId="0" nodeType="withEffect">
                                      <p:stCondLst>
                                        <p:cond delay="1600"/>
                                      </p:stCondLst>
                                      <p:childTnLst>
                                        <p:set>
                                          <p:cBhvr>
                                            <p:cTn id="38" dur="1" fill="hold">
                                              <p:stCondLst>
                                                <p:cond delay="0"/>
                                              </p:stCondLst>
                                            </p:cTn>
                                            <p:tgtEl>
                                              <p:spTgt spid="27"/>
                                            </p:tgtEl>
                                            <p:attrNameLst>
                                              <p:attrName>style.visibility</p:attrName>
                                            </p:attrNameLst>
                                          </p:cBhvr>
                                          <p:to>
                                            <p:strVal val="visible"/>
                                          </p:to>
                                        </p:set>
                                        <p:animEffect transition="in" filter="wipe(left)">
                                          <p:cBhvr>
                                            <p:cTn id="39" dur="500"/>
                                            <p:tgtEl>
                                              <p:spTgt spid="27"/>
                                            </p:tgtEl>
                                          </p:cBhvr>
                                        </p:animEffect>
                                      </p:childTnLst>
                                    </p:cTn>
                                  </p:par>
                                  <p:par>
                                    <p:cTn id="40" presetID="53" presetClass="entr" presetSubtype="16" fill="hold" nodeType="withEffect">
                                      <p:stCondLst>
                                        <p:cond delay="1800"/>
                                      </p:stCondLst>
                                      <p:childTnLst>
                                        <p:set>
                                          <p:cBhvr>
                                            <p:cTn id="41" dur="1" fill="hold">
                                              <p:stCondLst>
                                                <p:cond delay="0"/>
                                              </p:stCondLst>
                                            </p:cTn>
                                            <p:tgtEl>
                                              <p:spTgt spid="4"/>
                                            </p:tgtEl>
                                            <p:attrNameLst>
                                              <p:attrName>style.visibility</p:attrName>
                                            </p:attrNameLst>
                                          </p:cBhvr>
                                          <p:to>
                                            <p:strVal val="visible"/>
                                          </p:to>
                                        </p:set>
                                        <p:anim calcmode="lin" valueType="num">
                                          <p:cBhvr>
                                            <p:cTn id="42" dur="750" fill="hold"/>
                                            <p:tgtEl>
                                              <p:spTgt spid="4"/>
                                            </p:tgtEl>
                                            <p:attrNameLst>
                                              <p:attrName>ppt_w</p:attrName>
                                            </p:attrNameLst>
                                          </p:cBhvr>
                                          <p:tavLst>
                                            <p:tav tm="0">
                                              <p:val>
                                                <p:fltVal val="0"/>
                                              </p:val>
                                            </p:tav>
                                            <p:tav tm="100000">
                                              <p:val>
                                                <p:strVal val="#ppt_w"/>
                                              </p:val>
                                            </p:tav>
                                          </p:tavLst>
                                        </p:anim>
                                        <p:anim calcmode="lin" valueType="num">
                                          <p:cBhvr>
                                            <p:cTn id="43" dur="750" fill="hold"/>
                                            <p:tgtEl>
                                              <p:spTgt spid="4"/>
                                            </p:tgtEl>
                                            <p:attrNameLst>
                                              <p:attrName>ppt_h</p:attrName>
                                            </p:attrNameLst>
                                          </p:cBhvr>
                                          <p:tavLst>
                                            <p:tav tm="0">
                                              <p:val>
                                                <p:fltVal val="0"/>
                                              </p:val>
                                            </p:tav>
                                            <p:tav tm="100000">
                                              <p:val>
                                                <p:strVal val="#ppt_h"/>
                                              </p:val>
                                            </p:tav>
                                          </p:tavLst>
                                        </p:anim>
                                        <p:animEffect transition="in" filter="fade">
                                          <p:cBhvr>
                                            <p:cTn id="44" dur="750"/>
                                            <p:tgtEl>
                                              <p:spTgt spid="4"/>
                                            </p:tgtEl>
                                          </p:cBhvr>
                                        </p:animEffect>
                                      </p:childTnLst>
                                    </p:cTn>
                                  </p:par>
                                  <p:par>
                                    <p:cTn id="45" presetID="22" presetClass="entr" presetSubtype="1" fill="hold" grpId="0" nodeType="withEffect">
                                      <p:stCondLst>
                                        <p:cond delay="2000"/>
                                      </p:stCondLst>
                                      <p:childTnLst>
                                        <p:set>
                                          <p:cBhvr>
                                            <p:cTn id="46" dur="1" fill="hold">
                                              <p:stCondLst>
                                                <p:cond delay="0"/>
                                              </p:stCondLst>
                                            </p:cTn>
                                            <p:tgtEl>
                                              <p:spTgt spid="31"/>
                                            </p:tgtEl>
                                            <p:attrNameLst>
                                              <p:attrName>style.visibility</p:attrName>
                                            </p:attrNameLst>
                                          </p:cBhvr>
                                          <p:to>
                                            <p:strVal val="visible"/>
                                          </p:to>
                                        </p:set>
                                        <p:animEffect transition="in" filter="wipe(up)">
                                          <p:cBhvr>
                                            <p:cTn id="47" dur="500"/>
                                            <p:tgtEl>
                                              <p:spTgt spid="31"/>
                                            </p:tgtEl>
                                          </p:cBhvr>
                                        </p:animEffect>
                                      </p:childTnLst>
                                    </p:cTn>
                                  </p:par>
                                  <p:par>
                                    <p:cTn id="48" presetID="53" presetClass="entr" presetSubtype="16" fill="hold" nodeType="withEffect">
                                      <p:stCondLst>
                                        <p:cond delay="2200"/>
                                      </p:stCondLst>
                                      <p:childTnLst>
                                        <p:set>
                                          <p:cBhvr>
                                            <p:cTn id="49" dur="1" fill="hold">
                                              <p:stCondLst>
                                                <p:cond delay="0"/>
                                              </p:stCondLst>
                                            </p:cTn>
                                            <p:tgtEl>
                                              <p:spTgt spid="68"/>
                                            </p:tgtEl>
                                            <p:attrNameLst>
                                              <p:attrName>style.visibility</p:attrName>
                                            </p:attrNameLst>
                                          </p:cBhvr>
                                          <p:to>
                                            <p:strVal val="visible"/>
                                          </p:to>
                                        </p:set>
                                        <p:anim calcmode="lin" valueType="num">
                                          <p:cBhvr>
                                            <p:cTn id="50" dur="750" fill="hold"/>
                                            <p:tgtEl>
                                              <p:spTgt spid="68"/>
                                            </p:tgtEl>
                                            <p:attrNameLst>
                                              <p:attrName>ppt_w</p:attrName>
                                            </p:attrNameLst>
                                          </p:cBhvr>
                                          <p:tavLst>
                                            <p:tav tm="0">
                                              <p:val>
                                                <p:fltVal val="0"/>
                                              </p:val>
                                            </p:tav>
                                            <p:tav tm="100000">
                                              <p:val>
                                                <p:strVal val="#ppt_w"/>
                                              </p:val>
                                            </p:tav>
                                          </p:tavLst>
                                        </p:anim>
                                        <p:anim calcmode="lin" valueType="num">
                                          <p:cBhvr>
                                            <p:cTn id="51" dur="750" fill="hold"/>
                                            <p:tgtEl>
                                              <p:spTgt spid="68"/>
                                            </p:tgtEl>
                                            <p:attrNameLst>
                                              <p:attrName>ppt_h</p:attrName>
                                            </p:attrNameLst>
                                          </p:cBhvr>
                                          <p:tavLst>
                                            <p:tav tm="0">
                                              <p:val>
                                                <p:fltVal val="0"/>
                                              </p:val>
                                            </p:tav>
                                            <p:tav tm="100000">
                                              <p:val>
                                                <p:strVal val="#ppt_h"/>
                                              </p:val>
                                            </p:tav>
                                          </p:tavLst>
                                        </p:anim>
                                        <p:animEffect transition="in" filter="fade">
                                          <p:cBhvr>
                                            <p:cTn id="52" dur="750"/>
                                            <p:tgtEl>
                                              <p:spTgt spid="68"/>
                                            </p:tgtEl>
                                          </p:cBhvr>
                                        </p:animEffect>
                                      </p:childTnLst>
                                    </p:cTn>
                                  </p:par>
                                  <p:par>
                                    <p:cTn id="53" presetID="22" presetClass="entr" presetSubtype="8" fill="hold" grpId="0" nodeType="withEffect">
                                      <p:stCondLst>
                                        <p:cond delay="2400"/>
                                      </p:stCondLst>
                                      <p:childTnLst>
                                        <p:set>
                                          <p:cBhvr>
                                            <p:cTn id="54" dur="1" fill="hold">
                                              <p:stCondLst>
                                                <p:cond delay="0"/>
                                              </p:stCondLst>
                                            </p:cTn>
                                            <p:tgtEl>
                                              <p:spTgt spid="22"/>
                                            </p:tgtEl>
                                            <p:attrNameLst>
                                              <p:attrName>style.visibility</p:attrName>
                                            </p:attrNameLst>
                                          </p:cBhvr>
                                          <p:to>
                                            <p:strVal val="visible"/>
                                          </p:to>
                                        </p:set>
                                        <p:animEffect transition="in" filter="wipe(left)">
                                          <p:cBhvr>
                                            <p:cTn id="55" dur="500"/>
                                            <p:tgtEl>
                                              <p:spTgt spid="22"/>
                                            </p:tgtEl>
                                          </p:cBhvr>
                                        </p:animEffect>
                                      </p:childTnLst>
                                    </p:cTn>
                                  </p:par>
                                  <p:par>
                                    <p:cTn id="56" presetID="53" presetClass="entr" presetSubtype="16" fill="hold" nodeType="withEffect">
                                      <p:stCondLst>
                                        <p:cond delay="2600"/>
                                      </p:stCondLst>
                                      <p:childTnLst>
                                        <p:set>
                                          <p:cBhvr>
                                            <p:cTn id="57" dur="1" fill="hold">
                                              <p:stCondLst>
                                                <p:cond delay="0"/>
                                              </p:stCondLst>
                                            </p:cTn>
                                            <p:tgtEl>
                                              <p:spTgt spid="5"/>
                                            </p:tgtEl>
                                            <p:attrNameLst>
                                              <p:attrName>style.visibility</p:attrName>
                                            </p:attrNameLst>
                                          </p:cBhvr>
                                          <p:to>
                                            <p:strVal val="visible"/>
                                          </p:to>
                                        </p:set>
                                        <p:anim calcmode="lin" valueType="num">
                                          <p:cBhvr>
                                            <p:cTn id="58" dur="750" fill="hold"/>
                                            <p:tgtEl>
                                              <p:spTgt spid="5"/>
                                            </p:tgtEl>
                                            <p:attrNameLst>
                                              <p:attrName>ppt_w</p:attrName>
                                            </p:attrNameLst>
                                          </p:cBhvr>
                                          <p:tavLst>
                                            <p:tav tm="0">
                                              <p:val>
                                                <p:fltVal val="0"/>
                                              </p:val>
                                            </p:tav>
                                            <p:tav tm="100000">
                                              <p:val>
                                                <p:strVal val="#ppt_w"/>
                                              </p:val>
                                            </p:tav>
                                          </p:tavLst>
                                        </p:anim>
                                        <p:anim calcmode="lin" valueType="num">
                                          <p:cBhvr>
                                            <p:cTn id="59" dur="750" fill="hold"/>
                                            <p:tgtEl>
                                              <p:spTgt spid="5"/>
                                            </p:tgtEl>
                                            <p:attrNameLst>
                                              <p:attrName>ppt_h</p:attrName>
                                            </p:attrNameLst>
                                          </p:cBhvr>
                                          <p:tavLst>
                                            <p:tav tm="0">
                                              <p:val>
                                                <p:fltVal val="0"/>
                                              </p:val>
                                            </p:tav>
                                            <p:tav tm="100000">
                                              <p:val>
                                                <p:strVal val="#ppt_h"/>
                                              </p:val>
                                            </p:tav>
                                          </p:tavLst>
                                        </p:anim>
                                        <p:animEffect transition="in" filter="fade">
                                          <p:cBhvr>
                                            <p:cTn id="60" dur="750"/>
                                            <p:tgtEl>
                                              <p:spTgt spid="5"/>
                                            </p:tgtEl>
                                          </p:cBhvr>
                                        </p:animEffect>
                                      </p:childTnLst>
                                    </p:cTn>
                                  </p:par>
                                  <p:par>
                                    <p:cTn id="61" presetID="22" presetClass="entr" presetSubtype="4" fill="hold" grpId="0" nodeType="withEffect">
                                      <p:stCondLst>
                                        <p:cond delay="2800"/>
                                      </p:stCondLst>
                                      <p:childTnLst>
                                        <p:set>
                                          <p:cBhvr>
                                            <p:cTn id="62" dur="1" fill="hold">
                                              <p:stCondLst>
                                                <p:cond delay="0"/>
                                              </p:stCondLst>
                                            </p:cTn>
                                            <p:tgtEl>
                                              <p:spTgt spid="26"/>
                                            </p:tgtEl>
                                            <p:attrNameLst>
                                              <p:attrName>style.visibility</p:attrName>
                                            </p:attrNameLst>
                                          </p:cBhvr>
                                          <p:to>
                                            <p:strVal val="visible"/>
                                          </p:to>
                                        </p:set>
                                        <p:animEffect transition="in" filter="wipe(down)">
                                          <p:cBhvr>
                                            <p:cTn id="63" dur="500"/>
                                            <p:tgtEl>
                                              <p:spTgt spid="26"/>
                                            </p:tgtEl>
                                          </p:cBhvr>
                                        </p:animEffect>
                                      </p:childTnLst>
                                    </p:cTn>
                                  </p:par>
                                  <p:par>
                                    <p:cTn id="64" presetID="53" presetClass="entr" presetSubtype="16" fill="hold" nodeType="withEffect">
                                      <p:stCondLst>
                                        <p:cond delay="3000"/>
                                      </p:stCondLst>
                                      <p:childTnLst>
                                        <p:set>
                                          <p:cBhvr>
                                            <p:cTn id="65" dur="1" fill="hold">
                                              <p:stCondLst>
                                                <p:cond delay="0"/>
                                              </p:stCondLst>
                                            </p:cTn>
                                            <p:tgtEl>
                                              <p:spTgt spid="69"/>
                                            </p:tgtEl>
                                            <p:attrNameLst>
                                              <p:attrName>style.visibility</p:attrName>
                                            </p:attrNameLst>
                                          </p:cBhvr>
                                          <p:to>
                                            <p:strVal val="visible"/>
                                          </p:to>
                                        </p:set>
                                        <p:anim calcmode="lin" valueType="num">
                                          <p:cBhvr>
                                            <p:cTn id="66" dur="750" fill="hold"/>
                                            <p:tgtEl>
                                              <p:spTgt spid="69"/>
                                            </p:tgtEl>
                                            <p:attrNameLst>
                                              <p:attrName>ppt_w</p:attrName>
                                            </p:attrNameLst>
                                          </p:cBhvr>
                                          <p:tavLst>
                                            <p:tav tm="0">
                                              <p:val>
                                                <p:fltVal val="0"/>
                                              </p:val>
                                            </p:tav>
                                            <p:tav tm="100000">
                                              <p:val>
                                                <p:strVal val="#ppt_w"/>
                                              </p:val>
                                            </p:tav>
                                          </p:tavLst>
                                        </p:anim>
                                        <p:anim calcmode="lin" valueType="num">
                                          <p:cBhvr>
                                            <p:cTn id="67" dur="750" fill="hold"/>
                                            <p:tgtEl>
                                              <p:spTgt spid="69"/>
                                            </p:tgtEl>
                                            <p:attrNameLst>
                                              <p:attrName>ppt_h</p:attrName>
                                            </p:attrNameLst>
                                          </p:cBhvr>
                                          <p:tavLst>
                                            <p:tav tm="0">
                                              <p:val>
                                                <p:fltVal val="0"/>
                                              </p:val>
                                            </p:tav>
                                            <p:tav tm="100000">
                                              <p:val>
                                                <p:strVal val="#ppt_h"/>
                                              </p:val>
                                            </p:tav>
                                          </p:tavLst>
                                        </p:anim>
                                        <p:animEffect transition="in" filter="fade">
                                          <p:cBhvr>
                                            <p:cTn id="68" dur="750"/>
                                            <p:tgtEl>
                                              <p:spTgt spid="69"/>
                                            </p:tgtEl>
                                          </p:cBhvr>
                                        </p:animEffect>
                                      </p:childTnLst>
                                    </p:cTn>
                                  </p:par>
                                  <p:par>
                                    <p:cTn id="69" presetID="22" presetClass="entr" presetSubtype="8" fill="hold" grpId="0" nodeType="withEffect">
                                      <p:stCondLst>
                                        <p:cond delay="3200"/>
                                      </p:stCondLst>
                                      <p:childTnLst>
                                        <p:set>
                                          <p:cBhvr>
                                            <p:cTn id="70" dur="1" fill="hold">
                                              <p:stCondLst>
                                                <p:cond delay="0"/>
                                              </p:stCondLst>
                                            </p:cTn>
                                            <p:tgtEl>
                                              <p:spTgt spid="17"/>
                                            </p:tgtEl>
                                            <p:attrNameLst>
                                              <p:attrName>style.visibility</p:attrName>
                                            </p:attrNameLst>
                                          </p:cBhvr>
                                          <p:to>
                                            <p:strVal val="visible"/>
                                          </p:to>
                                        </p:set>
                                        <p:animEffect transition="in" filter="wipe(left)">
                                          <p:cBhvr>
                                            <p:cTn id="71" dur="500"/>
                                            <p:tgtEl>
                                              <p:spTgt spid="17"/>
                                            </p:tgtEl>
                                          </p:cBhvr>
                                        </p:animEffect>
                                      </p:childTnLst>
                                    </p:cTn>
                                  </p:par>
                                  <p:par>
                                    <p:cTn id="72" presetID="53" presetClass="entr" presetSubtype="16" fill="hold" nodeType="withEffect">
                                      <p:stCondLst>
                                        <p:cond delay="3400"/>
                                      </p:stCondLst>
                                      <p:childTnLst>
                                        <p:set>
                                          <p:cBhvr>
                                            <p:cTn id="73" dur="1" fill="hold">
                                              <p:stCondLst>
                                                <p:cond delay="0"/>
                                              </p:stCondLst>
                                            </p:cTn>
                                            <p:tgtEl>
                                              <p:spTgt spid="63"/>
                                            </p:tgtEl>
                                            <p:attrNameLst>
                                              <p:attrName>style.visibility</p:attrName>
                                            </p:attrNameLst>
                                          </p:cBhvr>
                                          <p:to>
                                            <p:strVal val="visible"/>
                                          </p:to>
                                        </p:set>
                                        <p:anim calcmode="lin" valueType="num">
                                          <p:cBhvr>
                                            <p:cTn id="74" dur="750" fill="hold"/>
                                            <p:tgtEl>
                                              <p:spTgt spid="63"/>
                                            </p:tgtEl>
                                            <p:attrNameLst>
                                              <p:attrName>ppt_w</p:attrName>
                                            </p:attrNameLst>
                                          </p:cBhvr>
                                          <p:tavLst>
                                            <p:tav tm="0">
                                              <p:val>
                                                <p:fltVal val="0"/>
                                              </p:val>
                                            </p:tav>
                                            <p:tav tm="100000">
                                              <p:val>
                                                <p:strVal val="#ppt_w"/>
                                              </p:val>
                                            </p:tav>
                                          </p:tavLst>
                                        </p:anim>
                                        <p:anim calcmode="lin" valueType="num">
                                          <p:cBhvr>
                                            <p:cTn id="75" dur="750" fill="hold"/>
                                            <p:tgtEl>
                                              <p:spTgt spid="63"/>
                                            </p:tgtEl>
                                            <p:attrNameLst>
                                              <p:attrName>ppt_h</p:attrName>
                                            </p:attrNameLst>
                                          </p:cBhvr>
                                          <p:tavLst>
                                            <p:tav tm="0">
                                              <p:val>
                                                <p:fltVal val="0"/>
                                              </p:val>
                                            </p:tav>
                                            <p:tav tm="100000">
                                              <p:val>
                                                <p:strVal val="#ppt_h"/>
                                              </p:val>
                                            </p:tav>
                                          </p:tavLst>
                                        </p:anim>
                                        <p:animEffect transition="in" filter="fade">
                                          <p:cBhvr>
                                            <p:cTn id="76" dur="750"/>
                                            <p:tgtEl>
                                              <p:spTgt spid="63"/>
                                            </p:tgtEl>
                                          </p:cBhvr>
                                        </p:animEffect>
                                      </p:childTnLst>
                                    </p:cTn>
                                  </p:par>
                                  <p:par>
                                    <p:cTn id="77" presetID="22" presetClass="entr" presetSubtype="1" fill="hold" grpId="0" nodeType="withEffect">
                                      <p:stCondLst>
                                        <p:cond delay="3600"/>
                                      </p:stCondLst>
                                      <p:childTnLst>
                                        <p:set>
                                          <p:cBhvr>
                                            <p:cTn id="78" dur="1" fill="hold">
                                              <p:stCondLst>
                                                <p:cond delay="0"/>
                                              </p:stCondLst>
                                            </p:cTn>
                                            <p:tgtEl>
                                              <p:spTgt spid="21"/>
                                            </p:tgtEl>
                                            <p:attrNameLst>
                                              <p:attrName>style.visibility</p:attrName>
                                            </p:attrNameLst>
                                          </p:cBhvr>
                                          <p:to>
                                            <p:strVal val="visible"/>
                                          </p:to>
                                        </p:set>
                                        <p:animEffect transition="in" filter="wipe(up)">
                                          <p:cBhvr>
                                            <p:cTn id="79" dur="500"/>
                                            <p:tgtEl>
                                              <p:spTgt spid="21"/>
                                            </p:tgtEl>
                                          </p:cBhvr>
                                        </p:animEffect>
                                      </p:childTnLst>
                                    </p:cTn>
                                  </p:par>
                                  <p:par>
                                    <p:cTn id="80" presetID="53" presetClass="entr" presetSubtype="16" fill="hold" nodeType="withEffect">
                                      <p:stCondLst>
                                        <p:cond delay="3800"/>
                                      </p:stCondLst>
                                      <p:childTnLst>
                                        <p:set>
                                          <p:cBhvr>
                                            <p:cTn id="81" dur="1" fill="hold">
                                              <p:stCondLst>
                                                <p:cond delay="0"/>
                                              </p:stCondLst>
                                            </p:cTn>
                                            <p:tgtEl>
                                              <p:spTgt spid="70"/>
                                            </p:tgtEl>
                                            <p:attrNameLst>
                                              <p:attrName>style.visibility</p:attrName>
                                            </p:attrNameLst>
                                          </p:cBhvr>
                                          <p:to>
                                            <p:strVal val="visible"/>
                                          </p:to>
                                        </p:set>
                                        <p:anim calcmode="lin" valueType="num">
                                          <p:cBhvr>
                                            <p:cTn id="82" dur="750" fill="hold"/>
                                            <p:tgtEl>
                                              <p:spTgt spid="70"/>
                                            </p:tgtEl>
                                            <p:attrNameLst>
                                              <p:attrName>ppt_w</p:attrName>
                                            </p:attrNameLst>
                                          </p:cBhvr>
                                          <p:tavLst>
                                            <p:tav tm="0">
                                              <p:val>
                                                <p:fltVal val="0"/>
                                              </p:val>
                                            </p:tav>
                                            <p:tav tm="100000">
                                              <p:val>
                                                <p:strVal val="#ppt_w"/>
                                              </p:val>
                                            </p:tav>
                                          </p:tavLst>
                                        </p:anim>
                                        <p:anim calcmode="lin" valueType="num">
                                          <p:cBhvr>
                                            <p:cTn id="83" dur="750" fill="hold"/>
                                            <p:tgtEl>
                                              <p:spTgt spid="70"/>
                                            </p:tgtEl>
                                            <p:attrNameLst>
                                              <p:attrName>ppt_h</p:attrName>
                                            </p:attrNameLst>
                                          </p:cBhvr>
                                          <p:tavLst>
                                            <p:tav tm="0">
                                              <p:val>
                                                <p:fltVal val="0"/>
                                              </p:val>
                                            </p:tav>
                                            <p:tav tm="100000">
                                              <p:val>
                                                <p:strVal val="#ppt_h"/>
                                              </p:val>
                                            </p:tav>
                                          </p:tavLst>
                                        </p:anim>
                                        <p:animEffect transition="in" filter="fade">
                                          <p:cBhvr>
                                            <p:cTn id="84" dur="750"/>
                                            <p:tgtEl>
                                              <p:spTgt spid="70"/>
                                            </p:tgtEl>
                                          </p:cBhvr>
                                        </p:animEffect>
                                      </p:childTnLst>
                                    </p:cTn>
                                  </p:par>
                                  <p:par>
                                    <p:cTn id="85" presetID="22" presetClass="entr" presetSubtype="8" fill="hold" grpId="0" nodeType="withEffect">
                                      <p:stCondLst>
                                        <p:cond delay="4000"/>
                                      </p:stCondLst>
                                      <p:childTnLst>
                                        <p:set>
                                          <p:cBhvr>
                                            <p:cTn id="86" dur="1" fill="hold">
                                              <p:stCondLst>
                                                <p:cond delay="0"/>
                                              </p:stCondLst>
                                            </p:cTn>
                                            <p:tgtEl>
                                              <p:spTgt spid="12"/>
                                            </p:tgtEl>
                                            <p:attrNameLst>
                                              <p:attrName>style.visibility</p:attrName>
                                            </p:attrNameLst>
                                          </p:cBhvr>
                                          <p:to>
                                            <p:strVal val="visible"/>
                                          </p:to>
                                        </p:set>
                                        <p:animEffect transition="in" filter="wipe(left)">
                                          <p:cBhvr>
                                            <p:cTn id="87" dur="500"/>
                                            <p:tgtEl>
                                              <p:spTgt spid="12"/>
                                            </p:tgtEl>
                                          </p:cBhvr>
                                        </p:animEffect>
                                      </p:childTnLst>
                                    </p:cTn>
                                  </p:par>
                                  <p:par>
                                    <p:cTn id="88" presetID="53" presetClass="entr" presetSubtype="16" fill="hold" nodeType="withEffect">
                                      <p:stCondLst>
                                        <p:cond delay="4200"/>
                                      </p:stCondLst>
                                      <p:childTnLst>
                                        <p:set>
                                          <p:cBhvr>
                                            <p:cTn id="89" dur="1" fill="hold">
                                              <p:stCondLst>
                                                <p:cond delay="0"/>
                                              </p:stCondLst>
                                            </p:cTn>
                                            <p:tgtEl>
                                              <p:spTgt spid="64"/>
                                            </p:tgtEl>
                                            <p:attrNameLst>
                                              <p:attrName>style.visibility</p:attrName>
                                            </p:attrNameLst>
                                          </p:cBhvr>
                                          <p:to>
                                            <p:strVal val="visible"/>
                                          </p:to>
                                        </p:set>
                                        <p:anim calcmode="lin" valueType="num">
                                          <p:cBhvr>
                                            <p:cTn id="90" dur="750" fill="hold"/>
                                            <p:tgtEl>
                                              <p:spTgt spid="64"/>
                                            </p:tgtEl>
                                            <p:attrNameLst>
                                              <p:attrName>ppt_w</p:attrName>
                                            </p:attrNameLst>
                                          </p:cBhvr>
                                          <p:tavLst>
                                            <p:tav tm="0">
                                              <p:val>
                                                <p:fltVal val="0"/>
                                              </p:val>
                                            </p:tav>
                                            <p:tav tm="100000">
                                              <p:val>
                                                <p:strVal val="#ppt_w"/>
                                              </p:val>
                                            </p:tav>
                                          </p:tavLst>
                                        </p:anim>
                                        <p:anim calcmode="lin" valueType="num">
                                          <p:cBhvr>
                                            <p:cTn id="91" dur="750" fill="hold"/>
                                            <p:tgtEl>
                                              <p:spTgt spid="64"/>
                                            </p:tgtEl>
                                            <p:attrNameLst>
                                              <p:attrName>ppt_h</p:attrName>
                                            </p:attrNameLst>
                                          </p:cBhvr>
                                          <p:tavLst>
                                            <p:tav tm="0">
                                              <p:val>
                                                <p:fltVal val="0"/>
                                              </p:val>
                                            </p:tav>
                                            <p:tav tm="100000">
                                              <p:val>
                                                <p:strVal val="#ppt_h"/>
                                              </p:val>
                                            </p:tav>
                                          </p:tavLst>
                                        </p:anim>
                                        <p:animEffect transition="in" filter="fade">
                                          <p:cBhvr>
                                            <p:cTn id="92" dur="750"/>
                                            <p:tgtEl>
                                              <p:spTgt spid="64"/>
                                            </p:tgtEl>
                                          </p:cBhvr>
                                        </p:animEffect>
                                      </p:childTnLst>
                                    </p:cTn>
                                  </p:par>
                                  <p:par>
                                    <p:cTn id="93" presetID="22" presetClass="entr" presetSubtype="4" fill="hold" grpId="0" nodeType="withEffect">
                                      <p:stCondLst>
                                        <p:cond delay="4400"/>
                                      </p:stCondLst>
                                      <p:childTnLst>
                                        <p:set>
                                          <p:cBhvr>
                                            <p:cTn id="94" dur="1" fill="hold">
                                              <p:stCondLst>
                                                <p:cond delay="0"/>
                                              </p:stCondLst>
                                            </p:cTn>
                                            <p:tgtEl>
                                              <p:spTgt spid="16"/>
                                            </p:tgtEl>
                                            <p:attrNameLst>
                                              <p:attrName>style.visibility</p:attrName>
                                            </p:attrNameLst>
                                          </p:cBhvr>
                                          <p:to>
                                            <p:strVal val="visible"/>
                                          </p:to>
                                        </p:set>
                                        <p:animEffect transition="in" filter="wipe(down)">
                                          <p:cBhvr>
                                            <p:cTn id="95" dur="500"/>
                                            <p:tgtEl>
                                              <p:spTgt spid="16"/>
                                            </p:tgtEl>
                                          </p:cBhvr>
                                        </p:animEffect>
                                      </p:childTnLst>
                                    </p:cTn>
                                  </p:par>
                                  <p:par>
                                    <p:cTn id="96" presetID="53" presetClass="entr" presetSubtype="16" fill="hold" nodeType="withEffect">
                                      <p:stCondLst>
                                        <p:cond delay="4600"/>
                                      </p:stCondLst>
                                      <p:childTnLst>
                                        <p:set>
                                          <p:cBhvr>
                                            <p:cTn id="97" dur="1" fill="hold">
                                              <p:stCondLst>
                                                <p:cond delay="0"/>
                                              </p:stCondLst>
                                            </p:cTn>
                                            <p:tgtEl>
                                              <p:spTgt spid="71"/>
                                            </p:tgtEl>
                                            <p:attrNameLst>
                                              <p:attrName>style.visibility</p:attrName>
                                            </p:attrNameLst>
                                          </p:cBhvr>
                                          <p:to>
                                            <p:strVal val="visible"/>
                                          </p:to>
                                        </p:set>
                                        <p:anim calcmode="lin" valueType="num">
                                          <p:cBhvr>
                                            <p:cTn id="98" dur="750" fill="hold"/>
                                            <p:tgtEl>
                                              <p:spTgt spid="71"/>
                                            </p:tgtEl>
                                            <p:attrNameLst>
                                              <p:attrName>ppt_w</p:attrName>
                                            </p:attrNameLst>
                                          </p:cBhvr>
                                          <p:tavLst>
                                            <p:tav tm="0">
                                              <p:val>
                                                <p:fltVal val="0"/>
                                              </p:val>
                                            </p:tav>
                                            <p:tav tm="100000">
                                              <p:val>
                                                <p:strVal val="#ppt_w"/>
                                              </p:val>
                                            </p:tav>
                                          </p:tavLst>
                                        </p:anim>
                                        <p:anim calcmode="lin" valueType="num">
                                          <p:cBhvr>
                                            <p:cTn id="99" dur="750" fill="hold"/>
                                            <p:tgtEl>
                                              <p:spTgt spid="71"/>
                                            </p:tgtEl>
                                            <p:attrNameLst>
                                              <p:attrName>ppt_h</p:attrName>
                                            </p:attrNameLst>
                                          </p:cBhvr>
                                          <p:tavLst>
                                            <p:tav tm="0">
                                              <p:val>
                                                <p:fltVal val="0"/>
                                              </p:val>
                                            </p:tav>
                                            <p:tav tm="100000">
                                              <p:val>
                                                <p:strVal val="#ppt_h"/>
                                              </p:val>
                                            </p:tav>
                                          </p:tavLst>
                                        </p:anim>
                                        <p:animEffect transition="in" filter="fade">
                                          <p:cBhvr>
                                            <p:cTn id="100" dur="750"/>
                                            <p:tgtEl>
                                              <p:spTgt spid="71"/>
                                            </p:tgtEl>
                                          </p:cBhvr>
                                        </p:animEffect>
                                      </p:childTnLst>
                                    </p:cTn>
                                  </p:par>
                                  <p:par>
                                    <p:cTn id="101" presetID="22" presetClass="entr" presetSubtype="8" fill="hold" grpId="0" nodeType="withEffect">
                                      <p:stCondLst>
                                        <p:cond delay="4800"/>
                                      </p:stCondLst>
                                      <p:childTnLst>
                                        <p:set>
                                          <p:cBhvr>
                                            <p:cTn id="102" dur="1" fill="hold">
                                              <p:stCondLst>
                                                <p:cond delay="0"/>
                                              </p:stCondLst>
                                            </p:cTn>
                                            <p:tgtEl>
                                              <p:spTgt spid="7"/>
                                            </p:tgtEl>
                                            <p:attrNameLst>
                                              <p:attrName>style.visibility</p:attrName>
                                            </p:attrNameLst>
                                          </p:cBhvr>
                                          <p:to>
                                            <p:strVal val="visible"/>
                                          </p:to>
                                        </p:set>
                                        <p:animEffect transition="in" filter="wipe(left)">
                                          <p:cBhvr>
                                            <p:cTn id="103" dur="500"/>
                                            <p:tgtEl>
                                              <p:spTgt spid="7"/>
                                            </p:tgtEl>
                                          </p:cBhvr>
                                        </p:animEffect>
                                      </p:childTnLst>
                                    </p:cTn>
                                  </p:par>
                                  <p:par>
                                    <p:cTn id="104" presetID="53" presetClass="entr" presetSubtype="16" fill="hold" nodeType="withEffect">
                                      <p:stCondLst>
                                        <p:cond delay="5000"/>
                                      </p:stCondLst>
                                      <p:childTnLst>
                                        <p:set>
                                          <p:cBhvr>
                                            <p:cTn id="105" dur="1" fill="hold">
                                              <p:stCondLst>
                                                <p:cond delay="0"/>
                                              </p:stCondLst>
                                            </p:cTn>
                                            <p:tgtEl>
                                              <p:spTgt spid="65"/>
                                            </p:tgtEl>
                                            <p:attrNameLst>
                                              <p:attrName>style.visibility</p:attrName>
                                            </p:attrNameLst>
                                          </p:cBhvr>
                                          <p:to>
                                            <p:strVal val="visible"/>
                                          </p:to>
                                        </p:set>
                                        <p:anim calcmode="lin" valueType="num">
                                          <p:cBhvr>
                                            <p:cTn id="106" dur="500" fill="hold"/>
                                            <p:tgtEl>
                                              <p:spTgt spid="65"/>
                                            </p:tgtEl>
                                            <p:attrNameLst>
                                              <p:attrName>ppt_w</p:attrName>
                                            </p:attrNameLst>
                                          </p:cBhvr>
                                          <p:tavLst>
                                            <p:tav tm="0">
                                              <p:val>
                                                <p:fltVal val="0"/>
                                              </p:val>
                                            </p:tav>
                                            <p:tav tm="100000">
                                              <p:val>
                                                <p:strVal val="#ppt_w"/>
                                              </p:val>
                                            </p:tav>
                                          </p:tavLst>
                                        </p:anim>
                                        <p:anim calcmode="lin" valueType="num">
                                          <p:cBhvr>
                                            <p:cTn id="107" dur="500" fill="hold"/>
                                            <p:tgtEl>
                                              <p:spTgt spid="65"/>
                                            </p:tgtEl>
                                            <p:attrNameLst>
                                              <p:attrName>ppt_h</p:attrName>
                                            </p:attrNameLst>
                                          </p:cBhvr>
                                          <p:tavLst>
                                            <p:tav tm="0">
                                              <p:val>
                                                <p:fltVal val="0"/>
                                              </p:val>
                                            </p:tav>
                                            <p:tav tm="100000">
                                              <p:val>
                                                <p:strVal val="#ppt_h"/>
                                              </p:val>
                                            </p:tav>
                                          </p:tavLst>
                                        </p:anim>
                                        <p:animEffect transition="in" filter="fade">
                                          <p:cBhvr>
                                            <p:cTn id="108" dur="500"/>
                                            <p:tgtEl>
                                              <p:spTgt spid="65"/>
                                            </p:tgtEl>
                                          </p:cBhvr>
                                        </p:animEffect>
                                      </p:childTnLst>
                                    </p:cTn>
                                  </p:par>
                                  <p:par>
                                    <p:cTn id="109" presetID="22" presetClass="entr" presetSubtype="1" fill="hold" grpId="0" nodeType="withEffect">
                                      <p:stCondLst>
                                        <p:cond delay="5200"/>
                                      </p:stCondLst>
                                      <p:childTnLst>
                                        <p:set>
                                          <p:cBhvr>
                                            <p:cTn id="110" dur="1" fill="hold">
                                              <p:stCondLst>
                                                <p:cond delay="0"/>
                                              </p:stCondLst>
                                            </p:cTn>
                                            <p:tgtEl>
                                              <p:spTgt spid="11"/>
                                            </p:tgtEl>
                                            <p:attrNameLst>
                                              <p:attrName>style.visibility</p:attrName>
                                            </p:attrNameLst>
                                          </p:cBhvr>
                                          <p:to>
                                            <p:strVal val="visible"/>
                                          </p:to>
                                        </p:set>
                                        <p:animEffect transition="in" filter="wipe(up)">
                                          <p:cBhvr>
                                            <p:cTn id="111" dur="500"/>
                                            <p:tgtEl>
                                              <p:spTgt spid="11"/>
                                            </p:tgtEl>
                                          </p:cBhvr>
                                        </p:animEffect>
                                      </p:childTnLst>
                                    </p:cTn>
                                  </p:par>
                                  <p:par>
                                    <p:cTn id="112" presetID="53" presetClass="entr" presetSubtype="16" fill="hold" nodeType="withEffect">
                                      <p:stCondLst>
                                        <p:cond delay="5400"/>
                                      </p:stCondLst>
                                      <p:childTnLst>
                                        <p:set>
                                          <p:cBhvr>
                                            <p:cTn id="113" dur="1" fill="hold">
                                              <p:stCondLst>
                                                <p:cond delay="0"/>
                                              </p:stCondLst>
                                            </p:cTn>
                                            <p:tgtEl>
                                              <p:spTgt spid="72"/>
                                            </p:tgtEl>
                                            <p:attrNameLst>
                                              <p:attrName>style.visibility</p:attrName>
                                            </p:attrNameLst>
                                          </p:cBhvr>
                                          <p:to>
                                            <p:strVal val="visible"/>
                                          </p:to>
                                        </p:set>
                                        <p:anim calcmode="lin" valueType="num">
                                          <p:cBhvr>
                                            <p:cTn id="114" dur="750" fill="hold"/>
                                            <p:tgtEl>
                                              <p:spTgt spid="72"/>
                                            </p:tgtEl>
                                            <p:attrNameLst>
                                              <p:attrName>ppt_w</p:attrName>
                                            </p:attrNameLst>
                                          </p:cBhvr>
                                          <p:tavLst>
                                            <p:tav tm="0">
                                              <p:val>
                                                <p:fltVal val="0"/>
                                              </p:val>
                                            </p:tav>
                                            <p:tav tm="100000">
                                              <p:val>
                                                <p:strVal val="#ppt_w"/>
                                              </p:val>
                                            </p:tav>
                                          </p:tavLst>
                                        </p:anim>
                                        <p:anim calcmode="lin" valueType="num">
                                          <p:cBhvr>
                                            <p:cTn id="115" dur="750" fill="hold"/>
                                            <p:tgtEl>
                                              <p:spTgt spid="72"/>
                                            </p:tgtEl>
                                            <p:attrNameLst>
                                              <p:attrName>ppt_h</p:attrName>
                                            </p:attrNameLst>
                                          </p:cBhvr>
                                          <p:tavLst>
                                            <p:tav tm="0">
                                              <p:val>
                                                <p:fltVal val="0"/>
                                              </p:val>
                                            </p:tav>
                                            <p:tav tm="100000">
                                              <p:val>
                                                <p:strVal val="#ppt_h"/>
                                              </p:val>
                                            </p:tav>
                                          </p:tavLst>
                                        </p:anim>
                                        <p:animEffect transition="in" filter="fade">
                                          <p:cBhvr>
                                            <p:cTn id="116" dur="750"/>
                                            <p:tgtEl>
                                              <p:spTgt spid="72"/>
                                            </p:tgtEl>
                                          </p:cBhvr>
                                        </p:animEffect>
                                      </p:childTnLst>
                                    </p:cTn>
                                  </p:par>
                                  <p:par>
                                    <p:cTn id="117" presetID="22" presetClass="entr" presetSubtype="8" fill="hold" grpId="0" nodeType="withEffect">
                                      <p:stCondLst>
                                        <p:cond delay="5600"/>
                                      </p:stCondLst>
                                      <p:childTnLst>
                                        <p:set>
                                          <p:cBhvr>
                                            <p:cTn id="118" dur="1" fill="hold">
                                              <p:stCondLst>
                                                <p:cond delay="0"/>
                                              </p:stCondLst>
                                            </p:cTn>
                                            <p:tgtEl>
                                              <p:spTgt spid="6"/>
                                            </p:tgtEl>
                                            <p:attrNameLst>
                                              <p:attrName>style.visibility</p:attrName>
                                            </p:attrNameLst>
                                          </p:cBhvr>
                                          <p:to>
                                            <p:strVal val="visible"/>
                                          </p:to>
                                        </p:set>
                                        <p:animEffect transition="in" filter="wipe(left)">
                                          <p:cBhvr>
                                            <p:cTn id="119" dur="500"/>
                                            <p:tgtEl>
                                              <p:spTgt spid="6"/>
                                            </p:tgtEl>
                                          </p:cBhvr>
                                        </p:animEffect>
                                      </p:childTnLst>
                                    </p:cTn>
                                  </p:par>
                                  <p:par>
                                    <p:cTn id="120" presetID="2" presetClass="entr" presetSubtype="4" fill="hold" grpId="0" nodeType="withEffect">
                                      <p:stCondLst>
                                        <p:cond delay="5750"/>
                                      </p:stCondLst>
                                      <p:childTnLst>
                                        <p:set>
                                          <p:cBhvr>
                                            <p:cTn id="121" dur="1" fill="hold">
                                              <p:stCondLst>
                                                <p:cond delay="0"/>
                                              </p:stCondLst>
                                            </p:cTn>
                                            <p:tgtEl>
                                              <p:spTgt spid="49"/>
                                            </p:tgtEl>
                                            <p:attrNameLst>
                                              <p:attrName>style.visibility</p:attrName>
                                            </p:attrNameLst>
                                          </p:cBhvr>
                                          <p:to>
                                            <p:strVal val="visible"/>
                                          </p:to>
                                        </p:set>
                                        <p:anim calcmode="lin" valueType="num">
                                          <p:cBhvr additive="base">
                                            <p:cTn id="122" dur="1000" fill="hold"/>
                                            <p:tgtEl>
                                              <p:spTgt spid="49"/>
                                            </p:tgtEl>
                                            <p:attrNameLst>
                                              <p:attrName>ppt_x</p:attrName>
                                            </p:attrNameLst>
                                          </p:cBhvr>
                                          <p:tavLst>
                                            <p:tav tm="0">
                                              <p:val>
                                                <p:strVal val="#ppt_x"/>
                                              </p:val>
                                            </p:tav>
                                            <p:tav tm="100000">
                                              <p:val>
                                                <p:strVal val="#ppt_x"/>
                                              </p:val>
                                            </p:tav>
                                          </p:tavLst>
                                        </p:anim>
                                        <p:anim calcmode="lin" valueType="num">
                                          <p:cBhvr additive="base">
                                            <p:cTn id="123" dur="1000" fill="hold"/>
                                            <p:tgtEl>
                                              <p:spTgt spid="49"/>
                                            </p:tgtEl>
                                            <p:attrNameLst>
                                              <p:attrName>ppt_y</p:attrName>
                                            </p:attrNameLst>
                                          </p:cBhvr>
                                          <p:tavLst>
                                            <p:tav tm="0">
                                              <p:val>
                                                <p:strVal val="1+#ppt_h/2"/>
                                              </p:val>
                                            </p:tav>
                                            <p:tav tm="100000">
                                              <p:val>
                                                <p:strVal val="#ppt_y"/>
                                              </p:val>
                                            </p:tav>
                                          </p:tavLst>
                                        </p:anim>
                                      </p:childTnLst>
                                    </p:cTn>
                                  </p:par>
                                  <p:par>
                                    <p:cTn id="124" presetID="2" presetClass="entr" presetSubtype="4" fill="hold" grpId="0" nodeType="withEffect">
                                      <p:stCondLst>
                                        <p:cond delay="5750"/>
                                      </p:stCondLst>
                                      <p:childTnLst>
                                        <p:set>
                                          <p:cBhvr>
                                            <p:cTn id="125" dur="1" fill="hold">
                                              <p:stCondLst>
                                                <p:cond delay="0"/>
                                              </p:stCondLst>
                                            </p:cTn>
                                            <p:tgtEl>
                                              <p:spTgt spid="51"/>
                                            </p:tgtEl>
                                            <p:attrNameLst>
                                              <p:attrName>style.visibility</p:attrName>
                                            </p:attrNameLst>
                                          </p:cBhvr>
                                          <p:to>
                                            <p:strVal val="visible"/>
                                          </p:to>
                                        </p:set>
                                        <p:anim calcmode="lin" valueType="num">
                                          <p:cBhvr additive="base">
                                            <p:cTn id="126" dur="1000" fill="hold"/>
                                            <p:tgtEl>
                                              <p:spTgt spid="51"/>
                                            </p:tgtEl>
                                            <p:attrNameLst>
                                              <p:attrName>ppt_x</p:attrName>
                                            </p:attrNameLst>
                                          </p:cBhvr>
                                          <p:tavLst>
                                            <p:tav tm="0">
                                              <p:val>
                                                <p:strVal val="#ppt_x"/>
                                              </p:val>
                                            </p:tav>
                                            <p:tav tm="100000">
                                              <p:val>
                                                <p:strVal val="#ppt_x"/>
                                              </p:val>
                                            </p:tav>
                                          </p:tavLst>
                                        </p:anim>
                                        <p:anim calcmode="lin" valueType="num">
                                          <p:cBhvr additive="base">
                                            <p:cTn id="127" dur="1000" fill="hold"/>
                                            <p:tgtEl>
                                              <p:spTgt spid="51"/>
                                            </p:tgtEl>
                                            <p:attrNameLst>
                                              <p:attrName>ppt_y</p:attrName>
                                            </p:attrNameLst>
                                          </p:cBhvr>
                                          <p:tavLst>
                                            <p:tav tm="0">
                                              <p:val>
                                                <p:strVal val="1+#ppt_h/2"/>
                                              </p:val>
                                            </p:tav>
                                            <p:tav tm="100000">
                                              <p:val>
                                                <p:strVal val="#ppt_y"/>
                                              </p:val>
                                            </p:tav>
                                          </p:tavLst>
                                        </p:anim>
                                      </p:childTnLst>
                                    </p:cTn>
                                  </p:par>
                                  <p:par>
                                    <p:cTn id="128" presetID="2" presetClass="entr" presetSubtype="4" fill="hold" grpId="0" nodeType="withEffect">
                                      <p:stCondLst>
                                        <p:cond delay="5750"/>
                                      </p:stCondLst>
                                      <p:childTnLst>
                                        <p:set>
                                          <p:cBhvr>
                                            <p:cTn id="129" dur="1" fill="hold">
                                              <p:stCondLst>
                                                <p:cond delay="0"/>
                                              </p:stCondLst>
                                            </p:cTn>
                                            <p:tgtEl>
                                              <p:spTgt spid="53"/>
                                            </p:tgtEl>
                                            <p:attrNameLst>
                                              <p:attrName>style.visibility</p:attrName>
                                            </p:attrNameLst>
                                          </p:cBhvr>
                                          <p:to>
                                            <p:strVal val="visible"/>
                                          </p:to>
                                        </p:set>
                                        <p:anim calcmode="lin" valueType="num">
                                          <p:cBhvr additive="base">
                                            <p:cTn id="130" dur="1000" fill="hold"/>
                                            <p:tgtEl>
                                              <p:spTgt spid="53"/>
                                            </p:tgtEl>
                                            <p:attrNameLst>
                                              <p:attrName>ppt_x</p:attrName>
                                            </p:attrNameLst>
                                          </p:cBhvr>
                                          <p:tavLst>
                                            <p:tav tm="0">
                                              <p:val>
                                                <p:strVal val="#ppt_x"/>
                                              </p:val>
                                            </p:tav>
                                            <p:tav tm="100000">
                                              <p:val>
                                                <p:strVal val="#ppt_x"/>
                                              </p:val>
                                            </p:tav>
                                          </p:tavLst>
                                        </p:anim>
                                        <p:anim calcmode="lin" valueType="num">
                                          <p:cBhvr additive="base">
                                            <p:cTn id="131" dur="1000" fill="hold"/>
                                            <p:tgtEl>
                                              <p:spTgt spid="53"/>
                                            </p:tgtEl>
                                            <p:attrNameLst>
                                              <p:attrName>ppt_y</p:attrName>
                                            </p:attrNameLst>
                                          </p:cBhvr>
                                          <p:tavLst>
                                            <p:tav tm="0">
                                              <p:val>
                                                <p:strVal val="1+#ppt_h/2"/>
                                              </p:val>
                                            </p:tav>
                                            <p:tav tm="100000">
                                              <p:val>
                                                <p:strVal val="#ppt_y"/>
                                              </p:val>
                                            </p:tav>
                                          </p:tavLst>
                                        </p:anim>
                                      </p:childTnLst>
                                    </p:cTn>
                                  </p:par>
                                  <p:par>
                                    <p:cTn id="132" presetID="2" presetClass="entr" presetSubtype="4" fill="hold" grpId="0" nodeType="withEffect">
                                      <p:stCondLst>
                                        <p:cond delay="5750"/>
                                      </p:stCondLst>
                                      <p:childTnLst>
                                        <p:set>
                                          <p:cBhvr>
                                            <p:cTn id="133" dur="1" fill="hold">
                                              <p:stCondLst>
                                                <p:cond delay="0"/>
                                              </p:stCondLst>
                                            </p:cTn>
                                            <p:tgtEl>
                                              <p:spTgt spid="55"/>
                                            </p:tgtEl>
                                            <p:attrNameLst>
                                              <p:attrName>style.visibility</p:attrName>
                                            </p:attrNameLst>
                                          </p:cBhvr>
                                          <p:to>
                                            <p:strVal val="visible"/>
                                          </p:to>
                                        </p:set>
                                        <p:anim calcmode="lin" valueType="num">
                                          <p:cBhvr additive="base">
                                            <p:cTn id="134" dur="1000" fill="hold"/>
                                            <p:tgtEl>
                                              <p:spTgt spid="55"/>
                                            </p:tgtEl>
                                            <p:attrNameLst>
                                              <p:attrName>ppt_x</p:attrName>
                                            </p:attrNameLst>
                                          </p:cBhvr>
                                          <p:tavLst>
                                            <p:tav tm="0">
                                              <p:val>
                                                <p:strVal val="#ppt_x"/>
                                              </p:val>
                                            </p:tav>
                                            <p:tav tm="100000">
                                              <p:val>
                                                <p:strVal val="#ppt_x"/>
                                              </p:val>
                                            </p:tav>
                                          </p:tavLst>
                                        </p:anim>
                                        <p:anim calcmode="lin" valueType="num">
                                          <p:cBhvr additive="base">
                                            <p:cTn id="135" dur="1000" fill="hold"/>
                                            <p:tgtEl>
                                              <p:spTgt spid="55"/>
                                            </p:tgtEl>
                                            <p:attrNameLst>
                                              <p:attrName>ppt_y</p:attrName>
                                            </p:attrNameLst>
                                          </p:cBhvr>
                                          <p:tavLst>
                                            <p:tav tm="0">
                                              <p:val>
                                                <p:strVal val="1+#ppt_h/2"/>
                                              </p:val>
                                            </p:tav>
                                            <p:tav tm="100000">
                                              <p:val>
                                                <p:strVal val="#ppt_y"/>
                                              </p:val>
                                            </p:tav>
                                          </p:tavLst>
                                        </p:anim>
                                      </p:childTnLst>
                                    </p:cTn>
                                  </p:par>
                                  <p:par>
                                    <p:cTn id="136" presetID="2" presetClass="entr" presetSubtype="4" fill="hold" grpId="0" nodeType="withEffect">
                                      <p:stCondLst>
                                        <p:cond delay="5750"/>
                                      </p:stCondLst>
                                      <p:childTnLst>
                                        <p:set>
                                          <p:cBhvr>
                                            <p:cTn id="137" dur="1" fill="hold">
                                              <p:stCondLst>
                                                <p:cond delay="0"/>
                                              </p:stCondLst>
                                            </p:cTn>
                                            <p:tgtEl>
                                              <p:spTgt spid="56"/>
                                            </p:tgtEl>
                                            <p:attrNameLst>
                                              <p:attrName>style.visibility</p:attrName>
                                            </p:attrNameLst>
                                          </p:cBhvr>
                                          <p:to>
                                            <p:strVal val="visible"/>
                                          </p:to>
                                        </p:set>
                                        <p:anim calcmode="lin" valueType="num">
                                          <p:cBhvr additive="base">
                                            <p:cTn id="138" dur="1000" fill="hold"/>
                                            <p:tgtEl>
                                              <p:spTgt spid="56"/>
                                            </p:tgtEl>
                                            <p:attrNameLst>
                                              <p:attrName>ppt_x</p:attrName>
                                            </p:attrNameLst>
                                          </p:cBhvr>
                                          <p:tavLst>
                                            <p:tav tm="0">
                                              <p:val>
                                                <p:strVal val="#ppt_x"/>
                                              </p:val>
                                            </p:tav>
                                            <p:tav tm="100000">
                                              <p:val>
                                                <p:strVal val="#ppt_x"/>
                                              </p:val>
                                            </p:tav>
                                          </p:tavLst>
                                        </p:anim>
                                        <p:anim calcmode="lin" valueType="num">
                                          <p:cBhvr additive="base">
                                            <p:cTn id="139" dur="1000" fill="hold"/>
                                            <p:tgtEl>
                                              <p:spTgt spid="56"/>
                                            </p:tgtEl>
                                            <p:attrNameLst>
                                              <p:attrName>ppt_y</p:attrName>
                                            </p:attrNameLst>
                                          </p:cBhvr>
                                          <p:tavLst>
                                            <p:tav tm="0">
                                              <p:val>
                                                <p:strVal val="1+#ppt_h/2"/>
                                              </p:val>
                                            </p:tav>
                                            <p:tav tm="100000">
                                              <p:val>
                                                <p:strVal val="#ppt_y"/>
                                              </p:val>
                                            </p:tav>
                                          </p:tavLst>
                                        </p:anim>
                                      </p:childTnLst>
                                    </p:cTn>
                                  </p:par>
                                  <p:par>
                                    <p:cTn id="140" presetID="2" presetClass="entr" presetSubtype="4" fill="hold" grpId="0" nodeType="withEffect">
                                      <p:stCondLst>
                                        <p:cond delay="5750"/>
                                      </p:stCondLst>
                                      <p:childTnLst>
                                        <p:set>
                                          <p:cBhvr>
                                            <p:cTn id="141" dur="1" fill="hold">
                                              <p:stCondLst>
                                                <p:cond delay="0"/>
                                              </p:stCondLst>
                                            </p:cTn>
                                            <p:tgtEl>
                                              <p:spTgt spid="57"/>
                                            </p:tgtEl>
                                            <p:attrNameLst>
                                              <p:attrName>style.visibility</p:attrName>
                                            </p:attrNameLst>
                                          </p:cBhvr>
                                          <p:to>
                                            <p:strVal val="visible"/>
                                          </p:to>
                                        </p:set>
                                        <p:anim calcmode="lin" valueType="num">
                                          <p:cBhvr additive="base">
                                            <p:cTn id="142" dur="1000" fill="hold"/>
                                            <p:tgtEl>
                                              <p:spTgt spid="57"/>
                                            </p:tgtEl>
                                            <p:attrNameLst>
                                              <p:attrName>ppt_x</p:attrName>
                                            </p:attrNameLst>
                                          </p:cBhvr>
                                          <p:tavLst>
                                            <p:tav tm="0">
                                              <p:val>
                                                <p:strVal val="#ppt_x"/>
                                              </p:val>
                                            </p:tav>
                                            <p:tav tm="100000">
                                              <p:val>
                                                <p:strVal val="#ppt_x"/>
                                              </p:val>
                                            </p:tav>
                                          </p:tavLst>
                                        </p:anim>
                                        <p:anim calcmode="lin" valueType="num">
                                          <p:cBhvr additive="base">
                                            <p:cTn id="143" dur="1000" fill="hold"/>
                                            <p:tgtEl>
                                              <p:spTgt spid="57"/>
                                            </p:tgtEl>
                                            <p:attrNameLst>
                                              <p:attrName>ppt_y</p:attrName>
                                            </p:attrNameLst>
                                          </p:cBhvr>
                                          <p:tavLst>
                                            <p:tav tm="0">
                                              <p:val>
                                                <p:strVal val="1+#ppt_h/2"/>
                                              </p:val>
                                            </p:tav>
                                            <p:tav tm="100000">
                                              <p:val>
                                                <p:strVal val="#ppt_y"/>
                                              </p:val>
                                            </p:tav>
                                          </p:tavLst>
                                        </p:anim>
                                      </p:childTnLst>
                                    </p:cTn>
                                  </p:par>
                                  <p:par>
                                    <p:cTn id="144" presetID="2" presetClass="entr" presetSubtype="4" fill="hold" grpId="0" nodeType="withEffect">
                                      <p:stCondLst>
                                        <p:cond delay="5750"/>
                                      </p:stCondLst>
                                      <p:childTnLst>
                                        <p:set>
                                          <p:cBhvr>
                                            <p:cTn id="145" dur="1" fill="hold">
                                              <p:stCondLst>
                                                <p:cond delay="0"/>
                                              </p:stCondLst>
                                            </p:cTn>
                                            <p:tgtEl>
                                              <p:spTgt spid="58"/>
                                            </p:tgtEl>
                                            <p:attrNameLst>
                                              <p:attrName>style.visibility</p:attrName>
                                            </p:attrNameLst>
                                          </p:cBhvr>
                                          <p:to>
                                            <p:strVal val="visible"/>
                                          </p:to>
                                        </p:set>
                                        <p:anim calcmode="lin" valueType="num">
                                          <p:cBhvr additive="base">
                                            <p:cTn id="146" dur="1000" fill="hold"/>
                                            <p:tgtEl>
                                              <p:spTgt spid="58"/>
                                            </p:tgtEl>
                                            <p:attrNameLst>
                                              <p:attrName>ppt_x</p:attrName>
                                            </p:attrNameLst>
                                          </p:cBhvr>
                                          <p:tavLst>
                                            <p:tav tm="0">
                                              <p:val>
                                                <p:strVal val="#ppt_x"/>
                                              </p:val>
                                            </p:tav>
                                            <p:tav tm="100000">
                                              <p:val>
                                                <p:strVal val="#ppt_x"/>
                                              </p:val>
                                            </p:tav>
                                          </p:tavLst>
                                        </p:anim>
                                        <p:anim calcmode="lin" valueType="num">
                                          <p:cBhvr additive="base">
                                            <p:cTn id="147" dur="1000" fill="hold"/>
                                            <p:tgtEl>
                                              <p:spTgt spid="58"/>
                                            </p:tgtEl>
                                            <p:attrNameLst>
                                              <p:attrName>ppt_y</p:attrName>
                                            </p:attrNameLst>
                                          </p:cBhvr>
                                          <p:tavLst>
                                            <p:tav tm="0">
                                              <p:val>
                                                <p:strVal val="1+#ppt_h/2"/>
                                              </p:val>
                                            </p:tav>
                                            <p:tav tm="100000">
                                              <p:val>
                                                <p:strVal val="#ppt_y"/>
                                              </p:val>
                                            </p:tav>
                                          </p:tavLst>
                                        </p:anim>
                                      </p:childTnLst>
                                    </p:cTn>
                                  </p:par>
                                  <p:par>
                                    <p:cTn id="148" presetID="2" presetClass="entr" presetSubtype="4" fill="hold" grpId="0" nodeType="withEffect">
                                      <p:stCondLst>
                                        <p:cond delay="5750"/>
                                      </p:stCondLst>
                                      <p:childTnLst>
                                        <p:set>
                                          <p:cBhvr>
                                            <p:cTn id="149" dur="1" fill="hold">
                                              <p:stCondLst>
                                                <p:cond delay="0"/>
                                              </p:stCondLst>
                                            </p:cTn>
                                            <p:tgtEl>
                                              <p:spTgt spid="59"/>
                                            </p:tgtEl>
                                            <p:attrNameLst>
                                              <p:attrName>style.visibility</p:attrName>
                                            </p:attrNameLst>
                                          </p:cBhvr>
                                          <p:to>
                                            <p:strVal val="visible"/>
                                          </p:to>
                                        </p:set>
                                        <p:anim calcmode="lin" valueType="num">
                                          <p:cBhvr additive="base">
                                            <p:cTn id="150" dur="1000" fill="hold"/>
                                            <p:tgtEl>
                                              <p:spTgt spid="59"/>
                                            </p:tgtEl>
                                            <p:attrNameLst>
                                              <p:attrName>ppt_x</p:attrName>
                                            </p:attrNameLst>
                                          </p:cBhvr>
                                          <p:tavLst>
                                            <p:tav tm="0">
                                              <p:val>
                                                <p:strVal val="#ppt_x"/>
                                              </p:val>
                                            </p:tav>
                                            <p:tav tm="100000">
                                              <p:val>
                                                <p:strVal val="#ppt_x"/>
                                              </p:val>
                                            </p:tav>
                                          </p:tavLst>
                                        </p:anim>
                                        <p:anim calcmode="lin" valueType="num">
                                          <p:cBhvr additive="base">
                                            <p:cTn id="151" dur="1000" fill="hold"/>
                                            <p:tgtEl>
                                              <p:spTgt spid="59"/>
                                            </p:tgtEl>
                                            <p:attrNameLst>
                                              <p:attrName>ppt_y</p:attrName>
                                            </p:attrNameLst>
                                          </p:cBhvr>
                                          <p:tavLst>
                                            <p:tav tm="0">
                                              <p:val>
                                                <p:strVal val="1+#ppt_h/2"/>
                                              </p:val>
                                            </p:tav>
                                            <p:tav tm="100000">
                                              <p:val>
                                                <p:strVal val="#ppt_y"/>
                                              </p:val>
                                            </p:tav>
                                          </p:tavLst>
                                        </p:anim>
                                      </p:childTnLst>
                                    </p:cTn>
                                  </p:par>
                                  <p:par>
                                    <p:cTn id="152" presetID="2" presetClass="entr" presetSubtype="1" fill="hold" grpId="0" nodeType="withEffect">
                                      <p:stCondLst>
                                        <p:cond delay="5750"/>
                                      </p:stCondLst>
                                      <p:childTnLst>
                                        <p:set>
                                          <p:cBhvr>
                                            <p:cTn id="153" dur="1" fill="hold">
                                              <p:stCondLst>
                                                <p:cond delay="0"/>
                                              </p:stCondLst>
                                            </p:cTn>
                                            <p:tgtEl>
                                              <p:spTgt spid="50"/>
                                            </p:tgtEl>
                                            <p:attrNameLst>
                                              <p:attrName>style.visibility</p:attrName>
                                            </p:attrNameLst>
                                          </p:cBhvr>
                                          <p:to>
                                            <p:strVal val="visible"/>
                                          </p:to>
                                        </p:set>
                                        <p:anim calcmode="lin" valueType="num">
                                          <p:cBhvr additive="base">
                                            <p:cTn id="154" dur="1000" fill="hold"/>
                                            <p:tgtEl>
                                              <p:spTgt spid="50"/>
                                            </p:tgtEl>
                                            <p:attrNameLst>
                                              <p:attrName>ppt_x</p:attrName>
                                            </p:attrNameLst>
                                          </p:cBhvr>
                                          <p:tavLst>
                                            <p:tav tm="0">
                                              <p:val>
                                                <p:strVal val="#ppt_x"/>
                                              </p:val>
                                            </p:tav>
                                            <p:tav tm="100000">
                                              <p:val>
                                                <p:strVal val="#ppt_x"/>
                                              </p:val>
                                            </p:tav>
                                          </p:tavLst>
                                        </p:anim>
                                        <p:anim calcmode="lin" valueType="num">
                                          <p:cBhvr additive="base">
                                            <p:cTn id="155" dur="1000" fill="hold"/>
                                            <p:tgtEl>
                                              <p:spTgt spid="50"/>
                                            </p:tgtEl>
                                            <p:attrNameLst>
                                              <p:attrName>ppt_y</p:attrName>
                                            </p:attrNameLst>
                                          </p:cBhvr>
                                          <p:tavLst>
                                            <p:tav tm="0">
                                              <p:val>
                                                <p:strVal val="0-#ppt_h/2"/>
                                              </p:val>
                                            </p:tav>
                                            <p:tav tm="100000">
                                              <p:val>
                                                <p:strVal val="#ppt_y"/>
                                              </p:val>
                                            </p:tav>
                                          </p:tavLst>
                                        </p:anim>
                                      </p:childTnLst>
                                    </p:cTn>
                                  </p:par>
                                  <p:par>
                                    <p:cTn id="156" presetID="2" presetClass="entr" presetSubtype="1" fill="hold" grpId="0" nodeType="withEffect">
                                      <p:stCondLst>
                                        <p:cond delay="5750"/>
                                      </p:stCondLst>
                                      <p:childTnLst>
                                        <p:set>
                                          <p:cBhvr>
                                            <p:cTn id="157" dur="1" fill="hold">
                                              <p:stCondLst>
                                                <p:cond delay="0"/>
                                              </p:stCondLst>
                                            </p:cTn>
                                            <p:tgtEl>
                                              <p:spTgt spid="52"/>
                                            </p:tgtEl>
                                            <p:attrNameLst>
                                              <p:attrName>style.visibility</p:attrName>
                                            </p:attrNameLst>
                                          </p:cBhvr>
                                          <p:to>
                                            <p:strVal val="visible"/>
                                          </p:to>
                                        </p:set>
                                        <p:anim calcmode="lin" valueType="num">
                                          <p:cBhvr additive="base">
                                            <p:cTn id="158" dur="1000" fill="hold"/>
                                            <p:tgtEl>
                                              <p:spTgt spid="52"/>
                                            </p:tgtEl>
                                            <p:attrNameLst>
                                              <p:attrName>ppt_x</p:attrName>
                                            </p:attrNameLst>
                                          </p:cBhvr>
                                          <p:tavLst>
                                            <p:tav tm="0">
                                              <p:val>
                                                <p:strVal val="#ppt_x"/>
                                              </p:val>
                                            </p:tav>
                                            <p:tav tm="100000">
                                              <p:val>
                                                <p:strVal val="#ppt_x"/>
                                              </p:val>
                                            </p:tav>
                                          </p:tavLst>
                                        </p:anim>
                                        <p:anim calcmode="lin" valueType="num">
                                          <p:cBhvr additive="base">
                                            <p:cTn id="159" dur="1000" fill="hold"/>
                                            <p:tgtEl>
                                              <p:spTgt spid="52"/>
                                            </p:tgtEl>
                                            <p:attrNameLst>
                                              <p:attrName>ppt_y</p:attrName>
                                            </p:attrNameLst>
                                          </p:cBhvr>
                                          <p:tavLst>
                                            <p:tav tm="0">
                                              <p:val>
                                                <p:strVal val="0-#ppt_h/2"/>
                                              </p:val>
                                            </p:tav>
                                            <p:tav tm="100000">
                                              <p:val>
                                                <p:strVal val="#ppt_y"/>
                                              </p:val>
                                            </p:tav>
                                          </p:tavLst>
                                        </p:anim>
                                      </p:childTnLst>
                                    </p:cTn>
                                  </p:par>
                                  <p:par>
                                    <p:cTn id="160" presetID="2" presetClass="entr" presetSubtype="1" fill="hold" grpId="0" nodeType="withEffect">
                                      <p:stCondLst>
                                        <p:cond delay="5750"/>
                                      </p:stCondLst>
                                      <p:childTnLst>
                                        <p:set>
                                          <p:cBhvr>
                                            <p:cTn id="161" dur="1" fill="hold">
                                              <p:stCondLst>
                                                <p:cond delay="0"/>
                                              </p:stCondLst>
                                            </p:cTn>
                                            <p:tgtEl>
                                              <p:spTgt spid="54"/>
                                            </p:tgtEl>
                                            <p:attrNameLst>
                                              <p:attrName>style.visibility</p:attrName>
                                            </p:attrNameLst>
                                          </p:cBhvr>
                                          <p:to>
                                            <p:strVal val="visible"/>
                                          </p:to>
                                        </p:set>
                                        <p:anim calcmode="lin" valueType="num">
                                          <p:cBhvr additive="base">
                                            <p:cTn id="162" dur="1000" fill="hold"/>
                                            <p:tgtEl>
                                              <p:spTgt spid="54"/>
                                            </p:tgtEl>
                                            <p:attrNameLst>
                                              <p:attrName>ppt_x</p:attrName>
                                            </p:attrNameLst>
                                          </p:cBhvr>
                                          <p:tavLst>
                                            <p:tav tm="0">
                                              <p:val>
                                                <p:strVal val="#ppt_x"/>
                                              </p:val>
                                            </p:tav>
                                            <p:tav tm="100000">
                                              <p:val>
                                                <p:strVal val="#ppt_x"/>
                                              </p:val>
                                            </p:tav>
                                          </p:tavLst>
                                        </p:anim>
                                        <p:anim calcmode="lin" valueType="num">
                                          <p:cBhvr additive="base">
                                            <p:cTn id="163" dur="1000" fill="hold"/>
                                            <p:tgtEl>
                                              <p:spTgt spid="54"/>
                                            </p:tgtEl>
                                            <p:attrNameLst>
                                              <p:attrName>ppt_y</p:attrName>
                                            </p:attrNameLst>
                                          </p:cBhvr>
                                          <p:tavLst>
                                            <p:tav tm="0">
                                              <p:val>
                                                <p:strVal val="0-#ppt_h/2"/>
                                              </p:val>
                                            </p:tav>
                                            <p:tav tm="100000">
                                              <p:val>
                                                <p:strVal val="#ppt_y"/>
                                              </p:val>
                                            </p:tav>
                                          </p:tavLst>
                                        </p:anim>
                                      </p:childTnLst>
                                    </p:cTn>
                                  </p:par>
                                  <p:par>
                                    <p:cTn id="164" presetID="2" presetClass="entr" presetSubtype="1" fill="hold" grpId="0" nodeType="withEffect">
                                      <p:stCondLst>
                                        <p:cond delay="5750"/>
                                      </p:stCondLst>
                                      <p:childTnLst>
                                        <p:set>
                                          <p:cBhvr>
                                            <p:cTn id="165" dur="1" fill="hold">
                                              <p:stCondLst>
                                                <p:cond delay="0"/>
                                              </p:stCondLst>
                                            </p:cTn>
                                            <p:tgtEl>
                                              <p:spTgt spid="60"/>
                                            </p:tgtEl>
                                            <p:attrNameLst>
                                              <p:attrName>style.visibility</p:attrName>
                                            </p:attrNameLst>
                                          </p:cBhvr>
                                          <p:to>
                                            <p:strVal val="visible"/>
                                          </p:to>
                                        </p:set>
                                        <p:anim calcmode="lin" valueType="num">
                                          <p:cBhvr additive="base">
                                            <p:cTn id="166" dur="1000" fill="hold"/>
                                            <p:tgtEl>
                                              <p:spTgt spid="60"/>
                                            </p:tgtEl>
                                            <p:attrNameLst>
                                              <p:attrName>ppt_x</p:attrName>
                                            </p:attrNameLst>
                                          </p:cBhvr>
                                          <p:tavLst>
                                            <p:tav tm="0">
                                              <p:val>
                                                <p:strVal val="#ppt_x"/>
                                              </p:val>
                                            </p:tav>
                                            <p:tav tm="100000">
                                              <p:val>
                                                <p:strVal val="#ppt_x"/>
                                              </p:val>
                                            </p:tav>
                                          </p:tavLst>
                                        </p:anim>
                                        <p:anim calcmode="lin" valueType="num">
                                          <p:cBhvr additive="base">
                                            <p:cTn id="167" dur="1000" fill="hold"/>
                                            <p:tgtEl>
                                              <p:spTgt spid="60"/>
                                            </p:tgtEl>
                                            <p:attrNameLst>
                                              <p:attrName>ppt_y</p:attrName>
                                            </p:attrNameLst>
                                          </p:cBhvr>
                                          <p:tavLst>
                                            <p:tav tm="0">
                                              <p:val>
                                                <p:strVal val="0-#ppt_h/2"/>
                                              </p:val>
                                            </p:tav>
                                            <p:tav tm="100000">
                                              <p:val>
                                                <p:strVal val="#ppt_y"/>
                                              </p:val>
                                            </p:tav>
                                          </p:tavLst>
                                        </p:anim>
                                      </p:childTnLst>
                                    </p:cTn>
                                  </p:par>
                                  <p:par>
                                    <p:cTn id="168" presetID="2" presetClass="entr" presetSubtype="1" fill="hold" grpId="0" nodeType="withEffect">
                                      <p:stCondLst>
                                        <p:cond delay="5750"/>
                                      </p:stCondLst>
                                      <p:childTnLst>
                                        <p:set>
                                          <p:cBhvr>
                                            <p:cTn id="169" dur="1" fill="hold">
                                              <p:stCondLst>
                                                <p:cond delay="0"/>
                                              </p:stCondLst>
                                            </p:cTn>
                                            <p:tgtEl>
                                              <p:spTgt spid="61"/>
                                            </p:tgtEl>
                                            <p:attrNameLst>
                                              <p:attrName>style.visibility</p:attrName>
                                            </p:attrNameLst>
                                          </p:cBhvr>
                                          <p:to>
                                            <p:strVal val="visible"/>
                                          </p:to>
                                        </p:set>
                                        <p:anim calcmode="lin" valueType="num">
                                          <p:cBhvr additive="base">
                                            <p:cTn id="170" dur="1000" fill="hold"/>
                                            <p:tgtEl>
                                              <p:spTgt spid="61"/>
                                            </p:tgtEl>
                                            <p:attrNameLst>
                                              <p:attrName>ppt_x</p:attrName>
                                            </p:attrNameLst>
                                          </p:cBhvr>
                                          <p:tavLst>
                                            <p:tav tm="0">
                                              <p:val>
                                                <p:strVal val="#ppt_x"/>
                                              </p:val>
                                            </p:tav>
                                            <p:tav tm="100000">
                                              <p:val>
                                                <p:strVal val="#ppt_x"/>
                                              </p:val>
                                            </p:tav>
                                          </p:tavLst>
                                        </p:anim>
                                        <p:anim calcmode="lin" valueType="num">
                                          <p:cBhvr additive="base">
                                            <p:cTn id="171" dur="1000" fill="hold"/>
                                            <p:tgtEl>
                                              <p:spTgt spid="61"/>
                                            </p:tgtEl>
                                            <p:attrNameLst>
                                              <p:attrName>ppt_y</p:attrName>
                                            </p:attrNameLst>
                                          </p:cBhvr>
                                          <p:tavLst>
                                            <p:tav tm="0">
                                              <p:val>
                                                <p:strVal val="0-#ppt_h/2"/>
                                              </p:val>
                                            </p:tav>
                                            <p:tav tm="100000">
                                              <p:val>
                                                <p:strVal val="#ppt_y"/>
                                              </p:val>
                                            </p:tav>
                                          </p:tavLst>
                                        </p:anim>
                                      </p:childTnLst>
                                    </p:cTn>
                                  </p:par>
                                  <p:par>
                                    <p:cTn id="172" presetID="2" presetClass="entr" presetSubtype="1" fill="hold" grpId="0" nodeType="withEffect">
                                      <p:stCondLst>
                                        <p:cond delay="5750"/>
                                      </p:stCondLst>
                                      <p:childTnLst>
                                        <p:set>
                                          <p:cBhvr>
                                            <p:cTn id="173" dur="1" fill="hold">
                                              <p:stCondLst>
                                                <p:cond delay="0"/>
                                              </p:stCondLst>
                                            </p:cTn>
                                            <p:tgtEl>
                                              <p:spTgt spid="62"/>
                                            </p:tgtEl>
                                            <p:attrNameLst>
                                              <p:attrName>style.visibility</p:attrName>
                                            </p:attrNameLst>
                                          </p:cBhvr>
                                          <p:to>
                                            <p:strVal val="visible"/>
                                          </p:to>
                                        </p:set>
                                        <p:anim calcmode="lin" valueType="num">
                                          <p:cBhvr additive="base">
                                            <p:cTn id="174" dur="1000" fill="hold"/>
                                            <p:tgtEl>
                                              <p:spTgt spid="62"/>
                                            </p:tgtEl>
                                            <p:attrNameLst>
                                              <p:attrName>ppt_x</p:attrName>
                                            </p:attrNameLst>
                                          </p:cBhvr>
                                          <p:tavLst>
                                            <p:tav tm="0">
                                              <p:val>
                                                <p:strVal val="#ppt_x"/>
                                              </p:val>
                                            </p:tav>
                                            <p:tav tm="100000">
                                              <p:val>
                                                <p:strVal val="#ppt_x"/>
                                              </p:val>
                                            </p:tav>
                                          </p:tavLst>
                                        </p:anim>
                                        <p:anim calcmode="lin" valueType="num">
                                          <p:cBhvr additive="base">
                                            <p:cTn id="175" dur="1000" fill="hold"/>
                                            <p:tgtEl>
                                              <p:spTgt spid="6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7" grpId="0" animBg="1"/>
          <p:bldP spid="11" grpId="0" animBg="1"/>
          <p:bldP spid="12" grpId="0" animBg="1"/>
          <p:bldP spid="16" grpId="0" animBg="1"/>
          <p:bldP spid="17" grpId="0" animBg="1"/>
          <p:bldP spid="21" grpId="0" animBg="1"/>
          <p:bldP spid="22" grpId="0" animBg="1"/>
          <p:bldP spid="26" grpId="0" animBg="1"/>
          <p:bldP spid="27" grpId="0" animBg="1"/>
          <p:bldP spid="31" grpId="0" animBg="1"/>
          <p:bldP spid="32" grpId="0" animBg="1"/>
          <p:bldP spid="36" grpId="0" animBg="1"/>
          <p:bldP spid="37" grpId="0" animBg="1"/>
          <p:bldP spid="41" grpId="0" animBg="1"/>
          <p:bldP spid="49" grpId="0"/>
          <p:bldP spid="50" grpId="0"/>
          <p:bldP spid="51" grpId="0"/>
          <p:bldP spid="52" grpId="0"/>
          <p:bldP spid="53" grpId="0"/>
          <p:bldP spid="54" grpId="0"/>
          <p:bldP spid="55" grpId="0"/>
          <p:bldP spid="56" grpId="0"/>
          <p:bldP spid="57" grpId="0"/>
          <p:bldP spid="58" grpId="0"/>
          <p:bldP spid="59" grpId="0"/>
          <p:bldP spid="60" grpId="0"/>
          <p:bldP spid="61" grpId="0"/>
          <p:bldP spid="62" grpId="0"/>
        </p:bldLst>
      </p:timing>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1"/>
          <p:cNvGrpSpPr/>
          <p:nvPr/>
        </p:nvGrpSpPr>
        <p:grpSpPr>
          <a:xfrm>
            <a:off x="3175" y="1884363"/>
            <a:ext cx="1693863" cy="1546225"/>
            <a:chOff x="3175" y="1884363"/>
            <a:chExt cx="1693863" cy="1546225"/>
          </a:xfrm>
        </p:grpSpPr>
        <p:sp>
          <p:nvSpPr>
            <p:cNvPr id="11" name="Freeform 11"/>
            <p:cNvSpPr>
              <a:spLocks/>
            </p:cNvSpPr>
            <p:nvPr/>
          </p:nvSpPr>
          <p:spPr bwMode="auto">
            <a:xfrm>
              <a:off x="3175" y="1998663"/>
              <a:ext cx="1636713" cy="1431925"/>
            </a:xfrm>
            <a:custGeom>
              <a:avLst/>
              <a:gdLst>
                <a:gd name="T0" fmla="*/ 430 w 430"/>
                <a:gd name="T1" fmla="*/ 0 h 376"/>
                <a:gd name="T2" fmla="*/ 430 w 430"/>
                <a:gd name="T3" fmla="*/ 208 h 376"/>
                <a:gd name="T4" fmla="*/ 262 w 430"/>
                <a:gd name="T5" fmla="*/ 376 h 376"/>
                <a:gd name="T6" fmla="*/ 0 w 430"/>
                <a:gd name="T7" fmla="*/ 376 h 376"/>
              </a:gdLst>
              <a:ahLst/>
              <a:cxnLst>
                <a:cxn ang="0">
                  <a:pos x="T0" y="T1"/>
                </a:cxn>
                <a:cxn ang="0">
                  <a:pos x="T2" y="T3"/>
                </a:cxn>
                <a:cxn ang="0">
                  <a:pos x="T4" y="T5"/>
                </a:cxn>
                <a:cxn ang="0">
                  <a:pos x="T6" y="T7"/>
                </a:cxn>
              </a:cxnLst>
              <a:rect l="0" t="0" r="r" b="b"/>
              <a:pathLst>
                <a:path w="430" h="376">
                  <a:moveTo>
                    <a:pt x="430" y="0"/>
                  </a:moveTo>
                  <a:cubicBezTo>
                    <a:pt x="430" y="208"/>
                    <a:pt x="430" y="208"/>
                    <a:pt x="430" y="208"/>
                  </a:cubicBezTo>
                  <a:cubicBezTo>
                    <a:pt x="337" y="208"/>
                    <a:pt x="262" y="283"/>
                    <a:pt x="262" y="376"/>
                  </a:cubicBezTo>
                  <a:cubicBezTo>
                    <a:pt x="0" y="376"/>
                    <a:pt x="0" y="376"/>
                    <a:pt x="0" y="376"/>
                  </a:cubicBezTo>
                </a:path>
              </a:pathLst>
            </a:custGeom>
            <a:noFill/>
            <a:ln w="46038" cap="flat">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2" name="Oval 12"/>
            <p:cNvSpPr>
              <a:spLocks noChangeArrowheads="1"/>
            </p:cNvSpPr>
            <p:nvPr/>
          </p:nvSpPr>
          <p:spPr bwMode="auto">
            <a:xfrm>
              <a:off x="1582738" y="1884363"/>
              <a:ext cx="114300" cy="114300"/>
            </a:xfrm>
            <a:prstGeom prst="ellipse">
              <a:avLst/>
            </a:prstGeom>
            <a:noFill/>
            <a:ln w="46038" cap="flat">
              <a:solidFill>
                <a:schemeClr val="accent3"/>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5" name="Group 44"/>
          <p:cNvGrpSpPr/>
          <p:nvPr/>
        </p:nvGrpSpPr>
        <p:grpSpPr>
          <a:xfrm>
            <a:off x="2260600" y="3430588"/>
            <a:ext cx="1692276" cy="1546225"/>
            <a:chOff x="2260600" y="3430588"/>
            <a:chExt cx="1692276" cy="1546225"/>
          </a:xfrm>
        </p:grpSpPr>
        <p:sp>
          <p:nvSpPr>
            <p:cNvPr id="13" name="Freeform 13"/>
            <p:cNvSpPr>
              <a:spLocks/>
            </p:cNvSpPr>
            <p:nvPr/>
          </p:nvSpPr>
          <p:spPr bwMode="auto">
            <a:xfrm>
              <a:off x="2260600" y="3430588"/>
              <a:ext cx="1635125" cy="1431925"/>
            </a:xfrm>
            <a:custGeom>
              <a:avLst/>
              <a:gdLst>
                <a:gd name="T0" fmla="*/ 0 w 430"/>
                <a:gd name="T1" fmla="*/ 0 h 376"/>
                <a:gd name="T2" fmla="*/ 262 w 430"/>
                <a:gd name="T3" fmla="*/ 0 h 376"/>
                <a:gd name="T4" fmla="*/ 430 w 430"/>
                <a:gd name="T5" fmla="*/ 168 h 376"/>
                <a:gd name="T6" fmla="*/ 430 w 430"/>
                <a:gd name="T7" fmla="*/ 376 h 376"/>
              </a:gdLst>
              <a:ahLst/>
              <a:cxnLst>
                <a:cxn ang="0">
                  <a:pos x="T0" y="T1"/>
                </a:cxn>
                <a:cxn ang="0">
                  <a:pos x="T2" y="T3"/>
                </a:cxn>
                <a:cxn ang="0">
                  <a:pos x="T4" y="T5"/>
                </a:cxn>
                <a:cxn ang="0">
                  <a:pos x="T6" y="T7"/>
                </a:cxn>
              </a:cxnLst>
              <a:rect l="0" t="0" r="r" b="b"/>
              <a:pathLst>
                <a:path w="430" h="376">
                  <a:moveTo>
                    <a:pt x="0" y="0"/>
                  </a:moveTo>
                  <a:cubicBezTo>
                    <a:pt x="262" y="0"/>
                    <a:pt x="262" y="0"/>
                    <a:pt x="262" y="0"/>
                  </a:cubicBezTo>
                  <a:cubicBezTo>
                    <a:pt x="262" y="93"/>
                    <a:pt x="337" y="168"/>
                    <a:pt x="430" y="168"/>
                  </a:cubicBezTo>
                  <a:cubicBezTo>
                    <a:pt x="430" y="376"/>
                    <a:pt x="430" y="376"/>
                    <a:pt x="430" y="376"/>
                  </a:cubicBezTo>
                </a:path>
              </a:pathLst>
            </a:custGeom>
            <a:noFill/>
            <a:ln w="46038"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4" name="Oval 14"/>
            <p:cNvSpPr>
              <a:spLocks noChangeArrowheads="1"/>
            </p:cNvSpPr>
            <p:nvPr/>
          </p:nvSpPr>
          <p:spPr bwMode="auto">
            <a:xfrm>
              <a:off x="3840163" y="4862513"/>
              <a:ext cx="112713" cy="114300"/>
            </a:xfrm>
            <a:prstGeom prst="ellipse">
              <a:avLst/>
            </a:prstGeom>
            <a:noFill/>
            <a:ln w="46038" cap="flat">
              <a:solidFill>
                <a:schemeClr val="accent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6" name="Group 45"/>
          <p:cNvGrpSpPr/>
          <p:nvPr/>
        </p:nvGrpSpPr>
        <p:grpSpPr>
          <a:xfrm>
            <a:off x="4521200" y="1884363"/>
            <a:ext cx="1692276" cy="1546225"/>
            <a:chOff x="4521200" y="1884363"/>
            <a:chExt cx="1692276" cy="1546225"/>
          </a:xfrm>
        </p:grpSpPr>
        <p:sp>
          <p:nvSpPr>
            <p:cNvPr id="15" name="Freeform 15"/>
            <p:cNvSpPr>
              <a:spLocks/>
            </p:cNvSpPr>
            <p:nvPr/>
          </p:nvSpPr>
          <p:spPr bwMode="auto">
            <a:xfrm>
              <a:off x="4521200" y="1998663"/>
              <a:ext cx="1636713" cy="1431925"/>
            </a:xfrm>
            <a:custGeom>
              <a:avLst/>
              <a:gdLst>
                <a:gd name="T0" fmla="*/ 0 w 430"/>
                <a:gd name="T1" fmla="*/ 376 h 376"/>
                <a:gd name="T2" fmla="*/ 262 w 430"/>
                <a:gd name="T3" fmla="*/ 376 h 376"/>
                <a:gd name="T4" fmla="*/ 430 w 430"/>
                <a:gd name="T5" fmla="*/ 208 h 376"/>
                <a:gd name="T6" fmla="*/ 430 w 430"/>
                <a:gd name="T7" fmla="*/ 0 h 376"/>
              </a:gdLst>
              <a:ahLst/>
              <a:cxnLst>
                <a:cxn ang="0">
                  <a:pos x="T0" y="T1"/>
                </a:cxn>
                <a:cxn ang="0">
                  <a:pos x="T2" y="T3"/>
                </a:cxn>
                <a:cxn ang="0">
                  <a:pos x="T4" y="T5"/>
                </a:cxn>
                <a:cxn ang="0">
                  <a:pos x="T6" y="T7"/>
                </a:cxn>
              </a:cxnLst>
              <a:rect l="0" t="0" r="r" b="b"/>
              <a:pathLst>
                <a:path w="430" h="376">
                  <a:moveTo>
                    <a:pt x="0" y="376"/>
                  </a:moveTo>
                  <a:cubicBezTo>
                    <a:pt x="262" y="376"/>
                    <a:pt x="262" y="376"/>
                    <a:pt x="262" y="376"/>
                  </a:cubicBezTo>
                  <a:cubicBezTo>
                    <a:pt x="262" y="283"/>
                    <a:pt x="337" y="208"/>
                    <a:pt x="430" y="208"/>
                  </a:cubicBezTo>
                  <a:cubicBezTo>
                    <a:pt x="430" y="0"/>
                    <a:pt x="430" y="0"/>
                    <a:pt x="430" y="0"/>
                  </a:cubicBezTo>
                </a:path>
              </a:pathLst>
            </a:custGeom>
            <a:noFill/>
            <a:ln w="46038"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6" name="Oval 16"/>
            <p:cNvSpPr>
              <a:spLocks noChangeArrowheads="1"/>
            </p:cNvSpPr>
            <p:nvPr/>
          </p:nvSpPr>
          <p:spPr bwMode="auto">
            <a:xfrm>
              <a:off x="6100763" y="1884363"/>
              <a:ext cx="112713" cy="114300"/>
            </a:xfrm>
            <a:prstGeom prst="ellipse">
              <a:avLst/>
            </a:prstGeom>
            <a:noFill/>
            <a:ln w="46038" cap="flat">
              <a:solidFill>
                <a:schemeClr val="accent6"/>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7" name="Group 46"/>
          <p:cNvGrpSpPr/>
          <p:nvPr/>
        </p:nvGrpSpPr>
        <p:grpSpPr>
          <a:xfrm>
            <a:off x="6777038" y="3430588"/>
            <a:ext cx="1693862" cy="1546225"/>
            <a:chOff x="6777038" y="3430588"/>
            <a:chExt cx="1693862" cy="1546225"/>
          </a:xfrm>
        </p:grpSpPr>
        <p:sp>
          <p:nvSpPr>
            <p:cNvPr id="17" name="Freeform 17"/>
            <p:cNvSpPr>
              <a:spLocks/>
            </p:cNvSpPr>
            <p:nvPr/>
          </p:nvSpPr>
          <p:spPr bwMode="auto">
            <a:xfrm>
              <a:off x="6777038" y="3430588"/>
              <a:ext cx="1636713" cy="1431925"/>
            </a:xfrm>
            <a:custGeom>
              <a:avLst/>
              <a:gdLst>
                <a:gd name="T0" fmla="*/ 0 w 430"/>
                <a:gd name="T1" fmla="*/ 0 h 376"/>
                <a:gd name="T2" fmla="*/ 262 w 430"/>
                <a:gd name="T3" fmla="*/ 0 h 376"/>
                <a:gd name="T4" fmla="*/ 430 w 430"/>
                <a:gd name="T5" fmla="*/ 168 h 376"/>
                <a:gd name="T6" fmla="*/ 430 w 430"/>
                <a:gd name="T7" fmla="*/ 376 h 376"/>
              </a:gdLst>
              <a:ahLst/>
              <a:cxnLst>
                <a:cxn ang="0">
                  <a:pos x="T0" y="T1"/>
                </a:cxn>
                <a:cxn ang="0">
                  <a:pos x="T2" y="T3"/>
                </a:cxn>
                <a:cxn ang="0">
                  <a:pos x="T4" y="T5"/>
                </a:cxn>
                <a:cxn ang="0">
                  <a:pos x="T6" y="T7"/>
                </a:cxn>
              </a:cxnLst>
              <a:rect l="0" t="0" r="r" b="b"/>
              <a:pathLst>
                <a:path w="430" h="376">
                  <a:moveTo>
                    <a:pt x="0" y="0"/>
                  </a:moveTo>
                  <a:cubicBezTo>
                    <a:pt x="262" y="0"/>
                    <a:pt x="262" y="0"/>
                    <a:pt x="262" y="0"/>
                  </a:cubicBezTo>
                  <a:cubicBezTo>
                    <a:pt x="262" y="93"/>
                    <a:pt x="337" y="168"/>
                    <a:pt x="430" y="168"/>
                  </a:cubicBezTo>
                  <a:cubicBezTo>
                    <a:pt x="430" y="376"/>
                    <a:pt x="430" y="376"/>
                    <a:pt x="430" y="376"/>
                  </a:cubicBezTo>
                </a:path>
              </a:pathLst>
            </a:custGeom>
            <a:noFill/>
            <a:ln w="46038"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18" name="Oval 18"/>
            <p:cNvSpPr>
              <a:spLocks noChangeArrowheads="1"/>
            </p:cNvSpPr>
            <p:nvPr/>
          </p:nvSpPr>
          <p:spPr bwMode="auto">
            <a:xfrm>
              <a:off x="8356600" y="4862513"/>
              <a:ext cx="114300" cy="114300"/>
            </a:xfrm>
            <a:prstGeom prst="ellipse">
              <a:avLst/>
            </a:prstGeom>
            <a:noFill/>
            <a:ln w="46038" cap="flat">
              <a:solidFill>
                <a:schemeClr val="accent4"/>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grpSp>
        <p:nvGrpSpPr>
          <p:cNvPr id="48" name="Group 47"/>
          <p:cNvGrpSpPr/>
          <p:nvPr/>
        </p:nvGrpSpPr>
        <p:grpSpPr>
          <a:xfrm>
            <a:off x="9034463" y="1884363"/>
            <a:ext cx="1693862" cy="1546225"/>
            <a:chOff x="9034463" y="1884363"/>
            <a:chExt cx="1693862" cy="1546225"/>
          </a:xfrm>
        </p:grpSpPr>
        <p:sp>
          <p:nvSpPr>
            <p:cNvPr id="19" name="Freeform 19"/>
            <p:cNvSpPr>
              <a:spLocks/>
            </p:cNvSpPr>
            <p:nvPr/>
          </p:nvSpPr>
          <p:spPr bwMode="auto">
            <a:xfrm>
              <a:off x="9034463" y="1998663"/>
              <a:ext cx="1636713" cy="1431925"/>
            </a:xfrm>
            <a:custGeom>
              <a:avLst/>
              <a:gdLst>
                <a:gd name="T0" fmla="*/ 0 w 430"/>
                <a:gd name="T1" fmla="*/ 376 h 376"/>
                <a:gd name="T2" fmla="*/ 262 w 430"/>
                <a:gd name="T3" fmla="*/ 376 h 376"/>
                <a:gd name="T4" fmla="*/ 430 w 430"/>
                <a:gd name="T5" fmla="*/ 208 h 376"/>
                <a:gd name="T6" fmla="*/ 430 w 430"/>
                <a:gd name="T7" fmla="*/ 0 h 376"/>
              </a:gdLst>
              <a:ahLst/>
              <a:cxnLst>
                <a:cxn ang="0">
                  <a:pos x="T0" y="T1"/>
                </a:cxn>
                <a:cxn ang="0">
                  <a:pos x="T2" y="T3"/>
                </a:cxn>
                <a:cxn ang="0">
                  <a:pos x="T4" y="T5"/>
                </a:cxn>
                <a:cxn ang="0">
                  <a:pos x="T6" y="T7"/>
                </a:cxn>
              </a:cxnLst>
              <a:rect l="0" t="0" r="r" b="b"/>
              <a:pathLst>
                <a:path w="430" h="376">
                  <a:moveTo>
                    <a:pt x="0" y="376"/>
                  </a:moveTo>
                  <a:cubicBezTo>
                    <a:pt x="262" y="376"/>
                    <a:pt x="262" y="376"/>
                    <a:pt x="262" y="376"/>
                  </a:cubicBezTo>
                  <a:cubicBezTo>
                    <a:pt x="262" y="283"/>
                    <a:pt x="337" y="208"/>
                    <a:pt x="430" y="208"/>
                  </a:cubicBezTo>
                  <a:cubicBezTo>
                    <a:pt x="430" y="0"/>
                    <a:pt x="430" y="0"/>
                    <a:pt x="430" y="0"/>
                  </a:cubicBezTo>
                </a:path>
              </a:pathLst>
            </a:custGeom>
            <a:noFill/>
            <a:ln w="46038"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0" name="Oval 20"/>
            <p:cNvSpPr>
              <a:spLocks noChangeArrowheads="1"/>
            </p:cNvSpPr>
            <p:nvPr/>
          </p:nvSpPr>
          <p:spPr bwMode="auto">
            <a:xfrm>
              <a:off x="10614025" y="1884363"/>
              <a:ext cx="114300" cy="114300"/>
            </a:xfrm>
            <a:prstGeom prst="ellipse">
              <a:avLst/>
            </a:prstGeom>
            <a:noFill/>
            <a:ln w="46038" cap="flat">
              <a:solidFill>
                <a:schemeClr val="accent5"/>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grpSp>
      <p:sp>
        <p:nvSpPr>
          <p:cNvPr id="21" name="Line 21"/>
          <p:cNvSpPr>
            <a:spLocks noChangeShapeType="1"/>
          </p:cNvSpPr>
          <p:nvPr/>
        </p:nvSpPr>
        <p:spPr bwMode="auto">
          <a:xfrm>
            <a:off x="11314113" y="3430588"/>
            <a:ext cx="868363" cy="0"/>
          </a:xfrm>
          <a:prstGeom prst="line">
            <a:avLst/>
          </a:prstGeom>
          <a:noFill/>
          <a:ln w="46038" cap="flat">
            <a:solidFill>
              <a:schemeClr val="accent2"/>
            </a:solidFill>
            <a:prstDash val="solid"/>
            <a:round/>
            <a:headEnd/>
            <a:tailEnd/>
          </a:ln>
          <a:extLst>
            <a:ext uri="{909E8E84-426E-40DD-AFC4-6F175D3DCCD1}">
              <a14:hiddenFill xmlns:a14="http://schemas.microsoft.com/office/drawing/2010/main">
                <a:noFill/>
              </a14:hiddenFill>
            </a:ext>
          </a:extLst>
        </p:spPr>
        <p:txBody>
          <a:bodyPr vert="horz" wrap="square" lIns="91440" tIns="45720" rIns="91440" bIns="45720" numCol="1" anchor="t" anchorCtr="0" compatLnSpc="1">
            <a:prstTxWarp prst="textNoShape">
              <a:avLst/>
            </a:prstTxWarp>
          </a:bodyPr>
          <a:lstStyle/>
          <a:p>
            <a:endParaRPr lang="ru-RU"/>
          </a:p>
        </p:txBody>
      </p:sp>
      <p:sp>
        <p:nvSpPr>
          <p:cNvPr id="22" name="Rectangle 22"/>
          <p:cNvSpPr>
            <a:spLocks noChangeArrowheads="1"/>
          </p:cNvSpPr>
          <p:nvPr/>
        </p:nvSpPr>
        <p:spPr bwMode="auto">
          <a:xfrm>
            <a:off x="3606960" y="5106988"/>
            <a:ext cx="55784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900" b="1" i="0" u="none" strike="noStrike" cap="none" normalizeH="0" baseline="0" dirty="0" smtClean="0">
                <a:ln>
                  <a:noFill/>
                </a:ln>
                <a:solidFill>
                  <a:schemeClr val="accent1"/>
                </a:solidFill>
                <a:effectLst/>
                <a:latin typeface="Open Sans" panose="020B0606030504020204" pitchFamily="34" charset="0"/>
              </a:rPr>
              <a:t>1992</a:t>
            </a:r>
            <a:endParaRPr kumimoji="0" lang="ru-RU" altLang="ru-RU" sz="1800" b="0" i="0" u="none" strike="noStrike" cap="none" normalizeH="0" baseline="0" dirty="0" smtClean="0">
              <a:ln>
                <a:noFill/>
              </a:ln>
              <a:solidFill>
                <a:schemeClr val="accent1"/>
              </a:solidFill>
              <a:effectLst/>
            </a:endParaRPr>
          </a:p>
        </p:txBody>
      </p:sp>
      <p:sp>
        <p:nvSpPr>
          <p:cNvPr id="23" name="Rectangle 23"/>
          <p:cNvSpPr>
            <a:spLocks noChangeArrowheads="1"/>
          </p:cNvSpPr>
          <p:nvPr/>
        </p:nvSpPr>
        <p:spPr bwMode="auto">
          <a:xfrm>
            <a:off x="1347948" y="842963"/>
            <a:ext cx="55784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900" b="1" i="0" u="none" strike="noStrike" cap="none" normalizeH="0" baseline="0" dirty="0" smtClean="0">
                <a:ln>
                  <a:noFill/>
                </a:ln>
                <a:solidFill>
                  <a:schemeClr val="accent3"/>
                </a:solidFill>
                <a:effectLst/>
                <a:latin typeface="Open Sans" panose="020B0606030504020204" pitchFamily="34" charset="0"/>
              </a:rPr>
              <a:t>1986</a:t>
            </a:r>
            <a:endParaRPr kumimoji="0" lang="ru-RU" altLang="ru-RU" sz="1800" b="0" i="0" u="none" strike="noStrike" cap="none" normalizeH="0" baseline="0" dirty="0" smtClean="0">
              <a:ln>
                <a:noFill/>
              </a:ln>
              <a:solidFill>
                <a:schemeClr val="accent3"/>
              </a:solidFill>
              <a:effectLst/>
            </a:endParaRPr>
          </a:p>
        </p:txBody>
      </p:sp>
      <p:sp>
        <p:nvSpPr>
          <p:cNvPr id="24" name="Rectangle 24"/>
          <p:cNvSpPr>
            <a:spLocks noChangeArrowheads="1"/>
          </p:cNvSpPr>
          <p:nvPr/>
        </p:nvSpPr>
        <p:spPr bwMode="auto">
          <a:xfrm>
            <a:off x="5864385" y="842963"/>
            <a:ext cx="55784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900" b="1" i="0" u="none" strike="noStrike" cap="none" normalizeH="0" baseline="0" dirty="0" smtClean="0">
                <a:ln>
                  <a:noFill/>
                </a:ln>
                <a:solidFill>
                  <a:schemeClr val="accent6"/>
                </a:solidFill>
                <a:effectLst/>
                <a:latin typeface="Open Sans" panose="020B0606030504020204" pitchFamily="34" charset="0"/>
              </a:rPr>
              <a:t>1998</a:t>
            </a:r>
            <a:endParaRPr kumimoji="0" lang="ru-RU" altLang="ru-RU" sz="1800" b="0" i="0" u="none" strike="noStrike" cap="none" normalizeH="0" baseline="0" dirty="0" smtClean="0">
              <a:ln>
                <a:noFill/>
              </a:ln>
              <a:solidFill>
                <a:schemeClr val="accent6"/>
              </a:solidFill>
              <a:effectLst/>
            </a:endParaRPr>
          </a:p>
        </p:txBody>
      </p:sp>
      <p:sp>
        <p:nvSpPr>
          <p:cNvPr id="25" name="Rectangle 25"/>
          <p:cNvSpPr>
            <a:spLocks noChangeArrowheads="1"/>
          </p:cNvSpPr>
          <p:nvPr/>
        </p:nvSpPr>
        <p:spPr bwMode="auto">
          <a:xfrm>
            <a:off x="10380823" y="842963"/>
            <a:ext cx="55784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900" b="1" i="0" u="none" strike="noStrike" cap="none" normalizeH="0" baseline="0" dirty="0" smtClean="0">
                <a:ln>
                  <a:noFill/>
                </a:ln>
                <a:solidFill>
                  <a:schemeClr val="accent5"/>
                </a:solidFill>
                <a:effectLst/>
                <a:latin typeface="Open Sans" panose="020B0606030504020204" pitchFamily="34" charset="0"/>
              </a:rPr>
              <a:t>2005</a:t>
            </a:r>
            <a:endParaRPr kumimoji="0" lang="ru-RU" altLang="ru-RU" sz="1800" b="0" i="0" u="none" strike="noStrike" cap="none" normalizeH="0" baseline="0" dirty="0" smtClean="0">
              <a:ln>
                <a:noFill/>
              </a:ln>
              <a:solidFill>
                <a:schemeClr val="accent5"/>
              </a:solidFill>
              <a:effectLst/>
            </a:endParaRPr>
          </a:p>
        </p:txBody>
      </p:sp>
      <p:sp>
        <p:nvSpPr>
          <p:cNvPr id="26" name="Rectangle 26"/>
          <p:cNvSpPr>
            <a:spLocks noChangeArrowheads="1"/>
          </p:cNvSpPr>
          <p:nvPr/>
        </p:nvSpPr>
        <p:spPr bwMode="auto">
          <a:xfrm>
            <a:off x="8123398" y="5106988"/>
            <a:ext cx="557845" cy="292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none" lIns="0" tIns="0" rIns="0" bIns="0" numCol="1" anchor="t"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ctr" defTabSz="914400" rtl="0" eaLnBrk="0" fontAlgn="base" latinLnBrk="0" hangingPunct="0">
              <a:lnSpc>
                <a:spcPct val="100000"/>
              </a:lnSpc>
              <a:spcBef>
                <a:spcPct val="0"/>
              </a:spcBef>
              <a:spcAft>
                <a:spcPct val="0"/>
              </a:spcAft>
              <a:buClrTx/>
              <a:buSzTx/>
              <a:buFontTx/>
              <a:buNone/>
              <a:tabLst/>
            </a:pPr>
            <a:r>
              <a:rPr kumimoji="0" lang="ru-RU" altLang="ru-RU" sz="1900" b="1" i="0" u="none" strike="noStrike" cap="none" normalizeH="0" baseline="0" dirty="0" smtClean="0">
                <a:ln>
                  <a:noFill/>
                </a:ln>
                <a:solidFill>
                  <a:schemeClr val="accent4"/>
                </a:solidFill>
                <a:effectLst/>
                <a:latin typeface="Open Sans" panose="020B0606030504020204" pitchFamily="34" charset="0"/>
              </a:rPr>
              <a:t>2003</a:t>
            </a:r>
            <a:endParaRPr kumimoji="0" lang="ru-RU" altLang="ru-RU" sz="1800" b="0" i="0" u="none" strike="noStrike" cap="none" normalizeH="0" baseline="0" dirty="0" smtClean="0">
              <a:ln>
                <a:noFill/>
              </a:ln>
              <a:solidFill>
                <a:schemeClr val="accent4"/>
              </a:solidFill>
              <a:effectLst/>
            </a:endParaRPr>
          </a:p>
        </p:txBody>
      </p:sp>
      <p:grpSp>
        <p:nvGrpSpPr>
          <p:cNvPr id="5" name="Group 4"/>
          <p:cNvGrpSpPr/>
          <p:nvPr/>
        </p:nvGrpSpPr>
        <p:grpSpPr>
          <a:xfrm>
            <a:off x="5643563" y="2916238"/>
            <a:ext cx="1027113" cy="1028700"/>
            <a:chOff x="5643563" y="2916238"/>
            <a:chExt cx="1027113" cy="1028700"/>
          </a:xfrm>
        </p:grpSpPr>
        <p:sp>
          <p:nvSpPr>
            <p:cNvPr id="8" name="Oval 8"/>
            <p:cNvSpPr>
              <a:spLocks noChangeArrowheads="1"/>
            </p:cNvSpPr>
            <p:nvPr/>
          </p:nvSpPr>
          <p:spPr bwMode="auto">
            <a:xfrm>
              <a:off x="5643563" y="2916238"/>
              <a:ext cx="1027113" cy="1028700"/>
            </a:xfrm>
            <a:prstGeom prst="ellipse">
              <a:avLst/>
            </a:prstGeom>
            <a:solidFill>
              <a:srgbClr val="7D82B0"/>
            </a:solidFill>
            <a:ln>
              <a:noFill/>
            </a:ln>
            <a:extLst>
              <a:ext uri="{91240B29-F687-4F45-9708-019B960494DF}">
                <a14:hiddenLine xmlns:a14="http://schemas.microsoft.com/office/drawing/2010/main" w="9525">
                  <a:solidFill>
                    <a:srgbClr val="000000"/>
                  </a:solidFill>
                  <a:round/>
                  <a:headEnd/>
                  <a:tailEnd/>
                </a14:hiddenLine>
              </a:ext>
            </a:extLst>
          </p:spPr>
          <p:txBody>
            <a:bodyPr vert="horz" wrap="square" lIns="91440" tIns="45720" rIns="91440" bIns="45720" numCol="1" anchor="t" anchorCtr="0" compatLnSpc="1">
              <a:prstTxWarp prst="textNoShape">
                <a:avLst/>
              </a:prstTxWarp>
            </a:bodyPr>
            <a:lstStyle/>
            <a:p>
              <a:endParaRPr lang="ru-RU"/>
            </a:p>
          </p:txBody>
        </p:sp>
        <p:sp>
          <p:nvSpPr>
            <p:cNvPr id="27" name="Oval 27"/>
            <p:cNvSpPr>
              <a:spLocks noChangeArrowheads="1"/>
            </p:cNvSpPr>
            <p:nvPr/>
          </p:nvSpPr>
          <p:spPr bwMode="auto">
            <a:xfrm>
              <a:off x="5761038" y="3035300"/>
              <a:ext cx="792163" cy="790575"/>
            </a:xfrm>
            <a:prstGeom prst="ellipse">
              <a:avLst/>
            </a:prstGeom>
            <a:solidFill>
              <a:schemeClr val="bg2"/>
            </a:solidFill>
            <a:ln>
              <a:noFill/>
            </a:ln>
            <a:effectLst>
              <a:outerShdw blurRad="127000" dist="76200" dir="2700000" algn="tl" rotWithShape="0">
                <a:prstClr val="black">
                  <a:alpha val="43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43" name="Group 42"/>
          <p:cNvGrpSpPr/>
          <p:nvPr/>
        </p:nvGrpSpPr>
        <p:grpSpPr>
          <a:xfrm>
            <a:off x="7900988" y="2916238"/>
            <a:ext cx="1027113" cy="1028700"/>
            <a:chOff x="7900988" y="2916238"/>
            <a:chExt cx="1027113" cy="1028700"/>
          </a:xfrm>
        </p:grpSpPr>
        <p:sp>
          <p:nvSpPr>
            <p:cNvPr id="9" name="Oval 9"/>
            <p:cNvSpPr>
              <a:spLocks noChangeArrowheads="1"/>
            </p:cNvSpPr>
            <p:nvPr/>
          </p:nvSpPr>
          <p:spPr bwMode="auto">
            <a:xfrm>
              <a:off x="7900988" y="2916238"/>
              <a:ext cx="1027113" cy="1028700"/>
            </a:xfrm>
            <a:prstGeom prst="ellipse">
              <a:avLst/>
            </a:prstGeom>
            <a:solidFill>
              <a:schemeClr val="accent4"/>
            </a:solidFill>
            <a:ln>
              <a:noFill/>
            </a:ln>
          </p:spPr>
          <p:txBody>
            <a:bodyPr vert="horz" wrap="square" lIns="91440" tIns="45720" rIns="91440" bIns="45720" numCol="1" anchor="t" anchorCtr="0" compatLnSpc="1">
              <a:prstTxWarp prst="textNoShape">
                <a:avLst/>
              </a:prstTxWarp>
            </a:bodyPr>
            <a:lstStyle/>
            <a:p>
              <a:endParaRPr lang="ru-RU"/>
            </a:p>
          </p:txBody>
        </p:sp>
        <p:sp>
          <p:nvSpPr>
            <p:cNvPr id="28" name="Oval 28"/>
            <p:cNvSpPr>
              <a:spLocks noChangeArrowheads="1"/>
            </p:cNvSpPr>
            <p:nvPr/>
          </p:nvSpPr>
          <p:spPr bwMode="auto">
            <a:xfrm>
              <a:off x="8018463" y="3035300"/>
              <a:ext cx="790575" cy="790575"/>
            </a:xfrm>
            <a:prstGeom prst="ellipse">
              <a:avLst/>
            </a:prstGeom>
            <a:solidFill>
              <a:schemeClr val="bg2"/>
            </a:solidFill>
            <a:ln>
              <a:noFill/>
            </a:ln>
            <a:effectLst>
              <a:outerShdw blurRad="127000" dist="76200" dir="2700000" algn="tl" rotWithShape="0">
                <a:prstClr val="black">
                  <a:alpha val="43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44" name="Group 43"/>
          <p:cNvGrpSpPr/>
          <p:nvPr/>
        </p:nvGrpSpPr>
        <p:grpSpPr>
          <a:xfrm>
            <a:off x="10156825" y="2916238"/>
            <a:ext cx="1027113" cy="1028700"/>
            <a:chOff x="10156825" y="2916238"/>
            <a:chExt cx="1027113" cy="1028700"/>
          </a:xfrm>
        </p:grpSpPr>
        <p:sp>
          <p:nvSpPr>
            <p:cNvPr id="10" name="Oval 10"/>
            <p:cNvSpPr>
              <a:spLocks noChangeArrowheads="1"/>
            </p:cNvSpPr>
            <p:nvPr/>
          </p:nvSpPr>
          <p:spPr bwMode="auto">
            <a:xfrm>
              <a:off x="10156825" y="2916238"/>
              <a:ext cx="1027113" cy="1028700"/>
            </a:xfrm>
            <a:prstGeom prst="ellipse">
              <a:avLst/>
            </a:prstGeom>
            <a:solidFill>
              <a:schemeClr val="accent5"/>
            </a:solidFill>
            <a:ln>
              <a:noFill/>
            </a:ln>
          </p:spPr>
          <p:txBody>
            <a:bodyPr vert="horz" wrap="square" lIns="91440" tIns="45720" rIns="91440" bIns="45720" numCol="1" anchor="t" anchorCtr="0" compatLnSpc="1">
              <a:prstTxWarp prst="textNoShape">
                <a:avLst/>
              </a:prstTxWarp>
            </a:bodyPr>
            <a:lstStyle/>
            <a:p>
              <a:endParaRPr lang="ru-RU"/>
            </a:p>
          </p:txBody>
        </p:sp>
        <p:sp>
          <p:nvSpPr>
            <p:cNvPr id="29" name="Oval 29"/>
            <p:cNvSpPr>
              <a:spLocks noChangeArrowheads="1"/>
            </p:cNvSpPr>
            <p:nvPr/>
          </p:nvSpPr>
          <p:spPr bwMode="auto">
            <a:xfrm>
              <a:off x="10274300" y="3035300"/>
              <a:ext cx="792163" cy="790575"/>
            </a:xfrm>
            <a:prstGeom prst="ellipse">
              <a:avLst/>
            </a:prstGeom>
            <a:solidFill>
              <a:schemeClr val="bg2"/>
            </a:solidFill>
            <a:ln>
              <a:noFill/>
            </a:ln>
            <a:effectLst>
              <a:outerShdw blurRad="127000" dist="76200" dir="2700000" algn="tl" rotWithShape="0">
                <a:prstClr val="black">
                  <a:alpha val="43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3" name="Group 2"/>
          <p:cNvGrpSpPr/>
          <p:nvPr/>
        </p:nvGrpSpPr>
        <p:grpSpPr>
          <a:xfrm>
            <a:off x="1125538" y="2916238"/>
            <a:ext cx="1028700" cy="1028700"/>
            <a:chOff x="1125538" y="2916238"/>
            <a:chExt cx="1028700" cy="1028700"/>
          </a:xfrm>
        </p:grpSpPr>
        <p:sp>
          <p:nvSpPr>
            <p:cNvPr id="6" name="Oval 6"/>
            <p:cNvSpPr>
              <a:spLocks noChangeArrowheads="1"/>
            </p:cNvSpPr>
            <p:nvPr/>
          </p:nvSpPr>
          <p:spPr bwMode="auto">
            <a:xfrm>
              <a:off x="1125538" y="2916238"/>
              <a:ext cx="1028700" cy="1028700"/>
            </a:xfrm>
            <a:prstGeom prst="ellipse">
              <a:avLst/>
            </a:prstGeom>
            <a:solidFill>
              <a:schemeClr val="accent3"/>
            </a:solidFill>
            <a:ln>
              <a:noFill/>
            </a:ln>
          </p:spPr>
          <p:txBody>
            <a:bodyPr vert="horz" wrap="square" lIns="91440" tIns="45720" rIns="91440" bIns="45720" numCol="1" anchor="t" anchorCtr="0" compatLnSpc="1">
              <a:prstTxWarp prst="textNoShape">
                <a:avLst/>
              </a:prstTxWarp>
            </a:bodyPr>
            <a:lstStyle/>
            <a:p>
              <a:endParaRPr lang="ru-RU"/>
            </a:p>
          </p:txBody>
        </p:sp>
        <p:sp>
          <p:nvSpPr>
            <p:cNvPr id="30" name="Oval 30"/>
            <p:cNvSpPr>
              <a:spLocks noChangeArrowheads="1"/>
            </p:cNvSpPr>
            <p:nvPr/>
          </p:nvSpPr>
          <p:spPr bwMode="auto">
            <a:xfrm>
              <a:off x="1244600" y="3035300"/>
              <a:ext cx="790575" cy="790575"/>
            </a:xfrm>
            <a:prstGeom prst="ellipse">
              <a:avLst/>
            </a:prstGeom>
            <a:solidFill>
              <a:schemeClr val="bg2"/>
            </a:solidFill>
            <a:ln>
              <a:noFill/>
            </a:ln>
            <a:effectLst>
              <a:outerShdw blurRad="127000" dist="76200" dir="2700000" algn="tl" rotWithShape="0">
                <a:prstClr val="black">
                  <a:alpha val="43000"/>
                </a:prstClr>
              </a:outerShdw>
            </a:effectLst>
          </p:spPr>
          <p:txBody>
            <a:bodyPr vert="horz" wrap="square" lIns="91440" tIns="45720" rIns="91440" bIns="45720" numCol="1" anchor="t" anchorCtr="0" compatLnSpc="1">
              <a:prstTxWarp prst="textNoShape">
                <a:avLst/>
              </a:prstTxWarp>
            </a:bodyPr>
            <a:lstStyle/>
            <a:p>
              <a:endParaRPr lang="ru-RU"/>
            </a:p>
          </p:txBody>
        </p:sp>
      </p:grpSp>
      <p:grpSp>
        <p:nvGrpSpPr>
          <p:cNvPr id="4" name="Group 3"/>
          <p:cNvGrpSpPr/>
          <p:nvPr/>
        </p:nvGrpSpPr>
        <p:grpSpPr>
          <a:xfrm>
            <a:off x="3382963" y="2916238"/>
            <a:ext cx="1027113" cy="1028700"/>
            <a:chOff x="3382963" y="2916238"/>
            <a:chExt cx="1027113" cy="1028700"/>
          </a:xfrm>
        </p:grpSpPr>
        <p:sp>
          <p:nvSpPr>
            <p:cNvPr id="7" name="Oval 7"/>
            <p:cNvSpPr>
              <a:spLocks noChangeArrowheads="1"/>
            </p:cNvSpPr>
            <p:nvPr/>
          </p:nvSpPr>
          <p:spPr bwMode="auto">
            <a:xfrm>
              <a:off x="3382963" y="2916238"/>
              <a:ext cx="1027113" cy="1028700"/>
            </a:xfrm>
            <a:prstGeom prst="ellipse">
              <a:avLst/>
            </a:prstGeom>
            <a:solidFill>
              <a:schemeClr val="accent1"/>
            </a:solidFill>
            <a:ln>
              <a:noFill/>
            </a:ln>
          </p:spPr>
          <p:txBody>
            <a:bodyPr vert="horz" wrap="square" lIns="91440" tIns="45720" rIns="91440" bIns="45720" numCol="1" anchor="t" anchorCtr="0" compatLnSpc="1">
              <a:prstTxWarp prst="textNoShape">
                <a:avLst/>
              </a:prstTxWarp>
            </a:bodyPr>
            <a:lstStyle/>
            <a:p>
              <a:endParaRPr lang="ru-RU"/>
            </a:p>
          </p:txBody>
        </p:sp>
        <p:sp>
          <p:nvSpPr>
            <p:cNvPr id="31" name="Oval 31"/>
            <p:cNvSpPr>
              <a:spLocks noChangeArrowheads="1"/>
            </p:cNvSpPr>
            <p:nvPr/>
          </p:nvSpPr>
          <p:spPr bwMode="auto">
            <a:xfrm>
              <a:off x="3500438" y="3035300"/>
              <a:ext cx="792163" cy="790575"/>
            </a:xfrm>
            <a:prstGeom prst="ellipse">
              <a:avLst/>
            </a:prstGeom>
            <a:solidFill>
              <a:schemeClr val="bg2"/>
            </a:solidFill>
            <a:ln>
              <a:noFill/>
            </a:ln>
            <a:effectLst>
              <a:outerShdw blurRad="127000" dist="76200" dir="2700000" algn="tl" rotWithShape="0">
                <a:prstClr val="black">
                  <a:alpha val="43000"/>
                </a:prstClr>
              </a:outerShdw>
            </a:effectLst>
          </p:spPr>
          <p:txBody>
            <a:bodyPr vert="horz" wrap="square" lIns="91440" tIns="45720" rIns="91440" bIns="45720" numCol="1" anchor="t" anchorCtr="0" compatLnSpc="1">
              <a:prstTxWarp prst="textNoShape">
                <a:avLst/>
              </a:prstTxWarp>
            </a:bodyPr>
            <a:lstStyle/>
            <a:p>
              <a:endParaRPr lang="ru-RU"/>
            </a:p>
          </p:txBody>
        </p:sp>
      </p:grpSp>
      <p:sp>
        <p:nvSpPr>
          <p:cNvPr id="32" name="Freeform 32"/>
          <p:cNvSpPr>
            <a:spLocks noEditPoints="1"/>
          </p:cNvSpPr>
          <p:nvPr/>
        </p:nvSpPr>
        <p:spPr bwMode="auto">
          <a:xfrm>
            <a:off x="5962650" y="3213100"/>
            <a:ext cx="384175" cy="400050"/>
          </a:xfrm>
          <a:custGeom>
            <a:avLst/>
            <a:gdLst>
              <a:gd name="T0" fmla="*/ 37 w 101"/>
              <a:gd name="T1" fmla="*/ 11 h 105"/>
              <a:gd name="T2" fmla="*/ 89 w 101"/>
              <a:gd name="T3" fmla="*/ 42 h 105"/>
              <a:gd name="T4" fmla="*/ 101 w 101"/>
              <a:gd name="T5" fmla="*/ 67 h 105"/>
              <a:gd name="T6" fmla="*/ 91 w 101"/>
              <a:gd name="T7" fmla="*/ 67 h 105"/>
              <a:gd name="T8" fmla="*/ 91 w 101"/>
              <a:gd name="T9" fmla="*/ 85 h 105"/>
              <a:gd name="T10" fmla="*/ 85 w 101"/>
              <a:gd name="T11" fmla="*/ 90 h 105"/>
              <a:gd name="T12" fmla="*/ 74 w 101"/>
              <a:gd name="T13" fmla="*/ 90 h 105"/>
              <a:gd name="T14" fmla="*/ 74 w 101"/>
              <a:gd name="T15" fmla="*/ 105 h 105"/>
              <a:gd name="T16" fmla="*/ 27 w 101"/>
              <a:gd name="T17" fmla="*/ 105 h 105"/>
              <a:gd name="T18" fmla="*/ 27 w 101"/>
              <a:gd name="T19" fmla="*/ 90 h 105"/>
              <a:gd name="T20" fmla="*/ 22 w 101"/>
              <a:gd name="T21" fmla="*/ 79 h 105"/>
              <a:gd name="T22" fmla="*/ 56 w 101"/>
              <a:gd name="T23" fmla="*/ 47 h 105"/>
              <a:gd name="T24" fmla="*/ 56 w 101"/>
              <a:gd name="T25" fmla="*/ 40 h 105"/>
              <a:gd name="T26" fmla="*/ 48 w 101"/>
              <a:gd name="T27" fmla="*/ 37 h 105"/>
              <a:gd name="T28" fmla="*/ 47 w 101"/>
              <a:gd name="T29" fmla="*/ 34 h 105"/>
              <a:gd name="T30" fmla="*/ 51 w 101"/>
              <a:gd name="T31" fmla="*/ 26 h 105"/>
              <a:gd name="T32" fmla="*/ 46 w 101"/>
              <a:gd name="T33" fmla="*/ 21 h 105"/>
              <a:gd name="T34" fmla="*/ 38 w 101"/>
              <a:gd name="T35" fmla="*/ 25 h 105"/>
              <a:gd name="T36" fmla="*/ 35 w 101"/>
              <a:gd name="T37" fmla="*/ 24 h 105"/>
              <a:gd name="T38" fmla="*/ 32 w 101"/>
              <a:gd name="T39" fmla="*/ 16 h 105"/>
              <a:gd name="T40" fmla="*/ 25 w 101"/>
              <a:gd name="T41" fmla="*/ 16 h 105"/>
              <a:gd name="T42" fmla="*/ 21 w 101"/>
              <a:gd name="T43" fmla="*/ 24 h 105"/>
              <a:gd name="T44" fmla="*/ 19 w 101"/>
              <a:gd name="T45" fmla="*/ 25 h 105"/>
              <a:gd name="T46" fmla="*/ 11 w 101"/>
              <a:gd name="T47" fmla="*/ 21 h 105"/>
              <a:gd name="T48" fmla="*/ 6 w 101"/>
              <a:gd name="T49" fmla="*/ 26 h 105"/>
              <a:gd name="T50" fmla="*/ 9 w 101"/>
              <a:gd name="T51" fmla="*/ 34 h 105"/>
              <a:gd name="T52" fmla="*/ 8 w 101"/>
              <a:gd name="T53" fmla="*/ 37 h 105"/>
              <a:gd name="T54" fmla="*/ 0 w 101"/>
              <a:gd name="T55" fmla="*/ 40 h 105"/>
              <a:gd name="T56" fmla="*/ 0 w 101"/>
              <a:gd name="T57" fmla="*/ 47 h 105"/>
              <a:gd name="T58" fmla="*/ 8 w 101"/>
              <a:gd name="T59" fmla="*/ 51 h 105"/>
              <a:gd name="T60" fmla="*/ 9 w 101"/>
              <a:gd name="T61" fmla="*/ 53 h 105"/>
              <a:gd name="T62" fmla="*/ 6 w 101"/>
              <a:gd name="T63" fmla="*/ 61 h 105"/>
              <a:gd name="T64" fmla="*/ 11 w 101"/>
              <a:gd name="T65" fmla="*/ 66 h 105"/>
              <a:gd name="T66" fmla="*/ 19 w 101"/>
              <a:gd name="T67" fmla="*/ 63 h 105"/>
              <a:gd name="T68" fmla="*/ 21 w 101"/>
              <a:gd name="T69" fmla="*/ 64 h 105"/>
              <a:gd name="T70" fmla="*/ 25 w 101"/>
              <a:gd name="T71" fmla="*/ 72 h 105"/>
              <a:gd name="T72" fmla="*/ 32 w 101"/>
              <a:gd name="T73" fmla="*/ 72 h 105"/>
              <a:gd name="T74" fmla="*/ 35 w 101"/>
              <a:gd name="T75" fmla="*/ 64 h 105"/>
              <a:gd name="T76" fmla="*/ 38 w 101"/>
              <a:gd name="T77" fmla="*/ 63 h 105"/>
              <a:gd name="T78" fmla="*/ 46 w 101"/>
              <a:gd name="T79" fmla="*/ 66 h 105"/>
              <a:gd name="T80" fmla="*/ 51 w 101"/>
              <a:gd name="T81" fmla="*/ 61 h 105"/>
              <a:gd name="T82" fmla="*/ 47 w 101"/>
              <a:gd name="T83" fmla="*/ 53 h 105"/>
              <a:gd name="T84" fmla="*/ 48 w 101"/>
              <a:gd name="T85" fmla="*/ 51 h 105"/>
              <a:gd name="T86" fmla="*/ 56 w 101"/>
              <a:gd name="T87" fmla="*/ 47 h 105"/>
              <a:gd name="T88" fmla="*/ 28 w 101"/>
              <a:gd name="T89" fmla="*/ 32 h 105"/>
              <a:gd name="T90" fmla="*/ 16 w 101"/>
              <a:gd name="T91" fmla="*/ 44 h 105"/>
              <a:gd name="T92" fmla="*/ 28 w 101"/>
              <a:gd name="T93" fmla="*/ 56 h 105"/>
              <a:gd name="T94" fmla="*/ 40 w 101"/>
              <a:gd name="T95" fmla="*/ 44 h 105"/>
              <a:gd name="T96" fmla="*/ 28 w 101"/>
              <a:gd name="T97" fmla="*/ 32 h 105"/>
              <a:gd name="T98" fmla="*/ 74 w 101"/>
              <a:gd name="T99" fmla="*/ 90 h 105"/>
              <a:gd name="T100" fmla="*/ 67 w 101"/>
              <a:gd name="T101" fmla="*/ 90 h 10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Lst>
            <a:rect l="0" t="0" r="r" b="b"/>
            <a:pathLst>
              <a:path w="101" h="105">
                <a:moveTo>
                  <a:pt x="37" y="11"/>
                </a:moveTo>
                <a:cubicBezTo>
                  <a:pt x="94" y="0"/>
                  <a:pt x="89" y="42"/>
                  <a:pt x="89" y="42"/>
                </a:cubicBezTo>
                <a:cubicBezTo>
                  <a:pt x="101" y="67"/>
                  <a:pt x="101" y="67"/>
                  <a:pt x="101" y="67"/>
                </a:cubicBezTo>
                <a:cubicBezTo>
                  <a:pt x="91" y="67"/>
                  <a:pt x="91" y="67"/>
                  <a:pt x="91" y="67"/>
                </a:cubicBezTo>
                <a:cubicBezTo>
                  <a:pt x="91" y="85"/>
                  <a:pt x="91" y="85"/>
                  <a:pt x="91" y="85"/>
                </a:cubicBezTo>
                <a:cubicBezTo>
                  <a:pt x="91" y="88"/>
                  <a:pt x="88" y="90"/>
                  <a:pt x="85" y="90"/>
                </a:cubicBezTo>
                <a:cubicBezTo>
                  <a:pt x="74" y="90"/>
                  <a:pt x="74" y="90"/>
                  <a:pt x="74" y="90"/>
                </a:cubicBezTo>
                <a:cubicBezTo>
                  <a:pt x="74" y="105"/>
                  <a:pt x="74" y="105"/>
                  <a:pt x="74" y="105"/>
                </a:cubicBezTo>
                <a:moveTo>
                  <a:pt x="27" y="105"/>
                </a:moveTo>
                <a:cubicBezTo>
                  <a:pt x="27" y="90"/>
                  <a:pt x="27" y="90"/>
                  <a:pt x="27" y="90"/>
                </a:cubicBezTo>
                <a:cubicBezTo>
                  <a:pt x="22" y="79"/>
                  <a:pt x="22" y="79"/>
                  <a:pt x="22" y="79"/>
                </a:cubicBezTo>
                <a:moveTo>
                  <a:pt x="56" y="47"/>
                </a:moveTo>
                <a:cubicBezTo>
                  <a:pt x="56" y="40"/>
                  <a:pt x="56" y="40"/>
                  <a:pt x="56" y="40"/>
                </a:cubicBezTo>
                <a:cubicBezTo>
                  <a:pt x="48" y="37"/>
                  <a:pt x="48" y="37"/>
                  <a:pt x="48" y="37"/>
                </a:cubicBezTo>
                <a:cubicBezTo>
                  <a:pt x="48" y="36"/>
                  <a:pt x="48" y="35"/>
                  <a:pt x="47" y="34"/>
                </a:cubicBezTo>
                <a:cubicBezTo>
                  <a:pt x="51" y="26"/>
                  <a:pt x="51" y="26"/>
                  <a:pt x="51" y="26"/>
                </a:cubicBezTo>
                <a:cubicBezTo>
                  <a:pt x="46" y="21"/>
                  <a:pt x="46" y="21"/>
                  <a:pt x="46" y="21"/>
                </a:cubicBezTo>
                <a:cubicBezTo>
                  <a:pt x="38" y="25"/>
                  <a:pt x="38" y="25"/>
                  <a:pt x="38" y="25"/>
                </a:cubicBezTo>
                <a:cubicBezTo>
                  <a:pt x="37" y="24"/>
                  <a:pt x="36" y="24"/>
                  <a:pt x="35" y="24"/>
                </a:cubicBezTo>
                <a:cubicBezTo>
                  <a:pt x="32" y="16"/>
                  <a:pt x="32" y="16"/>
                  <a:pt x="32" y="16"/>
                </a:cubicBezTo>
                <a:cubicBezTo>
                  <a:pt x="25" y="16"/>
                  <a:pt x="25" y="16"/>
                  <a:pt x="25" y="16"/>
                </a:cubicBezTo>
                <a:cubicBezTo>
                  <a:pt x="21" y="24"/>
                  <a:pt x="21" y="24"/>
                  <a:pt x="21" y="24"/>
                </a:cubicBezTo>
                <a:cubicBezTo>
                  <a:pt x="20" y="24"/>
                  <a:pt x="19" y="24"/>
                  <a:pt x="19" y="25"/>
                </a:cubicBezTo>
                <a:cubicBezTo>
                  <a:pt x="11" y="21"/>
                  <a:pt x="11" y="21"/>
                  <a:pt x="11" y="21"/>
                </a:cubicBezTo>
                <a:cubicBezTo>
                  <a:pt x="6" y="26"/>
                  <a:pt x="6" y="26"/>
                  <a:pt x="6" y="26"/>
                </a:cubicBezTo>
                <a:cubicBezTo>
                  <a:pt x="9" y="34"/>
                  <a:pt x="9" y="34"/>
                  <a:pt x="9" y="34"/>
                </a:cubicBezTo>
                <a:cubicBezTo>
                  <a:pt x="9" y="35"/>
                  <a:pt x="8" y="36"/>
                  <a:pt x="8" y="37"/>
                </a:cubicBezTo>
                <a:cubicBezTo>
                  <a:pt x="0" y="40"/>
                  <a:pt x="0" y="40"/>
                  <a:pt x="0" y="40"/>
                </a:cubicBezTo>
                <a:cubicBezTo>
                  <a:pt x="0" y="47"/>
                  <a:pt x="0" y="47"/>
                  <a:pt x="0" y="47"/>
                </a:cubicBezTo>
                <a:cubicBezTo>
                  <a:pt x="8" y="51"/>
                  <a:pt x="8" y="51"/>
                  <a:pt x="8" y="51"/>
                </a:cubicBezTo>
                <a:cubicBezTo>
                  <a:pt x="8" y="52"/>
                  <a:pt x="9" y="53"/>
                  <a:pt x="9" y="53"/>
                </a:cubicBezTo>
                <a:cubicBezTo>
                  <a:pt x="6" y="61"/>
                  <a:pt x="6" y="61"/>
                  <a:pt x="6" y="61"/>
                </a:cubicBezTo>
                <a:cubicBezTo>
                  <a:pt x="11" y="66"/>
                  <a:pt x="11" y="66"/>
                  <a:pt x="11" y="66"/>
                </a:cubicBezTo>
                <a:cubicBezTo>
                  <a:pt x="19" y="63"/>
                  <a:pt x="19" y="63"/>
                  <a:pt x="19" y="63"/>
                </a:cubicBezTo>
                <a:cubicBezTo>
                  <a:pt x="19" y="63"/>
                  <a:pt x="20" y="64"/>
                  <a:pt x="21" y="64"/>
                </a:cubicBezTo>
                <a:cubicBezTo>
                  <a:pt x="25" y="72"/>
                  <a:pt x="25" y="72"/>
                  <a:pt x="25" y="72"/>
                </a:cubicBezTo>
                <a:cubicBezTo>
                  <a:pt x="32" y="72"/>
                  <a:pt x="32" y="72"/>
                  <a:pt x="32" y="72"/>
                </a:cubicBezTo>
                <a:cubicBezTo>
                  <a:pt x="35" y="64"/>
                  <a:pt x="35" y="64"/>
                  <a:pt x="35" y="64"/>
                </a:cubicBezTo>
                <a:cubicBezTo>
                  <a:pt x="36" y="64"/>
                  <a:pt x="37" y="63"/>
                  <a:pt x="38" y="63"/>
                </a:cubicBezTo>
                <a:cubicBezTo>
                  <a:pt x="46" y="66"/>
                  <a:pt x="46" y="66"/>
                  <a:pt x="46" y="66"/>
                </a:cubicBezTo>
                <a:cubicBezTo>
                  <a:pt x="51" y="61"/>
                  <a:pt x="51" y="61"/>
                  <a:pt x="51" y="61"/>
                </a:cubicBezTo>
                <a:cubicBezTo>
                  <a:pt x="47" y="53"/>
                  <a:pt x="47" y="53"/>
                  <a:pt x="47" y="53"/>
                </a:cubicBezTo>
                <a:cubicBezTo>
                  <a:pt x="48" y="53"/>
                  <a:pt x="48" y="52"/>
                  <a:pt x="48" y="51"/>
                </a:cubicBezTo>
                <a:lnTo>
                  <a:pt x="56" y="47"/>
                </a:lnTo>
                <a:close/>
                <a:moveTo>
                  <a:pt x="28" y="32"/>
                </a:moveTo>
                <a:cubicBezTo>
                  <a:pt x="22" y="32"/>
                  <a:pt x="16" y="37"/>
                  <a:pt x="16" y="44"/>
                </a:cubicBezTo>
                <a:cubicBezTo>
                  <a:pt x="16" y="50"/>
                  <a:pt x="22" y="56"/>
                  <a:pt x="28" y="56"/>
                </a:cubicBezTo>
                <a:cubicBezTo>
                  <a:pt x="35" y="56"/>
                  <a:pt x="40" y="50"/>
                  <a:pt x="40" y="44"/>
                </a:cubicBezTo>
                <a:cubicBezTo>
                  <a:pt x="40" y="37"/>
                  <a:pt x="35" y="32"/>
                  <a:pt x="28" y="32"/>
                </a:cubicBezTo>
                <a:close/>
                <a:moveTo>
                  <a:pt x="74" y="90"/>
                </a:moveTo>
                <a:cubicBezTo>
                  <a:pt x="67" y="90"/>
                  <a:pt x="67" y="90"/>
                  <a:pt x="67" y="90"/>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3" name="Freeform 33"/>
          <p:cNvSpPr>
            <a:spLocks noEditPoints="1"/>
          </p:cNvSpPr>
          <p:nvPr/>
        </p:nvSpPr>
        <p:spPr bwMode="auto">
          <a:xfrm>
            <a:off x="8269288" y="3262313"/>
            <a:ext cx="288925" cy="336550"/>
          </a:xfrm>
          <a:custGeom>
            <a:avLst/>
            <a:gdLst>
              <a:gd name="T0" fmla="*/ 182 w 182"/>
              <a:gd name="T1" fmla="*/ 87 h 212"/>
              <a:gd name="T2" fmla="*/ 182 w 182"/>
              <a:gd name="T3" fmla="*/ 212 h 212"/>
              <a:gd name="T4" fmla="*/ 0 w 182"/>
              <a:gd name="T5" fmla="*/ 212 h 212"/>
              <a:gd name="T6" fmla="*/ 0 w 182"/>
              <a:gd name="T7" fmla="*/ 87 h 212"/>
              <a:gd name="T8" fmla="*/ 182 w 182"/>
              <a:gd name="T9" fmla="*/ 212 h 212"/>
              <a:gd name="T10" fmla="*/ 91 w 182"/>
              <a:gd name="T11" fmla="*/ 149 h 212"/>
              <a:gd name="T12" fmla="*/ 0 w 182"/>
              <a:gd name="T13" fmla="*/ 212 h 212"/>
              <a:gd name="T14" fmla="*/ 182 w 182"/>
              <a:gd name="T15" fmla="*/ 87 h 212"/>
              <a:gd name="T16" fmla="*/ 120 w 182"/>
              <a:gd name="T17" fmla="*/ 152 h 212"/>
              <a:gd name="T18" fmla="*/ 0 w 182"/>
              <a:gd name="T19" fmla="*/ 87 h 212"/>
              <a:gd name="T20" fmla="*/ 62 w 182"/>
              <a:gd name="T21" fmla="*/ 152 h 212"/>
              <a:gd name="T22" fmla="*/ 158 w 182"/>
              <a:gd name="T23" fmla="*/ 82 h 212"/>
              <a:gd name="T24" fmla="*/ 158 w 182"/>
              <a:gd name="T25" fmla="*/ 39 h 212"/>
              <a:gd name="T26" fmla="*/ 120 w 182"/>
              <a:gd name="T27" fmla="*/ 0 h 212"/>
              <a:gd name="T28" fmla="*/ 22 w 182"/>
              <a:gd name="T29" fmla="*/ 0 h 212"/>
              <a:gd name="T30" fmla="*/ 22 w 182"/>
              <a:gd name="T31" fmla="*/ 82 h 212"/>
              <a:gd name="T32" fmla="*/ 158 w 182"/>
              <a:gd name="T33" fmla="*/ 39 h 212"/>
              <a:gd name="T34" fmla="*/ 120 w 182"/>
              <a:gd name="T35" fmla="*/ 0 h 212"/>
              <a:gd name="T36" fmla="*/ 120 w 182"/>
              <a:gd name="T37" fmla="*/ 39 h 212"/>
              <a:gd name="T38" fmla="*/ 158 w 182"/>
              <a:gd name="T39" fmla="*/ 39 h 212"/>
              <a:gd name="T40" fmla="*/ 60 w 182"/>
              <a:gd name="T41" fmla="*/ 63 h 212"/>
              <a:gd name="T42" fmla="*/ 41 w 182"/>
              <a:gd name="T43" fmla="*/ 63 h 212"/>
              <a:gd name="T44" fmla="*/ 134 w 182"/>
              <a:gd name="T45" fmla="*/ 63 h 212"/>
              <a:gd name="T46" fmla="*/ 79 w 182"/>
              <a:gd name="T47" fmla="*/ 63 h 212"/>
              <a:gd name="T48" fmla="*/ 41 w 182"/>
              <a:gd name="T49" fmla="*/ 82 h 212"/>
              <a:gd name="T50" fmla="*/ 94 w 182"/>
              <a:gd name="T51" fmla="*/ 82 h 212"/>
              <a:gd name="T52" fmla="*/ 134 w 182"/>
              <a:gd name="T53" fmla="*/ 82 h 212"/>
              <a:gd name="T54" fmla="*/ 115 w 182"/>
              <a:gd name="T55" fmla="*/ 82 h 21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Lst>
            <a:rect l="0" t="0" r="r" b="b"/>
            <a:pathLst>
              <a:path w="182" h="212">
                <a:moveTo>
                  <a:pt x="182" y="87"/>
                </a:moveTo>
                <a:lnTo>
                  <a:pt x="182" y="212"/>
                </a:lnTo>
                <a:lnTo>
                  <a:pt x="0" y="212"/>
                </a:lnTo>
                <a:lnTo>
                  <a:pt x="0" y="87"/>
                </a:lnTo>
                <a:moveTo>
                  <a:pt x="182" y="212"/>
                </a:moveTo>
                <a:lnTo>
                  <a:pt x="91" y="149"/>
                </a:lnTo>
                <a:lnTo>
                  <a:pt x="0" y="212"/>
                </a:lnTo>
                <a:moveTo>
                  <a:pt x="182" y="87"/>
                </a:moveTo>
                <a:lnTo>
                  <a:pt x="120" y="152"/>
                </a:lnTo>
                <a:moveTo>
                  <a:pt x="0" y="87"/>
                </a:moveTo>
                <a:lnTo>
                  <a:pt x="62" y="152"/>
                </a:lnTo>
                <a:moveTo>
                  <a:pt x="158" y="82"/>
                </a:moveTo>
                <a:lnTo>
                  <a:pt x="158" y="39"/>
                </a:lnTo>
                <a:moveTo>
                  <a:pt x="120" y="0"/>
                </a:moveTo>
                <a:lnTo>
                  <a:pt x="22" y="0"/>
                </a:lnTo>
                <a:lnTo>
                  <a:pt x="22" y="82"/>
                </a:lnTo>
                <a:moveTo>
                  <a:pt x="158" y="39"/>
                </a:moveTo>
                <a:lnTo>
                  <a:pt x="120" y="0"/>
                </a:lnTo>
                <a:lnTo>
                  <a:pt x="120" y="39"/>
                </a:lnTo>
                <a:lnTo>
                  <a:pt x="158" y="39"/>
                </a:lnTo>
                <a:moveTo>
                  <a:pt x="60" y="63"/>
                </a:moveTo>
                <a:lnTo>
                  <a:pt x="41" y="63"/>
                </a:lnTo>
                <a:moveTo>
                  <a:pt x="134" y="63"/>
                </a:moveTo>
                <a:lnTo>
                  <a:pt x="79" y="63"/>
                </a:lnTo>
                <a:moveTo>
                  <a:pt x="41" y="82"/>
                </a:moveTo>
                <a:lnTo>
                  <a:pt x="94" y="82"/>
                </a:lnTo>
                <a:moveTo>
                  <a:pt x="134" y="82"/>
                </a:moveTo>
                <a:lnTo>
                  <a:pt x="115" y="82"/>
                </a:ln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4" name="Freeform 34"/>
          <p:cNvSpPr>
            <a:spLocks noEditPoints="1"/>
          </p:cNvSpPr>
          <p:nvPr/>
        </p:nvSpPr>
        <p:spPr bwMode="auto">
          <a:xfrm>
            <a:off x="10502900" y="3240088"/>
            <a:ext cx="365125" cy="365125"/>
          </a:xfrm>
          <a:custGeom>
            <a:avLst/>
            <a:gdLst>
              <a:gd name="T0" fmla="*/ 82 w 96"/>
              <a:gd name="T1" fmla="*/ 26 h 96"/>
              <a:gd name="T2" fmla="*/ 90 w 96"/>
              <a:gd name="T3" fmla="*/ 51 h 96"/>
              <a:gd name="T4" fmla="*/ 45 w 96"/>
              <a:gd name="T5" fmla="*/ 96 h 96"/>
              <a:gd name="T6" fmla="*/ 0 w 96"/>
              <a:gd name="T7" fmla="*/ 51 h 96"/>
              <a:gd name="T8" fmla="*/ 45 w 96"/>
              <a:gd name="T9" fmla="*/ 6 h 96"/>
              <a:gd name="T10" fmla="*/ 69 w 96"/>
              <a:gd name="T11" fmla="*/ 13 h 96"/>
              <a:gd name="T12" fmla="*/ 62 w 96"/>
              <a:gd name="T13" fmla="*/ 22 h 96"/>
              <a:gd name="T14" fmla="*/ 45 w 96"/>
              <a:gd name="T15" fmla="*/ 17 h 96"/>
              <a:gd name="T16" fmla="*/ 11 w 96"/>
              <a:gd name="T17" fmla="*/ 51 h 96"/>
              <a:gd name="T18" fmla="*/ 45 w 96"/>
              <a:gd name="T19" fmla="*/ 85 h 96"/>
              <a:gd name="T20" fmla="*/ 79 w 96"/>
              <a:gd name="T21" fmla="*/ 51 h 96"/>
              <a:gd name="T22" fmla="*/ 74 w 96"/>
              <a:gd name="T23" fmla="*/ 34 h 96"/>
              <a:gd name="T24" fmla="*/ 53 w 96"/>
              <a:gd name="T25" fmla="*/ 30 h 96"/>
              <a:gd name="T26" fmla="*/ 45 w 96"/>
              <a:gd name="T27" fmla="*/ 29 h 96"/>
              <a:gd name="T28" fmla="*/ 23 w 96"/>
              <a:gd name="T29" fmla="*/ 51 h 96"/>
              <a:gd name="T30" fmla="*/ 45 w 96"/>
              <a:gd name="T31" fmla="*/ 73 h 96"/>
              <a:gd name="T32" fmla="*/ 67 w 96"/>
              <a:gd name="T33" fmla="*/ 51 h 96"/>
              <a:gd name="T34" fmla="*/ 65 w 96"/>
              <a:gd name="T35" fmla="*/ 41 h 96"/>
              <a:gd name="T36" fmla="*/ 45 w 96"/>
              <a:gd name="T37" fmla="*/ 51 h 96"/>
              <a:gd name="T38" fmla="*/ 93 w 96"/>
              <a:gd name="T39" fmla="*/ 2 h 96"/>
              <a:gd name="T40" fmla="*/ 82 w 96"/>
              <a:gd name="T41" fmla="*/ 0 h 96"/>
              <a:gd name="T42" fmla="*/ 82 w 96"/>
              <a:gd name="T43" fmla="*/ 14 h 96"/>
              <a:gd name="T44" fmla="*/ 96 w 96"/>
              <a:gd name="T45" fmla="*/ 14 h 96"/>
              <a:gd name="T46" fmla="*/ 7 w 96"/>
              <a:gd name="T47" fmla="*/ 96 h 96"/>
              <a:gd name="T48" fmla="*/ 16 w 96"/>
              <a:gd name="T49" fmla="*/ 86 h 96"/>
              <a:gd name="T50" fmla="*/ 73 w 96"/>
              <a:gd name="T51" fmla="*/ 86 h 96"/>
              <a:gd name="T52" fmla="*/ 82 w 96"/>
              <a:gd name="T53" fmla="*/ 96 h 9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Lst>
            <a:rect l="0" t="0" r="r" b="b"/>
            <a:pathLst>
              <a:path w="96" h="96">
                <a:moveTo>
                  <a:pt x="82" y="26"/>
                </a:moveTo>
                <a:cubicBezTo>
                  <a:pt x="87" y="33"/>
                  <a:pt x="90" y="42"/>
                  <a:pt x="90" y="51"/>
                </a:cubicBezTo>
                <a:cubicBezTo>
                  <a:pt x="90" y="76"/>
                  <a:pt x="70" y="96"/>
                  <a:pt x="45" y="96"/>
                </a:cubicBezTo>
                <a:cubicBezTo>
                  <a:pt x="20" y="96"/>
                  <a:pt x="0" y="76"/>
                  <a:pt x="0" y="51"/>
                </a:cubicBezTo>
                <a:cubicBezTo>
                  <a:pt x="0" y="26"/>
                  <a:pt x="20" y="6"/>
                  <a:pt x="45" y="6"/>
                </a:cubicBezTo>
                <a:cubicBezTo>
                  <a:pt x="54" y="6"/>
                  <a:pt x="62" y="9"/>
                  <a:pt x="69" y="13"/>
                </a:cubicBezTo>
                <a:moveTo>
                  <a:pt x="62" y="22"/>
                </a:moveTo>
                <a:cubicBezTo>
                  <a:pt x="57" y="19"/>
                  <a:pt x="51" y="17"/>
                  <a:pt x="45" y="17"/>
                </a:cubicBezTo>
                <a:cubicBezTo>
                  <a:pt x="26" y="17"/>
                  <a:pt x="11" y="32"/>
                  <a:pt x="11" y="51"/>
                </a:cubicBezTo>
                <a:cubicBezTo>
                  <a:pt x="11" y="70"/>
                  <a:pt x="26" y="85"/>
                  <a:pt x="45" y="85"/>
                </a:cubicBezTo>
                <a:cubicBezTo>
                  <a:pt x="63" y="85"/>
                  <a:pt x="79" y="70"/>
                  <a:pt x="79" y="51"/>
                </a:cubicBezTo>
                <a:cubicBezTo>
                  <a:pt x="79" y="45"/>
                  <a:pt x="77" y="39"/>
                  <a:pt x="74" y="34"/>
                </a:cubicBezTo>
                <a:moveTo>
                  <a:pt x="53" y="30"/>
                </a:moveTo>
                <a:cubicBezTo>
                  <a:pt x="50" y="29"/>
                  <a:pt x="48" y="29"/>
                  <a:pt x="45" y="29"/>
                </a:cubicBezTo>
                <a:cubicBezTo>
                  <a:pt x="33" y="29"/>
                  <a:pt x="23" y="39"/>
                  <a:pt x="23" y="51"/>
                </a:cubicBezTo>
                <a:cubicBezTo>
                  <a:pt x="23" y="63"/>
                  <a:pt x="33" y="73"/>
                  <a:pt x="45" y="73"/>
                </a:cubicBezTo>
                <a:cubicBezTo>
                  <a:pt x="57" y="73"/>
                  <a:pt x="67" y="63"/>
                  <a:pt x="67" y="51"/>
                </a:cubicBezTo>
                <a:cubicBezTo>
                  <a:pt x="67" y="48"/>
                  <a:pt x="66" y="44"/>
                  <a:pt x="65" y="41"/>
                </a:cubicBezTo>
                <a:moveTo>
                  <a:pt x="45" y="51"/>
                </a:moveTo>
                <a:cubicBezTo>
                  <a:pt x="93" y="2"/>
                  <a:pt x="93" y="2"/>
                  <a:pt x="93" y="2"/>
                </a:cubicBezTo>
                <a:moveTo>
                  <a:pt x="82" y="0"/>
                </a:moveTo>
                <a:cubicBezTo>
                  <a:pt x="82" y="14"/>
                  <a:pt x="82" y="14"/>
                  <a:pt x="82" y="14"/>
                </a:cubicBezTo>
                <a:cubicBezTo>
                  <a:pt x="96" y="14"/>
                  <a:pt x="96" y="14"/>
                  <a:pt x="96" y="14"/>
                </a:cubicBezTo>
                <a:moveTo>
                  <a:pt x="7" y="96"/>
                </a:moveTo>
                <a:cubicBezTo>
                  <a:pt x="16" y="86"/>
                  <a:pt x="16" y="86"/>
                  <a:pt x="16" y="86"/>
                </a:cubicBezTo>
                <a:moveTo>
                  <a:pt x="73" y="86"/>
                </a:moveTo>
                <a:cubicBezTo>
                  <a:pt x="82" y="96"/>
                  <a:pt x="82" y="96"/>
                  <a:pt x="82" y="96"/>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5" name="Freeform 35"/>
          <p:cNvSpPr>
            <a:spLocks noEditPoints="1"/>
          </p:cNvSpPr>
          <p:nvPr/>
        </p:nvSpPr>
        <p:spPr bwMode="auto">
          <a:xfrm>
            <a:off x="1441450" y="3275013"/>
            <a:ext cx="392113" cy="311150"/>
          </a:xfrm>
          <a:custGeom>
            <a:avLst/>
            <a:gdLst>
              <a:gd name="T0" fmla="*/ 103 w 103"/>
              <a:gd name="T1" fmla="*/ 82 h 82"/>
              <a:gd name="T2" fmla="*/ 0 w 103"/>
              <a:gd name="T3" fmla="*/ 82 h 82"/>
              <a:gd name="T4" fmla="*/ 25 w 103"/>
              <a:gd name="T5" fmla="*/ 60 h 82"/>
              <a:gd name="T6" fmla="*/ 11 w 103"/>
              <a:gd name="T7" fmla="*/ 60 h 82"/>
              <a:gd name="T8" fmla="*/ 11 w 103"/>
              <a:gd name="T9" fmla="*/ 82 h 82"/>
              <a:gd name="T10" fmla="*/ 25 w 103"/>
              <a:gd name="T11" fmla="*/ 82 h 82"/>
              <a:gd name="T12" fmla="*/ 25 w 103"/>
              <a:gd name="T13" fmla="*/ 60 h 82"/>
              <a:gd name="T14" fmla="*/ 48 w 103"/>
              <a:gd name="T15" fmla="*/ 38 h 82"/>
              <a:gd name="T16" fmla="*/ 33 w 103"/>
              <a:gd name="T17" fmla="*/ 38 h 82"/>
              <a:gd name="T18" fmla="*/ 33 w 103"/>
              <a:gd name="T19" fmla="*/ 82 h 82"/>
              <a:gd name="T20" fmla="*/ 48 w 103"/>
              <a:gd name="T21" fmla="*/ 82 h 82"/>
              <a:gd name="T22" fmla="*/ 48 w 103"/>
              <a:gd name="T23" fmla="*/ 38 h 82"/>
              <a:gd name="T24" fmla="*/ 70 w 103"/>
              <a:gd name="T25" fmla="*/ 48 h 82"/>
              <a:gd name="T26" fmla="*/ 56 w 103"/>
              <a:gd name="T27" fmla="*/ 48 h 82"/>
              <a:gd name="T28" fmla="*/ 56 w 103"/>
              <a:gd name="T29" fmla="*/ 82 h 82"/>
              <a:gd name="T30" fmla="*/ 70 w 103"/>
              <a:gd name="T31" fmla="*/ 82 h 82"/>
              <a:gd name="T32" fmla="*/ 70 w 103"/>
              <a:gd name="T33" fmla="*/ 48 h 82"/>
              <a:gd name="T34" fmla="*/ 92 w 103"/>
              <a:gd name="T35" fmla="*/ 25 h 82"/>
              <a:gd name="T36" fmla="*/ 78 w 103"/>
              <a:gd name="T37" fmla="*/ 25 h 82"/>
              <a:gd name="T38" fmla="*/ 78 w 103"/>
              <a:gd name="T39" fmla="*/ 82 h 82"/>
              <a:gd name="T40" fmla="*/ 92 w 103"/>
              <a:gd name="T41" fmla="*/ 82 h 82"/>
              <a:gd name="T42" fmla="*/ 92 w 103"/>
              <a:gd name="T43" fmla="*/ 25 h 82"/>
              <a:gd name="T44" fmla="*/ 18 w 103"/>
              <a:gd name="T45" fmla="*/ 36 h 82"/>
              <a:gd name="T46" fmla="*/ 14 w 103"/>
              <a:gd name="T47" fmla="*/ 40 h 82"/>
              <a:gd name="T48" fmla="*/ 18 w 103"/>
              <a:gd name="T49" fmla="*/ 44 h 82"/>
              <a:gd name="T50" fmla="*/ 22 w 103"/>
              <a:gd name="T51" fmla="*/ 40 h 82"/>
              <a:gd name="T52" fmla="*/ 18 w 103"/>
              <a:gd name="T53" fmla="*/ 36 h 82"/>
              <a:gd name="T54" fmla="*/ 40 w 103"/>
              <a:gd name="T55" fmla="*/ 14 h 82"/>
              <a:gd name="T56" fmla="*/ 36 w 103"/>
              <a:gd name="T57" fmla="*/ 19 h 82"/>
              <a:gd name="T58" fmla="*/ 40 w 103"/>
              <a:gd name="T59" fmla="*/ 23 h 82"/>
              <a:gd name="T60" fmla="*/ 45 w 103"/>
              <a:gd name="T61" fmla="*/ 19 h 82"/>
              <a:gd name="T62" fmla="*/ 40 w 103"/>
              <a:gd name="T63" fmla="*/ 14 h 82"/>
              <a:gd name="T64" fmla="*/ 63 w 103"/>
              <a:gd name="T65" fmla="*/ 25 h 82"/>
              <a:gd name="T66" fmla="*/ 59 w 103"/>
              <a:gd name="T67" fmla="*/ 29 h 82"/>
              <a:gd name="T68" fmla="*/ 63 w 103"/>
              <a:gd name="T69" fmla="*/ 33 h 82"/>
              <a:gd name="T70" fmla="*/ 67 w 103"/>
              <a:gd name="T71" fmla="*/ 29 h 82"/>
              <a:gd name="T72" fmla="*/ 63 w 103"/>
              <a:gd name="T73" fmla="*/ 25 h 82"/>
              <a:gd name="T74" fmla="*/ 85 w 103"/>
              <a:gd name="T75" fmla="*/ 0 h 82"/>
              <a:gd name="T76" fmla="*/ 81 w 103"/>
              <a:gd name="T77" fmla="*/ 4 h 82"/>
              <a:gd name="T78" fmla="*/ 85 w 103"/>
              <a:gd name="T79" fmla="*/ 8 h 82"/>
              <a:gd name="T80" fmla="*/ 89 w 103"/>
              <a:gd name="T81" fmla="*/ 4 h 82"/>
              <a:gd name="T82" fmla="*/ 85 w 103"/>
              <a:gd name="T83" fmla="*/ 0 h 82"/>
              <a:gd name="T84" fmla="*/ 65 w 103"/>
              <a:gd name="T85" fmla="*/ 26 h 82"/>
              <a:gd name="T86" fmla="*/ 82 w 103"/>
              <a:gd name="T87" fmla="*/ 7 h 82"/>
              <a:gd name="T88" fmla="*/ 44 w 103"/>
              <a:gd name="T89" fmla="*/ 20 h 82"/>
              <a:gd name="T90" fmla="*/ 59 w 103"/>
              <a:gd name="T91" fmla="*/ 27 h 82"/>
              <a:gd name="T92" fmla="*/ 38 w 103"/>
              <a:gd name="T93" fmla="*/ 21 h 82"/>
              <a:gd name="T94" fmla="*/ 21 w 103"/>
              <a:gd name="T95" fmla="*/ 37 h 8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103" h="82">
                <a:moveTo>
                  <a:pt x="103" y="82"/>
                </a:moveTo>
                <a:cubicBezTo>
                  <a:pt x="0" y="82"/>
                  <a:pt x="0" y="82"/>
                  <a:pt x="0" y="82"/>
                </a:cubicBezTo>
                <a:moveTo>
                  <a:pt x="25" y="60"/>
                </a:moveTo>
                <a:cubicBezTo>
                  <a:pt x="11" y="60"/>
                  <a:pt x="11" y="60"/>
                  <a:pt x="11" y="60"/>
                </a:cubicBezTo>
                <a:cubicBezTo>
                  <a:pt x="11" y="82"/>
                  <a:pt x="11" y="82"/>
                  <a:pt x="11" y="82"/>
                </a:cubicBezTo>
                <a:cubicBezTo>
                  <a:pt x="25" y="82"/>
                  <a:pt x="25" y="82"/>
                  <a:pt x="25" y="82"/>
                </a:cubicBezTo>
                <a:lnTo>
                  <a:pt x="25" y="60"/>
                </a:lnTo>
                <a:close/>
                <a:moveTo>
                  <a:pt x="48" y="38"/>
                </a:moveTo>
                <a:cubicBezTo>
                  <a:pt x="33" y="38"/>
                  <a:pt x="33" y="38"/>
                  <a:pt x="33" y="38"/>
                </a:cubicBezTo>
                <a:cubicBezTo>
                  <a:pt x="33" y="82"/>
                  <a:pt x="33" y="82"/>
                  <a:pt x="33" y="82"/>
                </a:cubicBezTo>
                <a:cubicBezTo>
                  <a:pt x="48" y="82"/>
                  <a:pt x="48" y="82"/>
                  <a:pt x="48" y="82"/>
                </a:cubicBezTo>
                <a:lnTo>
                  <a:pt x="48" y="38"/>
                </a:lnTo>
                <a:close/>
                <a:moveTo>
                  <a:pt x="70" y="48"/>
                </a:moveTo>
                <a:cubicBezTo>
                  <a:pt x="56" y="48"/>
                  <a:pt x="56" y="48"/>
                  <a:pt x="56" y="48"/>
                </a:cubicBezTo>
                <a:cubicBezTo>
                  <a:pt x="56" y="82"/>
                  <a:pt x="56" y="82"/>
                  <a:pt x="56" y="82"/>
                </a:cubicBezTo>
                <a:cubicBezTo>
                  <a:pt x="70" y="82"/>
                  <a:pt x="70" y="82"/>
                  <a:pt x="70" y="82"/>
                </a:cubicBezTo>
                <a:lnTo>
                  <a:pt x="70" y="48"/>
                </a:lnTo>
                <a:close/>
                <a:moveTo>
                  <a:pt x="92" y="25"/>
                </a:moveTo>
                <a:cubicBezTo>
                  <a:pt x="78" y="25"/>
                  <a:pt x="78" y="25"/>
                  <a:pt x="78" y="25"/>
                </a:cubicBezTo>
                <a:cubicBezTo>
                  <a:pt x="78" y="82"/>
                  <a:pt x="78" y="82"/>
                  <a:pt x="78" y="82"/>
                </a:cubicBezTo>
                <a:cubicBezTo>
                  <a:pt x="92" y="82"/>
                  <a:pt x="92" y="82"/>
                  <a:pt x="92" y="82"/>
                </a:cubicBezTo>
                <a:lnTo>
                  <a:pt x="92" y="25"/>
                </a:lnTo>
                <a:close/>
                <a:moveTo>
                  <a:pt x="18" y="36"/>
                </a:moveTo>
                <a:cubicBezTo>
                  <a:pt x="16" y="36"/>
                  <a:pt x="14" y="37"/>
                  <a:pt x="14" y="40"/>
                </a:cubicBezTo>
                <a:cubicBezTo>
                  <a:pt x="14" y="42"/>
                  <a:pt x="16" y="44"/>
                  <a:pt x="18" y="44"/>
                </a:cubicBezTo>
                <a:cubicBezTo>
                  <a:pt x="20" y="44"/>
                  <a:pt x="22" y="42"/>
                  <a:pt x="22" y="40"/>
                </a:cubicBezTo>
                <a:cubicBezTo>
                  <a:pt x="22" y="37"/>
                  <a:pt x="20" y="36"/>
                  <a:pt x="18" y="36"/>
                </a:cubicBezTo>
                <a:close/>
                <a:moveTo>
                  <a:pt x="40" y="14"/>
                </a:moveTo>
                <a:cubicBezTo>
                  <a:pt x="38" y="14"/>
                  <a:pt x="36" y="16"/>
                  <a:pt x="36" y="19"/>
                </a:cubicBezTo>
                <a:cubicBezTo>
                  <a:pt x="36" y="21"/>
                  <a:pt x="38" y="23"/>
                  <a:pt x="40" y="23"/>
                </a:cubicBezTo>
                <a:cubicBezTo>
                  <a:pt x="43" y="23"/>
                  <a:pt x="45" y="21"/>
                  <a:pt x="45" y="19"/>
                </a:cubicBezTo>
                <a:cubicBezTo>
                  <a:pt x="45" y="16"/>
                  <a:pt x="43" y="14"/>
                  <a:pt x="40" y="14"/>
                </a:cubicBezTo>
                <a:close/>
                <a:moveTo>
                  <a:pt x="63" y="25"/>
                </a:moveTo>
                <a:cubicBezTo>
                  <a:pt x="61" y="25"/>
                  <a:pt x="59" y="27"/>
                  <a:pt x="59" y="29"/>
                </a:cubicBezTo>
                <a:cubicBezTo>
                  <a:pt x="59" y="31"/>
                  <a:pt x="61" y="33"/>
                  <a:pt x="63" y="33"/>
                </a:cubicBezTo>
                <a:cubicBezTo>
                  <a:pt x="65" y="33"/>
                  <a:pt x="67" y="31"/>
                  <a:pt x="67" y="29"/>
                </a:cubicBezTo>
                <a:cubicBezTo>
                  <a:pt x="67" y="27"/>
                  <a:pt x="65" y="25"/>
                  <a:pt x="63" y="25"/>
                </a:cubicBezTo>
                <a:close/>
                <a:moveTo>
                  <a:pt x="85" y="0"/>
                </a:moveTo>
                <a:cubicBezTo>
                  <a:pt x="83" y="0"/>
                  <a:pt x="81" y="2"/>
                  <a:pt x="81" y="4"/>
                </a:cubicBezTo>
                <a:cubicBezTo>
                  <a:pt x="81" y="6"/>
                  <a:pt x="83" y="8"/>
                  <a:pt x="85" y="8"/>
                </a:cubicBezTo>
                <a:cubicBezTo>
                  <a:pt x="87" y="8"/>
                  <a:pt x="89" y="6"/>
                  <a:pt x="89" y="4"/>
                </a:cubicBezTo>
                <a:cubicBezTo>
                  <a:pt x="89" y="2"/>
                  <a:pt x="87" y="0"/>
                  <a:pt x="85" y="0"/>
                </a:cubicBezTo>
                <a:close/>
                <a:moveTo>
                  <a:pt x="65" y="26"/>
                </a:moveTo>
                <a:cubicBezTo>
                  <a:pt x="82" y="7"/>
                  <a:pt x="82" y="7"/>
                  <a:pt x="82" y="7"/>
                </a:cubicBezTo>
                <a:moveTo>
                  <a:pt x="44" y="20"/>
                </a:moveTo>
                <a:cubicBezTo>
                  <a:pt x="59" y="27"/>
                  <a:pt x="59" y="27"/>
                  <a:pt x="59" y="27"/>
                </a:cubicBezTo>
                <a:moveTo>
                  <a:pt x="38" y="21"/>
                </a:moveTo>
                <a:cubicBezTo>
                  <a:pt x="21" y="37"/>
                  <a:pt x="21" y="37"/>
                  <a:pt x="21" y="37"/>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6" name="Freeform 36"/>
          <p:cNvSpPr>
            <a:spLocks noEditPoints="1"/>
          </p:cNvSpPr>
          <p:nvPr/>
        </p:nvSpPr>
        <p:spPr bwMode="auto">
          <a:xfrm>
            <a:off x="3702050" y="3262313"/>
            <a:ext cx="388938" cy="336550"/>
          </a:xfrm>
          <a:custGeom>
            <a:avLst/>
            <a:gdLst>
              <a:gd name="T0" fmla="*/ 17 w 102"/>
              <a:gd name="T1" fmla="*/ 48 h 88"/>
              <a:gd name="T2" fmla="*/ 11 w 102"/>
              <a:gd name="T3" fmla="*/ 38 h 88"/>
              <a:gd name="T4" fmla="*/ 12 w 102"/>
              <a:gd name="T5" fmla="*/ 33 h 88"/>
              <a:gd name="T6" fmla="*/ 13 w 102"/>
              <a:gd name="T7" fmla="*/ 32 h 88"/>
              <a:gd name="T8" fmla="*/ 19 w 102"/>
              <a:gd name="T9" fmla="*/ 33 h 88"/>
              <a:gd name="T10" fmla="*/ 33 w 102"/>
              <a:gd name="T11" fmla="*/ 56 h 88"/>
              <a:gd name="T12" fmla="*/ 33 w 102"/>
              <a:gd name="T13" fmla="*/ 74 h 88"/>
              <a:gd name="T14" fmla="*/ 17 w 102"/>
              <a:gd name="T15" fmla="*/ 74 h 88"/>
              <a:gd name="T16" fmla="*/ 17 w 102"/>
              <a:gd name="T17" fmla="*/ 68 h 88"/>
              <a:gd name="T18" fmla="*/ 0 w 102"/>
              <a:gd name="T19" fmla="*/ 50 h 88"/>
              <a:gd name="T20" fmla="*/ 0 w 102"/>
              <a:gd name="T21" fmla="*/ 15 h 88"/>
              <a:gd name="T22" fmla="*/ 5 w 102"/>
              <a:gd name="T23" fmla="*/ 10 h 88"/>
              <a:gd name="T24" fmla="*/ 5 w 102"/>
              <a:gd name="T25" fmla="*/ 10 h 88"/>
              <a:gd name="T26" fmla="*/ 9 w 102"/>
              <a:gd name="T27" fmla="*/ 15 h 88"/>
              <a:gd name="T28" fmla="*/ 9 w 102"/>
              <a:gd name="T29" fmla="*/ 28 h 88"/>
              <a:gd name="T30" fmla="*/ 38 w 102"/>
              <a:gd name="T31" fmla="*/ 88 h 88"/>
              <a:gd name="T32" fmla="*/ 38 w 102"/>
              <a:gd name="T33" fmla="*/ 74 h 88"/>
              <a:gd name="T34" fmla="*/ 12 w 102"/>
              <a:gd name="T35" fmla="*/ 74 h 88"/>
              <a:gd name="T36" fmla="*/ 12 w 102"/>
              <a:gd name="T37" fmla="*/ 88 h 88"/>
              <a:gd name="T38" fmla="*/ 85 w 102"/>
              <a:gd name="T39" fmla="*/ 48 h 88"/>
              <a:gd name="T40" fmla="*/ 91 w 102"/>
              <a:gd name="T41" fmla="*/ 38 h 88"/>
              <a:gd name="T42" fmla="*/ 90 w 102"/>
              <a:gd name="T43" fmla="*/ 33 h 88"/>
              <a:gd name="T44" fmla="*/ 89 w 102"/>
              <a:gd name="T45" fmla="*/ 32 h 88"/>
              <a:gd name="T46" fmla="*/ 83 w 102"/>
              <a:gd name="T47" fmla="*/ 33 h 88"/>
              <a:gd name="T48" fmla="*/ 69 w 102"/>
              <a:gd name="T49" fmla="*/ 56 h 88"/>
              <a:gd name="T50" fmla="*/ 69 w 102"/>
              <a:gd name="T51" fmla="*/ 74 h 88"/>
              <a:gd name="T52" fmla="*/ 85 w 102"/>
              <a:gd name="T53" fmla="*/ 74 h 88"/>
              <a:gd name="T54" fmla="*/ 85 w 102"/>
              <a:gd name="T55" fmla="*/ 68 h 88"/>
              <a:gd name="T56" fmla="*/ 102 w 102"/>
              <a:gd name="T57" fmla="*/ 50 h 88"/>
              <a:gd name="T58" fmla="*/ 102 w 102"/>
              <a:gd name="T59" fmla="*/ 15 h 88"/>
              <a:gd name="T60" fmla="*/ 98 w 102"/>
              <a:gd name="T61" fmla="*/ 10 h 88"/>
              <a:gd name="T62" fmla="*/ 98 w 102"/>
              <a:gd name="T63" fmla="*/ 10 h 88"/>
              <a:gd name="T64" fmla="*/ 94 w 102"/>
              <a:gd name="T65" fmla="*/ 15 h 88"/>
              <a:gd name="T66" fmla="*/ 94 w 102"/>
              <a:gd name="T67" fmla="*/ 28 h 88"/>
              <a:gd name="T68" fmla="*/ 90 w 102"/>
              <a:gd name="T69" fmla="*/ 88 h 88"/>
              <a:gd name="T70" fmla="*/ 90 w 102"/>
              <a:gd name="T71" fmla="*/ 74 h 88"/>
              <a:gd name="T72" fmla="*/ 64 w 102"/>
              <a:gd name="T73" fmla="*/ 74 h 88"/>
              <a:gd name="T74" fmla="*/ 64 w 102"/>
              <a:gd name="T75" fmla="*/ 88 h 88"/>
              <a:gd name="T76" fmla="*/ 51 w 102"/>
              <a:gd name="T77" fmla="*/ 0 h 88"/>
              <a:gd name="T78" fmla="*/ 28 w 102"/>
              <a:gd name="T79" fmla="*/ 23 h 88"/>
              <a:gd name="T80" fmla="*/ 51 w 102"/>
              <a:gd name="T81" fmla="*/ 46 h 88"/>
              <a:gd name="T82" fmla="*/ 74 w 102"/>
              <a:gd name="T83" fmla="*/ 23 h 88"/>
              <a:gd name="T84" fmla="*/ 51 w 102"/>
              <a:gd name="T85" fmla="*/ 0 h 88"/>
              <a:gd name="T86" fmla="*/ 45 w 102"/>
              <a:gd name="T87" fmla="*/ 30 h 88"/>
              <a:gd name="T88" fmla="*/ 51 w 102"/>
              <a:gd name="T89" fmla="*/ 34 h 88"/>
              <a:gd name="T90" fmla="*/ 57 w 102"/>
              <a:gd name="T91" fmla="*/ 28 h 88"/>
              <a:gd name="T92" fmla="*/ 51 w 102"/>
              <a:gd name="T93" fmla="*/ 23 h 88"/>
              <a:gd name="T94" fmla="*/ 45 w 102"/>
              <a:gd name="T95" fmla="*/ 17 h 88"/>
              <a:gd name="T96" fmla="*/ 51 w 102"/>
              <a:gd name="T97" fmla="*/ 11 h 88"/>
              <a:gd name="T98" fmla="*/ 57 w 102"/>
              <a:gd name="T99" fmla="*/ 15 h 88"/>
              <a:gd name="T100" fmla="*/ 51 w 102"/>
              <a:gd name="T101" fmla="*/ 11 h 88"/>
              <a:gd name="T102" fmla="*/ 51 w 102"/>
              <a:gd name="T103" fmla="*/ 8 h 88"/>
              <a:gd name="T104" fmla="*/ 51 w 102"/>
              <a:gd name="T105" fmla="*/ 37 h 88"/>
              <a:gd name="T106" fmla="*/ 51 w 102"/>
              <a:gd name="T107" fmla="*/ 34 h 8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Lst>
            <a:rect l="0" t="0" r="r" b="b"/>
            <a:pathLst>
              <a:path w="102" h="88">
                <a:moveTo>
                  <a:pt x="17" y="48"/>
                </a:moveTo>
                <a:cubicBezTo>
                  <a:pt x="11" y="38"/>
                  <a:pt x="11" y="38"/>
                  <a:pt x="11" y="38"/>
                </a:cubicBezTo>
                <a:cubicBezTo>
                  <a:pt x="10" y="36"/>
                  <a:pt x="10" y="34"/>
                  <a:pt x="12" y="33"/>
                </a:cubicBezTo>
                <a:cubicBezTo>
                  <a:pt x="13" y="32"/>
                  <a:pt x="13" y="32"/>
                  <a:pt x="13" y="32"/>
                </a:cubicBezTo>
                <a:cubicBezTo>
                  <a:pt x="15" y="31"/>
                  <a:pt x="18" y="31"/>
                  <a:pt x="19" y="33"/>
                </a:cubicBezTo>
                <a:cubicBezTo>
                  <a:pt x="33" y="56"/>
                  <a:pt x="33" y="56"/>
                  <a:pt x="33" y="56"/>
                </a:cubicBezTo>
                <a:cubicBezTo>
                  <a:pt x="33" y="74"/>
                  <a:pt x="33" y="74"/>
                  <a:pt x="33" y="74"/>
                </a:cubicBezTo>
                <a:cubicBezTo>
                  <a:pt x="17" y="74"/>
                  <a:pt x="17" y="74"/>
                  <a:pt x="17" y="74"/>
                </a:cubicBezTo>
                <a:cubicBezTo>
                  <a:pt x="17" y="68"/>
                  <a:pt x="17" y="68"/>
                  <a:pt x="17" y="68"/>
                </a:cubicBezTo>
                <a:cubicBezTo>
                  <a:pt x="0" y="50"/>
                  <a:pt x="0" y="50"/>
                  <a:pt x="0" y="50"/>
                </a:cubicBezTo>
                <a:cubicBezTo>
                  <a:pt x="0" y="15"/>
                  <a:pt x="0" y="15"/>
                  <a:pt x="0" y="15"/>
                </a:cubicBezTo>
                <a:cubicBezTo>
                  <a:pt x="0" y="12"/>
                  <a:pt x="2" y="10"/>
                  <a:pt x="5" y="10"/>
                </a:cubicBezTo>
                <a:cubicBezTo>
                  <a:pt x="5" y="10"/>
                  <a:pt x="5" y="10"/>
                  <a:pt x="5" y="10"/>
                </a:cubicBezTo>
                <a:cubicBezTo>
                  <a:pt x="7" y="10"/>
                  <a:pt x="9" y="12"/>
                  <a:pt x="9" y="15"/>
                </a:cubicBezTo>
                <a:cubicBezTo>
                  <a:pt x="9" y="28"/>
                  <a:pt x="9" y="28"/>
                  <a:pt x="9" y="28"/>
                </a:cubicBezTo>
                <a:moveTo>
                  <a:pt x="38" y="88"/>
                </a:moveTo>
                <a:cubicBezTo>
                  <a:pt x="38" y="74"/>
                  <a:pt x="38" y="74"/>
                  <a:pt x="38" y="74"/>
                </a:cubicBezTo>
                <a:cubicBezTo>
                  <a:pt x="12" y="74"/>
                  <a:pt x="12" y="74"/>
                  <a:pt x="12" y="74"/>
                </a:cubicBezTo>
                <a:cubicBezTo>
                  <a:pt x="12" y="88"/>
                  <a:pt x="12" y="88"/>
                  <a:pt x="12" y="88"/>
                </a:cubicBezTo>
                <a:moveTo>
                  <a:pt x="85" y="48"/>
                </a:moveTo>
                <a:cubicBezTo>
                  <a:pt x="91" y="38"/>
                  <a:pt x="91" y="38"/>
                  <a:pt x="91" y="38"/>
                </a:cubicBezTo>
                <a:cubicBezTo>
                  <a:pt x="92" y="36"/>
                  <a:pt x="92" y="34"/>
                  <a:pt x="90" y="33"/>
                </a:cubicBezTo>
                <a:cubicBezTo>
                  <a:pt x="89" y="32"/>
                  <a:pt x="89" y="32"/>
                  <a:pt x="89" y="32"/>
                </a:cubicBezTo>
                <a:cubicBezTo>
                  <a:pt x="87" y="31"/>
                  <a:pt x="84" y="31"/>
                  <a:pt x="83" y="33"/>
                </a:cubicBezTo>
                <a:cubicBezTo>
                  <a:pt x="69" y="56"/>
                  <a:pt x="69" y="56"/>
                  <a:pt x="69" y="56"/>
                </a:cubicBezTo>
                <a:cubicBezTo>
                  <a:pt x="69" y="74"/>
                  <a:pt x="69" y="74"/>
                  <a:pt x="69" y="74"/>
                </a:cubicBezTo>
                <a:cubicBezTo>
                  <a:pt x="85" y="74"/>
                  <a:pt x="85" y="74"/>
                  <a:pt x="85" y="74"/>
                </a:cubicBezTo>
                <a:cubicBezTo>
                  <a:pt x="85" y="68"/>
                  <a:pt x="85" y="68"/>
                  <a:pt x="85" y="68"/>
                </a:cubicBezTo>
                <a:cubicBezTo>
                  <a:pt x="102" y="50"/>
                  <a:pt x="102" y="50"/>
                  <a:pt x="102" y="50"/>
                </a:cubicBezTo>
                <a:cubicBezTo>
                  <a:pt x="102" y="15"/>
                  <a:pt x="102" y="15"/>
                  <a:pt x="102" y="15"/>
                </a:cubicBezTo>
                <a:cubicBezTo>
                  <a:pt x="102" y="12"/>
                  <a:pt x="100" y="10"/>
                  <a:pt x="98" y="10"/>
                </a:cubicBezTo>
                <a:cubicBezTo>
                  <a:pt x="98" y="10"/>
                  <a:pt x="98" y="10"/>
                  <a:pt x="98" y="10"/>
                </a:cubicBezTo>
                <a:cubicBezTo>
                  <a:pt x="96" y="10"/>
                  <a:pt x="94" y="12"/>
                  <a:pt x="94" y="15"/>
                </a:cubicBezTo>
                <a:cubicBezTo>
                  <a:pt x="94" y="28"/>
                  <a:pt x="94" y="28"/>
                  <a:pt x="94" y="28"/>
                </a:cubicBezTo>
                <a:moveTo>
                  <a:pt x="90" y="88"/>
                </a:moveTo>
                <a:cubicBezTo>
                  <a:pt x="90" y="74"/>
                  <a:pt x="90" y="74"/>
                  <a:pt x="90" y="74"/>
                </a:cubicBezTo>
                <a:cubicBezTo>
                  <a:pt x="64" y="74"/>
                  <a:pt x="64" y="74"/>
                  <a:pt x="64" y="74"/>
                </a:cubicBezTo>
                <a:cubicBezTo>
                  <a:pt x="64" y="88"/>
                  <a:pt x="64" y="88"/>
                  <a:pt x="64" y="88"/>
                </a:cubicBezTo>
                <a:moveTo>
                  <a:pt x="51" y="0"/>
                </a:moveTo>
                <a:cubicBezTo>
                  <a:pt x="38" y="0"/>
                  <a:pt x="28" y="10"/>
                  <a:pt x="28" y="23"/>
                </a:cubicBezTo>
                <a:cubicBezTo>
                  <a:pt x="28" y="35"/>
                  <a:pt x="38" y="46"/>
                  <a:pt x="51" y="46"/>
                </a:cubicBezTo>
                <a:cubicBezTo>
                  <a:pt x="64" y="46"/>
                  <a:pt x="74" y="35"/>
                  <a:pt x="74" y="23"/>
                </a:cubicBezTo>
                <a:cubicBezTo>
                  <a:pt x="74" y="10"/>
                  <a:pt x="64" y="0"/>
                  <a:pt x="51" y="0"/>
                </a:cubicBezTo>
                <a:close/>
                <a:moveTo>
                  <a:pt x="45" y="30"/>
                </a:moveTo>
                <a:cubicBezTo>
                  <a:pt x="46" y="32"/>
                  <a:pt x="48" y="34"/>
                  <a:pt x="51" y="34"/>
                </a:cubicBezTo>
                <a:cubicBezTo>
                  <a:pt x="55" y="34"/>
                  <a:pt x="57" y="32"/>
                  <a:pt x="57" y="28"/>
                </a:cubicBezTo>
                <a:cubicBezTo>
                  <a:pt x="57" y="25"/>
                  <a:pt x="55" y="23"/>
                  <a:pt x="51" y="23"/>
                </a:cubicBezTo>
                <a:cubicBezTo>
                  <a:pt x="48" y="22"/>
                  <a:pt x="45" y="20"/>
                  <a:pt x="45" y="17"/>
                </a:cubicBezTo>
                <a:cubicBezTo>
                  <a:pt x="45" y="14"/>
                  <a:pt x="48" y="11"/>
                  <a:pt x="51" y="11"/>
                </a:cubicBezTo>
                <a:cubicBezTo>
                  <a:pt x="54" y="11"/>
                  <a:pt x="56" y="13"/>
                  <a:pt x="57" y="15"/>
                </a:cubicBezTo>
                <a:moveTo>
                  <a:pt x="51" y="11"/>
                </a:moveTo>
                <a:cubicBezTo>
                  <a:pt x="51" y="8"/>
                  <a:pt x="51" y="8"/>
                  <a:pt x="51" y="8"/>
                </a:cubicBezTo>
                <a:moveTo>
                  <a:pt x="51" y="37"/>
                </a:moveTo>
                <a:cubicBezTo>
                  <a:pt x="51" y="34"/>
                  <a:pt x="51" y="34"/>
                  <a:pt x="51" y="34"/>
                </a:cubicBezTo>
              </a:path>
            </a:pathLst>
          </a:custGeom>
          <a:noFill/>
          <a:ln w="15875" cap="rnd">
            <a:solidFill>
              <a:schemeClr val="tx1"/>
            </a:solidFill>
            <a:prstDash val="solid"/>
            <a:round/>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ru-RU"/>
          </a:p>
        </p:txBody>
      </p:sp>
      <p:sp>
        <p:nvSpPr>
          <p:cNvPr id="38" name="TextBox 37"/>
          <p:cNvSpPr txBox="1"/>
          <p:nvPr/>
        </p:nvSpPr>
        <p:spPr>
          <a:xfrm>
            <a:off x="3145374" y="5388230"/>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
        <p:nvSpPr>
          <p:cNvPr id="39" name="TextBox 38"/>
          <p:cNvSpPr txBox="1"/>
          <p:nvPr/>
        </p:nvSpPr>
        <p:spPr>
          <a:xfrm>
            <a:off x="7664034" y="5388230"/>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
        <p:nvSpPr>
          <p:cNvPr id="40" name="TextBox 39"/>
          <p:cNvSpPr txBox="1"/>
          <p:nvPr/>
        </p:nvSpPr>
        <p:spPr>
          <a:xfrm>
            <a:off x="866447" y="1104730"/>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
        <p:nvSpPr>
          <p:cNvPr id="41" name="TextBox 40"/>
          <p:cNvSpPr txBox="1"/>
          <p:nvPr/>
        </p:nvSpPr>
        <p:spPr>
          <a:xfrm>
            <a:off x="5400347" y="1104730"/>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
        <p:nvSpPr>
          <p:cNvPr id="42" name="TextBox 41"/>
          <p:cNvSpPr txBox="1"/>
          <p:nvPr/>
        </p:nvSpPr>
        <p:spPr>
          <a:xfrm>
            <a:off x="9919007" y="1104730"/>
            <a:ext cx="1542118" cy="507831"/>
          </a:xfrm>
          <a:prstGeom prst="rect">
            <a:avLst/>
          </a:prstGeom>
          <a:noFill/>
        </p:spPr>
        <p:txBody>
          <a:bodyPr wrap="square" rtlCol="0">
            <a:spAutoFit/>
          </a:bodyPr>
          <a:lstStyle/>
          <a:p>
            <a:pPr algn="ctr"/>
            <a:r>
              <a:rPr lang="en-US" sz="900" dirty="0" smtClean="0"/>
              <a:t>Lorem ipsum dolor sit amet, consectetur adipiscing elit, sed do</a:t>
            </a:r>
            <a:endParaRPr lang="ru-RU" sz="900" dirty="0"/>
          </a:p>
        </p:txBody>
      </p:sp>
    </p:spTree>
    <p:extLst>
      <p:ext uri="{BB962C8B-B14F-4D97-AF65-F5344CB8AC3E}">
        <p14:creationId xmlns:p14="http://schemas.microsoft.com/office/powerpoint/2010/main" val="385379826"/>
      </p:ext>
    </p:extLst>
  </p:cSld>
  <p:clrMapOvr>
    <a:masterClrMapping/>
  </p:clrMapOvr>
  <mc:AlternateContent xmlns:mc="http://schemas.openxmlformats.org/markup-compatibility/2006" xmlns:p14="http://schemas.microsoft.com/office/powerpoint/2010/main">
    <mc:Choice Requires="p14">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53" presetClass="entr" presetSubtype="16" fill="hold" nodeType="withEffect">
                                      <p:stCondLst>
                                        <p:cond delay="200"/>
                                      </p:stCondLst>
                                      <p:childTnLst>
                                        <p:set>
                                          <p:cBhvr>
                                            <p:cTn id="9" dur="1" fill="hold">
                                              <p:stCondLst>
                                                <p:cond delay="0"/>
                                              </p:stCondLst>
                                            </p:cTn>
                                            <p:tgtEl>
                                              <p:spTgt spid="3"/>
                                            </p:tgtEl>
                                            <p:attrNameLst>
                                              <p:attrName>style.visibility</p:attrName>
                                            </p:attrNameLst>
                                          </p:cBhvr>
                                          <p:to>
                                            <p:strVal val="visible"/>
                                          </p:to>
                                        </p:set>
                                        <p:anim calcmode="lin" valueType="num">
                                          <p:cBhvr>
                                            <p:cTn id="10" dur="750" fill="hold"/>
                                            <p:tgtEl>
                                              <p:spTgt spid="3"/>
                                            </p:tgtEl>
                                            <p:attrNameLst>
                                              <p:attrName>ppt_w</p:attrName>
                                            </p:attrNameLst>
                                          </p:cBhvr>
                                          <p:tavLst>
                                            <p:tav tm="0">
                                              <p:val>
                                                <p:fltVal val="0"/>
                                              </p:val>
                                            </p:tav>
                                            <p:tav tm="100000">
                                              <p:val>
                                                <p:strVal val="#ppt_w"/>
                                              </p:val>
                                            </p:tav>
                                          </p:tavLst>
                                        </p:anim>
                                        <p:anim calcmode="lin" valueType="num">
                                          <p:cBhvr>
                                            <p:cTn id="11" dur="750" fill="hold"/>
                                            <p:tgtEl>
                                              <p:spTgt spid="3"/>
                                            </p:tgtEl>
                                            <p:attrNameLst>
                                              <p:attrName>ppt_h</p:attrName>
                                            </p:attrNameLst>
                                          </p:cBhvr>
                                          <p:tavLst>
                                            <p:tav tm="0">
                                              <p:val>
                                                <p:fltVal val="0"/>
                                              </p:val>
                                            </p:tav>
                                            <p:tav tm="100000">
                                              <p:val>
                                                <p:strVal val="#ppt_h"/>
                                              </p:val>
                                            </p:tav>
                                          </p:tavLst>
                                        </p:anim>
                                        <p:animEffect transition="in" filter="fade">
                                          <p:cBhvr>
                                            <p:cTn id="12" dur="750"/>
                                            <p:tgtEl>
                                              <p:spTgt spid="3"/>
                                            </p:tgtEl>
                                          </p:cBhvr>
                                        </p:animEffect>
                                      </p:childTnLst>
                                    </p:cTn>
                                  </p:par>
                                  <p:par>
                                    <p:cTn id="13" presetID="22" presetClass="entr" presetSubtype="8" fill="hold" nodeType="withEffect">
                                      <p:stCondLst>
                                        <p:cond delay="40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par>
                                    <p:cTn id="16" presetID="53" presetClass="entr" presetSubtype="16" fill="hold" nodeType="withEffect">
                                      <p:stCondLst>
                                        <p:cond delay="600"/>
                                      </p:stCondLst>
                                      <p:childTnLst>
                                        <p:set>
                                          <p:cBhvr>
                                            <p:cTn id="17" dur="1" fill="hold">
                                              <p:stCondLst>
                                                <p:cond delay="0"/>
                                              </p:stCondLst>
                                            </p:cTn>
                                            <p:tgtEl>
                                              <p:spTgt spid="4"/>
                                            </p:tgtEl>
                                            <p:attrNameLst>
                                              <p:attrName>style.visibility</p:attrName>
                                            </p:attrNameLst>
                                          </p:cBhvr>
                                          <p:to>
                                            <p:strVal val="visible"/>
                                          </p:to>
                                        </p:set>
                                        <p:anim calcmode="lin" valueType="num">
                                          <p:cBhvr>
                                            <p:cTn id="18" dur="750" fill="hold"/>
                                            <p:tgtEl>
                                              <p:spTgt spid="4"/>
                                            </p:tgtEl>
                                            <p:attrNameLst>
                                              <p:attrName>ppt_w</p:attrName>
                                            </p:attrNameLst>
                                          </p:cBhvr>
                                          <p:tavLst>
                                            <p:tav tm="0">
                                              <p:val>
                                                <p:fltVal val="0"/>
                                              </p:val>
                                            </p:tav>
                                            <p:tav tm="100000">
                                              <p:val>
                                                <p:strVal val="#ppt_w"/>
                                              </p:val>
                                            </p:tav>
                                          </p:tavLst>
                                        </p:anim>
                                        <p:anim calcmode="lin" valueType="num">
                                          <p:cBhvr>
                                            <p:cTn id="19" dur="750" fill="hold"/>
                                            <p:tgtEl>
                                              <p:spTgt spid="4"/>
                                            </p:tgtEl>
                                            <p:attrNameLst>
                                              <p:attrName>ppt_h</p:attrName>
                                            </p:attrNameLst>
                                          </p:cBhvr>
                                          <p:tavLst>
                                            <p:tav tm="0">
                                              <p:val>
                                                <p:fltVal val="0"/>
                                              </p:val>
                                            </p:tav>
                                            <p:tav tm="100000">
                                              <p:val>
                                                <p:strVal val="#ppt_h"/>
                                              </p:val>
                                            </p:tav>
                                          </p:tavLst>
                                        </p:anim>
                                        <p:animEffect transition="in" filter="fade">
                                          <p:cBhvr>
                                            <p:cTn id="20" dur="750"/>
                                            <p:tgtEl>
                                              <p:spTgt spid="4"/>
                                            </p:tgtEl>
                                          </p:cBhvr>
                                        </p:animEffect>
                                      </p:childTnLst>
                                    </p:cTn>
                                  </p:par>
                                  <p:par>
                                    <p:cTn id="21" presetID="22" presetClass="entr" presetSubtype="8" fill="hold" nodeType="withEffect">
                                      <p:stCondLst>
                                        <p:cond delay="80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par>
                                    <p:cTn id="24" presetID="53" presetClass="entr" presetSubtype="16" fill="hold" nodeType="withEffect">
                                      <p:stCondLst>
                                        <p:cond delay="1000"/>
                                      </p:stCondLst>
                                      <p:childTnLst>
                                        <p:set>
                                          <p:cBhvr>
                                            <p:cTn id="25" dur="1" fill="hold">
                                              <p:stCondLst>
                                                <p:cond delay="0"/>
                                              </p:stCondLst>
                                            </p:cTn>
                                            <p:tgtEl>
                                              <p:spTgt spid="5"/>
                                            </p:tgtEl>
                                            <p:attrNameLst>
                                              <p:attrName>style.visibility</p:attrName>
                                            </p:attrNameLst>
                                          </p:cBhvr>
                                          <p:to>
                                            <p:strVal val="visible"/>
                                          </p:to>
                                        </p:set>
                                        <p:anim calcmode="lin" valueType="num">
                                          <p:cBhvr>
                                            <p:cTn id="26" dur="750" fill="hold"/>
                                            <p:tgtEl>
                                              <p:spTgt spid="5"/>
                                            </p:tgtEl>
                                            <p:attrNameLst>
                                              <p:attrName>ppt_w</p:attrName>
                                            </p:attrNameLst>
                                          </p:cBhvr>
                                          <p:tavLst>
                                            <p:tav tm="0">
                                              <p:val>
                                                <p:fltVal val="0"/>
                                              </p:val>
                                            </p:tav>
                                            <p:tav tm="100000">
                                              <p:val>
                                                <p:strVal val="#ppt_w"/>
                                              </p:val>
                                            </p:tav>
                                          </p:tavLst>
                                        </p:anim>
                                        <p:anim calcmode="lin" valueType="num">
                                          <p:cBhvr>
                                            <p:cTn id="27" dur="750" fill="hold"/>
                                            <p:tgtEl>
                                              <p:spTgt spid="5"/>
                                            </p:tgtEl>
                                            <p:attrNameLst>
                                              <p:attrName>ppt_h</p:attrName>
                                            </p:attrNameLst>
                                          </p:cBhvr>
                                          <p:tavLst>
                                            <p:tav tm="0">
                                              <p:val>
                                                <p:fltVal val="0"/>
                                              </p:val>
                                            </p:tav>
                                            <p:tav tm="100000">
                                              <p:val>
                                                <p:strVal val="#ppt_h"/>
                                              </p:val>
                                            </p:tav>
                                          </p:tavLst>
                                        </p:anim>
                                        <p:animEffect transition="in" filter="fade">
                                          <p:cBhvr>
                                            <p:cTn id="28" dur="750"/>
                                            <p:tgtEl>
                                              <p:spTgt spid="5"/>
                                            </p:tgtEl>
                                          </p:cBhvr>
                                        </p:animEffect>
                                      </p:childTnLst>
                                    </p:cTn>
                                  </p:par>
                                  <p:par>
                                    <p:cTn id="29" presetID="22" presetClass="entr" presetSubtype="8" fill="hold" nodeType="withEffect">
                                      <p:stCondLst>
                                        <p:cond delay="1200"/>
                                      </p:stCondLst>
                                      <p:childTnLst>
                                        <p:set>
                                          <p:cBhvr>
                                            <p:cTn id="30" dur="1" fill="hold">
                                              <p:stCondLst>
                                                <p:cond delay="0"/>
                                              </p:stCondLst>
                                            </p:cTn>
                                            <p:tgtEl>
                                              <p:spTgt spid="47"/>
                                            </p:tgtEl>
                                            <p:attrNameLst>
                                              <p:attrName>style.visibility</p:attrName>
                                            </p:attrNameLst>
                                          </p:cBhvr>
                                          <p:to>
                                            <p:strVal val="visible"/>
                                          </p:to>
                                        </p:set>
                                        <p:animEffect transition="in" filter="wipe(left)">
                                          <p:cBhvr>
                                            <p:cTn id="31" dur="500"/>
                                            <p:tgtEl>
                                              <p:spTgt spid="47"/>
                                            </p:tgtEl>
                                          </p:cBhvr>
                                        </p:animEffect>
                                      </p:childTnLst>
                                    </p:cTn>
                                  </p:par>
                                  <p:par>
                                    <p:cTn id="32" presetID="53" presetClass="entr" presetSubtype="16" fill="hold" nodeType="withEffect">
                                      <p:stCondLst>
                                        <p:cond delay="1400"/>
                                      </p:stCondLst>
                                      <p:childTnLst>
                                        <p:set>
                                          <p:cBhvr>
                                            <p:cTn id="33" dur="1" fill="hold">
                                              <p:stCondLst>
                                                <p:cond delay="0"/>
                                              </p:stCondLst>
                                            </p:cTn>
                                            <p:tgtEl>
                                              <p:spTgt spid="43"/>
                                            </p:tgtEl>
                                            <p:attrNameLst>
                                              <p:attrName>style.visibility</p:attrName>
                                            </p:attrNameLst>
                                          </p:cBhvr>
                                          <p:to>
                                            <p:strVal val="visible"/>
                                          </p:to>
                                        </p:set>
                                        <p:anim calcmode="lin" valueType="num">
                                          <p:cBhvr>
                                            <p:cTn id="34" dur="750" fill="hold"/>
                                            <p:tgtEl>
                                              <p:spTgt spid="43"/>
                                            </p:tgtEl>
                                            <p:attrNameLst>
                                              <p:attrName>ppt_w</p:attrName>
                                            </p:attrNameLst>
                                          </p:cBhvr>
                                          <p:tavLst>
                                            <p:tav tm="0">
                                              <p:val>
                                                <p:fltVal val="0"/>
                                              </p:val>
                                            </p:tav>
                                            <p:tav tm="100000">
                                              <p:val>
                                                <p:strVal val="#ppt_w"/>
                                              </p:val>
                                            </p:tav>
                                          </p:tavLst>
                                        </p:anim>
                                        <p:anim calcmode="lin" valueType="num">
                                          <p:cBhvr>
                                            <p:cTn id="35" dur="750" fill="hold"/>
                                            <p:tgtEl>
                                              <p:spTgt spid="43"/>
                                            </p:tgtEl>
                                            <p:attrNameLst>
                                              <p:attrName>ppt_h</p:attrName>
                                            </p:attrNameLst>
                                          </p:cBhvr>
                                          <p:tavLst>
                                            <p:tav tm="0">
                                              <p:val>
                                                <p:fltVal val="0"/>
                                              </p:val>
                                            </p:tav>
                                            <p:tav tm="100000">
                                              <p:val>
                                                <p:strVal val="#ppt_h"/>
                                              </p:val>
                                            </p:tav>
                                          </p:tavLst>
                                        </p:anim>
                                        <p:animEffect transition="in" filter="fade">
                                          <p:cBhvr>
                                            <p:cTn id="36" dur="750"/>
                                            <p:tgtEl>
                                              <p:spTgt spid="43"/>
                                            </p:tgtEl>
                                          </p:cBhvr>
                                        </p:animEffect>
                                      </p:childTnLst>
                                    </p:cTn>
                                  </p:par>
                                  <p:par>
                                    <p:cTn id="37" presetID="22" presetClass="entr" presetSubtype="8" fill="hold" nodeType="withEffect">
                                      <p:stCondLst>
                                        <p:cond delay="1600"/>
                                      </p:stCondLst>
                                      <p:childTnLst>
                                        <p:set>
                                          <p:cBhvr>
                                            <p:cTn id="38" dur="1" fill="hold">
                                              <p:stCondLst>
                                                <p:cond delay="0"/>
                                              </p:stCondLst>
                                            </p:cTn>
                                            <p:tgtEl>
                                              <p:spTgt spid="48"/>
                                            </p:tgtEl>
                                            <p:attrNameLst>
                                              <p:attrName>style.visibility</p:attrName>
                                            </p:attrNameLst>
                                          </p:cBhvr>
                                          <p:to>
                                            <p:strVal val="visible"/>
                                          </p:to>
                                        </p:set>
                                        <p:animEffect transition="in" filter="wipe(left)">
                                          <p:cBhvr>
                                            <p:cTn id="39" dur="500"/>
                                            <p:tgtEl>
                                              <p:spTgt spid="48"/>
                                            </p:tgtEl>
                                          </p:cBhvr>
                                        </p:animEffect>
                                      </p:childTnLst>
                                    </p:cTn>
                                  </p:par>
                                  <p:par>
                                    <p:cTn id="40" presetID="53" presetClass="entr" presetSubtype="16" fill="hold" nodeType="withEffect">
                                      <p:stCondLst>
                                        <p:cond delay="1800"/>
                                      </p:stCondLst>
                                      <p:childTnLst>
                                        <p:set>
                                          <p:cBhvr>
                                            <p:cTn id="41" dur="1" fill="hold">
                                              <p:stCondLst>
                                                <p:cond delay="0"/>
                                              </p:stCondLst>
                                            </p:cTn>
                                            <p:tgtEl>
                                              <p:spTgt spid="44"/>
                                            </p:tgtEl>
                                            <p:attrNameLst>
                                              <p:attrName>style.visibility</p:attrName>
                                            </p:attrNameLst>
                                          </p:cBhvr>
                                          <p:to>
                                            <p:strVal val="visible"/>
                                          </p:to>
                                        </p:set>
                                        <p:anim calcmode="lin" valueType="num">
                                          <p:cBhvr>
                                            <p:cTn id="42" dur="750" fill="hold"/>
                                            <p:tgtEl>
                                              <p:spTgt spid="44"/>
                                            </p:tgtEl>
                                            <p:attrNameLst>
                                              <p:attrName>ppt_w</p:attrName>
                                            </p:attrNameLst>
                                          </p:cBhvr>
                                          <p:tavLst>
                                            <p:tav tm="0">
                                              <p:val>
                                                <p:fltVal val="0"/>
                                              </p:val>
                                            </p:tav>
                                            <p:tav tm="100000">
                                              <p:val>
                                                <p:strVal val="#ppt_w"/>
                                              </p:val>
                                            </p:tav>
                                          </p:tavLst>
                                        </p:anim>
                                        <p:anim calcmode="lin" valueType="num">
                                          <p:cBhvr>
                                            <p:cTn id="43" dur="750" fill="hold"/>
                                            <p:tgtEl>
                                              <p:spTgt spid="44"/>
                                            </p:tgtEl>
                                            <p:attrNameLst>
                                              <p:attrName>ppt_h</p:attrName>
                                            </p:attrNameLst>
                                          </p:cBhvr>
                                          <p:tavLst>
                                            <p:tav tm="0">
                                              <p:val>
                                                <p:fltVal val="0"/>
                                              </p:val>
                                            </p:tav>
                                            <p:tav tm="100000">
                                              <p:val>
                                                <p:strVal val="#ppt_h"/>
                                              </p:val>
                                            </p:tav>
                                          </p:tavLst>
                                        </p:anim>
                                        <p:animEffect transition="in" filter="fade">
                                          <p:cBhvr>
                                            <p:cTn id="44" dur="750"/>
                                            <p:tgtEl>
                                              <p:spTgt spid="44"/>
                                            </p:tgtEl>
                                          </p:cBhvr>
                                        </p:animEffect>
                                      </p:childTnLst>
                                    </p:cTn>
                                  </p:par>
                                  <p:par>
                                    <p:cTn id="45" presetID="22" presetClass="entr" presetSubtype="8" fill="hold" grpId="0" nodeType="withEffect">
                                      <p:stCondLst>
                                        <p:cond delay="20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53" presetClass="entr" presetSubtype="16" fill="hold" grpId="0" nodeType="withEffect">
                                      <p:stCondLst>
                                        <p:cond delay="2250"/>
                                      </p:stCondLst>
                                      <p:childTnLst>
                                        <p:set>
                                          <p:cBhvr>
                                            <p:cTn id="49" dur="1" fill="hold">
                                              <p:stCondLst>
                                                <p:cond delay="0"/>
                                              </p:stCondLst>
                                            </p:cTn>
                                            <p:tgtEl>
                                              <p:spTgt spid="32"/>
                                            </p:tgtEl>
                                            <p:attrNameLst>
                                              <p:attrName>style.visibility</p:attrName>
                                            </p:attrNameLst>
                                          </p:cBhvr>
                                          <p:to>
                                            <p:strVal val="visible"/>
                                          </p:to>
                                        </p:set>
                                        <p:anim calcmode="lin" valueType="num">
                                          <p:cBhvr>
                                            <p:cTn id="50" dur="750" fill="hold"/>
                                            <p:tgtEl>
                                              <p:spTgt spid="32"/>
                                            </p:tgtEl>
                                            <p:attrNameLst>
                                              <p:attrName>ppt_w</p:attrName>
                                            </p:attrNameLst>
                                          </p:cBhvr>
                                          <p:tavLst>
                                            <p:tav tm="0">
                                              <p:val>
                                                <p:fltVal val="0"/>
                                              </p:val>
                                            </p:tav>
                                            <p:tav tm="100000">
                                              <p:val>
                                                <p:strVal val="#ppt_w"/>
                                              </p:val>
                                            </p:tav>
                                          </p:tavLst>
                                        </p:anim>
                                        <p:anim calcmode="lin" valueType="num">
                                          <p:cBhvr>
                                            <p:cTn id="51" dur="750" fill="hold"/>
                                            <p:tgtEl>
                                              <p:spTgt spid="32"/>
                                            </p:tgtEl>
                                            <p:attrNameLst>
                                              <p:attrName>ppt_h</p:attrName>
                                            </p:attrNameLst>
                                          </p:cBhvr>
                                          <p:tavLst>
                                            <p:tav tm="0">
                                              <p:val>
                                                <p:fltVal val="0"/>
                                              </p:val>
                                            </p:tav>
                                            <p:tav tm="100000">
                                              <p:val>
                                                <p:strVal val="#ppt_h"/>
                                              </p:val>
                                            </p:tav>
                                          </p:tavLst>
                                        </p:anim>
                                        <p:animEffect transition="in" filter="fade">
                                          <p:cBhvr>
                                            <p:cTn id="52" dur="750"/>
                                            <p:tgtEl>
                                              <p:spTgt spid="32"/>
                                            </p:tgtEl>
                                          </p:cBhvr>
                                        </p:animEffect>
                                      </p:childTnLst>
                                    </p:cTn>
                                  </p:par>
                                  <p:par>
                                    <p:cTn id="53" presetID="53" presetClass="entr" presetSubtype="16" fill="hold" grpId="0" nodeType="withEffect">
                                      <p:stCondLst>
                                        <p:cond delay="2250"/>
                                      </p:stCondLst>
                                      <p:childTnLst>
                                        <p:set>
                                          <p:cBhvr>
                                            <p:cTn id="54" dur="1" fill="hold">
                                              <p:stCondLst>
                                                <p:cond delay="0"/>
                                              </p:stCondLst>
                                            </p:cTn>
                                            <p:tgtEl>
                                              <p:spTgt spid="33"/>
                                            </p:tgtEl>
                                            <p:attrNameLst>
                                              <p:attrName>style.visibility</p:attrName>
                                            </p:attrNameLst>
                                          </p:cBhvr>
                                          <p:to>
                                            <p:strVal val="visible"/>
                                          </p:to>
                                        </p:set>
                                        <p:anim calcmode="lin" valueType="num">
                                          <p:cBhvr>
                                            <p:cTn id="55" dur="750" fill="hold"/>
                                            <p:tgtEl>
                                              <p:spTgt spid="33"/>
                                            </p:tgtEl>
                                            <p:attrNameLst>
                                              <p:attrName>ppt_w</p:attrName>
                                            </p:attrNameLst>
                                          </p:cBhvr>
                                          <p:tavLst>
                                            <p:tav tm="0">
                                              <p:val>
                                                <p:fltVal val="0"/>
                                              </p:val>
                                            </p:tav>
                                            <p:tav tm="100000">
                                              <p:val>
                                                <p:strVal val="#ppt_w"/>
                                              </p:val>
                                            </p:tav>
                                          </p:tavLst>
                                        </p:anim>
                                        <p:anim calcmode="lin" valueType="num">
                                          <p:cBhvr>
                                            <p:cTn id="56" dur="750" fill="hold"/>
                                            <p:tgtEl>
                                              <p:spTgt spid="33"/>
                                            </p:tgtEl>
                                            <p:attrNameLst>
                                              <p:attrName>ppt_h</p:attrName>
                                            </p:attrNameLst>
                                          </p:cBhvr>
                                          <p:tavLst>
                                            <p:tav tm="0">
                                              <p:val>
                                                <p:fltVal val="0"/>
                                              </p:val>
                                            </p:tav>
                                            <p:tav tm="100000">
                                              <p:val>
                                                <p:strVal val="#ppt_h"/>
                                              </p:val>
                                            </p:tav>
                                          </p:tavLst>
                                        </p:anim>
                                        <p:animEffect transition="in" filter="fade">
                                          <p:cBhvr>
                                            <p:cTn id="57" dur="750"/>
                                            <p:tgtEl>
                                              <p:spTgt spid="33"/>
                                            </p:tgtEl>
                                          </p:cBhvr>
                                        </p:animEffect>
                                      </p:childTnLst>
                                    </p:cTn>
                                  </p:par>
                                  <p:par>
                                    <p:cTn id="58" presetID="53" presetClass="entr" presetSubtype="16" fill="hold" grpId="0" nodeType="withEffect">
                                      <p:stCondLst>
                                        <p:cond delay="2250"/>
                                      </p:stCondLst>
                                      <p:childTnLst>
                                        <p:set>
                                          <p:cBhvr>
                                            <p:cTn id="59" dur="1" fill="hold">
                                              <p:stCondLst>
                                                <p:cond delay="0"/>
                                              </p:stCondLst>
                                            </p:cTn>
                                            <p:tgtEl>
                                              <p:spTgt spid="34"/>
                                            </p:tgtEl>
                                            <p:attrNameLst>
                                              <p:attrName>style.visibility</p:attrName>
                                            </p:attrNameLst>
                                          </p:cBhvr>
                                          <p:to>
                                            <p:strVal val="visible"/>
                                          </p:to>
                                        </p:set>
                                        <p:anim calcmode="lin" valueType="num">
                                          <p:cBhvr>
                                            <p:cTn id="60" dur="750" fill="hold"/>
                                            <p:tgtEl>
                                              <p:spTgt spid="34"/>
                                            </p:tgtEl>
                                            <p:attrNameLst>
                                              <p:attrName>ppt_w</p:attrName>
                                            </p:attrNameLst>
                                          </p:cBhvr>
                                          <p:tavLst>
                                            <p:tav tm="0">
                                              <p:val>
                                                <p:fltVal val="0"/>
                                              </p:val>
                                            </p:tav>
                                            <p:tav tm="100000">
                                              <p:val>
                                                <p:strVal val="#ppt_w"/>
                                              </p:val>
                                            </p:tav>
                                          </p:tavLst>
                                        </p:anim>
                                        <p:anim calcmode="lin" valueType="num">
                                          <p:cBhvr>
                                            <p:cTn id="61" dur="750" fill="hold"/>
                                            <p:tgtEl>
                                              <p:spTgt spid="34"/>
                                            </p:tgtEl>
                                            <p:attrNameLst>
                                              <p:attrName>ppt_h</p:attrName>
                                            </p:attrNameLst>
                                          </p:cBhvr>
                                          <p:tavLst>
                                            <p:tav tm="0">
                                              <p:val>
                                                <p:fltVal val="0"/>
                                              </p:val>
                                            </p:tav>
                                            <p:tav tm="100000">
                                              <p:val>
                                                <p:strVal val="#ppt_h"/>
                                              </p:val>
                                            </p:tav>
                                          </p:tavLst>
                                        </p:anim>
                                        <p:animEffect transition="in" filter="fade">
                                          <p:cBhvr>
                                            <p:cTn id="62" dur="750"/>
                                            <p:tgtEl>
                                              <p:spTgt spid="34"/>
                                            </p:tgtEl>
                                          </p:cBhvr>
                                        </p:animEffect>
                                      </p:childTnLst>
                                    </p:cTn>
                                  </p:par>
                                  <p:par>
                                    <p:cTn id="63" presetID="53" presetClass="entr" presetSubtype="16" fill="hold" grpId="0" nodeType="withEffect">
                                      <p:stCondLst>
                                        <p:cond delay="2250"/>
                                      </p:stCondLst>
                                      <p:childTnLst>
                                        <p:set>
                                          <p:cBhvr>
                                            <p:cTn id="64" dur="1" fill="hold">
                                              <p:stCondLst>
                                                <p:cond delay="0"/>
                                              </p:stCondLst>
                                            </p:cTn>
                                            <p:tgtEl>
                                              <p:spTgt spid="35"/>
                                            </p:tgtEl>
                                            <p:attrNameLst>
                                              <p:attrName>style.visibility</p:attrName>
                                            </p:attrNameLst>
                                          </p:cBhvr>
                                          <p:to>
                                            <p:strVal val="visible"/>
                                          </p:to>
                                        </p:set>
                                        <p:anim calcmode="lin" valueType="num">
                                          <p:cBhvr>
                                            <p:cTn id="65" dur="750" fill="hold"/>
                                            <p:tgtEl>
                                              <p:spTgt spid="35"/>
                                            </p:tgtEl>
                                            <p:attrNameLst>
                                              <p:attrName>ppt_w</p:attrName>
                                            </p:attrNameLst>
                                          </p:cBhvr>
                                          <p:tavLst>
                                            <p:tav tm="0">
                                              <p:val>
                                                <p:fltVal val="0"/>
                                              </p:val>
                                            </p:tav>
                                            <p:tav tm="100000">
                                              <p:val>
                                                <p:strVal val="#ppt_w"/>
                                              </p:val>
                                            </p:tav>
                                          </p:tavLst>
                                        </p:anim>
                                        <p:anim calcmode="lin" valueType="num">
                                          <p:cBhvr>
                                            <p:cTn id="66" dur="750" fill="hold"/>
                                            <p:tgtEl>
                                              <p:spTgt spid="35"/>
                                            </p:tgtEl>
                                            <p:attrNameLst>
                                              <p:attrName>ppt_h</p:attrName>
                                            </p:attrNameLst>
                                          </p:cBhvr>
                                          <p:tavLst>
                                            <p:tav tm="0">
                                              <p:val>
                                                <p:fltVal val="0"/>
                                              </p:val>
                                            </p:tav>
                                            <p:tav tm="100000">
                                              <p:val>
                                                <p:strVal val="#ppt_h"/>
                                              </p:val>
                                            </p:tav>
                                          </p:tavLst>
                                        </p:anim>
                                        <p:animEffect transition="in" filter="fade">
                                          <p:cBhvr>
                                            <p:cTn id="67" dur="750"/>
                                            <p:tgtEl>
                                              <p:spTgt spid="35"/>
                                            </p:tgtEl>
                                          </p:cBhvr>
                                        </p:animEffect>
                                      </p:childTnLst>
                                    </p:cTn>
                                  </p:par>
                                  <p:par>
                                    <p:cTn id="68" presetID="53" presetClass="entr" presetSubtype="16" fill="hold" grpId="0" nodeType="withEffect">
                                      <p:stCondLst>
                                        <p:cond delay="2250"/>
                                      </p:stCondLst>
                                      <p:childTnLst>
                                        <p:set>
                                          <p:cBhvr>
                                            <p:cTn id="69" dur="1" fill="hold">
                                              <p:stCondLst>
                                                <p:cond delay="0"/>
                                              </p:stCondLst>
                                            </p:cTn>
                                            <p:tgtEl>
                                              <p:spTgt spid="36"/>
                                            </p:tgtEl>
                                            <p:attrNameLst>
                                              <p:attrName>style.visibility</p:attrName>
                                            </p:attrNameLst>
                                          </p:cBhvr>
                                          <p:to>
                                            <p:strVal val="visible"/>
                                          </p:to>
                                        </p:set>
                                        <p:anim calcmode="lin" valueType="num">
                                          <p:cBhvr>
                                            <p:cTn id="70" dur="750" fill="hold"/>
                                            <p:tgtEl>
                                              <p:spTgt spid="36"/>
                                            </p:tgtEl>
                                            <p:attrNameLst>
                                              <p:attrName>ppt_w</p:attrName>
                                            </p:attrNameLst>
                                          </p:cBhvr>
                                          <p:tavLst>
                                            <p:tav tm="0">
                                              <p:val>
                                                <p:fltVal val="0"/>
                                              </p:val>
                                            </p:tav>
                                            <p:tav tm="100000">
                                              <p:val>
                                                <p:strVal val="#ppt_w"/>
                                              </p:val>
                                            </p:tav>
                                          </p:tavLst>
                                        </p:anim>
                                        <p:anim calcmode="lin" valueType="num">
                                          <p:cBhvr>
                                            <p:cTn id="71" dur="750" fill="hold"/>
                                            <p:tgtEl>
                                              <p:spTgt spid="36"/>
                                            </p:tgtEl>
                                            <p:attrNameLst>
                                              <p:attrName>ppt_h</p:attrName>
                                            </p:attrNameLst>
                                          </p:cBhvr>
                                          <p:tavLst>
                                            <p:tav tm="0">
                                              <p:val>
                                                <p:fltVal val="0"/>
                                              </p:val>
                                            </p:tav>
                                            <p:tav tm="100000">
                                              <p:val>
                                                <p:strVal val="#ppt_h"/>
                                              </p:val>
                                            </p:tav>
                                          </p:tavLst>
                                        </p:anim>
                                        <p:animEffect transition="in" filter="fade">
                                          <p:cBhvr>
                                            <p:cTn id="72" dur="750"/>
                                            <p:tgtEl>
                                              <p:spTgt spid="36"/>
                                            </p:tgtEl>
                                          </p:cBhvr>
                                        </p:animEffect>
                                      </p:childTnLst>
                                    </p:cTn>
                                  </p:par>
                                  <p:par>
                                    <p:cTn id="73" presetID="2" presetClass="entr" presetSubtype="4" fill="hold" grpId="0" nodeType="withEffect" p14:presetBounceEnd="67000">
                                      <p:stCondLst>
                                        <p:cond delay="2500"/>
                                      </p:stCondLst>
                                      <p:childTnLst>
                                        <p:set>
                                          <p:cBhvr>
                                            <p:cTn id="74" dur="1" fill="hold">
                                              <p:stCondLst>
                                                <p:cond delay="0"/>
                                              </p:stCondLst>
                                            </p:cTn>
                                            <p:tgtEl>
                                              <p:spTgt spid="22"/>
                                            </p:tgtEl>
                                            <p:attrNameLst>
                                              <p:attrName>style.visibility</p:attrName>
                                            </p:attrNameLst>
                                          </p:cBhvr>
                                          <p:to>
                                            <p:strVal val="visible"/>
                                          </p:to>
                                        </p:set>
                                        <p:anim calcmode="lin" valueType="num" p14:bounceEnd="67000">
                                          <p:cBhvr additive="base">
                                            <p:cTn id="75" dur="1000" fill="hold"/>
                                            <p:tgtEl>
                                              <p:spTgt spid="22"/>
                                            </p:tgtEl>
                                            <p:attrNameLst>
                                              <p:attrName>ppt_x</p:attrName>
                                            </p:attrNameLst>
                                          </p:cBhvr>
                                          <p:tavLst>
                                            <p:tav tm="0">
                                              <p:val>
                                                <p:strVal val="#ppt_x"/>
                                              </p:val>
                                            </p:tav>
                                            <p:tav tm="100000">
                                              <p:val>
                                                <p:strVal val="#ppt_x"/>
                                              </p:val>
                                            </p:tav>
                                          </p:tavLst>
                                        </p:anim>
                                        <p:anim calcmode="lin" valueType="num" p14:bounceEnd="67000">
                                          <p:cBhvr additive="base">
                                            <p:cTn id="76" dur="1000" fill="hold"/>
                                            <p:tgtEl>
                                              <p:spTgt spid="2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14:presetBounceEnd="67000">
                                      <p:stCondLst>
                                        <p:cond delay="2500"/>
                                      </p:stCondLst>
                                      <p:childTnLst>
                                        <p:set>
                                          <p:cBhvr>
                                            <p:cTn id="78" dur="1" fill="hold">
                                              <p:stCondLst>
                                                <p:cond delay="0"/>
                                              </p:stCondLst>
                                            </p:cTn>
                                            <p:tgtEl>
                                              <p:spTgt spid="26"/>
                                            </p:tgtEl>
                                            <p:attrNameLst>
                                              <p:attrName>style.visibility</p:attrName>
                                            </p:attrNameLst>
                                          </p:cBhvr>
                                          <p:to>
                                            <p:strVal val="visible"/>
                                          </p:to>
                                        </p:set>
                                        <p:anim calcmode="lin" valueType="num" p14:bounceEnd="67000">
                                          <p:cBhvr additive="base">
                                            <p:cTn id="79" dur="1000" fill="hold"/>
                                            <p:tgtEl>
                                              <p:spTgt spid="26"/>
                                            </p:tgtEl>
                                            <p:attrNameLst>
                                              <p:attrName>ppt_x</p:attrName>
                                            </p:attrNameLst>
                                          </p:cBhvr>
                                          <p:tavLst>
                                            <p:tav tm="0">
                                              <p:val>
                                                <p:strVal val="#ppt_x"/>
                                              </p:val>
                                            </p:tav>
                                            <p:tav tm="100000">
                                              <p:val>
                                                <p:strVal val="#ppt_x"/>
                                              </p:val>
                                            </p:tav>
                                          </p:tavLst>
                                        </p:anim>
                                        <p:anim calcmode="lin" valueType="num" p14:bounceEnd="67000">
                                          <p:cBhvr additive="base">
                                            <p:cTn id="80" dur="1000" fill="hold"/>
                                            <p:tgtEl>
                                              <p:spTgt spid="2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14:presetBounceEnd="67000">
                                      <p:stCondLst>
                                        <p:cond delay="2500"/>
                                      </p:stCondLst>
                                      <p:childTnLst>
                                        <p:set>
                                          <p:cBhvr>
                                            <p:cTn id="82" dur="1" fill="hold">
                                              <p:stCondLst>
                                                <p:cond delay="0"/>
                                              </p:stCondLst>
                                            </p:cTn>
                                            <p:tgtEl>
                                              <p:spTgt spid="38"/>
                                            </p:tgtEl>
                                            <p:attrNameLst>
                                              <p:attrName>style.visibility</p:attrName>
                                            </p:attrNameLst>
                                          </p:cBhvr>
                                          <p:to>
                                            <p:strVal val="visible"/>
                                          </p:to>
                                        </p:set>
                                        <p:anim calcmode="lin" valueType="num" p14:bounceEnd="67000">
                                          <p:cBhvr additive="base">
                                            <p:cTn id="83" dur="1000" fill="hold"/>
                                            <p:tgtEl>
                                              <p:spTgt spid="38"/>
                                            </p:tgtEl>
                                            <p:attrNameLst>
                                              <p:attrName>ppt_x</p:attrName>
                                            </p:attrNameLst>
                                          </p:cBhvr>
                                          <p:tavLst>
                                            <p:tav tm="0">
                                              <p:val>
                                                <p:strVal val="#ppt_x"/>
                                              </p:val>
                                            </p:tav>
                                            <p:tav tm="100000">
                                              <p:val>
                                                <p:strVal val="#ppt_x"/>
                                              </p:val>
                                            </p:tav>
                                          </p:tavLst>
                                        </p:anim>
                                        <p:anim calcmode="lin" valueType="num" p14:bounceEnd="67000">
                                          <p:cBhvr additive="base">
                                            <p:cTn id="84" dur="1000" fill="hold"/>
                                            <p:tgtEl>
                                              <p:spTgt spid="3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14:presetBounceEnd="67000">
                                      <p:stCondLst>
                                        <p:cond delay="2500"/>
                                      </p:stCondLst>
                                      <p:childTnLst>
                                        <p:set>
                                          <p:cBhvr>
                                            <p:cTn id="86" dur="1" fill="hold">
                                              <p:stCondLst>
                                                <p:cond delay="0"/>
                                              </p:stCondLst>
                                            </p:cTn>
                                            <p:tgtEl>
                                              <p:spTgt spid="39"/>
                                            </p:tgtEl>
                                            <p:attrNameLst>
                                              <p:attrName>style.visibility</p:attrName>
                                            </p:attrNameLst>
                                          </p:cBhvr>
                                          <p:to>
                                            <p:strVal val="visible"/>
                                          </p:to>
                                        </p:set>
                                        <p:anim calcmode="lin" valueType="num" p14:bounceEnd="67000">
                                          <p:cBhvr additive="base">
                                            <p:cTn id="87" dur="1000" fill="hold"/>
                                            <p:tgtEl>
                                              <p:spTgt spid="39"/>
                                            </p:tgtEl>
                                            <p:attrNameLst>
                                              <p:attrName>ppt_x</p:attrName>
                                            </p:attrNameLst>
                                          </p:cBhvr>
                                          <p:tavLst>
                                            <p:tav tm="0">
                                              <p:val>
                                                <p:strVal val="#ppt_x"/>
                                              </p:val>
                                            </p:tav>
                                            <p:tav tm="100000">
                                              <p:val>
                                                <p:strVal val="#ppt_x"/>
                                              </p:val>
                                            </p:tav>
                                          </p:tavLst>
                                        </p:anim>
                                        <p:anim calcmode="lin" valueType="num" p14:bounceEnd="67000">
                                          <p:cBhvr additive="base">
                                            <p:cTn id="88" dur="1000" fill="hold"/>
                                            <p:tgtEl>
                                              <p:spTgt spid="39"/>
                                            </p:tgtEl>
                                            <p:attrNameLst>
                                              <p:attrName>ppt_y</p:attrName>
                                            </p:attrNameLst>
                                          </p:cBhvr>
                                          <p:tavLst>
                                            <p:tav tm="0">
                                              <p:val>
                                                <p:strVal val="1+#ppt_h/2"/>
                                              </p:val>
                                            </p:tav>
                                            <p:tav tm="100000">
                                              <p:val>
                                                <p:strVal val="#ppt_y"/>
                                              </p:val>
                                            </p:tav>
                                          </p:tavLst>
                                        </p:anim>
                                      </p:childTnLst>
                                    </p:cTn>
                                  </p:par>
                                  <p:par>
                                    <p:cTn id="89" presetID="2" presetClass="entr" presetSubtype="1" fill="hold" grpId="0" nodeType="withEffect" p14:presetBounceEnd="67000">
                                      <p:stCondLst>
                                        <p:cond delay="2500"/>
                                      </p:stCondLst>
                                      <p:childTnLst>
                                        <p:set>
                                          <p:cBhvr>
                                            <p:cTn id="90" dur="1" fill="hold">
                                              <p:stCondLst>
                                                <p:cond delay="0"/>
                                              </p:stCondLst>
                                            </p:cTn>
                                            <p:tgtEl>
                                              <p:spTgt spid="23"/>
                                            </p:tgtEl>
                                            <p:attrNameLst>
                                              <p:attrName>style.visibility</p:attrName>
                                            </p:attrNameLst>
                                          </p:cBhvr>
                                          <p:to>
                                            <p:strVal val="visible"/>
                                          </p:to>
                                        </p:set>
                                        <p:anim calcmode="lin" valueType="num" p14:bounceEnd="67000">
                                          <p:cBhvr additive="base">
                                            <p:cTn id="91" dur="1000" fill="hold"/>
                                            <p:tgtEl>
                                              <p:spTgt spid="23"/>
                                            </p:tgtEl>
                                            <p:attrNameLst>
                                              <p:attrName>ppt_x</p:attrName>
                                            </p:attrNameLst>
                                          </p:cBhvr>
                                          <p:tavLst>
                                            <p:tav tm="0">
                                              <p:val>
                                                <p:strVal val="#ppt_x"/>
                                              </p:val>
                                            </p:tav>
                                            <p:tav tm="100000">
                                              <p:val>
                                                <p:strVal val="#ppt_x"/>
                                              </p:val>
                                            </p:tav>
                                          </p:tavLst>
                                        </p:anim>
                                        <p:anim calcmode="lin" valueType="num" p14:bounceEnd="67000">
                                          <p:cBhvr additive="base">
                                            <p:cTn id="92" dur="1000" fill="hold"/>
                                            <p:tgtEl>
                                              <p:spTgt spid="23"/>
                                            </p:tgtEl>
                                            <p:attrNameLst>
                                              <p:attrName>ppt_y</p:attrName>
                                            </p:attrNameLst>
                                          </p:cBhvr>
                                          <p:tavLst>
                                            <p:tav tm="0">
                                              <p:val>
                                                <p:strVal val="0-#ppt_h/2"/>
                                              </p:val>
                                            </p:tav>
                                            <p:tav tm="100000">
                                              <p:val>
                                                <p:strVal val="#ppt_y"/>
                                              </p:val>
                                            </p:tav>
                                          </p:tavLst>
                                        </p:anim>
                                      </p:childTnLst>
                                    </p:cTn>
                                  </p:par>
                                  <p:par>
                                    <p:cTn id="93" presetID="2" presetClass="entr" presetSubtype="1" fill="hold" grpId="0" nodeType="withEffect" p14:presetBounceEnd="67000">
                                      <p:stCondLst>
                                        <p:cond delay="2500"/>
                                      </p:stCondLst>
                                      <p:childTnLst>
                                        <p:set>
                                          <p:cBhvr>
                                            <p:cTn id="94" dur="1" fill="hold">
                                              <p:stCondLst>
                                                <p:cond delay="0"/>
                                              </p:stCondLst>
                                            </p:cTn>
                                            <p:tgtEl>
                                              <p:spTgt spid="24"/>
                                            </p:tgtEl>
                                            <p:attrNameLst>
                                              <p:attrName>style.visibility</p:attrName>
                                            </p:attrNameLst>
                                          </p:cBhvr>
                                          <p:to>
                                            <p:strVal val="visible"/>
                                          </p:to>
                                        </p:set>
                                        <p:anim calcmode="lin" valueType="num" p14:bounceEnd="67000">
                                          <p:cBhvr additive="base">
                                            <p:cTn id="95" dur="1000" fill="hold"/>
                                            <p:tgtEl>
                                              <p:spTgt spid="24"/>
                                            </p:tgtEl>
                                            <p:attrNameLst>
                                              <p:attrName>ppt_x</p:attrName>
                                            </p:attrNameLst>
                                          </p:cBhvr>
                                          <p:tavLst>
                                            <p:tav tm="0">
                                              <p:val>
                                                <p:strVal val="#ppt_x"/>
                                              </p:val>
                                            </p:tav>
                                            <p:tav tm="100000">
                                              <p:val>
                                                <p:strVal val="#ppt_x"/>
                                              </p:val>
                                            </p:tav>
                                          </p:tavLst>
                                        </p:anim>
                                        <p:anim calcmode="lin" valueType="num" p14:bounceEnd="67000">
                                          <p:cBhvr additive="base">
                                            <p:cTn id="96" dur="1000" fill="hold"/>
                                            <p:tgtEl>
                                              <p:spTgt spid="24"/>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14:presetBounceEnd="67000">
                                      <p:stCondLst>
                                        <p:cond delay="2500"/>
                                      </p:stCondLst>
                                      <p:childTnLst>
                                        <p:set>
                                          <p:cBhvr>
                                            <p:cTn id="98" dur="1" fill="hold">
                                              <p:stCondLst>
                                                <p:cond delay="0"/>
                                              </p:stCondLst>
                                            </p:cTn>
                                            <p:tgtEl>
                                              <p:spTgt spid="25"/>
                                            </p:tgtEl>
                                            <p:attrNameLst>
                                              <p:attrName>style.visibility</p:attrName>
                                            </p:attrNameLst>
                                          </p:cBhvr>
                                          <p:to>
                                            <p:strVal val="visible"/>
                                          </p:to>
                                        </p:set>
                                        <p:anim calcmode="lin" valueType="num" p14:bounceEnd="67000">
                                          <p:cBhvr additive="base">
                                            <p:cTn id="99" dur="1000" fill="hold"/>
                                            <p:tgtEl>
                                              <p:spTgt spid="25"/>
                                            </p:tgtEl>
                                            <p:attrNameLst>
                                              <p:attrName>ppt_x</p:attrName>
                                            </p:attrNameLst>
                                          </p:cBhvr>
                                          <p:tavLst>
                                            <p:tav tm="0">
                                              <p:val>
                                                <p:strVal val="#ppt_x"/>
                                              </p:val>
                                            </p:tav>
                                            <p:tav tm="100000">
                                              <p:val>
                                                <p:strVal val="#ppt_x"/>
                                              </p:val>
                                            </p:tav>
                                          </p:tavLst>
                                        </p:anim>
                                        <p:anim calcmode="lin" valueType="num" p14:bounceEnd="67000">
                                          <p:cBhvr additive="base">
                                            <p:cTn id="100" dur="1000" fill="hold"/>
                                            <p:tgtEl>
                                              <p:spTgt spid="25"/>
                                            </p:tgtEl>
                                            <p:attrNameLst>
                                              <p:attrName>ppt_y</p:attrName>
                                            </p:attrNameLst>
                                          </p:cBhvr>
                                          <p:tavLst>
                                            <p:tav tm="0">
                                              <p:val>
                                                <p:strVal val="0-#ppt_h/2"/>
                                              </p:val>
                                            </p:tav>
                                            <p:tav tm="100000">
                                              <p:val>
                                                <p:strVal val="#ppt_y"/>
                                              </p:val>
                                            </p:tav>
                                          </p:tavLst>
                                        </p:anim>
                                      </p:childTnLst>
                                    </p:cTn>
                                  </p:par>
                                  <p:par>
                                    <p:cTn id="101" presetID="2" presetClass="entr" presetSubtype="1" fill="hold" grpId="0" nodeType="withEffect" p14:presetBounceEnd="67000">
                                      <p:stCondLst>
                                        <p:cond delay="2500"/>
                                      </p:stCondLst>
                                      <p:childTnLst>
                                        <p:set>
                                          <p:cBhvr>
                                            <p:cTn id="102" dur="1" fill="hold">
                                              <p:stCondLst>
                                                <p:cond delay="0"/>
                                              </p:stCondLst>
                                            </p:cTn>
                                            <p:tgtEl>
                                              <p:spTgt spid="40"/>
                                            </p:tgtEl>
                                            <p:attrNameLst>
                                              <p:attrName>style.visibility</p:attrName>
                                            </p:attrNameLst>
                                          </p:cBhvr>
                                          <p:to>
                                            <p:strVal val="visible"/>
                                          </p:to>
                                        </p:set>
                                        <p:anim calcmode="lin" valueType="num" p14:bounceEnd="67000">
                                          <p:cBhvr additive="base">
                                            <p:cTn id="103" dur="1000" fill="hold"/>
                                            <p:tgtEl>
                                              <p:spTgt spid="40"/>
                                            </p:tgtEl>
                                            <p:attrNameLst>
                                              <p:attrName>ppt_x</p:attrName>
                                            </p:attrNameLst>
                                          </p:cBhvr>
                                          <p:tavLst>
                                            <p:tav tm="0">
                                              <p:val>
                                                <p:strVal val="#ppt_x"/>
                                              </p:val>
                                            </p:tav>
                                            <p:tav tm="100000">
                                              <p:val>
                                                <p:strVal val="#ppt_x"/>
                                              </p:val>
                                            </p:tav>
                                          </p:tavLst>
                                        </p:anim>
                                        <p:anim calcmode="lin" valueType="num" p14:bounceEnd="67000">
                                          <p:cBhvr additive="base">
                                            <p:cTn id="104" dur="1000" fill="hold"/>
                                            <p:tgtEl>
                                              <p:spTgt spid="40"/>
                                            </p:tgtEl>
                                            <p:attrNameLst>
                                              <p:attrName>ppt_y</p:attrName>
                                            </p:attrNameLst>
                                          </p:cBhvr>
                                          <p:tavLst>
                                            <p:tav tm="0">
                                              <p:val>
                                                <p:strVal val="0-#ppt_h/2"/>
                                              </p:val>
                                            </p:tav>
                                            <p:tav tm="100000">
                                              <p:val>
                                                <p:strVal val="#ppt_y"/>
                                              </p:val>
                                            </p:tav>
                                          </p:tavLst>
                                        </p:anim>
                                      </p:childTnLst>
                                    </p:cTn>
                                  </p:par>
                                  <p:par>
                                    <p:cTn id="105" presetID="2" presetClass="entr" presetSubtype="1" fill="hold" grpId="0" nodeType="withEffect" p14:presetBounceEnd="67000">
                                      <p:stCondLst>
                                        <p:cond delay="2500"/>
                                      </p:stCondLst>
                                      <p:childTnLst>
                                        <p:set>
                                          <p:cBhvr>
                                            <p:cTn id="106" dur="1" fill="hold">
                                              <p:stCondLst>
                                                <p:cond delay="0"/>
                                              </p:stCondLst>
                                            </p:cTn>
                                            <p:tgtEl>
                                              <p:spTgt spid="41"/>
                                            </p:tgtEl>
                                            <p:attrNameLst>
                                              <p:attrName>style.visibility</p:attrName>
                                            </p:attrNameLst>
                                          </p:cBhvr>
                                          <p:to>
                                            <p:strVal val="visible"/>
                                          </p:to>
                                        </p:set>
                                        <p:anim calcmode="lin" valueType="num" p14:bounceEnd="67000">
                                          <p:cBhvr additive="base">
                                            <p:cTn id="107" dur="1000" fill="hold"/>
                                            <p:tgtEl>
                                              <p:spTgt spid="41"/>
                                            </p:tgtEl>
                                            <p:attrNameLst>
                                              <p:attrName>ppt_x</p:attrName>
                                            </p:attrNameLst>
                                          </p:cBhvr>
                                          <p:tavLst>
                                            <p:tav tm="0">
                                              <p:val>
                                                <p:strVal val="#ppt_x"/>
                                              </p:val>
                                            </p:tav>
                                            <p:tav tm="100000">
                                              <p:val>
                                                <p:strVal val="#ppt_x"/>
                                              </p:val>
                                            </p:tav>
                                          </p:tavLst>
                                        </p:anim>
                                        <p:anim calcmode="lin" valueType="num" p14:bounceEnd="67000">
                                          <p:cBhvr additive="base">
                                            <p:cTn id="108" dur="1000" fill="hold"/>
                                            <p:tgtEl>
                                              <p:spTgt spid="41"/>
                                            </p:tgtEl>
                                            <p:attrNameLst>
                                              <p:attrName>ppt_y</p:attrName>
                                            </p:attrNameLst>
                                          </p:cBhvr>
                                          <p:tavLst>
                                            <p:tav tm="0">
                                              <p:val>
                                                <p:strVal val="0-#ppt_h/2"/>
                                              </p:val>
                                            </p:tav>
                                            <p:tav tm="100000">
                                              <p:val>
                                                <p:strVal val="#ppt_y"/>
                                              </p:val>
                                            </p:tav>
                                          </p:tavLst>
                                        </p:anim>
                                      </p:childTnLst>
                                    </p:cTn>
                                  </p:par>
                                  <p:par>
                                    <p:cTn id="109" presetID="2" presetClass="entr" presetSubtype="1" fill="hold" grpId="0" nodeType="withEffect" p14:presetBounceEnd="67000">
                                      <p:stCondLst>
                                        <p:cond delay="2500"/>
                                      </p:stCondLst>
                                      <p:childTnLst>
                                        <p:set>
                                          <p:cBhvr>
                                            <p:cTn id="110" dur="1" fill="hold">
                                              <p:stCondLst>
                                                <p:cond delay="0"/>
                                              </p:stCondLst>
                                            </p:cTn>
                                            <p:tgtEl>
                                              <p:spTgt spid="42"/>
                                            </p:tgtEl>
                                            <p:attrNameLst>
                                              <p:attrName>style.visibility</p:attrName>
                                            </p:attrNameLst>
                                          </p:cBhvr>
                                          <p:to>
                                            <p:strVal val="visible"/>
                                          </p:to>
                                        </p:set>
                                        <p:anim calcmode="lin" valueType="num" p14:bounceEnd="67000">
                                          <p:cBhvr additive="base">
                                            <p:cTn id="111" dur="1000" fill="hold"/>
                                            <p:tgtEl>
                                              <p:spTgt spid="42"/>
                                            </p:tgtEl>
                                            <p:attrNameLst>
                                              <p:attrName>ppt_x</p:attrName>
                                            </p:attrNameLst>
                                          </p:cBhvr>
                                          <p:tavLst>
                                            <p:tav tm="0">
                                              <p:val>
                                                <p:strVal val="#ppt_x"/>
                                              </p:val>
                                            </p:tav>
                                            <p:tav tm="100000">
                                              <p:val>
                                                <p:strVal val="#ppt_x"/>
                                              </p:val>
                                            </p:tav>
                                          </p:tavLst>
                                        </p:anim>
                                        <p:anim calcmode="lin" valueType="num" p14:bounceEnd="67000">
                                          <p:cBhvr additive="base">
                                            <p:cTn id="112" dur="1000" fill="hold"/>
                                            <p:tgtEl>
                                              <p:spTgt spid="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24" grpId="0"/>
          <p:bldP spid="25" grpId="0"/>
          <p:bldP spid="26" grpId="0"/>
          <p:bldP spid="32" grpId="0" animBg="1"/>
          <p:bldP spid="33" grpId="0" animBg="1"/>
          <p:bldP spid="34" grpId="0" animBg="1"/>
          <p:bldP spid="35" grpId="0" animBg="1"/>
          <p:bldP spid="36" grpId="0" animBg="1"/>
          <p:bldP spid="38" grpId="0"/>
          <p:bldP spid="39" grpId="0"/>
          <p:bldP spid="40" grpId="0"/>
          <p:bldP spid="41" grpId="0"/>
          <p:bldP spid="42" grpId="0"/>
        </p:bldLst>
      </p:timing>
    </mc:Choice>
    <mc:Fallback xmlns="">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nodeType="with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par>
                                    <p:cTn id="8" presetID="53" presetClass="entr" presetSubtype="16" fill="hold" nodeType="withEffect">
                                      <p:stCondLst>
                                        <p:cond delay="200"/>
                                      </p:stCondLst>
                                      <p:childTnLst>
                                        <p:set>
                                          <p:cBhvr>
                                            <p:cTn id="9" dur="1" fill="hold">
                                              <p:stCondLst>
                                                <p:cond delay="0"/>
                                              </p:stCondLst>
                                            </p:cTn>
                                            <p:tgtEl>
                                              <p:spTgt spid="3"/>
                                            </p:tgtEl>
                                            <p:attrNameLst>
                                              <p:attrName>style.visibility</p:attrName>
                                            </p:attrNameLst>
                                          </p:cBhvr>
                                          <p:to>
                                            <p:strVal val="visible"/>
                                          </p:to>
                                        </p:set>
                                        <p:anim calcmode="lin" valueType="num">
                                          <p:cBhvr>
                                            <p:cTn id="10" dur="750" fill="hold"/>
                                            <p:tgtEl>
                                              <p:spTgt spid="3"/>
                                            </p:tgtEl>
                                            <p:attrNameLst>
                                              <p:attrName>ppt_w</p:attrName>
                                            </p:attrNameLst>
                                          </p:cBhvr>
                                          <p:tavLst>
                                            <p:tav tm="0">
                                              <p:val>
                                                <p:fltVal val="0"/>
                                              </p:val>
                                            </p:tav>
                                            <p:tav tm="100000">
                                              <p:val>
                                                <p:strVal val="#ppt_w"/>
                                              </p:val>
                                            </p:tav>
                                          </p:tavLst>
                                        </p:anim>
                                        <p:anim calcmode="lin" valueType="num">
                                          <p:cBhvr>
                                            <p:cTn id="11" dur="750" fill="hold"/>
                                            <p:tgtEl>
                                              <p:spTgt spid="3"/>
                                            </p:tgtEl>
                                            <p:attrNameLst>
                                              <p:attrName>ppt_h</p:attrName>
                                            </p:attrNameLst>
                                          </p:cBhvr>
                                          <p:tavLst>
                                            <p:tav tm="0">
                                              <p:val>
                                                <p:fltVal val="0"/>
                                              </p:val>
                                            </p:tav>
                                            <p:tav tm="100000">
                                              <p:val>
                                                <p:strVal val="#ppt_h"/>
                                              </p:val>
                                            </p:tav>
                                          </p:tavLst>
                                        </p:anim>
                                        <p:animEffect transition="in" filter="fade">
                                          <p:cBhvr>
                                            <p:cTn id="12" dur="750"/>
                                            <p:tgtEl>
                                              <p:spTgt spid="3"/>
                                            </p:tgtEl>
                                          </p:cBhvr>
                                        </p:animEffect>
                                      </p:childTnLst>
                                    </p:cTn>
                                  </p:par>
                                  <p:par>
                                    <p:cTn id="13" presetID="22" presetClass="entr" presetSubtype="8" fill="hold" nodeType="withEffect">
                                      <p:stCondLst>
                                        <p:cond delay="400"/>
                                      </p:stCondLst>
                                      <p:childTnLst>
                                        <p:set>
                                          <p:cBhvr>
                                            <p:cTn id="14" dur="1" fill="hold">
                                              <p:stCondLst>
                                                <p:cond delay="0"/>
                                              </p:stCondLst>
                                            </p:cTn>
                                            <p:tgtEl>
                                              <p:spTgt spid="45"/>
                                            </p:tgtEl>
                                            <p:attrNameLst>
                                              <p:attrName>style.visibility</p:attrName>
                                            </p:attrNameLst>
                                          </p:cBhvr>
                                          <p:to>
                                            <p:strVal val="visible"/>
                                          </p:to>
                                        </p:set>
                                        <p:animEffect transition="in" filter="wipe(left)">
                                          <p:cBhvr>
                                            <p:cTn id="15" dur="500"/>
                                            <p:tgtEl>
                                              <p:spTgt spid="45"/>
                                            </p:tgtEl>
                                          </p:cBhvr>
                                        </p:animEffect>
                                      </p:childTnLst>
                                    </p:cTn>
                                  </p:par>
                                  <p:par>
                                    <p:cTn id="16" presetID="53" presetClass="entr" presetSubtype="16" fill="hold" nodeType="withEffect">
                                      <p:stCondLst>
                                        <p:cond delay="600"/>
                                      </p:stCondLst>
                                      <p:childTnLst>
                                        <p:set>
                                          <p:cBhvr>
                                            <p:cTn id="17" dur="1" fill="hold">
                                              <p:stCondLst>
                                                <p:cond delay="0"/>
                                              </p:stCondLst>
                                            </p:cTn>
                                            <p:tgtEl>
                                              <p:spTgt spid="4"/>
                                            </p:tgtEl>
                                            <p:attrNameLst>
                                              <p:attrName>style.visibility</p:attrName>
                                            </p:attrNameLst>
                                          </p:cBhvr>
                                          <p:to>
                                            <p:strVal val="visible"/>
                                          </p:to>
                                        </p:set>
                                        <p:anim calcmode="lin" valueType="num">
                                          <p:cBhvr>
                                            <p:cTn id="18" dur="750" fill="hold"/>
                                            <p:tgtEl>
                                              <p:spTgt spid="4"/>
                                            </p:tgtEl>
                                            <p:attrNameLst>
                                              <p:attrName>ppt_w</p:attrName>
                                            </p:attrNameLst>
                                          </p:cBhvr>
                                          <p:tavLst>
                                            <p:tav tm="0">
                                              <p:val>
                                                <p:fltVal val="0"/>
                                              </p:val>
                                            </p:tav>
                                            <p:tav tm="100000">
                                              <p:val>
                                                <p:strVal val="#ppt_w"/>
                                              </p:val>
                                            </p:tav>
                                          </p:tavLst>
                                        </p:anim>
                                        <p:anim calcmode="lin" valueType="num">
                                          <p:cBhvr>
                                            <p:cTn id="19" dur="750" fill="hold"/>
                                            <p:tgtEl>
                                              <p:spTgt spid="4"/>
                                            </p:tgtEl>
                                            <p:attrNameLst>
                                              <p:attrName>ppt_h</p:attrName>
                                            </p:attrNameLst>
                                          </p:cBhvr>
                                          <p:tavLst>
                                            <p:tav tm="0">
                                              <p:val>
                                                <p:fltVal val="0"/>
                                              </p:val>
                                            </p:tav>
                                            <p:tav tm="100000">
                                              <p:val>
                                                <p:strVal val="#ppt_h"/>
                                              </p:val>
                                            </p:tav>
                                          </p:tavLst>
                                        </p:anim>
                                        <p:animEffect transition="in" filter="fade">
                                          <p:cBhvr>
                                            <p:cTn id="20" dur="750"/>
                                            <p:tgtEl>
                                              <p:spTgt spid="4"/>
                                            </p:tgtEl>
                                          </p:cBhvr>
                                        </p:animEffect>
                                      </p:childTnLst>
                                    </p:cTn>
                                  </p:par>
                                  <p:par>
                                    <p:cTn id="21" presetID="22" presetClass="entr" presetSubtype="8" fill="hold" nodeType="withEffect">
                                      <p:stCondLst>
                                        <p:cond delay="800"/>
                                      </p:stCondLst>
                                      <p:childTnLst>
                                        <p:set>
                                          <p:cBhvr>
                                            <p:cTn id="22" dur="1" fill="hold">
                                              <p:stCondLst>
                                                <p:cond delay="0"/>
                                              </p:stCondLst>
                                            </p:cTn>
                                            <p:tgtEl>
                                              <p:spTgt spid="46"/>
                                            </p:tgtEl>
                                            <p:attrNameLst>
                                              <p:attrName>style.visibility</p:attrName>
                                            </p:attrNameLst>
                                          </p:cBhvr>
                                          <p:to>
                                            <p:strVal val="visible"/>
                                          </p:to>
                                        </p:set>
                                        <p:animEffect transition="in" filter="wipe(left)">
                                          <p:cBhvr>
                                            <p:cTn id="23" dur="500"/>
                                            <p:tgtEl>
                                              <p:spTgt spid="46"/>
                                            </p:tgtEl>
                                          </p:cBhvr>
                                        </p:animEffect>
                                      </p:childTnLst>
                                    </p:cTn>
                                  </p:par>
                                  <p:par>
                                    <p:cTn id="24" presetID="53" presetClass="entr" presetSubtype="16" fill="hold" nodeType="withEffect">
                                      <p:stCondLst>
                                        <p:cond delay="1000"/>
                                      </p:stCondLst>
                                      <p:childTnLst>
                                        <p:set>
                                          <p:cBhvr>
                                            <p:cTn id="25" dur="1" fill="hold">
                                              <p:stCondLst>
                                                <p:cond delay="0"/>
                                              </p:stCondLst>
                                            </p:cTn>
                                            <p:tgtEl>
                                              <p:spTgt spid="5"/>
                                            </p:tgtEl>
                                            <p:attrNameLst>
                                              <p:attrName>style.visibility</p:attrName>
                                            </p:attrNameLst>
                                          </p:cBhvr>
                                          <p:to>
                                            <p:strVal val="visible"/>
                                          </p:to>
                                        </p:set>
                                        <p:anim calcmode="lin" valueType="num">
                                          <p:cBhvr>
                                            <p:cTn id="26" dur="750" fill="hold"/>
                                            <p:tgtEl>
                                              <p:spTgt spid="5"/>
                                            </p:tgtEl>
                                            <p:attrNameLst>
                                              <p:attrName>ppt_w</p:attrName>
                                            </p:attrNameLst>
                                          </p:cBhvr>
                                          <p:tavLst>
                                            <p:tav tm="0">
                                              <p:val>
                                                <p:fltVal val="0"/>
                                              </p:val>
                                            </p:tav>
                                            <p:tav tm="100000">
                                              <p:val>
                                                <p:strVal val="#ppt_w"/>
                                              </p:val>
                                            </p:tav>
                                          </p:tavLst>
                                        </p:anim>
                                        <p:anim calcmode="lin" valueType="num">
                                          <p:cBhvr>
                                            <p:cTn id="27" dur="750" fill="hold"/>
                                            <p:tgtEl>
                                              <p:spTgt spid="5"/>
                                            </p:tgtEl>
                                            <p:attrNameLst>
                                              <p:attrName>ppt_h</p:attrName>
                                            </p:attrNameLst>
                                          </p:cBhvr>
                                          <p:tavLst>
                                            <p:tav tm="0">
                                              <p:val>
                                                <p:fltVal val="0"/>
                                              </p:val>
                                            </p:tav>
                                            <p:tav tm="100000">
                                              <p:val>
                                                <p:strVal val="#ppt_h"/>
                                              </p:val>
                                            </p:tav>
                                          </p:tavLst>
                                        </p:anim>
                                        <p:animEffect transition="in" filter="fade">
                                          <p:cBhvr>
                                            <p:cTn id="28" dur="750"/>
                                            <p:tgtEl>
                                              <p:spTgt spid="5"/>
                                            </p:tgtEl>
                                          </p:cBhvr>
                                        </p:animEffect>
                                      </p:childTnLst>
                                    </p:cTn>
                                  </p:par>
                                  <p:par>
                                    <p:cTn id="29" presetID="22" presetClass="entr" presetSubtype="8" fill="hold" nodeType="withEffect">
                                      <p:stCondLst>
                                        <p:cond delay="1200"/>
                                      </p:stCondLst>
                                      <p:childTnLst>
                                        <p:set>
                                          <p:cBhvr>
                                            <p:cTn id="30" dur="1" fill="hold">
                                              <p:stCondLst>
                                                <p:cond delay="0"/>
                                              </p:stCondLst>
                                            </p:cTn>
                                            <p:tgtEl>
                                              <p:spTgt spid="47"/>
                                            </p:tgtEl>
                                            <p:attrNameLst>
                                              <p:attrName>style.visibility</p:attrName>
                                            </p:attrNameLst>
                                          </p:cBhvr>
                                          <p:to>
                                            <p:strVal val="visible"/>
                                          </p:to>
                                        </p:set>
                                        <p:animEffect transition="in" filter="wipe(left)">
                                          <p:cBhvr>
                                            <p:cTn id="31" dur="500"/>
                                            <p:tgtEl>
                                              <p:spTgt spid="47"/>
                                            </p:tgtEl>
                                          </p:cBhvr>
                                        </p:animEffect>
                                      </p:childTnLst>
                                    </p:cTn>
                                  </p:par>
                                  <p:par>
                                    <p:cTn id="32" presetID="53" presetClass="entr" presetSubtype="16" fill="hold" nodeType="withEffect">
                                      <p:stCondLst>
                                        <p:cond delay="1400"/>
                                      </p:stCondLst>
                                      <p:childTnLst>
                                        <p:set>
                                          <p:cBhvr>
                                            <p:cTn id="33" dur="1" fill="hold">
                                              <p:stCondLst>
                                                <p:cond delay="0"/>
                                              </p:stCondLst>
                                            </p:cTn>
                                            <p:tgtEl>
                                              <p:spTgt spid="43"/>
                                            </p:tgtEl>
                                            <p:attrNameLst>
                                              <p:attrName>style.visibility</p:attrName>
                                            </p:attrNameLst>
                                          </p:cBhvr>
                                          <p:to>
                                            <p:strVal val="visible"/>
                                          </p:to>
                                        </p:set>
                                        <p:anim calcmode="lin" valueType="num">
                                          <p:cBhvr>
                                            <p:cTn id="34" dur="750" fill="hold"/>
                                            <p:tgtEl>
                                              <p:spTgt spid="43"/>
                                            </p:tgtEl>
                                            <p:attrNameLst>
                                              <p:attrName>ppt_w</p:attrName>
                                            </p:attrNameLst>
                                          </p:cBhvr>
                                          <p:tavLst>
                                            <p:tav tm="0">
                                              <p:val>
                                                <p:fltVal val="0"/>
                                              </p:val>
                                            </p:tav>
                                            <p:tav tm="100000">
                                              <p:val>
                                                <p:strVal val="#ppt_w"/>
                                              </p:val>
                                            </p:tav>
                                          </p:tavLst>
                                        </p:anim>
                                        <p:anim calcmode="lin" valueType="num">
                                          <p:cBhvr>
                                            <p:cTn id="35" dur="750" fill="hold"/>
                                            <p:tgtEl>
                                              <p:spTgt spid="43"/>
                                            </p:tgtEl>
                                            <p:attrNameLst>
                                              <p:attrName>ppt_h</p:attrName>
                                            </p:attrNameLst>
                                          </p:cBhvr>
                                          <p:tavLst>
                                            <p:tav tm="0">
                                              <p:val>
                                                <p:fltVal val="0"/>
                                              </p:val>
                                            </p:tav>
                                            <p:tav tm="100000">
                                              <p:val>
                                                <p:strVal val="#ppt_h"/>
                                              </p:val>
                                            </p:tav>
                                          </p:tavLst>
                                        </p:anim>
                                        <p:animEffect transition="in" filter="fade">
                                          <p:cBhvr>
                                            <p:cTn id="36" dur="750"/>
                                            <p:tgtEl>
                                              <p:spTgt spid="43"/>
                                            </p:tgtEl>
                                          </p:cBhvr>
                                        </p:animEffect>
                                      </p:childTnLst>
                                    </p:cTn>
                                  </p:par>
                                  <p:par>
                                    <p:cTn id="37" presetID="22" presetClass="entr" presetSubtype="8" fill="hold" nodeType="withEffect">
                                      <p:stCondLst>
                                        <p:cond delay="1600"/>
                                      </p:stCondLst>
                                      <p:childTnLst>
                                        <p:set>
                                          <p:cBhvr>
                                            <p:cTn id="38" dur="1" fill="hold">
                                              <p:stCondLst>
                                                <p:cond delay="0"/>
                                              </p:stCondLst>
                                            </p:cTn>
                                            <p:tgtEl>
                                              <p:spTgt spid="48"/>
                                            </p:tgtEl>
                                            <p:attrNameLst>
                                              <p:attrName>style.visibility</p:attrName>
                                            </p:attrNameLst>
                                          </p:cBhvr>
                                          <p:to>
                                            <p:strVal val="visible"/>
                                          </p:to>
                                        </p:set>
                                        <p:animEffect transition="in" filter="wipe(left)">
                                          <p:cBhvr>
                                            <p:cTn id="39" dur="500"/>
                                            <p:tgtEl>
                                              <p:spTgt spid="48"/>
                                            </p:tgtEl>
                                          </p:cBhvr>
                                        </p:animEffect>
                                      </p:childTnLst>
                                    </p:cTn>
                                  </p:par>
                                  <p:par>
                                    <p:cTn id="40" presetID="53" presetClass="entr" presetSubtype="16" fill="hold" nodeType="withEffect">
                                      <p:stCondLst>
                                        <p:cond delay="1800"/>
                                      </p:stCondLst>
                                      <p:childTnLst>
                                        <p:set>
                                          <p:cBhvr>
                                            <p:cTn id="41" dur="1" fill="hold">
                                              <p:stCondLst>
                                                <p:cond delay="0"/>
                                              </p:stCondLst>
                                            </p:cTn>
                                            <p:tgtEl>
                                              <p:spTgt spid="44"/>
                                            </p:tgtEl>
                                            <p:attrNameLst>
                                              <p:attrName>style.visibility</p:attrName>
                                            </p:attrNameLst>
                                          </p:cBhvr>
                                          <p:to>
                                            <p:strVal val="visible"/>
                                          </p:to>
                                        </p:set>
                                        <p:anim calcmode="lin" valueType="num">
                                          <p:cBhvr>
                                            <p:cTn id="42" dur="750" fill="hold"/>
                                            <p:tgtEl>
                                              <p:spTgt spid="44"/>
                                            </p:tgtEl>
                                            <p:attrNameLst>
                                              <p:attrName>ppt_w</p:attrName>
                                            </p:attrNameLst>
                                          </p:cBhvr>
                                          <p:tavLst>
                                            <p:tav tm="0">
                                              <p:val>
                                                <p:fltVal val="0"/>
                                              </p:val>
                                            </p:tav>
                                            <p:tav tm="100000">
                                              <p:val>
                                                <p:strVal val="#ppt_w"/>
                                              </p:val>
                                            </p:tav>
                                          </p:tavLst>
                                        </p:anim>
                                        <p:anim calcmode="lin" valueType="num">
                                          <p:cBhvr>
                                            <p:cTn id="43" dur="750" fill="hold"/>
                                            <p:tgtEl>
                                              <p:spTgt spid="44"/>
                                            </p:tgtEl>
                                            <p:attrNameLst>
                                              <p:attrName>ppt_h</p:attrName>
                                            </p:attrNameLst>
                                          </p:cBhvr>
                                          <p:tavLst>
                                            <p:tav tm="0">
                                              <p:val>
                                                <p:fltVal val="0"/>
                                              </p:val>
                                            </p:tav>
                                            <p:tav tm="100000">
                                              <p:val>
                                                <p:strVal val="#ppt_h"/>
                                              </p:val>
                                            </p:tav>
                                          </p:tavLst>
                                        </p:anim>
                                        <p:animEffect transition="in" filter="fade">
                                          <p:cBhvr>
                                            <p:cTn id="44" dur="750"/>
                                            <p:tgtEl>
                                              <p:spTgt spid="44"/>
                                            </p:tgtEl>
                                          </p:cBhvr>
                                        </p:animEffect>
                                      </p:childTnLst>
                                    </p:cTn>
                                  </p:par>
                                  <p:par>
                                    <p:cTn id="45" presetID="22" presetClass="entr" presetSubtype="8" fill="hold" grpId="0" nodeType="withEffect">
                                      <p:stCondLst>
                                        <p:cond delay="2000"/>
                                      </p:stCondLst>
                                      <p:childTnLst>
                                        <p:set>
                                          <p:cBhvr>
                                            <p:cTn id="46" dur="1" fill="hold">
                                              <p:stCondLst>
                                                <p:cond delay="0"/>
                                              </p:stCondLst>
                                            </p:cTn>
                                            <p:tgtEl>
                                              <p:spTgt spid="21"/>
                                            </p:tgtEl>
                                            <p:attrNameLst>
                                              <p:attrName>style.visibility</p:attrName>
                                            </p:attrNameLst>
                                          </p:cBhvr>
                                          <p:to>
                                            <p:strVal val="visible"/>
                                          </p:to>
                                        </p:set>
                                        <p:animEffect transition="in" filter="wipe(left)">
                                          <p:cBhvr>
                                            <p:cTn id="47" dur="500"/>
                                            <p:tgtEl>
                                              <p:spTgt spid="21"/>
                                            </p:tgtEl>
                                          </p:cBhvr>
                                        </p:animEffect>
                                      </p:childTnLst>
                                    </p:cTn>
                                  </p:par>
                                  <p:par>
                                    <p:cTn id="48" presetID="53" presetClass="entr" presetSubtype="16" fill="hold" grpId="0" nodeType="withEffect">
                                      <p:stCondLst>
                                        <p:cond delay="2250"/>
                                      </p:stCondLst>
                                      <p:childTnLst>
                                        <p:set>
                                          <p:cBhvr>
                                            <p:cTn id="49" dur="1" fill="hold">
                                              <p:stCondLst>
                                                <p:cond delay="0"/>
                                              </p:stCondLst>
                                            </p:cTn>
                                            <p:tgtEl>
                                              <p:spTgt spid="32"/>
                                            </p:tgtEl>
                                            <p:attrNameLst>
                                              <p:attrName>style.visibility</p:attrName>
                                            </p:attrNameLst>
                                          </p:cBhvr>
                                          <p:to>
                                            <p:strVal val="visible"/>
                                          </p:to>
                                        </p:set>
                                        <p:anim calcmode="lin" valueType="num">
                                          <p:cBhvr>
                                            <p:cTn id="50" dur="750" fill="hold"/>
                                            <p:tgtEl>
                                              <p:spTgt spid="32"/>
                                            </p:tgtEl>
                                            <p:attrNameLst>
                                              <p:attrName>ppt_w</p:attrName>
                                            </p:attrNameLst>
                                          </p:cBhvr>
                                          <p:tavLst>
                                            <p:tav tm="0">
                                              <p:val>
                                                <p:fltVal val="0"/>
                                              </p:val>
                                            </p:tav>
                                            <p:tav tm="100000">
                                              <p:val>
                                                <p:strVal val="#ppt_w"/>
                                              </p:val>
                                            </p:tav>
                                          </p:tavLst>
                                        </p:anim>
                                        <p:anim calcmode="lin" valueType="num">
                                          <p:cBhvr>
                                            <p:cTn id="51" dur="750" fill="hold"/>
                                            <p:tgtEl>
                                              <p:spTgt spid="32"/>
                                            </p:tgtEl>
                                            <p:attrNameLst>
                                              <p:attrName>ppt_h</p:attrName>
                                            </p:attrNameLst>
                                          </p:cBhvr>
                                          <p:tavLst>
                                            <p:tav tm="0">
                                              <p:val>
                                                <p:fltVal val="0"/>
                                              </p:val>
                                            </p:tav>
                                            <p:tav tm="100000">
                                              <p:val>
                                                <p:strVal val="#ppt_h"/>
                                              </p:val>
                                            </p:tav>
                                          </p:tavLst>
                                        </p:anim>
                                        <p:animEffect transition="in" filter="fade">
                                          <p:cBhvr>
                                            <p:cTn id="52" dur="750"/>
                                            <p:tgtEl>
                                              <p:spTgt spid="32"/>
                                            </p:tgtEl>
                                          </p:cBhvr>
                                        </p:animEffect>
                                      </p:childTnLst>
                                    </p:cTn>
                                  </p:par>
                                  <p:par>
                                    <p:cTn id="53" presetID="53" presetClass="entr" presetSubtype="16" fill="hold" grpId="0" nodeType="withEffect">
                                      <p:stCondLst>
                                        <p:cond delay="2250"/>
                                      </p:stCondLst>
                                      <p:childTnLst>
                                        <p:set>
                                          <p:cBhvr>
                                            <p:cTn id="54" dur="1" fill="hold">
                                              <p:stCondLst>
                                                <p:cond delay="0"/>
                                              </p:stCondLst>
                                            </p:cTn>
                                            <p:tgtEl>
                                              <p:spTgt spid="33"/>
                                            </p:tgtEl>
                                            <p:attrNameLst>
                                              <p:attrName>style.visibility</p:attrName>
                                            </p:attrNameLst>
                                          </p:cBhvr>
                                          <p:to>
                                            <p:strVal val="visible"/>
                                          </p:to>
                                        </p:set>
                                        <p:anim calcmode="lin" valueType="num">
                                          <p:cBhvr>
                                            <p:cTn id="55" dur="750" fill="hold"/>
                                            <p:tgtEl>
                                              <p:spTgt spid="33"/>
                                            </p:tgtEl>
                                            <p:attrNameLst>
                                              <p:attrName>ppt_w</p:attrName>
                                            </p:attrNameLst>
                                          </p:cBhvr>
                                          <p:tavLst>
                                            <p:tav tm="0">
                                              <p:val>
                                                <p:fltVal val="0"/>
                                              </p:val>
                                            </p:tav>
                                            <p:tav tm="100000">
                                              <p:val>
                                                <p:strVal val="#ppt_w"/>
                                              </p:val>
                                            </p:tav>
                                          </p:tavLst>
                                        </p:anim>
                                        <p:anim calcmode="lin" valueType="num">
                                          <p:cBhvr>
                                            <p:cTn id="56" dur="750" fill="hold"/>
                                            <p:tgtEl>
                                              <p:spTgt spid="33"/>
                                            </p:tgtEl>
                                            <p:attrNameLst>
                                              <p:attrName>ppt_h</p:attrName>
                                            </p:attrNameLst>
                                          </p:cBhvr>
                                          <p:tavLst>
                                            <p:tav tm="0">
                                              <p:val>
                                                <p:fltVal val="0"/>
                                              </p:val>
                                            </p:tav>
                                            <p:tav tm="100000">
                                              <p:val>
                                                <p:strVal val="#ppt_h"/>
                                              </p:val>
                                            </p:tav>
                                          </p:tavLst>
                                        </p:anim>
                                        <p:animEffect transition="in" filter="fade">
                                          <p:cBhvr>
                                            <p:cTn id="57" dur="750"/>
                                            <p:tgtEl>
                                              <p:spTgt spid="33"/>
                                            </p:tgtEl>
                                          </p:cBhvr>
                                        </p:animEffect>
                                      </p:childTnLst>
                                    </p:cTn>
                                  </p:par>
                                  <p:par>
                                    <p:cTn id="58" presetID="53" presetClass="entr" presetSubtype="16" fill="hold" grpId="0" nodeType="withEffect">
                                      <p:stCondLst>
                                        <p:cond delay="2250"/>
                                      </p:stCondLst>
                                      <p:childTnLst>
                                        <p:set>
                                          <p:cBhvr>
                                            <p:cTn id="59" dur="1" fill="hold">
                                              <p:stCondLst>
                                                <p:cond delay="0"/>
                                              </p:stCondLst>
                                            </p:cTn>
                                            <p:tgtEl>
                                              <p:spTgt spid="34"/>
                                            </p:tgtEl>
                                            <p:attrNameLst>
                                              <p:attrName>style.visibility</p:attrName>
                                            </p:attrNameLst>
                                          </p:cBhvr>
                                          <p:to>
                                            <p:strVal val="visible"/>
                                          </p:to>
                                        </p:set>
                                        <p:anim calcmode="lin" valueType="num">
                                          <p:cBhvr>
                                            <p:cTn id="60" dur="750" fill="hold"/>
                                            <p:tgtEl>
                                              <p:spTgt spid="34"/>
                                            </p:tgtEl>
                                            <p:attrNameLst>
                                              <p:attrName>ppt_w</p:attrName>
                                            </p:attrNameLst>
                                          </p:cBhvr>
                                          <p:tavLst>
                                            <p:tav tm="0">
                                              <p:val>
                                                <p:fltVal val="0"/>
                                              </p:val>
                                            </p:tav>
                                            <p:tav tm="100000">
                                              <p:val>
                                                <p:strVal val="#ppt_w"/>
                                              </p:val>
                                            </p:tav>
                                          </p:tavLst>
                                        </p:anim>
                                        <p:anim calcmode="lin" valueType="num">
                                          <p:cBhvr>
                                            <p:cTn id="61" dur="750" fill="hold"/>
                                            <p:tgtEl>
                                              <p:spTgt spid="34"/>
                                            </p:tgtEl>
                                            <p:attrNameLst>
                                              <p:attrName>ppt_h</p:attrName>
                                            </p:attrNameLst>
                                          </p:cBhvr>
                                          <p:tavLst>
                                            <p:tav tm="0">
                                              <p:val>
                                                <p:fltVal val="0"/>
                                              </p:val>
                                            </p:tav>
                                            <p:tav tm="100000">
                                              <p:val>
                                                <p:strVal val="#ppt_h"/>
                                              </p:val>
                                            </p:tav>
                                          </p:tavLst>
                                        </p:anim>
                                        <p:animEffect transition="in" filter="fade">
                                          <p:cBhvr>
                                            <p:cTn id="62" dur="750"/>
                                            <p:tgtEl>
                                              <p:spTgt spid="34"/>
                                            </p:tgtEl>
                                          </p:cBhvr>
                                        </p:animEffect>
                                      </p:childTnLst>
                                    </p:cTn>
                                  </p:par>
                                  <p:par>
                                    <p:cTn id="63" presetID="53" presetClass="entr" presetSubtype="16" fill="hold" grpId="0" nodeType="withEffect">
                                      <p:stCondLst>
                                        <p:cond delay="2250"/>
                                      </p:stCondLst>
                                      <p:childTnLst>
                                        <p:set>
                                          <p:cBhvr>
                                            <p:cTn id="64" dur="1" fill="hold">
                                              <p:stCondLst>
                                                <p:cond delay="0"/>
                                              </p:stCondLst>
                                            </p:cTn>
                                            <p:tgtEl>
                                              <p:spTgt spid="35"/>
                                            </p:tgtEl>
                                            <p:attrNameLst>
                                              <p:attrName>style.visibility</p:attrName>
                                            </p:attrNameLst>
                                          </p:cBhvr>
                                          <p:to>
                                            <p:strVal val="visible"/>
                                          </p:to>
                                        </p:set>
                                        <p:anim calcmode="lin" valueType="num">
                                          <p:cBhvr>
                                            <p:cTn id="65" dur="750" fill="hold"/>
                                            <p:tgtEl>
                                              <p:spTgt spid="35"/>
                                            </p:tgtEl>
                                            <p:attrNameLst>
                                              <p:attrName>ppt_w</p:attrName>
                                            </p:attrNameLst>
                                          </p:cBhvr>
                                          <p:tavLst>
                                            <p:tav tm="0">
                                              <p:val>
                                                <p:fltVal val="0"/>
                                              </p:val>
                                            </p:tav>
                                            <p:tav tm="100000">
                                              <p:val>
                                                <p:strVal val="#ppt_w"/>
                                              </p:val>
                                            </p:tav>
                                          </p:tavLst>
                                        </p:anim>
                                        <p:anim calcmode="lin" valueType="num">
                                          <p:cBhvr>
                                            <p:cTn id="66" dur="750" fill="hold"/>
                                            <p:tgtEl>
                                              <p:spTgt spid="35"/>
                                            </p:tgtEl>
                                            <p:attrNameLst>
                                              <p:attrName>ppt_h</p:attrName>
                                            </p:attrNameLst>
                                          </p:cBhvr>
                                          <p:tavLst>
                                            <p:tav tm="0">
                                              <p:val>
                                                <p:fltVal val="0"/>
                                              </p:val>
                                            </p:tav>
                                            <p:tav tm="100000">
                                              <p:val>
                                                <p:strVal val="#ppt_h"/>
                                              </p:val>
                                            </p:tav>
                                          </p:tavLst>
                                        </p:anim>
                                        <p:animEffect transition="in" filter="fade">
                                          <p:cBhvr>
                                            <p:cTn id="67" dur="750"/>
                                            <p:tgtEl>
                                              <p:spTgt spid="35"/>
                                            </p:tgtEl>
                                          </p:cBhvr>
                                        </p:animEffect>
                                      </p:childTnLst>
                                    </p:cTn>
                                  </p:par>
                                  <p:par>
                                    <p:cTn id="68" presetID="53" presetClass="entr" presetSubtype="16" fill="hold" grpId="0" nodeType="withEffect">
                                      <p:stCondLst>
                                        <p:cond delay="2250"/>
                                      </p:stCondLst>
                                      <p:childTnLst>
                                        <p:set>
                                          <p:cBhvr>
                                            <p:cTn id="69" dur="1" fill="hold">
                                              <p:stCondLst>
                                                <p:cond delay="0"/>
                                              </p:stCondLst>
                                            </p:cTn>
                                            <p:tgtEl>
                                              <p:spTgt spid="36"/>
                                            </p:tgtEl>
                                            <p:attrNameLst>
                                              <p:attrName>style.visibility</p:attrName>
                                            </p:attrNameLst>
                                          </p:cBhvr>
                                          <p:to>
                                            <p:strVal val="visible"/>
                                          </p:to>
                                        </p:set>
                                        <p:anim calcmode="lin" valueType="num">
                                          <p:cBhvr>
                                            <p:cTn id="70" dur="750" fill="hold"/>
                                            <p:tgtEl>
                                              <p:spTgt spid="36"/>
                                            </p:tgtEl>
                                            <p:attrNameLst>
                                              <p:attrName>ppt_w</p:attrName>
                                            </p:attrNameLst>
                                          </p:cBhvr>
                                          <p:tavLst>
                                            <p:tav tm="0">
                                              <p:val>
                                                <p:fltVal val="0"/>
                                              </p:val>
                                            </p:tav>
                                            <p:tav tm="100000">
                                              <p:val>
                                                <p:strVal val="#ppt_w"/>
                                              </p:val>
                                            </p:tav>
                                          </p:tavLst>
                                        </p:anim>
                                        <p:anim calcmode="lin" valueType="num">
                                          <p:cBhvr>
                                            <p:cTn id="71" dur="750" fill="hold"/>
                                            <p:tgtEl>
                                              <p:spTgt spid="36"/>
                                            </p:tgtEl>
                                            <p:attrNameLst>
                                              <p:attrName>ppt_h</p:attrName>
                                            </p:attrNameLst>
                                          </p:cBhvr>
                                          <p:tavLst>
                                            <p:tav tm="0">
                                              <p:val>
                                                <p:fltVal val="0"/>
                                              </p:val>
                                            </p:tav>
                                            <p:tav tm="100000">
                                              <p:val>
                                                <p:strVal val="#ppt_h"/>
                                              </p:val>
                                            </p:tav>
                                          </p:tavLst>
                                        </p:anim>
                                        <p:animEffect transition="in" filter="fade">
                                          <p:cBhvr>
                                            <p:cTn id="72" dur="750"/>
                                            <p:tgtEl>
                                              <p:spTgt spid="36"/>
                                            </p:tgtEl>
                                          </p:cBhvr>
                                        </p:animEffect>
                                      </p:childTnLst>
                                    </p:cTn>
                                  </p:par>
                                  <p:par>
                                    <p:cTn id="73" presetID="2" presetClass="entr" presetSubtype="4" fill="hold" grpId="0" nodeType="withEffect">
                                      <p:stCondLst>
                                        <p:cond delay="2500"/>
                                      </p:stCondLst>
                                      <p:childTnLst>
                                        <p:set>
                                          <p:cBhvr>
                                            <p:cTn id="74" dur="1" fill="hold">
                                              <p:stCondLst>
                                                <p:cond delay="0"/>
                                              </p:stCondLst>
                                            </p:cTn>
                                            <p:tgtEl>
                                              <p:spTgt spid="22"/>
                                            </p:tgtEl>
                                            <p:attrNameLst>
                                              <p:attrName>style.visibility</p:attrName>
                                            </p:attrNameLst>
                                          </p:cBhvr>
                                          <p:to>
                                            <p:strVal val="visible"/>
                                          </p:to>
                                        </p:set>
                                        <p:anim calcmode="lin" valueType="num">
                                          <p:cBhvr additive="base">
                                            <p:cTn id="75" dur="1000" fill="hold"/>
                                            <p:tgtEl>
                                              <p:spTgt spid="22"/>
                                            </p:tgtEl>
                                            <p:attrNameLst>
                                              <p:attrName>ppt_x</p:attrName>
                                            </p:attrNameLst>
                                          </p:cBhvr>
                                          <p:tavLst>
                                            <p:tav tm="0">
                                              <p:val>
                                                <p:strVal val="#ppt_x"/>
                                              </p:val>
                                            </p:tav>
                                            <p:tav tm="100000">
                                              <p:val>
                                                <p:strVal val="#ppt_x"/>
                                              </p:val>
                                            </p:tav>
                                          </p:tavLst>
                                        </p:anim>
                                        <p:anim calcmode="lin" valueType="num">
                                          <p:cBhvr additive="base">
                                            <p:cTn id="76" dur="1000" fill="hold"/>
                                            <p:tgtEl>
                                              <p:spTgt spid="22"/>
                                            </p:tgtEl>
                                            <p:attrNameLst>
                                              <p:attrName>ppt_y</p:attrName>
                                            </p:attrNameLst>
                                          </p:cBhvr>
                                          <p:tavLst>
                                            <p:tav tm="0">
                                              <p:val>
                                                <p:strVal val="1+#ppt_h/2"/>
                                              </p:val>
                                            </p:tav>
                                            <p:tav tm="100000">
                                              <p:val>
                                                <p:strVal val="#ppt_y"/>
                                              </p:val>
                                            </p:tav>
                                          </p:tavLst>
                                        </p:anim>
                                      </p:childTnLst>
                                    </p:cTn>
                                  </p:par>
                                  <p:par>
                                    <p:cTn id="77" presetID="2" presetClass="entr" presetSubtype="4" fill="hold" grpId="0" nodeType="withEffect">
                                      <p:stCondLst>
                                        <p:cond delay="2500"/>
                                      </p:stCondLst>
                                      <p:childTnLst>
                                        <p:set>
                                          <p:cBhvr>
                                            <p:cTn id="78" dur="1" fill="hold">
                                              <p:stCondLst>
                                                <p:cond delay="0"/>
                                              </p:stCondLst>
                                            </p:cTn>
                                            <p:tgtEl>
                                              <p:spTgt spid="26"/>
                                            </p:tgtEl>
                                            <p:attrNameLst>
                                              <p:attrName>style.visibility</p:attrName>
                                            </p:attrNameLst>
                                          </p:cBhvr>
                                          <p:to>
                                            <p:strVal val="visible"/>
                                          </p:to>
                                        </p:set>
                                        <p:anim calcmode="lin" valueType="num">
                                          <p:cBhvr additive="base">
                                            <p:cTn id="79" dur="1000" fill="hold"/>
                                            <p:tgtEl>
                                              <p:spTgt spid="26"/>
                                            </p:tgtEl>
                                            <p:attrNameLst>
                                              <p:attrName>ppt_x</p:attrName>
                                            </p:attrNameLst>
                                          </p:cBhvr>
                                          <p:tavLst>
                                            <p:tav tm="0">
                                              <p:val>
                                                <p:strVal val="#ppt_x"/>
                                              </p:val>
                                            </p:tav>
                                            <p:tav tm="100000">
                                              <p:val>
                                                <p:strVal val="#ppt_x"/>
                                              </p:val>
                                            </p:tav>
                                          </p:tavLst>
                                        </p:anim>
                                        <p:anim calcmode="lin" valueType="num">
                                          <p:cBhvr additive="base">
                                            <p:cTn id="80" dur="1000" fill="hold"/>
                                            <p:tgtEl>
                                              <p:spTgt spid="26"/>
                                            </p:tgtEl>
                                            <p:attrNameLst>
                                              <p:attrName>ppt_y</p:attrName>
                                            </p:attrNameLst>
                                          </p:cBhvr>
                                          <p:tavLst>
                                            <p:tav tm="0">
                                              <p:val>
                                                <p:strVal val="1+#ppt_h/2"/>
                                              </p:val>
                                            </p:tav>
                                            <p:tav tm="100000">
                                              <p:val>
                                                <p:strVal val="#ppt_y"/>
                                              </p:val>
                                            </p:tav>
                                          </p:tavLst>
                                        </p:anim>
                                      </p:childTnLst>
                                    </p:cTn>
                                  </p:par>
                                  <p:par>
                                    <p:cTn id="81" presetID="2" presetClass="entr" presetSubtype="4" fill="hold" grpId="0" nodeType="withEffect">
                                      <p:stCondLst>
                                        <p:cond delay="2500"/>
                                      </p:stCondLst>
                                      <p:childTnLst>
                                        <p:set>
                                          <p:cBhvr>
                                            <p:cTn id="82" dur="1" fill="hold">
                                              <p:stCondLst>
                                                <p:cond delay="0"/>
                                              </p:stCondLst>
                                            </p:cTn>
                                            <p:tgtEl>
                                              <p:spTgt spid="38"/>
                                            </p:tgtEl>
                                            <p:attrNameLst>
                                              <p:attrName>style.visibility</p:attrName>
                                            </p:attrNameLst>
                                          </p:cBhvr>
                                          <p:to>
                                            <p:strVal val="visible"/>
                                          </p:to>
                                        </p:set>
                                        <p:anim calcmode="lin" valueType="num">
                                          <p:cBhvr additive="base">
                                            <p:cTn id="83" dur="1000" fill="hold"/>
                                            <p:tgtEl>
                                              <p:spTgt spid="38"/>
                                            </p:tgtEl>
                                            <p:attrNameLst>
                                              <p:attrName>ppt_x</p:attrName>
                                            </p:attrNameLst>
                                          </p:cBhvr>
                                          <p:tavLst>
                                            <p:tav tm="0">
                                              <p:val>
                                                <p:strVal val="#ppt_x"/>
                                              </p:val>
                                            </p:tav>
                                            <p:tav tm="100000">
                                              <p:val>
                                                <p:strVal val="#ppt_x"/>
                                              </p:val>
                                            </p:tav>
                                          </p:tavLst>
                                        </p:anim>
                                        <p:anim calcmode="lin" valueType="num">
                                          <p:cBhvr additive="base">
                                            <p:cTn id="84" dur="1000" fill="hold"/>
                                            <p:tgtEl>
                                              <p:spTgt spid="38"/>
                                            </p:tgtEl>
                                            <p:attrNameLst>
                                              <p:attrName>ppt_y</p:attrName>
                                            </p:attrNameLst>
                                          </p:cBhvr>
                                          <p:tavLst>
                                            <p:tav tm="0">
                                              <p:val>
                                                <p:strVal val="1+#ppt_h/2"/>
                                              </p:val>
                                            </p:tav>
                                            <p:tav tm="100000">
                                              <p:val>
                                                <p:strVal val="#ppt_y"/>
                                              </p:val>
                                            </p:tav>
                                          </p:tavLst>
                                        </p:anim>
                                      </p:childTnLst>
                                    </p:cTn>
                                  </p:par>
                                  <p:par>
                                    <p:cTn id="85" presetID="2" presetClass="entr" presetSubtype="4" fill="hold" grpId="0" nodeType="withEffect">
                                      <p:stCondLst>
                                        <p:cond delay="2500"/>
                                      </p:stCondLst>
                                      <p:childTnLst>
                                        <p:set>
                                          <p:cBhvr>
                                            <p:cTn id="86" dur="1" fill="hold">
                                              <p:stCondLst>
                                                <p:cond delay="0"/>
                                              </p:stCondLst>
                                            </p:cTn>
                                            <p:tgtEl>
                                              <p:spTgt spid="39"/>
                                            </p:tgtEl>
                                            <p:attrNameLst>
                                              <p:attrName>style.visibility</p:attrName>
                                            </p:attrNameLst>
                                          </p:cBhvr>
                                          <p:to>
                                            <p:strVal val="visible"/>
                                          </p:to>
                                        </p:set>
                                        <p:anim calcmode="lin" valueType="num">
                                          <p:cBhvr additive="base">
                                            <p:cTn id="87" dur="1000" fill="hold"/>
                                            <p:tgtEl>
                                              <p:spTgt spid="39"/>
                                            </p:tgtEl>
                                            <p:attrNameLst>
                                              <p:attrName>ppt_x</p:attrName>
                                            </p:attrNameLst>
                                          </p:cBhvr>
                                          <p:tavLst>
                                            <p:tav tm="0">
                                              <p:val>
                                                <p:strVal val="#ppt_x"/>
                                              </p:val>
                                            </p:tav>
                                            <p:tav tm="100000">
                                              <p:val>
                                                <p:strVal val="#ppt_x"/>
                                              </p:val>
                                            </p:tav>
                                          </p:tavLst>
                                        </p:anim>
                                        <p:anim calcmode="lin" valueType="num">
                                          <p:cBhvr additive="base">
                                            <p:cTn id="88" dur="1000" fill="hold"/>
                                            <p:tgtEl>
                                              <p:spTgt spid="39"/>
                                            </p:tgtEl>
                                            <p:attrNameLst>
                                              <p:attrName>ppt_y</p:attrName>
                                            </p:attrNameLst>
                                          </p:cBhvr>
                                          <p:tavLst>
                                            <p:tav tm="0">
                                              <p:val>
                                                <p:strVal val="1+#ppt_h/2"/>
                                              </p:val>
                                            </p:tav>
                                            <p:tav tm="100000">
                                              <p:val>
                                                <p:strVal val="#ppt_y"/>
                                              </p:val>
                                            </p:tav>
                                          </p:tavLst>
                                        </p:anim>
                                      </p:childTnLst>
                                    </p:cTn>
                                  </p:par>
                                  <p:par>
                                    <p:cTn id="89" presetID="2" presetClass="entr" presetSubtype="1" fill="hold" grpId="0" nodeType="withEffect">
                                      <p:stCondLst>
                                        <p:cond delay="2500"/>
                                      </p:stCondLst>
                                      <p:childTnLst>
                                        <p:set>
                                          <p:cBhvr>
                                            <p:cTn id="90" dur="1" fill="hold">
                                              <p:stCondLst>
                                                <p:cond delay="0"/>
                                              </p:stCondLst>
                                            </p:cTn>
                                            <p:tgtEl>
                                              <p:spTgt spid="23"/>
                                            </p:tgtEl>
                                            <p:attrNameLst>
                                              <p:attrName>style.visibility</p:attrName>
                                            </p:attrNameLst>
                                          </p:cBhvr>
                                          <p:to>
                                            <p:strVal val="visible"/>
                                          </p:to>
                                        </p:set>
                                        <p:anim calcmode="lin" valueType="num">
                                          <p:cBhvr additive="base">
                                            <p:cTn id="91" dur="1000" fill="hold"/>
                                            <p:tgtEl>
                                              <p:spTgt spid="23"/>
                                            </p:tgtEl>
                                            <p:attrNameLst>
                                              <p:attrName>ppt_x</p:attrName>
                                            </p:attrNameLst>
                                          </p:cBhvr>
                                          <p:tavLst>
                                            <p:tav tm="0">
                                              <p:val>
                                                <p:strVal val="#ppt_x"/>
                                              </p:val>
                                            </p:tav>
                                            <p:tav tm="100000">
                                              <p:val>
                                                <p:strVal val="#ppt_x"/>
                                              </p:val>
                                            </p:tav>
                                          </p:tavLst>
                                        </p:anim>
                                        <p:anim calcmode="lin" valueType="num">
                                          <p:cBhvr additive="base">
                                            <p:cTn id="92" dur="1000" fill="hold"/>
                                            <p:tgtEl>
                                              <p:spTgt spid="23"/>
                                            </p:tgtEl>
                                            <p:attrNameLst>
                                              <p:attrName>ppt_y</p:attrName>
                                            </p:attrNameLst>
                                          </p:cBhvr>
                                          <p:tavLst>
                                            <p:tav tm="0">
                                              <p:val>
                                                <p:strVal val="0-#ppt_h/2"/>
                                              </p:val>
                                            </p:tav>
                                            <p:tav tm="100000">
                                              <p:val>
                                                <p:strVal val="#ppt_y"/>
                                              </p:val>
                                            </p:tav>
                                          </p:tavLst>
                                        </p:anim>
                                      </p:childTnLst>
                                    </p:cTn>
                                  </p:par>
                                  <p:par>
                                    <p:cTn id="93" presetID="2" presetClass="entr" presetSubtype="1" fill="hold" grpId="0" nodeType="withEffect">
                                      <p:stCondLst>
                                        <p:cond delay="2500"/>
                                      </p:stCondLst>
                                      <p:childTnLst>
                                        <p:set>
                                          <p:cBhvr>
                                            <p:cTn id="94" dur="1" fill="hold">
                                              <p:stCondLst>
                                                <p:cond delay="0"/>
                                              </p:stCondLst>
                                            </p:cTn>
                                            <p:tgtEl>
                                              <p:spTgt spid="24"/>
                                            </p:tgtEl>
                                            <p:attrNameLst>
                                              <p:attrName>style.visibility</p:attrName>
                                            </p:attrNameLst>
                                          </p:cBhvr>
                                          <p:to>
                                            <p:strVal val="visible"/>
                                          </p:to>
                                        </p:set>
                                        <p:anim calcmode="lin" valueType="num">
                                          <p:cBhvr additive="base">
                                            <p:cTn id="95" dur="1000" fill="hold"/>
                                            <p:tgtEl>
                                              <p:spTgt spid="24"/>
                                            </p:tgtEl>
                                            <p:attrNameLst>
                                              <p:attrName>ppt_x</p:attrName>
                                            </p:attrNameLst>
                                          </p:cBhvr>
                                          <p:tavLst>
                                            <p:tav tm="0">
                                              <p:val>
                                                <p:strVal val="#ppt_x"/>
                                              </p:val>
                                            </p:tav>
                                            <p:tav tm="100000">
                                              <p:val>
                                                <p:strVal val="#ppt_x"/>
                                              </p:val>
                                            </p:tav>
                                          </p:tavLst>
                                        </p:anim>
                                        <p:anim calcmode="lin" valueType="num">
                                          <p:cBhvr additive="base">
                                            <p:cTn id="96" dur="1000" fill="hold"/>
                                            <p:tgtEl>
                                              <p:spTgt spid="24"/>
                                            </p:tgtEl>
                                            <p:attrNameLst>
                                              <p:attrName>ppt_y</p:attrName>
                                            </p:attrNameLst>
                                          </p:cBhvr>
                                          <p:tavLst>
                                            <p:tav tm="0">
                                              <p:val>
                                                <p:strVal val="0-#ppt_h/2"/>
                                              </p:val>
                                            </p:tav>
                                            <p:tav tm="100000">
                                              <p:val>
                                                <p:strVal val="#ppt_y"/>
                                              </p:val>
                                            </p:tav>
                                          </p:tavLst>
                                        </p:anim>
                                      </p:childTnLst>
                                    </p:cTn>
                                  </p:par>
                                  <p:par>
                                    <p:cTn id="97" presetID="2" presetClass="entr" presetSubtype="1" fill="hold" grpId="0" nodeType="withEffect">
                                      <p:stCondLst>
                                        <p:cond delay="2500"/>
                                      </p:stCondLst>
                                      <p:childTnLst>
                                        <p:set>
                                          <p:cBhvr>
                                            <p:cTn id="98" dur="1" fill="hold">
                                              <p:stCondLst>
                                                <p:cond delay="0"/>
                                              </p:stCondLst>
                                            </p:cTn>
                                            <p:tgtEl>
                                              <p:spTgt spid="25"/>
                                            </p:tgtEl>
                                            <p:attrNameLst>
                                              <p:attrName>style.visibility</p:attrName>
                                            </p:attrNameLst>
                                          </p:cBhvr>
                                          <p:to>
                                            <p:strVal val="visible"/>
                                          </p:to>
                                        </p:set>
                                        <p:anim calcmode="lin" valueType="num">
                                          <p:cBhvr additive="base">
                                            <p:cTn id="99" dur="1000" fill="hold"/>
                                            <p:tgtEl>
                                              <p:spTgt spid="25"/>
                                            </p:tgtEl>
                                            <p:attrNameLst>
                                              <p:attrName>ppt_x</p:attrName>
                                            </p:attrNameLst>
                                          </p:cBhvr>
                                          <p:tavLst>
                                            <p:tav tm="0">
                                              <p:val>
                                                <p:strVal val="#ppt_x"/>
                                              </p:val>
                                            </p:tav>
                                            <p:tav tm="100000">
                                              <p:val>
                                                <p:strVal val="#ppt_x"/>
                                              </p:val>
                                            </p:tav>
                                          </p:tavLst>
                                        </p:anim>
                                        <p:anim calcmode="lin" valueType="num">
                                          <p:cBhvr additive="base">
                                            <p:cTn id="100" dur="1000" fill="hold"/>
                                            <p:tgtEl>
                                              <p:spTgt spid="25"/>
                                            </p:tgtEl>
                                            <p:attrNameLst>
                                              <p:attrName>ppt_y</p:attrName>
                                            </p:attrNameLst>
                                          </p:cBhvr>
                                          <p:tavLst>
                                            <p:tav tm="0">
                                              <p:val>
                                                <p:strVal val="0-#ppt_h/2"/>
                                              </p:val>
                                            </p:tav>
                                            <p:tav tm="100000">
                                              <p:val>
                                                <p:strVal val="#ppt_y"/>
                                              </p:val>
                                            </p:tav>
                                          </p:tavLst>
                                        </p:anim>
                                      </p:childTnLst>
                                    </p:cTn>
                                  </p:par>
                                  <p:par>
                                    <p:cTn id="101" presetID="2" presetClass="entr" presetSubtype="1" fill="hold" grpId="0" nodeType="withEffect">
                                      <p:stCondLst>
                                        <p:cond delay="2500"/>
                                      </p:stCondLst>
                                      <p:childTnLst>
                                        <p:set>
                                          <p:cBhvr>
                                            <p:cTn id="102" dur="1" fill="hold">
                                              <p:stCondLst>
                                                <p:cond delay="0"/>
                                              </p:stCondLst>
                                            </p:cTn>
                                            <p:tgtEl>
                                              <p:spTgt spid="40"/>
                                            </p:tgtEl>
                                            <p:attrNameLst>
                                              <p:attrName>style.visibility</p:attrName>
                                            </p:attrNameLst>
                                          </p:cBhvr>
                                          <p:to>
                                            <p:strVal val="visible"/>
                                          </p:to>
                                        </p:set>
                                        <p:anim calcmode="lin" valueType="num">
                                          <p:cBhvr additive="base">
                                            <p:cTn id="103" dur="1000" fill="hold"/>
                                            <p:tgtEl>
                                              <p:spTgt spid="40"/>
                                            </p:tgtEl>
                                            <p:attrNameLst>
                                              <p:attrName>ppt_x</p:attrName>
                                            </p:attrNameLst>
                                          </p:cBhvr>
                                          <p:tavLst>
                                            <p:tav tm="0">
                                              <p:val>
                                                <p:strVal val="#ppt_x"/>
                                              </p:val>
                                            </p:tav>
                                            <p:tav tm="100000">
                                              <p:val>
                                                <p:strVal val="#ppt_x"/>
                                              </p:val>
                                            </p:tav>
                                          </p:tavLst>
                                        </p:anim>
                                        <p:anim calcmode="lin" valueType="num">
                                          <p:cBhvr additive="base">
                                            <p:cTn id="104" dur="1000" fill="hold"/>
                                            <p:tgtEl>
                                              <p:spTgt spid="40"/>
                                            </p:tgtEl>
                                            <p:attrNameLst>
                                              <p:attrName>ppt_y</p:attrName>
                                            </p:attrNameLst>
                                          </p:cBhvr>
                                          <p:tavLst>
                                            <p:tav tm="0">
                                              <p:val>
                                                <p:strVal val="0-#ppt_h/2"/>
                                              </p:val>
                                            </p:tav>
                                            <p:tav tm="100000">
                                              <p:val>
                                                <p:strVal val="#ppt_y"/>
                                              </p:val>
                                            </p:tav>
                                          </p:tavLst>
                                        </p:anim>
                                      </p:childTnLst>
                                    </p:cTn>
                                  </p:par>
                                  <p:par>
                                    <p:cTn id="105" presetID="2" presetClass="entr" presetSubtype="1" fill="hold" grpId="0" nodeType="withEffect">
                                      <p:stCondLst>
                                        <p:cond delay="2500"/>
                                      </p:stCondLst>
                                      <p:childTnLst>
                                        <p:set>
                                          <p:cBhvr>
                                            <p:cTn id="106" dur="1" fill="hold">
                                              <p:stCondLst>
                                                <p:cond delay="0"/>
                                              </p:stCondLst>
                                            </p:cTn>
                                            <p:tgtEl>
                                              <p:spTgt spid="41"/>
                                            </p:tgtEl>
                                            <p:attrNameLst>
                                              <p:attrName>style.visibility</p:attrName>
                                            </p:attrNameLst>
                                          </p:cBhvr>
                                          <p:to>
                                            <p:strVal val="visible"/>
                                          </p:to>
                                        </p:set>
                                        <p:anim calcmode="lin" valueType="num">
                                          <p:cBhvr additive="base">
                                            <p:cTn id="107" dur="1000" fill="hold"/>
                                            <p:tgtEl>
                                              <p:spTgt spid="41"/>
                                            </p:tgtEl>
                                            <p:attrNameLst>
                                              <p:attrName>ppt_x</p:attrName>
                                            </p:attrNameLst>
                                          </p:cBhvr>
                                          <p:tavLst>
                                            <p:tav tm="0">
                                              <p:val>
                                                <p:strVal val="#ppt_x"/>
                                              </p:val>
                                            </p:tav>
                                            <p:tav tm="100000">
                                              <p:val>
                                                <p:strVal val="#ppt_x"/>
                                              </p:val>
                                            </p:tav>
                                          </p:tavLst>
                                        </p:anim>
                                        <p:anim calcmode="lin" valueType="num">
                                          <p:cBhvr additive="base">
                                            <p:cTn id="108" dur="1000" fill="hold"/>
                                            <p:tgtEl>
                                              <p:spTgt spid="41"/>
                                            </p:tgtEl>
                                            <p:attrNameLst>
                                              <p:attrName>ppt_y</p:attrName>
                                            </p:attrNameLst>
                                          </p:cBhvr>
                                          <p:tavLst>
                                            <p:tav tm="0">
                                              <p:val>
                                                <p:strVal val="0-#ppt_h/2"/>
                                              </p:val>
                                            </p:tav>
                                            <p:tav tm="100000">
                                              <p:val>
                                                <p:strVal val="#ppt_y"/>
                                              </p:val>
                                            </p:tav>
                                          </p:tavLst>
                                        </p:anim>
                                      </p:childTnLst>
                                    </p:cTn>
                                  </p:par>
                                  <p:par>
                                    <p:cTn id="109" presetID="2" presetClass="entr" presetSubtype="1" fill="hold" grpId="0" nodeType="withEffect">
                                      <p:stCondLst>
                                        <p:cond delay="2500"/>
                                      </p:stCondLst>
                                      <p:childTnLst>
                                        <p:set>
                                          <p:cBhvr>
                                            <p:cTn id="110" dur="1" fill="hold">
                                              <p:stCondLst>
                                                <p:cond delay="0"/>
                                              </p:stCondLst>
                                            </p:cTn>
                                            <p:tgtEl>
                                              <p:spTgt spid="42"/>
                                            </p:tgtEl>
                                            <p:attrNameLst>
                                              <p:attrName>style.visibility</p:attrName>
                                            </p:attrNameLst>
                                          </p:cBhvr>
                                          <p:to>
                                            <p:strVal val="visible"/>
                                          </p:to>
                                        </p:set>
                                        <p:anim calcmode="lin" valueType="num">
                                          <p:cBhvr additive="base">
                                            <p:cTn id="111" dur="1000" fill="hold"/>
                                            <p:tgtEl>
                                              <p:spTgt spid="42"/>
                                            </p:tgtEl>
                                            <p:attrNameLst>
                                              <p:attrName>ppt_x</p:attrName>
                                            </p:attrNameLst>
                                          </p:cBhvr>
                                          <p:tavLst>
                                            <p:tav tm="0">
                                              <p:val>
                                                <p:strVal val="#ppt_x"/>
                                              </p:val>
                                            </p:tav>
                                            <p:tav tm="100000">
                                              <p:val>
                                                <p:strVal val="#ppt_x"/>
                                              </p:val>
                                            </p:tav>
                                          </p:tavLst>
                                        </p:anim>
                                        <p:anim calcmode="lin" valueType="num">
                                          <p:cBhvr additive="base">
                                            <p:cTn id="112" dur="1000" fill="hold"/>
                                            <p:tgtEl>
                                              <p:spTgt spid="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animBg="1"/>
          <p:bldP spid="22" grpId="0"/>
          <p:bldP spid="23" grpId="0"/>
          <p:bldP spid="24" grpId="0"/>
          <p:bldP spid="25" grpId="0"/>
          <p:bldP spid="26" grpId="0"/>
          <p:bldP spid="32" grpId="0" animBg="1"/>
          <p:bldP spid="33" grpId="0" animBg="1"/>
          <p:bldP spid="34" grpId="0" animBg="1"/>
          <p:bldP spid="35" grpId="0" animBg="1"/>
          <p:bldP spid="36" grpId="0" animBg="1"/>
          <p:bldP spid="38" grpId="0"/>
          <p:bldP spid="39" grpId="0"/>
          <p:bldP spid="40" grpId="0"/>
          <p:bldP spid="41" grpId="0"/>
          <p:bldP spid="42" grpId="0"/>
        </p:bldLst>
      </p:timing>
    </mc:Fallback>
  </mc:AlternateContent>
</p:sld>
</file>

<file path=ppt/theme/theme1.xml><?xml version="1.0" encoding="utf-8"?>
<a:theme xmlns:a="http://schemas.openxmlformats.org/drawingml/2006/main" name="Office Theme">
  <a:themeElements>
    <a:clrScheme name="19 Info light">
      <a:dk1>
        <a:srgbClr val="414042"/>
      </a:dk1>
      <a:lt1>
        <a:sysClr val="window" lastClr="FFFFFF"/>
      </a:lt1>
      <a:dk2>
        <a:srgbClr val="58595B"/>
      </a:dk2>
      <a:lt2>
        <a:srgbClr val="FFFFFF"/>
      </a:lt2>
      <a:accent1>
        <a:srgbClr val="557F8C"/>
      </a:accent1>
      <a:accent2>
        <a:srgbClr val="303841"/>
      </a:accent2>
      <a:accent3>
        <a:srgbClr val="00ADB5"/>
      </a:accent3>
      <a:accent4>
        <a:srgbClr val="666F85"/>
      </a:accent4>
      <a:accent5>
        <a:srgbClr val="7C7E80"/>
      </a:accent5>
      <a:accent6>
        <a:srgbClr val="7D80B5"/>
      </a:accent6>
      <a:hlink>
        <a:srgbClr val="F33B48"/>
      </a:hlink>
      <a:folHlink>
        <a:srgbClr val="FFC000"/>
      </a:folHlink>
    </a:clrScheme>
    <a:fontScheme name="Другая 1">
      <a:majorFont>
        <a:latin typeface="Open Sans"/>
        <a:ea typeface=""/>
        <a:cs typeface=""/>
      </a:majorFont>
      <a:minorFont>
        <a:latin typeface="Open Sans"/>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841</TotalTime>
  <Words>3559</Words>
  <Application>Microsoft Office PowerPoint</Application>
  <PresentationFormat>Widescreen</PresentationFormat>
  <Paragraphs>550</Paragraphs>
  <Slides>36</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36</vt:i4>
      </vt:variant>
    </vt:vector>
  </HeadingPairs>
  <TitlesOfParts>
    <vt:vector size="41" baseType="lpstr">
      <vt:lpstr>Arial</vt:lpstr>
      <vt:lpstr>Lato Light</vt:lpstr>
      <vt:lpstr>Open Sans</vt:lpstr>
      <vt:lpstr>Open Sans Extrabold</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User</dc:creator>
  <cp:lastModifiedBy>User</cp:lastModifiedBy>
  <cp:revision>99</cp:revision>
  <dcterms:created xsi:type="dcterms:W3CDTF">2019-10-30T13:50:46Z</dcterms:created>
  <dcterms:modified xsi:type="dcterms:W3CDTF">2019-11-01T09:46:35Z</dcterms:modified>
</cp:coreProperties>
</file>